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294" r:id="rId11"/>
    <p:sldId id="370" r:id="rId12"/>
    <p:sldId id="296" r:id="rId13"/>
    <p:sldId id="297" r:id="rId14"/>
    <p:sldId id="364" r:id="rId15"/>
    <p:sldId id="366" r:id="rId16"/>
    <p:sldId id="367" r:id="rId17"/>
    <p:sldId id="368" r:id="rId18"/>
    <p:sldId id="318" r:id="rId19"/>
    <p:sldId id="360" r:id="rId20"/>
    <p:sldId id="354" r:id="rId21"/>
    <p:sldId id="361" r:id="rId22"/>
    <p:sldId id="362" r:id="rId23"/>
    <p:sldId id="363" r:id="rId24"/>
    <p:sldId id="319" r:id="rId25"/>
    <p:sldId id="355" r:id="rId26"/>
    <p:sldId id="372" r:id="rId27"/>
    <p:sldId id="357" r:id="rId28"/>
    <p:sldId id="369" r:id="rId29"/>
    <p:sldId id="320" r:id="rId30"/>
    <p:sldId id="351" r:id="rId31"/>
    <p:sldId id="322" r:id="rId32"/>
    <p:sldId id="353" r:id="rId33"/>
    <p:sldId id="371" r:id="rId34"/>
    <p:sldId id="348"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5F95"/>
    <a:srgbClr val="4DCEB8"/>
    <a:srgbClr val="F79E5A"/>
    <a:srgbClr val="3B68A1"/>
    <a:srgbClr val="324855"/>
    <a:srgbClr val="202A36"/>
    <a:srgbClr val="03A6AF"/>
    <a:srgbClr val="0170C1"/>
    <a:srgbClr val="1983B7"/>
    <a:srgbClr val="EB51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76" autoAdjust="0"/>
    <p:restoredTop sz="96741" autoAdjust="0"/>
  </p:normalViewPr>
  <p:slideViewPr>
    <p:cSldViewPr snapToGrid="0" showGuides="1">
      <p:cViewPr varScale="1">
        <p:scale>
          <a:sx n="101" d="100"/>
          <a:sy n="101" d="100"/>
        </p:scale>
        <p:origin x="144" y="546"/>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2019/1/3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961804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96180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96180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710211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96180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2019/1/3</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03/01/2019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43.xml"/><Relationship Id="rId5" Type="http://schemas.openxmlformats.org/officeDocument/2006/relationships/image" Target="../media/image13.jpg"/><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4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3.xml"/><Relationship Id="rId6" Type="http://schemas.openxmlformats.org/officeDocument/2006/relationships/image" Target="../media/image9.jpg"/><Relationship Id="rId5" Type="http://schemas.openxmlformats.org/officeDocument/2006/relationships/image" Target="../media/image8.jpe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6"/>
          <p:cNvSpPr>
            <a:spLocks noChangeArrowheads="1"/>
          </p:cNvSpPr>
          <p:nvPr/>
        </p:nvSpPr>
        <p:spPr bwMode="auto">
          <a:xfrm>
            <a:off x="-9524" y="-1882"/>
            <a:ext cx="3256885" cy="3174052"/>
          </a:xfrm>
          <a:prstGeom prst="rect">
            <a:avLst/>
          </a:prstGeom>
          <a:solidFill>
            <a:srgbClr val="3B68A1"/>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52" name="矩形 7"/>
          <p:cNvSpPr>
            <a:spLocks noChangeArrowheads="1"/>
          </p:cNvSpPr>
          <p:nvPr/>
        </p:nvSpPr>
        <p:spPr bwMode="auto">
          <a:xfrm>
            <a:off x="2939778" y="1"/>
            <a:ext cx="4520238" cy="3174052"/>
          </a:xfrm>
          <a:prstGeom prst="rect">
            <a:avLst/>
          </a:prstGeom>
          <a:solidFill>
            <a:srgbClr val="F79E5A"/>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53" name="矩形 8"/>
          <p:cNvSpPr>
            <a:spLocks noChangeArrowheads="1"/>
          </p:cNvSpPr>
          <p:nvPr/>
        </p:nvSpPr>
        <p:spPr bwMode="auto">
          <a:xfrm>
            <a:off x="6103798" y="-19294"/>
            <a:ext cx="3299888" cy="3192467"/>
          </a:xfrm>
          <a:prstGeom prst="rect">
            <a:avLst/>
          </a:prstGeom>
          <a:solidFill>
            <a:srgbClr val="4DCEB8"/>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54" name="矩形 9"/>
          <p:cNvSpPr>
            <a:spLocks noChangeArrowheads="1"/>
          </p:cNvSpPr>
          <p:nvPr/>
        </p:nvSpPr>
        <p:spPr bwMode="auto">
          <a:xfrm>
            <a:off x="9197788" y="-21177"/>
            <a:ext cx="3006072" cy="3192467"/>
          </a:xfrm>
          <a:prstGeom prst="rect">
            <a:avLst/>
          </a:prstGeom>
          <a:solidFill>
            <a:srgbClr val="B95F95"/>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2" name="矩形 1"/>
          <p:cNvSpPr/>
          <p:nvPr/>
        </p:nvSpPr>
        <p:spPr>
          <a:xfrm>
            <a:off x="-9524" y="3162391"/>
            <a:ext cx="12215601" cy="26724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51533" y="-891891"/>
            <a:ext cx="609627" cy="609882"/>
          </a:xfrm>
          <a:prstGeom prst="rect">
            <a:avLst/>
          </a:prstGeom>
        </p:spPr>
      </p:pic>
      <p:grpSp>
        <p:nvGrpSpPr>
          <p:cNvPr id="3" name="组合 2"/>
          <p:cNvGrpSpPr/>
          <p:nvPr/>
        </p:nvGrpSpPr>
        <p:grpSpPr>
          <a:xfrm>
            <a:off x="2378941" y="2199166"/>
            <a:ext cx="1801872" cy="2033042"/>
            <a:chOff x="2378941" y="2054386"/>
            <a:chExt cx="1801872" cy="2033042"/>
          </a:xfrm>
        </p:grpSpPr>
        <p:sp>
          <p:nvSpPr>
            <p:cNvPr id="23" name="Freeform 5"/>
            <p:cNvSpPr>
              <a:spLocks/>
            </p:cNvSpPr>
            <p:nvPr/>
          </p:nvSpPr>
          <p:spPr bwMode="auto">
            <a:xfrm rot="5400000">
              <a:off x="2263356" y="2169971"/>
              <a:ext cx="2033042" cy="1801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24" name="Freeform 5"/>
            <p:cNvSpPr>
              <a:spLocks/>
            </p:cNvSpPr>
            <p:nvPr/>
          </p:nvSpPr>
          <p:spPr bwMode="auto">
            <a:xfrm rot="5400000">
              <a:off x="2539095" y="2414356"/>
              <a:ext cx="1481565" cy="13131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grpSp>
      <p:sp>
        <p:nvSpPr>
          <p:cNvPr id="25" name="文本框 94"/>
          <p:cNvSpPr txBox="1"/>
          <p:nvPr/>
        </p:nvSpPr>
        <p:spPr>
          <a:xfrm>
            <a:off x="2456698" y="2586401"/>
            <a:ext cx="1646357" cy="1300356"/>
          </a:xfrm>
          <a:prstGeom prst="rect">
            <a:avLst/>
          </a:prstGeom>
          <a:noFill/>
        </p:spPr>
        <p:txBody>
          <a:bodyPr wrap="square" lIns="68580" tIns="34290" rIns="68580" bIns="34290" rtlCol="0">
            <a:spAutoFit/>
          </a:bodyPr>
          <a:lstStyle/>
          <a:p>
            <a:pPr algn="ctr"/>
            <a:r>
              <a:rPr lang="en-US" altLang="zh-CN" sz="8000" b="1" dirty="0">
                <a:solidFill>
                  <a:schemeClr val="bg1"/>
                </a:solidFill>
                <a:latin typeface="微软雅黑" pitchFamily="34" charset="-122"/>
                <a:ea typeface="微软雅黑" pitchFamily="34" charset="-122"/>
              </a:rPr>
              <a:t>2</a:t>
            </a:r>
            <a:endParaRPr lang="zh-CN" altLang="en-US" sz="8000" b="1" dirty="0">
              <a:solidFill>
                <a:schemeClr val="bg1"/>
              </a:solidFill>
              <a:latin typeface="微软雅黑" pitchFamily="34" charset="-122"/>
              <a:ea typeface="微软雅黑" pitchFamily="34" charset="-122"/>
            </a:endParaRPr>
          </a:p>
        </p:txBody>
      </p:sp>
      <p:grpSp>
        <p:nvGrpSpPr>
          <p:cNvPr id="4" name="组合 3"/>
          <p:cNvGrpSpPr/>
          <p:nvPr/>
        </p:nvGrpSpPr>
        <p:grpSpPr>
          <a:xfrm>
            <a:off x="4251294" y="2138250"/>
            <a:ext cx="1801872" cy="2033042"/>
            <a:chOff x="4251294" y="1993470"/>
            <a:chExt cx="1801872" cy="2033042"/>
          </a:xfrm>
        </p:grpSpPr>
        <p:sp>
          <p:nvSpPr>
            <p:cNvPr id="40" name="Freeform 5"/>
            <p:cNvSpPr>
              <a:spLocks/>
            </p:cNvSpPr>
            <p:nvPr/>
          </p:nvSpPr>
          <p:spPr bwMode="auto">
            <a:xfrm rot="5400000">
              <a:off x="4135709" y="2109055"/>
              <a:ext cx="2033042" cy="1801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41" name="Freeform 5"/>
            <p:cNvSpPr>
              <a:spLocks/>
            </p:cNvSpPr>
            <p:nvPr/>
          </p:nvSpPr>
          <p:spPr bwMode="auto">
            <a:xfrm rot="5400000">
              <a:off x="4411447" y="2353440"/>
              <a:ext cx="1481565" cy="13131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79E5A"/>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grpSp>
      <p:sp>
        <p:nvSpPr>
          <p:cNvPr id="42" name="文本框 94"/>
          <p:cNvSpPr txBox="1"/>
          <p:nvPr/>
        </p:nvSpPr>
        <p:spPr>
          <a:xfrm>
            <a:off x="4329051" y="2555965"/>
            <a:ext cx="1646357" cy="1300356"/>
          </a:xfrm>
          <a:prstGeom prst="rect">
            <a:avLst/>
          </a:prstGeom>
          <a:noFill/>
        </p:spPr>
        <p:txBody>
          <a:bodyPr wrap="square" lIns="68580" tIns="34290" rIns="68580" bIns="34290" rtlCol="0">
            <a:spAutoFit/>
          </a:bodyPr>
          <a:lstStyle/>
          <a:p>
            <a:pPr algn="ctr"/>
            <a:r>
              <a:rPr lang="en-US" altLang="zh-CN" sz="8000" b="1" dirty="0">
                <a:solidFill>
                  <a:schemeClr val="bg1"/>
                </a:solidFill>
                <a:latin typeface="微软雅黑" pitchFamily="34" charset="-122"/>
                <a:ea typeface="微软雅黑" pitchFamily="34" charset="-122"/>
              </a:rPr>
              <a:t>0</a:t>
            </a:r>
            <a:endParaRPr lang="zh-CN" altLang="en-US" sz="8000" b="1" dirty="0">
              <a:solidFill>
                <a:schemeClr val="bg1"/>
              </a:solidFill>
              <a:latin typeface="微软雅黑" pitchFamily="34" charset="-122"/>
              <a:ea typeface="微软雅黑" pitchFamily="34" charset="-122"/>
            </a:endParaRPr>
          </a:p>
        </p:txBody>
      </p:sp>
      <p:grpSp>
        <p:nvGrpSpPr>
          <p:cNvPr id="5" name="组合 4"/>
          <p:cNvGrpSpPr/>
          <p:nvPr/>
        </p:nvGrpSpPr>
        <p:grpSpPr>
          <a:xfrm>
            <a:off x="6138161" y="2138250"/>
            <a:ext cx="1801872" cy="2033042"/>
            <a:chOff x="6138161" y="1993470"/>
            <a:chExt cx="1801872" cy="2033042"/>
          </a:xfrm>
        </p:grpSpPr>
        <p:sp>
          <p:nvSpPr>
            <p:cNvPr id="44" name="Freeform 5"/>
            <p:cNvSpPr>
              <a:spLocks/>
            </p:cNvSpPr>
            <p:nvPr/>
          </p:nvSpPr>
          <p:spPr bwMode="auto">
            <a:xfrm rot="5400000">
              <a:off x="6022576" y="2109055"/>
              <a:ext cx="2033042" cy="1801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45" name="Freeform 5"/>
            <p:cNvSpPr>
              <a:spLocks/>
            </p:cNvSpPr>
            <p:nvPr/>
          </p:nvSpPr>
          <p:spPr bwMode="auto">
            <a:xfrm rot="5400000">
              <a:off x="6298314" y="2353440"/>
              <a:ext cx="1481565" cy="13131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4DCEB8"/>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grpSp>
      <p:sp>
        <p:nvSpPr>
          <p:cNvPr id="46" name="文本框 94"/>
          <p:cNvSpPr txBox="1"/>
          <p:nvPr/>
        </p:nvSpPr>
        <p:spPr>
          <a:xfrm>
            <a:off x="6246398" y="2540725"/>
            <a:ext cx="1646357" cy="1300356"/>
          </a:xfrm>
          <a:prstGeom prst="rect">
            <a:avLst/>
          </a:prstGeom>
          <a:noFill/>
        </p:spPr>
        <p:txBody>
          <a:bodyPr wrap="square" lIns="68580" tIns="34290" rIns="68580" bIns="34290" rtlCol="0">
            <a:spAutoFit/>
          </a:bodyPr>
          <a:lstStyle/>
          <a:p>
            <a:pPr algn="ctr"/>
            <a:r>
              <a:rPr lang="en-US" altLang="zh-CN" sz="8000" b="1" dirty="0">
                <a:solidFill>
                  <a:schemeClr val="bg1"/>
                </a:solidFill>
                <a:latin typeface="微软雅黑" pitchFamily="34" charset="-122"/>
                <a:ea typeface="微软雅黑" pitchFamily="34" charset="-122"/>
              </a:rPr>
              <a:t>1</a:t>
            </a:r>
            <a:endParaRPr lang="zh-CN" altLang="en-US" sz="8000" b="1" dirty="0">
              <a:solidFill>
                <a:schemeClr val="bg1"/>
              </a:solidFill>
              <a:latin typeface="微软雅黑" pitchFamily="34" charset="-122"/>
              <a:ea typeface="微软雅黑" pitchFamily="34" charset="-122"/>
            </a:endParaRPr>
          </a:p>
        </p:txBody>
      </p:sp>
      <p:grpSp>
        <p:nvGrpSpPr>
          <p:cNvPr id="6" name="组合 5"/>
          <p:cNvGrpSpPr/>
          <p:nvPr/>
        </p:nvGrpSpPr>
        <p:grpSpPr>
          <a:xfrm>
            <a:off x="8039542" y="2138250"/>
            <a:ext cx="1801872" cy="2033042"/>
            <a:chOff x="8039542" y="1993470"/>
            <a:chExt cx="1801872" cy="2033042"/>
          </a:xfrm>
        </p:grpSpPr>
        <p:sp>
          <p:nvSpPr>
            <p:cNvPr id="48" name="Freeform 5"/>
            <p:cNvSpPr>
              <a:spLocks/>
            </p:cNvSpPr>
            <p:nvPr/>
          </p:nvSpPr>
          <p:spPr bwMode="auto">
            <a:xfrm rot="5400000">
              <a:off x="7923957" y="2109055"/>
              <a:ext cx="2033042" cy="1801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49" name="Freeform 5"/>
            <p:cNvSpPr>
              <a:spLocks/>
            </p:cNvSpPr>
            <p:nvPr/>
          </p:nvSpPr>
          <p:spPr bwMode="auto">
            <a:xfrm rot="5400000">
              <a:off x="8199695" y="2353440"/>
              <a:ext cx="1481565" cy="13131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B95F95"/>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grpSp>
      <p:sp>
        <p:nvSpPr>
          <p:cNvPr id="50" name="文本框 94"/>
          <p:cNvSpPr txBox="1"/>
          <p:nvPr/>
        </p:nvSpPr>
        <p:spPr>
          <a:xfrm>
            <a:off x="8147779" y="2540725"/>
            <a:ext cx="1646357" cy="1300356"/>
          </a:xfrm>
          <a:prstGeom prst="rect">
            <a:avLst/>
          </a:prstGeom>
          <a:noFill/>
        </p:spPr>
        <p:txBody>
          <a:bodyPr wrap="square" lIns="68580" tIns="34290" rIns="68580" bIns="34290" rtlCol="0">
            <a:spAutoFit/>
          </a:bodyPr>
          <a:lstStyle/>
          <a:p>
            <a:pPr algn="ctr"/>
            <a:r>
              <a:rPr lang="en-US" altLang="zh-CN" sz="8000" b="1" dirty="0">
                <a:solidFill>
                  <a:schemeClr val="bg1"/>
                </a:solidFill>
                <a:latin typeface="微软雅黑" pitchFamily="34" charset="-122"/>
                <a:ea typeface="微软雅黑" pitchFamily="34" charset="-122"/>
              </a:rPr>
              <a:t>9</a:t>
            </a:r>
            <a:endParaRPr lang="zh-CN" altLang="en-US" sz="8000" b="1" dirty="0">
              <a:solidFill>
                <a:schemeClr val="bg1"/>
              </a:solidFill>
              <a:latin typeface="微软雅黑" pitchFamily="34" charset="-122"/>
              <a:ea typeface="微软雅黑" pitchFamily="34" charset="-122"/>
            </a:endParaRPr>
          </a:p>
        </p:txBody>
      </p:sp>
      <p:sp>
        <p:nvSpPr>
          <p:cNvPr id="29" name="圆角矩形 28"/>
          <p:cNvSpPr/>
          <p:nvPr/>
        </p:nvSpPr>
        <p:spPr>
          <a:xfrm>
            <a:off x="2589525" y="4503242"/>
            <a:ext cx="7098392" cy="1589502"/>
          </a:xfrm>
          <a:prstGeom prst="roundRect">
            <a:avLst/>
          </a:prstGeom>
          <a:gradFill>
            <a:gsLst>
              <a:gs pos="49000">
                <a:schemeClr val="bg1"/>
              </a:gs>
              <a:gs pos="52000">
                <a:schemeClr val="bg1">
                  <a:lumMod val="95000"/>
                </a:schemeClr>
              </a:gs>
            </a:gsLst>
            <a:lin ang="5400000" scaled="0"/>
          </a:gradFill>
          <a:ln>
            <a:noFill/>
          </a:ln>
          <a:effectLst>
            <a:outerShdw blurRad="228600" dist="38100" dir="2700000" algn="l" rotWithShape="0">
              <a:prstClr val="black">
                <a:alpha val="62000"/>
              </a:prstClr>
            </a:outerShdw>
          </a:effectLst>
          <a:scene3d>
            <a:camera prst="orthographicFront">
              <a:rot lat="0" lon="0" rev="0"/>
            </a:camera>
            <a:lightRig rig="soft" dir="t">
              <a:rot lat="0" lon="0" rev="0"/>
            </a:lightRig>
          </a:scene3d>
          <a:sp3d contourW="44450" prstMaterial="matte">
            <a:bevelT w="1270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p>
        </p:txBody>
      </p:sp>
      <p:sp>
        <p:nvSpPr>
          <p:cNvPr id="30" name="TextBox 42"/>
          <p:cNvSpPr txBox="1"/>
          <p:nvPr/>
        </p:nvSpPr>
        <p:spPr>
          <a:xfrm>
            <a:off x="2960329" y="4605744"/>
            <a:ext cx="6365226" cy="1015644"/>
          </a:xfrm>
          <a:prstGeom prst="rect">
            <a:avLst/>
          </a:prstGeom>
          <a:noFill/>
        </p:spPr>
        <p:txBody>
          <a:bodyPr wrap="square" lIns="91422" tIns="45711" rIns="91422" bIns="45711" rtlCol="0">
            <a:spAutoFit/>
          </a:bodyPr>
          <a:lstStyle/>
          <a:p>
            <a:pPr algn="ctr"/>
            <a:r>
              <a:rPr lang="en-US" altLang="zh-CN" sz="6000" b="1" dirty="0">
                <a:solidFill>
                  <a:srgbClr val="3B68A1"/>
                </a:solidFill>
                <a:latin typeface="微软雅黑" pitchFamily="34" charset="-122"/>
                <a:ea typeface="微软雅黑" pitchFamily="34" charset="-122"/>
              </a:rPr>
              <a:t>XXXXX</a:t>
            </a:r>
            <a:r>
              <a:rPr lang="en-US" altLang="zh-CN" sz="6000" b="1" dirty="0">
                <a:solidFill>
                  <a:schemeClr val="tx1">
                    <a:lumMod val="65000"/>
                    <a:lumOff val="35000"/>
                  </a:schemeClr>
                </a:solidFill>
                <a:latin typeface="微软雅黑" pitchFamily="34" charset="-122"/>
                <a:ea typeface="微软雅黑" pitchFamily="34" charset="-122"/>
              </a:rPr>
              <a:t>PPT</a:t>
            </a:r>
            <a:r>
              <a:rPr lang="zh-CN" altLang="en-US" sz="6000" b="1" dirty="0">
                <a:solidFill>
                  <a:schemeClr val="tx1">
                    <a:lumMod val="65000"/>
                    <a:lumOff val="35000"/>
                  </a:schemeClr>
                </a:solidFill>
                <a:latin typeface="微软雅黑" pitchFamily="34" charset="-122"/>
                <a:ea typeface="微软雅黑" pitchFamily="34" charset="-122"/>
              </a:rPr>
              <a:t>模版</a:t>
            </a:r>
            <a:endParaRPr lang="zh-CN" altLang="zh-CN" sz="6000" b="1" dirty="0">
              <a:solidFill>
                <a:schemeClr val="tx1">
                  <a:lumMod val="65000"/>
                  <a:lumOff val="35000"/>
                </a:schemeClr>
              </a:solidFill>
              <a:latin typeface="微软雅黑" pitchFamily="34" charset="-122"/>
              <a:ea typeface="微软雅黑" pitchFamily="34" charset="-122"/>
            </a:endParaRPr>
          </a:p>
        </p:txBody>
      </p:sp>
      <p:sp>
        <p:nvSpPr>
          <p:cNvPr id="31" name="原创设计师QQ5858324           _16"/>
          <p:cNvSpPr txBox="1">
            <a:spLocks noChangeArrowheads="1"/>
          </p:cNvSpPr>
          <p:nvPr/>
        </p:nvSpPr>
        <p:spPr bwMode="auto">
          <a:xfrm>
            <a:off x="3915167" y="5637517"/>
            <a:ext cx="4427760" cy="2327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chemeClr val="bg1">
                    <a:lumMod val="50000"/>
                  </a:schemeClr>
                </a:solidFill>
                <a:latin typeface="微软雅黑" panose="020B0503020204020204" pitchFamily="34" charset="-122"/>
                <a:ea typeface="微软雅黑" panose="020B0503020204020204" pitchFamily="34" charset="-122"/>
              </a:rPr>
              <a:t>点击这里可以加入你的公司名称</a:t>
            </a:r>
            <a:endParaRPr lang="zh-CN" altLang="zh-CN" sz="1800" b="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TextBox 42"/>
          <p:cNvSpPr txBox="1"/>
          <p:nvPr/>
        </p:nvSpPr>
        <p:spPr>
          <a:xfrm>
            <a:off x="3013060" y="609300"/>
            <a:ext cx="6365226" cy="1107977"/>
          </a:xfrm>
          <a:prstGeom prst="rect">
            <a:avLst/>
          </a:prstGeom>
          <a:noFill/>
          <a:effectLst/>
        </p:spPr>
        <p:txBody>
          <a:bodyPr wrap="square" lIns="91422" tIns="45711" rIns="91422" bIns="45711" rtlCol="0">
            <a:spAutoFit/>
          </a:bodyPr>
          <a:lstStyle/>
          <a:p>
            <a:pPr algn="ctr"/>
            <a:r>
              <a:rPr lang="en-US" altLang="zh-CN" sz="6600" b="1" dirty="0">
                <a:solidFill>
                  <a:schemeClr val="bg1"/>
                </a:solidFill>
                <a:latin typeface="微软雅黑" pitchFamily="34" charset="-122"/>
                <a:ea typeface="微软雅黑" pitchFamily="34" charset="-122"/>
              </a:rPr>
              <a:t>L</a:t>
            </a:r>
            <a:r>
              <a:rPr lang="en-US" altLang="zh-CN" sz="6600" b="1" dirty="0">
                <a:solidFill>
                  <a:schemeClr val="tx1">
                    <a:lumMod val="65000"/>
                    <a:lumOff val="35000"/>
                  </a:schemeClr>
                </a:solidFill>
                <a:latin typeface="微软雅黑" pitchFamily="34" charset="-122"/>
                <a:ea typeface="微软雅黑" pitchFamily="34" charset="-122"/>
              </a:rPr>
              <a:t>O</a:t>
            </a:r>
            <a:r>
              <a:rPr lang="en-US" altLang="zh-CN" sz="6600" b="1" dirty="0">
                <a:solidFill>
                  <a:schemeClr val="bg1"/>
                </a:solidFill>
                <a:latin typeface="微软雅黑" pitchFamily="34" charset="-122"/>
                <a:ea typeface="微软雅黑" pitchFamily="34" charset="-122"/>
              </a:rPr>
              <a:t>G</a:t>
            </a:r>
            <a:r>
              <a:rPr lang="en-US" altLang="zh-CN" sz="6600" b="1" dirty="0">
                <a:solidFill>
                  <a:schemeClr val="tx1">
                    <a:lumMod val="65000"/>
                    <a:lumOff val="35000"/>
                  </a:schemeClr>
                </a:solidFill>
                <a:latin typeface="微软雅黑" pitchFamily="34" charset="-122"/>
                <a:ea typeface="微软雅黑" pitchFamily="34" charset="-122"/>
              </a:rPr>
              <a:t>O</a:t>
            </a:r>
            <a:endParaRPr lang="zh-CN" altLang="zh-CN" sz="6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28306063"/>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45" presetClass="entr" presetSubtype="0" fill="hold" grpId="0" nodeType="withEffect">
                                  <p:stCondLst>
                                    <p:cond delay="600"/>
                                  </p:stCondLst>
                                  <p:childTnLst>
                                    <p:set>
                                      <p:cBhvr>
                                        <p:cTn id="8" dur="1" fill="hold">
                                          <p:stCondLst>
                                            <p:cond delay="0"/>
                                          </p:stCondLst>
                                        </p:cTn>
                                        <p:tgtEl>
                                          <p:spTgt spid="51"/>
                                        </p:tgtEl>
                                        <p:attrNameLst>
                                          <p:attrName>style.visibility</p:attrName>
                                        </p:attrNameLst>
                                      </p:cBhvr>
                                      <p:to>
                                        <p:strVal val="visible"/>
                                      </p:to>
                                    </p:set>
                                    <p:animEffect transition="in" filter="fade">
                                      <p:cBhvr>
                                        <p:cTn id="9" dur="1500"/>
                                        <p:tgtEl>
                                          <p:spTgt spid="51"/>
                                        </p:tgtEl>
                                      </p:cBhvr>
                                    </p:animEffect>
                                    <p:anim calcmode="lin" valueType="num">
                                      <p:cBhvr>
                                        <p:cTn id="10" dur="1500" fill="hold"/>
                                        <p:tgtEl>
                                          <p:spTgt spid="51"/>
                                        </p:tgtEl>
                                        <p:attrNameLst>
                                          <p:attrName>ppt_w</p:attrName>
                                        </p:attrNameLst>
                                      </p:cBhvr>
                                      <p:tavLst>
                                        <p:tav tm="0" fmla="#ppt_w*sin(2.5*pi*$)">
                                          <p:val>
                                            <p:fltVal val="0"/>
                                          </p:val>
                                        </p:tav>
                                        <p:tav tm="100000">
                                          <p:val>
                                            <p:fltVal val="1"/>
                                          </p:val>
                                        </p:tav>
                                      </p:tavLst>
                                    </p:anim>
                                    <p:anim calcmode="lin" valueType="num">
                                      <p:cBhvr>
                                        <p:cTn id="11" dur="1500" fill="hold"/>
                                        <p:tgtEl>
                                          <p:spTgt spid="51"/>
                                        </p:tgtEl>
                                        <p:attrNameLst>
                                          <p:attrName>ppt_h</p:attrName>
                                        </p:attrNameLst>
                                      </p:cBhvr>
                                      <p:tavLst>
                                        <p:tav tm="0">
                                          <p:val>
                                            <p:strVal val="#ppt_h"/>
                                          </p:val>
                                        </p:tav>
                                        <p:tav tm="100000">
                                          <p:val>
                                            <p:strVal val="#ppt_h"/>
                                          </p:val>
                                        </p:tav>
                                      </p:tavLst>
                                    </p:anim>
                                  </p:childTnLst>
                                </p:cTn>
                              </p:par>
                              <p:par>
                                <p:cTn id="12" presetID="45" presetClass="entr" presetSubtype="0" fill="hold" grpId="0" nodeType="withEffect">
                                  <p:stCondLst>
                                    <p:cond delay="60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1500"/>
                                        <p:tgtEl>
                                          <p:spTgt spid="52"/>
                                        </p:tgtEl>
                                      </p:cBhvr>
                                    </p:animEffect>
                                    <p:anim calcmode="lin" valueType="num">
                                      <p:cBhvr>
                                        <p:cTn id="15" dur="1500" fill="hold"/>
                                        <p:tgtEl>
                                          <p:spTgt spid="52"/>
                                        </p:tgtEl>
                                        <p:attrNameLst>
                                          <p:attrName>ppt_w</p:attrName>
                                        </p:attrNameLst>
                                      </p:cBhvr>
                                      <p:tavLst>
                                        <p:tav tm="0" fmla="#ppt_w*sin(2.5*pi*$)">
                                          <p:val>
                                            <p:fltVal val="0"/>
                                          </p:val>
                                        </p:tav>
                                        <p:tav tm="100000">
                                          <p:val>
                                            <p:fltVal val="1"/>
                                          </p:val>
                                        </p:tav>
                                      </p:tavLst>
                                    </p:anim>
                                    <p:anim calcmode="lin" valueType="num">
                                      <p:cBhvr>
                                        <p:cTn id="16" dur="1500" fill="hold"/>
                                        <p:tgtEl>
                                          <p:spTgt spid="52"/>
                                        </p:tgtEl>
                                        <p:attrNameLst>
                                          <p:attrName>ppt_h</p:attrName>
                                        </p:attrNameLst>
                                      </p:cBhvr>
                                      <p:tavLst>
                                        <p:tav tm="0">
                                          <p:val>
                                            <p:strVal val="#ppt_h"/>
                                          </p:val>
                                        </p:tav>
                                        <p:tav tm="100000">
                                          <p:val>
                                            <p:strVal val="#ppt_h"/>
                                          </p:val>
                                        </p:tav>
                                      </p:tavLst>
                                    </p:anim>
                                  </p:childTnLst>
                                </p:cTn>
                              </p:par>
                              <p:par>
                                <p:cTn id="17" presetID="45" presetClass="entr" presetSubtype="0" fill="hold" grpId="0" nodeType="withEffect">
                                  <p:stCondLst>
                                    <p:cond delay="60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500"/>
                                        <p:tgtEl>
                                          <p:spTgt spid="53"/>
                                        </p:tgtEl>
                                      </p:cBhvr>
                                    </p:animEffect>
                                    <p:anim calcmode="lin" valueType="num">
                                      <p:cBhvr>
                                        <p:cTn id="20" dur="1500" fill="hold"/>
                                        <p:tgtEl>
                                          <p:spTgt spid="53"/>
                                        </p:tgtEl>
                                        <p:attrNameLst>
                                          <p:attrName>ppt_w</p:attrName>
                                        </p:attrNameLst>
                                      </p:cBhvr>
                                      <p:tavLst>
                                        <p:tav tm="0" fmla="#ppt_w*sin(2.5*pi*$)">
                                          <p:val>
                                            <p:fltVal val="0"/>
                                          </p:val>
                                        </p:tav>
                                        <p:tav tm="100000">
                                          <p:val>
                                            <p:fltVal val="1"/>
                                          </p:val>
                                        </p:tav>
                                      </p:tavLst>
                                    </p:anim>
                                    <p:anim calcmode="lin" valueType="num">
                                      <p:cBhvr>
                                        <p:cTn id="21" dur="1500" fill="hold"/>
                                        <p:tgtEl>
                                          <p:spTgt spid="53"/>
                                        </p:tgtEl>
                                        <p:attrNameLst>
                                          <p:attrName>ppt_h</p:attrName>
                                        </p:attrNameLst>
                                      </p:cBhvr>
                                      <p:tavLst>
                                        <p:tav tm="0">
                                          <p:val>
                                            <p:strVal val="#ppt_h"/>
                                          </p:val>
                                        </p:tav>
                                        <p:tav tm="100000">
                                          <p:val>
                                            <p:strVal val="#ppt_h"/>
                                          </p:val>
                                        </p:tav>
                                      </p:tavLst>
                                    </p:anim>
                                  </p:childTnLst>
                                </p:cTn>
                              </p:par>
                              <p:par>
                                <p:cTn id="22" presetID="45" presetClass="entr" presetSubtype="0" fill="hold" grpId="0" nodeType="withEffect">
                                  <p:stCondLst>
                                    <p:cond delay="60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1500"/>
                                        <p:tgtEl>
                                          <p:spTgt spid="54"/>
                                        </p:tgtEl>
                                      </p:cBhvr>
                                    </p:animEffect>
                                    <p:anim calcmode="lin" valueType="num">
                                      <p:cBhvr>
                                        <p:cTn id="25" dur="1500" fill="hold"/>
                                        <p:tgtEl>
                                          <p:spTgt spid="54"/>
                                        </p:tgtEl>
                                        <p:attrNameLst>
                                          <p:attrName>ppt_w</p:attrName>
                                        </p:attrNameLst>
                                      </p:cBhvr>
                                      <p:tavLst>
                                        <p:tav tm="0" fmla="#ppt_w*sin(2.5*pi*$)">
                                          <p:val>
                                            <p:fltVal val="0"/>
                                          </p:val>
                                        </p:tav>
                                        <p:tav tm="100000">
                                          <p:val>
                                            <p:fltVal val="1"/>
                                          </p:val>
                                        </p:tav>
                                      </p:tavLst>
                                    </p:anim>
                                    <p:anim calcmode="lin" valueType="num">
                                      <p:cBhvr>
                                        <p:cTn id="26" dur="1500" fill="hold"/>
                                        <p:tgtEl>
                                          <p:spTgt spid="54"/>
                                        </p:tgtEl>
                                        <p:attrNameLst>
                                          <p:attrName>ppt_h</p:attrName>
                                        </p:attrNameLst>
                                      </p:cBhvr>
                                      <p:tavLst>
                                        <p:tav tm="0">
                                          <p:val>
                                            <p:strVal val="#ppt_h"/>
                                          </p:val>
                                        </p:tav>
                                        <p:tav tm="100000">
                                          <p:val>
                                            <p:strVal val="#ppt_h"/>
                                          </p:val>
                                        </p:tav>
                                      </p:tavLst>
                                    </p:anim>
                                  </p:childTnLst>
                                </p:cTn>
                              </p:par>
                            </p:childTnLst>
                          </p:cTn>
                        </p:par>
                        <p:par>
                          <p:cTn id="27" fill="hold">
                            <p:stCondLst>
                              <p:cond delay="2100"/>
                            </p:stCondLst>
                            <p:childTnLst>
                              <p:par>
                                <p:cTn id="28" presetID="22" presetClass="entr" presetSubtype="8"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750"/>
                                        <p:tgtEl>
                                          <p:spTgt spid="2"/>
                                        </p:tgtEl>
                                      </p:cBhvr>
                                    </p:animEffect>
                                  </p:childTnLst>
                                </p:cTn>
                              </p:par>
                            </p:childTnLst>
                          </p:cTn>
                        </p:par>
                        <p:par>
                          <p:cTn id="31" fill="hold">
                            <p:stCondLst>
                              <p:cond delay="2850"/>
                            </p:stCondLst>
                            <p:childTnLst>
                              <p:par>
                                <p:cTn id="32" presetID="53" presetClass="entr" presetSubtype="16"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nodeType="withEffect">
                                  <p:stCondLst>
                                    <p:cond delay="20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par>
                                <p:cTn id="42" presetID="53" presetClass="entr" presetSubtype="16" fill="hold" nodeType="withEffect">
                                  <p:stCondLst>
                                    <p:cond delay="350"/>
                                  </p:stCondLst>
                                  <p:childTnLst>
                                    <p:set>
                                      <p:cBhvr>
                                        <p:cTn id="43" dur="1" fill="hold">
                                          <p:stCondLst>
                                            <p:cond delay="0"/>
                                          </p:stCondLst>
                                        </p:cTn>
                                        <p:tgtEl>
                                          <p:spTgt spid="5"/>
                                        </p:tgtEl>
                                        <p:attrNameLst>
                                          <p:attrName>style.visibility</p:attrName>
                                        </p:attrNameLst>
                                      </p:cBhvr>
                                      <p:to>
                                        <p:strVal val="visible"/>
                                      </p:to>
                                    </p:set>
                                    <p:anim calcmode="lin" valueType="num">
                                      <p:cBhvr>
                                        <p:cTn id="44" dur="500" fill="hold"/>
                                        <p:tgtEl>
                                          <p:spTgt spid="5"/>
                                        </p:tgtEl>
                                        <p:attrNameLst>
                                          <p:attrName>ppt_w</p:attrName>
                                        </p:attrNameLst>
                                      </p:cBhvr>
                                      <p:tavLst>
                                        <p:tav tm="0">
                                          <p:val>
                                            <p:fltVal val="0"/>
                                          </p:val>
                                        </p:tav>
                                        <p:tav tm="100000">
                                          <p:val>
                                            <p:strVal val="#ppt_w"/>
                                          </p:val>
                                        </p:tav>
                                      </p:tavLst>
                                    </p:anim>
                                    <p:anim calcmode="lin" valueType="num">
                                      <p:cBhvr>
                                        <p:cTn id="45" dur="500" fill="hold"/>
                                        <p:tgtEl>
                                          <p:spTgt spid="5"/>
                                        </p:tgtEl>
                                        <p:attrNameLst>
                                          <p:attrName>ppt_h</p:attrName>
                                        </p:attrNameLst>
                                      </p:cBhvr>
                                      <p:tavLst>
                                        <p:tav tm="0">
                                          <p:val>
                                            <p:fltVal val="0"/>
                                          </p:val>
                                        </p:tav>
                                        <p:tav tm="100000">
                                          <p:val>
                                            <p:strVal val="#ppt_h"/>
                                          </p:val>
                                        </p:tav>
                                      </p:tavLst>
                                    </p:anim>
                                    <p:animEffect transition="in" filter="fade">
                                      <p:cBhvr>
                                        <p:cTn id="46" dur="500"/>
                                        <p:tgtEl>
                                          <p:spTgt spid="5"/>
                                        </p:tgtEl>
                                      </p:cBhvr>
                                    </p:animEffect>
                                  </p:childTnLst>
                                </p:cTn>
                              </p:par>
                              <p:par>
                                <p:cTn id="47" presetID="53" presetClass="entr" presetSubtype="16" fill="hold" nodeType="withEffect">
                                  <p:stCondLst>
                                    <p:cond delay="50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3850"/>
                            </p:stCondLst>
                            <p:childTnLst>
                              <p:par>
                                <p:cTn id="53" presetID="53" presetClass="entr" presetSubtype="1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Effect transition="in" filter="fade">
                                      <p:cBhvr>
                                        <p:cTn id="62" dur="500"/>
                                        <p:tgtEl>
                                          <p:spTgt spid="42"/>
                                        </p:tgtEl>
                                      </p:cBhvr>
                                    </p:animEffect>
                                  </p:childTnLst>
                                </p:cTn>
                              </p:par>
                              <p:par>
                                <p:cTn id="63" presetID="53" presetClass="entr" presetSubtype="16" fill="hold" grpId="0" nodeType="withEffect">
                                  <p:stCondLst>
                                    <p:cond delay="350"/>
                                  </p:stCondLst>
                                  <p:childTnLst>
                                    <p:set>
                                      <p:cBhvr>
                                        <p:cTn id="64" dur="1" fill="hold">
                                          <p:stCondLst>
                                            <p:cond delay="0"/>
                                          </p:stCondLst>
                                        </p:cTn>
                                        <p:tgtEl>
                                          <p:spTgt spid="46"/>
                                        </p:tgtEl>
                                        <p:attrNameLst>
                                          <p:attrName>style.visibility</p:attrName>
                                        </p:attrNameLst>
                                      </p:cBhvr>
                                      <p:to>
                                        <p:strVal val="visible"/>
                                      </p:to>
                                    </p:set>
                                    <p:anim calcmode="lin" valueType="num">
                                      <p:cBhvr>
                                        <p:cTn id="65" dur="500" fill="hold"/>
                                        <p:tgtEl>
                                          <p:spTgt spid="46"/>
                                        </p:tgtEl>
                                        <p:attrNameLst>
                                          <p:attrName>ppt_w</p:attrName>
                                        </p:attrNameLst>
                                      </p:cBhvr>
                                      <p:tavLst>
                                        <p:tav tm="0">
                                          <p:val>
                                            <p:fltVal val="0"/>
                                          </p:val>
                                        </p:tav>
                                        <p:tav tm="100000">
                                          <p:val>
                                            <p:strVal val="#ppt_w"/>
                                          </p:val>
                                        </p:tav>
                                      </p:tavLst>
                                    </p:anim>
                                    <p:anim calcmode="lin" valueType="num">
                                      <p:cBhvr>
                                        <p:cTn id="66" dur="500" fill="hold"/>
                                        <p:tgtEl>
                                          <p:spTgt spid="46"/>
                                        </p:tgtEl>
                                        <p:attrNameLst>
                                          <p:attrName>ppt_h</p:attrName>
                                        </p:attrNameLst>
                                      </p:cBhvr>
                                      <p:tavLst>
                                        <p:tav tm="0">
                                          <p:val>
                                            <p:fltVal val="0"/>
                                          </p:val>
                                        </p:tav>
                                        <p:tav tm="100000">
                                          <p:val>
                                            <p:strVal val="#ppt_h"/>
                                          </p:val>
                                        </p:tav>
                                      </p:tavLst>
                                    </p:anim>
                                    <p:animEffect transition="in" filter="fade">
                                      <p:cBhvr>
                                        <p:cTn id="67" dur="500"/>
                                        <p:tgtEl>
                                          <p:spTgt spid="46"/>
                                        </p:tgtEl>
                                      </p:cBhvr>
                                    </p:animEffect>
                                  </p:childTnLst>
                                </p:cTn>
                              </p:par>
                              <p:par>
                                <p:cTn id="68" presetID="53" presetClass="entr" presetSubtype="16" fill="hold" grpId="0" nodeType="withEffect">
                                  <p:stCondLst>
                                    <p:cond delay="500"/>
                                  </p:stCondLst>
                                  <p:childTnLst>
                                    <p:set>
                                      <p:cBhvr>
                                        <p:cTn id="69" dur="1" fill="hold">
                                          <p:stCondLst>
                                            <p:cond delay="0"/>
                                          </p:stCondLst>
                                        </p:cTn>
                                        <p:tgtEl>
                                          <p:spTgt spid="50"/>
                                        </p:tgtEl>
                                        <p:attrNameLst>
                                          <p:attrName>style.visibility</p:attrName>
                                        </p:attrNameLst>
                                      </p:cBhvr>
                                      <p:to>
                                        <p:strVal val="visible"/>
                                      </p:to>
                                    </p:set>
                                    <p:anim calcmode="lin" valueType="num">
                                      <p:cBhvr>
                                        <p:cTn id="70" dur="500" fill="hold"/>
                                        <p:tgtEl>
                                          <p:spTgt spid="50"/>
                                        </p:tgtEl>
                                        <p:attrNameLst>
                                          <p:attrName>ppt_w</p:attrName>
                                        </p:attrNameLst>
                                      </p:cBhvr>
                                      <p:tavLst>
                                        <p:tav tm="0">
                                          <p:val>
                                            <p:fltVal val="0"/>
                                          </p:val>
                                        </p:tav>
                                        <p:tav tm="100000">
                                          <p:val>
                                            <p:strVal val="#ppt_w"/>
                                          </p:val>
                                        </p:tav>
                                      </p:tavLst>
                                    </p:anim>
                                    <p:anim calcmode="lin" valueType="num">
                                      <p:cBhvr>
                                        <p:cTn id="71" dur="500" fill="hold"/>
                                        <p:tgtEl>
                                          <p:spTgt spid="50"/>
                                        </p:tgtEl>
                                        <p:attrNameLst>
                                          <p:attrName>ppt_h</p:attrName>
                                        </p:attrNameLst>
                                      </p:cBhvr>
                                      <p:tavLst>
                                        <p:tav tm="0">
                                          <p:val>
                                            <p:fltVal val="0"/>
                                          </p:val>
                                        </p:tav>
                                        <p:tav tm="100000">
                                          <p:val>
                                            <p:strVal val="#ppt_h"/>
                                          </p:val>
                                        </p:tav>
                                      </p:tavLst>
                                    </p:anim>
                                    <p:animEffect transition="in" filter="fade">
                                      <p:cBhvr>
                                        <p:cTn id="72" dur="500"/>
                                        <p:tgtEl>
                                          <p:spTgt spid="50"/>
                                        </p:tgtEl>
                                      </p:cBhvr>
                                    </p:animEffect>
                                  </p:childTnLst>
                                </p:cTn>
                              </p:par>
                            </p:childTnLst>
                          </p:cTn>
                        </p:par>
                        <p:par>
                          <p:cTn id="73" fill="hold">
                            <p:stCondLst>
                              <p:cond delay="4850"/>
                            </p:stCondLst>
                            <p:childTnLst>
                              <p:par>
                                <p:cTn id="74" presetID="10" presetClass="entr" presetSubtype="0"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par>
                          <p:cTn id="77" fill="hold">
                            <p:stCondLst>
                              <p:cond delay="5350"/>
                            </p:stCondLst>
                            <p:childTnLst>
                              <p:par>
                                <p:cTn id="78" presetID="56" presetClass="entr" presetSubtype="0" fill="hold" grpId="0" nodeType="afterEffect">
                                  <p:stCondLst>
                                    <p:cond delay="0"/>
                                  </p:stCondLst>
                                  <p:iterate type="lt">
                                    <p:tmPct val="10000"/>
                                  </p:iterate>
                                  <p:childTnLst>
                                    <p:set>
                                      <p:cBhvr>
                                        <p:cTn id="79" dur="1" fill="hold">
                                          <p:stCondLst>
                                            <p:cond delay="0"/>
                                          </p:stCondLst>
                                        </p:cTn>
                                        <p:tgtEl>
                                          <p:spTgt spid="30"/>
                                        </p:tgtEl>
                                        <p:attrNameLst>
                                          <p:attrName>style.visibility</p:attrName>
                                        </p:attrNameLst>
                                      </p:cBhvr>
                                      <p:to>
                                        <p:strVal val="visible"/>
                                      </p:to>
                                    </p:set>
                                    <p:anim by="(-#ppt_w*2)" calcmode="lin" valueType="num">
                                      <p:cBhvr rctx="PPT">
                                        <p:cTn id="80" dur="250" autoRev="1" fill="hold">
                                          <p:stCondLst>
                                            <p:cond delay="0"/>
                                          </p:stCondLst>
                                        </p:cTn>
                                        <p:tgtEl>
                                          <p:spTgt spid="30"/>
                                        </p:tgtEl>
                                        <p:attrNameLst>
                                          <p:attrName>ppt_w</p:attrName>
                                        </p:attrNameLst>
                                      </p:cBhvr>
                                    </p:anim>
                                    <p:anim by="(#ppt_w*0.50)" calcmode="lin" valueType="num">
                                      <p:cBhvr>
                                        <p:cTn id="81" dur="250" decel="50000" autoRev="1" fill="hold">
                                          <p:stCondLst>
                                            <p:cond delay="0"/>
                                          </p:stCondLst>
                                        </p:cTn>
                                        <p:tgtEl>
                                          <p:spTgt spid="30"/>
                                        </p:tgtEl>
                                        <p:attrNameLst>
                                          <p:attrName>ppt_x</p:attrName>
                                        </p:attrNameLst>
                                      </p:cBhvr>
                                    </p:anim>
                                    <p:anim from="(-#ppt_h/2)" to="(#ppt_y)" calcmode="lin" valueType="num">
                                      <p:cBhvr>
                                        <p:cTn id="82" dur="500" fill="hold">
                                          <p:stCondLst>
                                            <p:cond delay="0"/>
                                          </p:stCondLst>
                                        </p:cTn>
                                        <p:tgtEl>
                                          <p:spTgt spid="30"/>
                                        </p:tgtEl>
                                        <p:attrNameLst>
                                          <p:attrName>ppt_y</p:attrName>
                                        </p:attrNameLst>
                                      </p:cBhvr>
                                    </p:anim>
                                    <p:animRot by="21600000">
                                      <p:cBhvr>
                                        <p:cTn id="83" dur="500" fill="hold">
                                          <p:stCondLst>
                                            <p:cond delay="0"/>
                                          </p:stCondLst>
                                        </p:cTn>
                                        <p:tgtEl>
                                          <p:spTgt spid="30"/>
                                        </p:tgtEl>
                                        <p:attrNameLst>
                                          <p:attrName>r</p:attrName>
                                        </p:attrNameLst>
                                      </p:cBhvr>
                                    </p:animRot>
                                  </p:childTnLst>
                                </p:cTn>
                              </p:par>
                            </p:childTnLst>
                          </p:cTn>
                        </p:par>
                        <p:par>
                          <p:cTn id="84" fill="hold">
                            <p:stCondLst>
                              <p:cond delay="6300"/>
                            </p:stCondLst>
                            <p:childTnLst>
                              <p:par>
                                <p:cTn id="85" presetID="22" presetClass="entr" presetSubtype="8"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left)">
                                      <p:cBhvr>
                                        <p:cTn id="87" dur="500"/>
                                        <p:tgtEl>
                                          <p:spTgt spid="31"/>
                                        </p:tgtEl>
                                      </p:cBhvr>
                                    </p:animEffect>
                                  </p:childTnLst>
                                </p:cTn>
                              </p:par>
                            </p:childTnLst>
                          </p:cTn>
                        </p:par>
                        <p:par>
                          <p:cTn id="88" fill="hold">
                            <p:stCondLst>
                              <p:cond delay="6800"/>
                            </p:stCondLst>
                            <p:childTnLst>
                              <p:par>
                                <p:cTn id="89" presetID="56" presetClass="entr" presetSubtype="0" fill="hold" grpId="0" nodeType="afterEffect">
                                  <p:stCondLst>
                                    <p:cond delay="0"/>
                                  </p:stCondLst>
                                  <p:iterate type="lt">
                                    <p:tmPct val="10000"/>
                                  </p:iterate>
                                  <p:childTnLst>
                                    <p:set>
                                      <p:cBhvr>
                                        <p:cTn id="90" dur="1" fill="hold">
                                          <p:stCondLst>
                                            <p:cond delay="0"/>
                                          </p:stCondLst>
                                        </p:cTn>
                                        <p:tgtEl>
                                          <p:spTgt spid="28"/>
                                        </p:tgtEl>
                                        <p:attrNameLst>
                                          <p:attrName>style.visibility</p:attrName>
                                        </p:attrNameLst>
                                      </p:cBhvr>
                                      <p:to>
                                        <p:strVal val="visible"/>
                                      </p:to>
                                    </p:set>
                                    <p:anim by="(-#ppt_w*2)" calcmode="lin" valueType="num">
                                      <p:cBhvr rctx="PPT">
                                        <p:cTn id="91" dur="250" autoRev="1" fill="hold">
                                          <p:stCondLst>
                                            <p:cond delay="0"/>
                                          </p:stCondLst>
                                        </p:cTn>
                                        <p:tgtEl>
                                          <p:spTgt spid="28"/>
                                        </p:tgtEl>
                                        <p:attrNameLst>
                                          <p:attrName>ppt_w</p:attrName>
                                        </p:attrNameLst>
                                      </p:cBhvr>
                                    </p:anim>
                                    <p:anim by="(#ppt_w*0.50)" calcmode="lin" valueType="num">
                                      <p:cBhvr>
                                        <p:cTn id="92" dur="250" decel="50000" autoRev="1" fill="hold">
                                          <p:stCondLst>
                                            <p:cond delay="0"/>
                                          </p:stCondLst>
                                        </p:cTn>
                                        <p:tgtEl>
                                          <p:spTgt spid="28"/>
                                        </p:tgtEl>
                                        <p:attrNameLst>
                                          <p:attrName>ppt_x</p:attrName>
                                        </p:attrNameLst>
                                      </p:cBhvr>
                                    </p:anim>
                                    <p:anim from="(-#ppt_h/2)" to="(#ppt_y)" calcmode="lin" valueType="num">
                                      <p:cBhvr>
                                        <p:cTn id="93" dur="500" fill="hold">
                                          <p:stCondLst>
                                            <p:cond delay="0"/>
                                          </p:stCondLst>
                                        </p:cTn>
                                        <p:tgtEl>
                                          <p:spTgt spid="28"/>
                                        </p:tgtEl>
                                        <p:attrNameLst>
                                          <p:attrName>ppt_y</p:attrName>
                                        </p:attrNameLst>
                                      </p:cBhvr>
                                    </p:anim>
                                    <p:animRot by="21600000">
                                      <p:cBhvr>
                                        <p:cTn id="94" dur="500"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5" repeatCount="indefinite" fill="remove" display="0">
                  <p:stCondLst>
                    <p:cond delay="indefinite"/>
                  </p:stCondLst>
                  <p:endCondLst>
                    <p:cond evt="onStopAudio" delay="0">
                      <p:tgtEl>
                        <p:sldTgt/>
                      </p:tgtEl>
                    </p:cond>
                  </p:endCondLst>
                </p:cTn>
                <p:tgtEl>
                  <p:spTgt spid="18"/>
                </p:tgtEl>
              </p:cMediaNode>
            </p:audio>
          </p:childTnLst>
        </p:cTn>
      </p:par>
    </p:tnLst>
    <p:bldLst>
      <p:bldP spid="51" grpId="0" animBg="1"/>
      <p:bldP spid="52" grpId="0" animBg="1"/>
      <p:bldP spid="53" grpId="0" animBg="1"/>
      <p:bldP spid="54" grpId="0" animBg="1"/>
      <p:bldP spid="2" grpId="0" animBg="1"/>
      <p:bldP spid="25" grpId="0"/>
      <p:bldP spid="42" grpId="0"/>
      <p:bldP spid="46" grpId="0"/>
      <p:bldP spid="50" grpId="0"/>
      <p:bldP spid="29" grpId="0" animBg="1"/>
      <p:bldP spid="30" grpId="0"/>
      <p:bldP spid="31"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grpSp>
      <p:sp>
        <p:nvSpPr>
          <p:cNvPr id="12" name="矩形 2"/>
          <p:cNvSpPr>
            <a:spLocks noChangeArrowheads="1"/>
          </p:cNvSpPr>
          <p:nvPr/>
        </p:nvSpPr>
        <p:spPr bwMode="auto">
          <a:xfrm>
            <a:off x="989139" y="5019111"/>
            <a:ext cx="2598962" cy="865590"/>
          </a:xfrm>
          <a:prstGeom prst="rect">
            <a:avLst/>
          </a:prstGeom>
          <a:solidFill>
            <a:srgbClr val="B95F95"/>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3" name="矩形 14"/>
          <p:cNvSpPr>
            <a:spLocks noChangeArrowheads="1"/>
          </p:cNvSpPr>
          <p:nvPr/>
        </p:nvSpPr>
        <p:spPr bwMode="auto">
          <a:xfrm>
            <a:off x="3564054" y="4655841"/>
            <a:ext cx="2598962" cy="1257168"/>
          </a:xfrm>
          <a:prstGeom prst="rect">
            <a:avLst/>
          </a:prstGeom>
          <a:solidFill>
            <a:srgbClr val="4DCEB8"/>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4" name="矩形 15"/>
          <p:cNvSpPr>
            <a:spLocks noChangeArrowheads="1"/>
          </p:cNvSpPr>
          <p:nvPr/>
        </p:nvSpPr>
        <p:spPr bwMode="auto">
          <a:xfrm>
            <a:off x="6153688" y="4364096"/>
            <a:ext cx="2596964" cy="1564432"/>
          </a:xfrm>
          <a:prstGeom prst="rect">
            <a:avLst/>
          </a:prstGeom>
          <a:solidFill>
            <a:srgbClr val="F79E5A"/>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5" name="矩形 16"/>
          <p:cNvSpPr>
            <a:spLocks noChangeArrowheads="1"/>
          </p:cNvSpPr>
          <p:nvPr/>
        </p:nvSpPr>
        <p:spPr bwMode="auto">
          <a:xfrm>
            <a:off x="8755839" y="3783651"/>
            <a:ext cx="2598962" cy="2201448"/>
          </a:xfrm>
          <a:prstGeom prst="rect">
            <a:avLst/>
          </a:prstGeom>
          <a:solidFill>
            <a:srgbClr val="3B68A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6" name="椭圆 17"/>
          <p:cNvSpPr>
            <a:spLocks noChangeArrowheads="1"/>
          </p:cNvSpPr>
          <p:nvPr/>
        </p:nvSpPr>
        <p:spPr bwMode="auto">
          <a:xfrm>
            <a:off x="6901074" y="4746748"/>
            <a:ext cx="1168868" cy="815004"/>
          </a:xfrm>
          <a:prstGeom prst="ellipse">
            <a:avLst/>
          </a:prstGeom>
          <a:solidFill>
            <a:srgbClr val="FFFFFF">
              <a:alpha val="32156"/>
            </a:srgbClr>
          </a:solidFill>
          <a:ln w="12700">
            <a:solidFill>
              <a:schemeClr val="bg1"/>
            </a:solidFill>
            <a:bevel/>
            <a:headEnd/>
            <a:tailEnd/>
          </a:ln>
        </p:spPr>
        <p:txBody>
          <a:bodyPr anchor="ctr"/>
          <a:lstStyle/>
          <a:p>
            <a:pPr algn="ctr"/>
            <a:r>
              <a:rPr lang="en-US" altLang="zh-CN" sz="2000">
                <a:solidFill>
                  <a:schemeClr val="bg1"/>
                </a:solidFill>
                <a:latin typeface="方正兰亭粗黑_GBK" pitchFamily="2" charset="-122"/>
                <a:ea typeface="方正兰亭粗黑_GBK" pitchFamily="2" charset="-122"/>
                <a:sym typeface="方正兰亭粗黑_GBK" pitchFamily="2" charset="-122"/>
              </a:rPr>
              <a:t>03</a:t>
            </a:r>
          </a:p>
        </p:txBody>
      </p:sp>
      <p:sp>
        <p:nvSpPr>
          <p:cNvPr id="17" name="椭圆 18"/>
          <p:cNvSpPr>
            <a:spLocks noChangeArrowheads="1"/>
          </p:cNvSpPr>
          <p:nvPr/>
        </p:nvSpPr>
        <p:spPr bwMode="auto">
          <a:xfrm>
            <a:off x="4235472" y="4875335"/>
            <a:ext cx="1254538" cy="815004"/>
          </a:xfrm>
          <a:prstGeom prst="ellipse">
            <a:avLst/>
          </a:prstGeom>
          <a:solidFill>
            <a:srgbClr val="FFFFFF">
              <a:alpha val="32156"/>
            </a:srgbClr>
          </a:solidFill>
          <a:ln w="12700">
            <a:solidFill>
              <a:schemeClr val="bg1"/>
            </a:solidFill>
            <a:bevel/>
            <a:headEnd/>
            <a:tailEnd/>
          </a:ln>
        </p:spPr>
        <p:txBody>
          <a:bodyPr anchor="ctr"/>
          <a:lstStyle/>
          <a:p>
            <a:pPr algn="ctr"/>
            <a:r>
              <a:rPr lang="en-US" altLang="zh-CN" sz="2000">
                <a:solidFill>
                  <a:schemeClr val="bg1"/>
                </a:solidFill>
                <a:latin typeface="方正兰亭粗黑_GBK" pitchFamily="2" charset="-122"/>
                <a:ea typeface="方正兰亭粗黑_GBK" pitchFamily="2" charset="-122"/>
                <a:sym typeface="方正兰亭粗黑_GBK" pitchFamily="2" charset="-122"/>
              </a:rPr>
              <a:t>02</a:t>
            </a:r>
          </a:p>
        </p:txBody>
      </p:sp>
      <p:sp>
        <p:nvSpPr>
          <p:cNvPr id="18" name="椭圆 19"/>
          <p:cNvSpPr>
            <a:spLocks noChangeArrowheads="1"/>
          </p:cNvSpPr>
          <p:nvPr/>
        </p:nvSpPr>
        <p:spPr bwMode="auto">
          <a:xfrm>
            <a:off x="1964686" y="5146312"/>
            <a:ext cx="804484" cy="566738"/>
          </a:xfrm>
          <a:prstGeom prst="ellipse">
            <a:avLst/>
          </a:prstGeom>
          <a:solidFill>
            <a:srgbClr val="FFFFFF">
              <a:alpha val="32156"/>
            </a:srgbClr>
          </a:solidFill>
          <a:ln w="12700">
            <a:solidFill>
              <a:schemeClr val="bg1"/>
            </a:solidFill>
            <a:bevel/>
            <a:headEnd/>
            <a:tailEnd/>
          </a:ln>
        </p:spPr>
        <p:txBody>
          <a:bodyPr anchor="ctr"/>
          <a:lstStyle/>
          <a:p>
            <a:pPr algn="ctr"/>
            <a:r>
              <a:rPr lang="en-US" altLang="zh-CN" sz="2000" dirty="0">
                <a:solidFill>
                  <a:schemeClr val="bg1"/>
                </a:solidFill>
                <a:latin typeface="方正兰亭粗黑_GBK" pitchFamily="2" charset="-122"/>
                <a:ea typeface="方正兰亭粗黑_GBK" pitchFamily="2" charset="-122"/>
                <a:sym typeface="方正兰亭粗黑_GBK" pitchFamily="2" charset="-122"/>
              </a:rPr>
              <a:t>01</a:t>
            </a:r>
          </a:p>
        </p:txBody>
      </p:sp>
      <p:sp>
        <p:nvSpPr>
          <p:cNvPr id="19" name="直接连接符 21"/>
          <p:cNvSpPr>
            <a:spLocks noChangeShapeType="1"/>
          </p:cNvSpPr>
          <p:nvPr/>
        </p:nvSpPr>
        <p:spPr bwMode="auto">
          <a:xfrm>
            <a:off x="9664794" y="2297326"/>
            <a:ext cx="0" cy="1791134"/>
          </a:xfrm>
          <a:prstGeom prst="line">
            <a:avLst/>
          </a:prstGeom>
          <a:noFill/>
          <a:ln w="76200">
            <a:solidFill>
              <a:srgbClr val="3B68A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流程图: 资料带 22"/>
          <p:cNvSpPr>
            <a:spLocks noChangeArrowheads="1"/>
          </p:cNvSpPr>
          <p:nvPr/>
        </p:nvSpPr>
        <p:spPr bwMode="auto">
          <a:xfrm>
            <a:off x="9544452" y="2365697"/>
            <a:ext cx="1175722" cy="895568"/>
          </a:xfrm>
          <a:prstGeom prst="flowChartPunchedTape">
            <a:avLst/>
          </a:prstGeom>
          <a:solidFill>
            <a:srgbClr val="3B68A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1" name="椭圆 23"/>
          <p:cNvSpPr>
            <a:spLocks noChangeArrowheads="1"/>
          </p:cNvSpPr>
          <p:nvPr/>
        </p:nvSpPr>
        <p:spPr bwMode="auto">
          <a:xfrm>
            <a:off x="9756737" y="2587354"/>
            <a:ext cx="766118" cy="419370"/>
          </a:xfrm>
          <a:prstGeom prst="ellipse">
            <a:avLst/>
          </a:prstGeom>
          <a:solidFill>
            <a:schemeClr val="bg1">
              <a:alpha val="13000"/>
            </a:schemeClr>
          </a:solidFill>
          <a:ln w="12700">
            <a:solidFill>
              <a:schemeClr val="bg1"/>
            </a:solidFill>
            <a:bevel/>
            <a:headEnd/>
            <a:tailEnd/>
          </a:ln>
        </p:spPr>
        <p:txBody>
          <a:bodyPr anchor="ctr"/>
          <a:lstStyle/>
          <a:p>
            <a:pPr algn="ctr"/>
            <a:r>
              <a:rPr lang="en-US" altLang="zh-CN" sz="1600" b="1">
                <a:solidFill>
                  <a:schemeClr val="bg1"/>
                </a:solidFill>
                <a:latin typeface="方正兰亭粗黑_GBK" pitchFamily="2" charset="-122"/>
                <a:ea typeface="方正兰亭粗黑_GBK" pitchFamily="2" charset="-122"/>
                <a:sym typeface="方正兰亭粗黑_GBK" pitchFamily="2" charset="-122"/>
              </a:rPr>
              <a:t>04</a:t>
            </a:r>
          </a:p>
        </p:txBody>
      </p:sp>
      <p:sp>
        <p:nvSpPr>
          <p:cNvPr id="22" name="TextBox 24"/>
          <p:cNvSpPr>
            <a:spLocks noChangeArrowheads="1"/>
          </p:cNvSpPr>
          <p:nvPr/>
        </p:nvSpPr>
        <p:spPr bwMode="auto">
          <a:xfrm>
            <a:off x="9015194" y="4005460"/>
            <a:ext cx="2127876" cy="1511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bg1"/>
                </a:solidFill>
                <a:latin typeface="方正兰亭粗黑_GBK" pitchFamily="2" charset="-122"/>
                <a:sym typeface="宋体" pitchFamily="2" charset="-122"/>
              </a:rPr>
              <a:t>这里输入简单的文字概述这里输入简单文字概述这里输入简单的文字概述</a:t>
            </a:r>
          </a:p>
        </p:txBody>
      </p:sp>
      <p:sp>
        <p:nvSpPr>
          <p:cNvPr id="23" name="Text Box 40"/>
          <p:cNvSpPr>
            <a:spLocks noChangeArrowheads="1"/>
          </p:cNvSpPr>
          <p:nvPr/>
        </p:nvSpPr>
        <p:spPr bwMode="auto">
          <a:xfrm>
            <a:off x="1109032" y="3947983"/>
            <a:ext cx="2249638" cy="84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单击此处输入文字单击此处输入文字单击此处输入文字单击此处输入文字</a:t>
            </a:r>
          </a:p>
        </p:txBody>
      </p:sp>
      <p:sp>
        <p:nvSpPr>
          <p:cNvPr id="24" name="Rectangle 11"/>
          <p:cNvSpPr>
            <a:spLocks noChangeArrowheads="1"/>
          </p:cNvSpPr>
          <p:nvPr/>
        </p:nvSpPr>
        <p:spPr bwMode="auto">
          <a:xfrm>
            <a:off x="1237884" y="3464692"/>
            <a:ext cx="1890334" cy="42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p>
            <a:pPr>
              <a:lnSpc>
                <a:spcPct val="120000"/>
              </a:lnSpc>
            </a:pPr>
            <a:r>
              <a:rPr lang="zh-CN" altLang="en-US" sz="1600" b="1" dirty="0">
                <a:solidFill>
                  <a:schemeClr val="bg1">
                    <a:lumMod val="50000"/>
                  </a:schemeClr>
                </a:solidFill>
                <a:latin typeface="微软雅黑" pitchFamily="34" charset="-122"/>
                <a:ea typeface="微软雅黑" pitchFamily="34" charset="-122"/>
                <a:sym typeface="微软雅黑" pitchFamily="34" charset="-122"/>
              </a:rPr>
              <a:t>单击此处输入标题</a:t>
            </a:r>
          </a:p>
        </p:txBody>
      </p:sp>
      <p:sp>
        <p:nvSpPr>
          <p:cNvPr id="25" name="Text Box 40"/>
          <p:cNvSpPr>
            <a:spLocks noChangeArrowheads="1"/>
          </p:cNvSpPr>
          <p:nvPr/>
        </p:nvSpPr>
        <p:spPr bwMode="auto">
          <a:xfrm>
            <a:off x="3766497" y="3574239"/>
            <a:ext cx="2249638" cy="84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单击此处输入文字单击此处输入文字单击此处输入文字单击此处输入文字</a:t>
            </a:r>
          </a:p>
        </p:txBody>
      </p:sp>
      <p:sp>
        <p:nvSpPr>
          <p:cNvPr id="26" name="Rectangle 11"/>
          <p:cNvSpPr>
            <a:spLocks noChangeArrowheads="1"/>
          </p:cNvSpPr>
          <p:nvPr/>
        </p:nvSpPr>
        <p:spPr bwMode="auto">
          <a:xfrm>
            <a:off x="3893557" y="3090948"/>
            <a:ext cx="1892330" cy="42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p>
            <a:pPr>
              <a:lnSpc>
                <a:spcPct val="120000"/>
              </a:lnSpc>
            </a:pPr>
            <a:r>
              <a:rPr lang="zh-CN" altLang="en-US" sz="1600" b="1">
                <a:solidFill>
                  <a:schemeClr val="bg1">
                    <a:lumMod val="50000"/>
                  </a:schemeClr>
                </a:solidFill>
                <a:latin typeface="微软雅黑" pitchFamily="34" charset="-122"/>
                <a:ea typeface="微软雅黑" pitchFamily="34" charset="-122"/>
                <a:sym typeface="微软雅黑" pitchFamily="34" charset="-122"/>
              </a:rPr>
              <a:t>单击此处输入标题</a:t>
            </a:r>
          </a:p>
        </p:txBody>
      </p:sp>
      <p:sp>
        <p:nvSpPr>
          <p:cNvPr id="27" name="Text Box 40"/>
          <p:cNvSpPr>
            <a:spLocks noChangeArrowheads="1"/>
          </p:cNvSpPr>
          <p:nvPr/>
        </p:nvSpPr>
        <p:spPr bwMode="auto">
          <a:xfrm>
            <a:off x="6316238" y="3218182"/>
            <a:ext cx="2249640" cy="84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单击此处输入文字单击此处输入文字单击此处输入文字单击此处输入文字</a:t>
            </a:r>
          </a:p>
        </p:txBody>
      </p:sp>
      <p:sp>
        <p:nvSpPr>
          <p:cNvPr id="28" name="Rectangle 11"/>
          <p:cNvSpPr>
            <a:spLocks noChangeArrowheads="1"/>
          </p:cNvSpPr>
          <p:nvPr/>
        </p:nvSpPr>
        <p:spPr bwMode="auto">
          <a:xfrm>
            <a:off x="6445090" y="2736478"/>
            <a:ext cx="1890336" cy="42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p>
            <a:pPr>
              <a:lnSpc>
                <a:spcPct val="120000"/>
              </a:lnSpc>
            </a:pPr>
            <a:r>
              <a:rPr lang="zh-CN" altLang="en-US" sz="1600" b="1">
                <a:solidFill>
                  <a:schemeClr val="bg1">
                    <a:lumMod val="50000"/>
                  </a:schemeClr>
                </a:solidFill>
                <a:latin typeface="微软雅黑" pitchFamily="34" charset="-122"/>
                <a:ea typeface="微软雅黑" pitchFamily="34" charset="-122"/>
                <a:sym typeface="微软雅黑" pitchFamily="34" charset="-122"/>
              </a:rPr>
              <a:t>单击此处输入标题</a:t>
            </a:r>
          </a:p>
        </p:txBody>
      </p:sp>
    </p:spTree>
    <p:extLst>
      <p:ext uri="{BB962C8B-B14F-4D97-AF65-F5344CB8AC3E}">
        <p14:creationId xmlns:p14="http://schemas.microsoft.com/office/powerpoint/2010/main" val="2625631378"/>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ppt_x</p:attrName>
                                        </p:attrNameLst>
                                      </p:cBhvr>
                                      <p:tavLst>
                                        <p:tav tm="0">
                                          <p:val>
                                            <p:strVal val="#ppt_x"/>
                                          </p:val>
                                        </p:tav>
                                        <p:tav tm="100000">
                                          <p:val>
                                            <p:strVal val="#ppt_x"/>
                                          </p:val>
                                        </p:tav>
                                      </p:tavLst>
                                    </p:anim>
                                    <p:anim calcmode="lin" valueType="num">
                                      <p:cBhvr>
                                        <p:cTn id="22" dur="500" fill="hold"/>
                                        <p:tgtEl>
                                          <p:spTgt spid="12"/>
                                        </p:tgtEl>
                                        <p:attrNameLst>
                                          <p:attrName>ppt_y</p:attrName>
                                        </p:attrNameLst>
                                      </p:cBhvr>
                                      <p:tavLst>
                                        <p:tav tm="0">
                                          <p:val>
                                            <p:strVal val="1+#ppt_h/2"/>
                                          </p:val>
                                        </p:tav>
                                        <p:tav tm="100000">
                                          <p:val>
                                            <p:strVal val="#ppt_y"/>
                                          </p:val>
                                        </p:tav>
                                      </p:tavLst>
                                    </p:anim>
                                  </p:childTnLst>
                                </p:cTn>
                              </p:par>
                            </p:childTnLst>
                          </p:cTn>
                        </p:par>
                        <p:par>
                          <p:cTn id="23" fill="hold">
                            <p:stCondLst>
                              <p:cond delay="1300"/>
                            </p:stCondLst>
                            <p:childTnLst>
                              <p:par>
                                <p:cTn id="24" presetID="2" presetClass="entr" presetSubtype="12"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ppt_x</p:attrName>
                                        </p:attrNameLst>
                                      </p:cBhvr>
                                      <p:tavLst>
                                        <p:tav tm="0">
                                          <p:val>
                                            <p:strVal val="0-#ppt_w/2"/>
                                          </p:val>
                                        </p:tav>
                                        <p:tav tm="100000">
                                          <p:val>
                                            <p:strVal val="#ppt_x"/>
                                          </p:val>
                                        </p:tav>
                                      </p:tavLst>
                                    </p:anim>
                                    <p:anim calcmode="lin" valueType="num">
                                      <p:cBhvr>
                                        <p:cTn id="27" dur="500" fill="hold"/>
                                        <p:tgtEl>
                                          <p:spTgt spid="13"/>
                                        </p:tgtEl>
                                        <p:attrNameLst>
                                          <p:attrName>ppt_y</p:attrName>
                                        </p:attrNameLst>
                                      </p:cBhvr>
                                      <p:tavLst>
                                        <p:tav tm="0">
                                          <p:val>
                                            <p:strVal val="1+#ppt_h/2"/>
                                          </p:val>
                                        </p:tav>
                                        <p:tav tm="100000">
                                          <p:val>
                                            <p:strVal val="#ppt_y"/>
                                          </p:val>
                                        </p:tav>
                                      </p:tavLst>
                                    </p:anim>
                                  </p:childTnLst>
                                </p:cTn>
                              </p:par>
                            </p:childTnLst>
                          </p:cTn>
                        </p:par>
                        <p:par>
                          <p:cTn id="28" fill="hold">
                            <p:stCondLst>
                              <p:cond delay="1800"/>
                            </p:stCondLst>
                            <p:childTnLst>
                              <p:par>
                                <p:cTn id="29" presetID="2" presetClass="entr" presetSubtype="12"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ppt_x</p:attrName>
                                        </p:attrNameLst>
                                      </p:cBhvr>
                                      <p:tavLst>
                                        <p:tav tm="0">
                                          <p:val>
                                            <p:strVal val="0-#ppt_w/2"/>
                                          </p:val>
                                        </p:tav>
                                        <p:tav tm="100000">
                                          <p:val>
                                            <p:strVal val="#ppt_x"/>
                                          </p:val>
                                        </p:tav>
                                      </p:tavLst>
                                    </p:anim>
                                    <p:anim calcmode="lin" valueType="num">
                                      <p:cBhvr>
                                        <p:cTn id="32" dur="50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2300"/>
                            </p:stCondLst>
                            <p:childTnLst>
                              <p:par>
                                <p:cTn id="34" presetID="2" presetClass="entr" presetSubtype="1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ppt_x</p:attrName>
                                        </p:attrNameLst>
                                      </p:cBhvr>
                                      <p:tavLst>
                                        <p:tav tm="0">
                                          <p:val>
                                            <p:strVal val="0-#ppt_w/2"/>
                                          </p:val>
                                        </p:tav>
                                        <p:tav tm="100000">
                                          <p:val>
                                            <p:strVal val="#ppt_x"/>
                                          </p:val>
                                        </p:tav>
                                      </p:tavLst>
                                    </p:anim>
                                    <p:anim calcmode="lin" valueType="num">
                                      <p:cBhvr>
                                        <p:cTn id="37" dur="50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2800"/>
                            </p:stCondLst>
                            <p:childTnLst>
                              <p:par>
                                <p:cTn id="39" presetID="22" presetClass="entr" presetSubtype="4"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p:cBhvr>
                                        <p:cTn id="41" dur="500"/>
                                        <p:tgtEl>
                                          <p:spTgt spid="19"/>
                                        </p:tgtEl>
                                      </p:cBhvr>
                                    </p:animEffect>
                                  </p:childTnLst>
                                </p:cTn>
                              </p:par>
                            </p:childTnLst>
                          </p:cTn>
                        </p:par>
                        <p:par>
                          <p:cTn id="42" fill="hold">
                            <p:stCondLst>
                              <p:cond delay="33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p:cBhvr>
                                        <p:cTn id="45" dur="500"/>
                                        <p:tgtEl>
                                          <p:spTgt spid="20"/>
                                        </p:tgtEl>
                                      </p:cBhvr>
                                    </p:animEffect>
                                  </p:childTnLst>
                                </p:cTn>
                              </p:par>
                            </p:childTnLst>
                          </p:cTn>
                        </p:par>
                        <p:par>
                          <p:cTn id="46" fill="hold">
                            <p:stCondLst>
                              <p:cond delay="3800"/>
                            </p:stCondLst>
                            <p:childTnLst>
                              <p:par>
                                <p:cTn id="47" presetID="42"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p:cBhvr>
                                        <p:cTn id="49" dur="1300"/>
                                        <p:tgtEl>
                                          <p:spTgt spid="16"/>
                                        </p:tgtEl>
                                      </p:cBhvr>
                                    </p:animEffect>
                                    <p:anim calcmode="lin" valueType="num">
                                      <p:cBhvr>
                                        <p:cTn id="50" dur="1300" fill="hold"/>
                                        <p:tgtEl>
                                          <p:spTgt spid="16"/>
                                        </p:tgtEl>
                                        <p:attrNameLst>
                                          <p:attrName>ppt_x</p:attrName>
                                        </p:attrNameLst>
                                      </p:cBhvr>
                                      <p:tavLst>
                                        <p:tav tm="0">
                                          <p:val>
                                            <p:strVal val="#ppt_x"/>
                                          </p:val>
                                        </p:tav>
                                        <p:tav tm="100000">
                                          <p:val>
                                            <p:strVal val="#ppt_x"/>
                                          </p:val>
                                        </p:tav>
                                      </p:tavLst>
                                    </p:anim>
                                    <p:anim calcmode="lin" valueType="num">
                                      <p:cBhvr>
                                        <p:cTn id="51" dur="13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p:cBhvr>
                                        <p:cTn id="54" dur="1300"/>
                                        <p:tgtEl>
                                          <p:spTgt spid="17"/>
                                        </p:tgtEl>
                                      </p:cBhvr>
                                    </p:animEffect>
                                    <p:anim calcmode="lin" valueType="num">
                                      <p:cBhvr>
                                        <p:cTn id="55" dur="1300" fill="hold"/>
                                        <p:tgtEl>
                                          <p:spTgt spid="17"/>
                                        </p:tgtEl>
                                        <p:attrNameLst>
                                          <p:attrName>ppt_x</p:attrName>
                                        </p:attrNameLst>
                                      </p:cBhvr>
                                      <p:tavLst>
                                        <p:tav tm="0">
                                          <p:val>
                                            <p:strVal val="#ppt_x"/>
                                          </p:val>
                                        </p:tav>
                                        <p:tav tm="100000">
                                          <p:val>
                                            <p:strVal val="#ppt_x"/>
                                          </p:val>
                                        </p:tav>
                                      </p:tavLst>
                                    </p:anim>
                                    <p:anim calcmode="lin" valueType="num">
                                      <p:cBhvr>
                                        <p:cTn id="56" dur="1300" fill="hold"/>
                                        <p:tgtEl>
                                          <p:spTgt spid="1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p:cBhvr>
                                        <p:cTn id="59" dur="1300"/>
                                        <p:tgtEl>
                                          <p:spTgt spid="18"/>
                                        </p:tgtEl>
                                      </p:cBhvr>
                                    </p:animEffect>
                                    <p:anim calcmode="lin" valueType="num">
                                      <p:cBhvr>
                                        <p:cTn id="60" dur="1300" fill="hold"/>
                                        <p:tgtEl>
                                          <p:spTgt spid="18"/>
                                        </p:tgtEl>
                                        <p:attrNameLst>
                                          <p:attrName>ppt_x</p:attrName>
                                        </p:attrNameLst>
                                      </p:cBhvr>
                                      <p:tavLst>
                                        <p:tav tm="0">
                                          <p:val>
                                            <p:strVal val="#ppt_x"/>
                                          </p:val>
                                        </p:tav>
                                        <p:tav tm="100000">
                                          <p:val>
                                            <p:strVal val="#ppt_x"/>
                                          </p:val>
                                        </p:tav>
                                      </p:tavLst>
                                    </p:anim>
                                    <p:anim calcmode="lin" valueType="num">
                                      <p:cBhvr>
                                        <p:cTn id="61" dur="1300" fill="hold"/>
                                        <p:tgtEl>
                                          <p:spTgt spid="18"/>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p:cBhvr>
                                        <p:cTn id="64" dur="1300"/>
                                        <p:tgtEl>
                                          <p:spTgt spid="21"/>
                                        </p:tgtEl>
                                      </p:cBhvr>
                                    </p:animEffect>
                                    <p:anim calcmode="lin" valueType="num">
                                      <p:cBhvr>
                                        <p:cTn id="65" dur="1300" fill="hold"/>
                                        <p:tgtEl>
                                          <p:spTgt spid="21"/>
                                        </p:tgtEl>
                                        <p:attrNameLst>
                                          <p:attrName>ppt_x</p:attrName>
                                        </p:attrNameLst>
                                      </p:cBhvr>
                                      <p:tavLst>
                                        <p:tav tm="0">
                                          <p:val>
                                            <p:strVal val="#ppt_x"/>
                                          </p:val>
                                        </p:tav>
                                        <p:tav tm="100000">
                                          <p:val>
                                            <p:strVal val="#ppt_x"/>
                                          </p:val>
                                        </p:tav>
                                      </p:tavLst>
                                    </p:anim>
                                    <p:anim calcmode="lin" valueType="num">
                                      <p:cBhvr>
                                        <p:cTn id="66" dur="1300" fill="hold"/>
                                        <p:tgtEl>
                                          <p:spTgt spid="21"/>
                                        </p:tgtEl>
                                        <p:attrNameLst>
                                          <p:attrName>ppt_y</p:attrName>
                                        </p:attrNameLst>
                                      </p:cBhvr>
                                      <p:tavLst>
                                        <p:tav tm="0">
                                          <p:val>
                                            <p:strVal val="#ppt_y+.1"/>
                                          </p:val>
                                        </p:tav>
                                        <p:tav tm="100000">
                                          <p:val>
                                            <p:strVal val="#ppt_y"/>
                                          </p:val>
                                        </p:tav>
                                      </p:tavLst>
                                    </p:anim>
                                  </p:childTnLst>
                                </p:cTn>
                              </p:par>
                            </p:childTnLst>
                          </p:cTn>
                        </p:par>
                        <p:par>
                          <p:cTn id="67" fill="hold">
                            <p:stCondLst>
                              <p:cond delay="5100"/>
                            </p:stCondLst>
                            <p:childTnLst>
                              <p:par>
                                <p:cTn id="68" presetID="22" presetClass="entr" presetSubtype="8"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p:cBhvr>
                                        <p:cTn id="70" dur="750"/>
                                        <p:tgtEl>
                                          <p:spTgt spid="22"/>
                                        </p:tgtEl>
                                      </p:cBhvr>
                                    </p:animEffect>
                                  </p:childTnLst>
                                </p:cTn>
                              </p:par>
                              <p:par>
                                <p:cTn id="71" presetID="41" presetClass="entr" presetSubtype="0" fill="hold" grpId="0" nodeType="withEffect">
                                  <p:stCondLst>
                                    <p:cond delay="0"/>
                                  </p:stCondLst>
                                  <p:iterate type="lt">
                                    <p:tmPct val="10000"/>
                                  </p:iterate>
                                  <p:childTnLst>
                                    <p:set>
                                      <p:cBhvr>
                                        <p:cTn id="72" dur="1" fill="hold">
                                          <p:stCondLst>
                                            <p:cond delay="0"/>
                                          </p:stCondLst>
                                        </p:cTn>
                                        <p:tgtEl>
                                          <p:spTgt spid="24"/>
                                        </p:tgtEl>
                                        <p:attrNameLst>
                                          <p:attrName>style.visibility</p:attrName>
                                        </p:attrNameLst>
                                      </p:cBhvr>
                                      <p:to>
                                        <p:strVal val="visible"/>
                                      </p:to>
                                    </p:set>
                                    <p:anim calcmode="lin" valueType="num">
                                      <p:cBhvr>
                                        <p:cTn id="73" dur="75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74" dur="750" fill="hold"/>
                                        <p:tgtEl>
                                          <p:spTgt spid="24"/>
                                        </p:tgtEl>
                                        <p:attrNameLst>
                                          <p:attrName>ppt_y</p:attrName>
                                        </p:attrNameLst>
                                      </p:cBhvr>
                                      <p:tavLst>
                                        <p:tav tm="0">
                                          <p:val>
                                            <p:strVal val="#ppt_y"/>
                                          </p:val>
                                        </p:tav>
                                        <p:tav tm="100000">
                                          <p:val>
                                            <p:strVal val="#ppt_y"/>
                                          </p:val>
                                        </p:tav>
                                      </p:tavLst>
                                    </p:anim>
                                    <p:anim calcmode="lin" valueType="num">
                                      <p:cBhvr>
                                        <p:cTn id="75" dur="75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76" dur="75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77" dur="750" tmFilter="0,0; .5, 1; 1, 1"/>
                                        <p:tgtEl>
                                          <p:spTgt spid="24"/>
                                        </p:tgtEl>
                                      </p:cBhvr>
                                    </p:animEffect>
                                  </p:childTnLst>
                                </p:cTn>
                              </p:par>
                              <p:par>
                                <p:cTn id="78" presetID="42"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p:cBhvr>
                                        <p:cTn id="80" dur="750"/>
                                        <p:tgtEl>
                                          <p:spTgt spid="23"/>
                                        </p:tgtEl>
                                      </p:cBhvr>
                                    </p:animEffect>
                                    <p:anim calcmode="lin" valueType="num">
                                      <p:cBhvr>
                                        <p:cTn id="81" dur="750" fill="hold"/>
                                        <p:tgtEl>
                                          <p:spTgt spid="23"/>
                                        </p:tgtEl>
                                        <p:attrNameLst>
                                          <p:attrName>ppt_x</p:attrName>
                                        </p:attrNameLst>
                                      </p:cBhvr>
                                      <p:tavLst>
                                        <p:tav tm="0">
                                          <p:val>
                                            <p:strVal val="#ppt_x"/>
                                          </p:val>
                                        </p:tav>
                                        <p:tav tm="100000">
                                          <p:val>
                                            <p:strVal val="#ppt_x"/>
                                          </p:val>
                                        </p:tav>
                                      </p:tavLst>
                                    </p:anim>
                                    <p:anim calcmode="lin" valueType="num">
                                      <p:cBhvr>
                                        <p:cTn id="82" dur="750" fill="hold"/>
                                        <p:tgtEl>
                                          <p:spTgt spid="23"/>
                                        </p:tgtEl>
                                        <p:attrNameLst>
                                          <p:attrName>ppt_y</p:attrName>
                                        </p:attrNameLst>
                                      </p:cBhvr>
                                      <p:tavLst>
                                        <p:tav tm="0">
                                          <p:val>
                                            <p:strVal val="#ppt_y+.1"/>
                                          </p:val>
                                        </p:tav>
                                        <p:tav tm="100000">
                                          <p:val>
                                            <p:strVal val="#ppt_y"/>
                                          </p:val>
                                        </p:tav>
                                      </p:tavLst>
                                    </p:anim>
                                  </p:childTnLst>
                                </p:cTn>
                              </p:par>
                              <p:par>
                                <p:cTn id="83" presetID="41" presetClass="entr" presetSubtype="0" fill="hold" grpId="0" nodeType="withEffect">
                                  <p:stCondLst>
                                    <p:cond delay="0"/>
                                  </p:stCondLst>
                                  <p:iterate type="lt">
                                    <p:tmPct val="10000"/>
                                  </p:iterate>
                                  <p:childTnLst>
                                    <p:set>
                                      <p:cBhvr>
                                        <p:cTn id="84" dur="1" fill="hold">
                                          <p:stCondLst>
                                            <p:cond delay="0"/>
                                          </p:stCondLst>
                                        </p:cTn>
                                        <p:tgtEl>
                                          <p:spTgt spid="26"/>
                                        </p:tgtEl>
                                        <p:attrNameLst>
                                          <p:attrName>style.visibility</p:attrName>
                                        </p:attrNameLst>
                                      </p:cBhvr>
                                      <p:to>
                                        <p:strVal val="visible"/>
                                      </p:to>
                                    </p:set>
                                    <p:anim calcmode="lin" valueType="num">
                                      <p:cBhvr>
                                        <p:cTn id="85" dur="75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6" dur="750" fill="hold"/>
                                        <p:tgtEl>
                                          <p:spTgt spid="26"/>
                                        </p:tgtEl>
                                        <p:attrNameLst>
                                          <p:attrName>ppt_y</p:attrName>
                                        </p:attrNameLst>
                                      </p:cBhvr>
                                      <p:tavLst>
                                        <p:tav tm="0">
                                          <p:val>
                                            <p:strVal val="#ppt_y"/>
                                          </p:val>
                                        </p:tav>
                                        <p:tav tm="100000">
                                          <p:val>
                                            <p:strVal val="#ppt_y"/>
                                          </p:val>
                                        </p:tav>
                                      </p:tavLst>
                                    </p:anim>
                                    <p:anim calcmode="lin" valueType="num">
                                      <p:cBhvr>
                                        <p:cTn id="87" dur="75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88" dur="75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89" dur="750" tmFilter="0,0; .5, 1; 1, 1"/>
                                        <p:tgtEl>
                                          <p:spTgt spid="26"/>
                                        </p:tgtEl>
                                      </p:cBhvr>
                                    </p:animEffect>
                                  </p:childTnLst>
                                </p:cTn>
                              </p:par>
                              <p:par>
                                <p:cTn id="90" presetID="42" presetClass="entr" presetSubtype="0"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p:cBhvr>
                                        <p:cTn id="92" dur="750"/>
                                        <p:tgtEl>
                                          <p:spTgt spid="25"/>
                                        </p:tgtEl>
                                      </p:cBhvr>
                                    </p:animEffect>
                                    <p:anim calcmode="lin" valueType="num">
                                      <p:cBhvr>
                                        <p:cTn id="93" dur="750" fill="hold"/>
                                        <p:tgtEl>
                                          <p:spTgt spid="25"/>
                                        </p:tgtEl>
                                        <p:attrNameLst>
                                          <p:attrName>ppt_x</p:attrName>
                                        </p:attrNameLst>
                                      </p:cBhvr>
                                      <p:tavLst>
                                        <p:tav tm="0">
                                          <p:val>
                                            <p:strVal val="#ppt_x"/>
                                          </p:val>
                                        </p:tav>
                                        <p:tav tm="100000">
                                          <p:val>
                                            <p:strVal val="#ppt_x"/>
                                          </p:val>
                                        </p:tav>
                                      </p:tavLst>
                                    </p:anim>
                                    <p:anim calcmode="lin" valueType="num">
                                      <p:cBhvr>
                                        <p:cTn id="94" dur="750" fill="hold"/>
                                        <p:tgtEl>
                                          <p:spTgt spid="25"/>
                                        </p:tgtEl>
                                        <p:attrNameLst>
                                          <p:attrName>ppt_y</p:attrName>
                                        </p:attrNameLst>
                                      </p:cBhvr>
                                      <p:tavLst>
                                        <p:tav tm="0">
                                          <p:val>
                                            <p:strVal val="#ppt_y+.1"/>
                                          </p:val>
                                        </p:tav>
                                        <p:tav tm="100000">
                                          <p:val>
                                            <p:strVal val="#ppt_y"/>
                                          </p:val>
                                        </p:tav>
                                      </p:tavLst>
                                    </p:anim>
                                  </p:childTnLst>
                                </p:cTn>
                              </p:par>
                              <p:par>
                                <p:cTn id="95" presetID="41" presetClass="entr" presetSubtype="0" fill="hold" grpId="0" nodeType="withEffect">
                                  <p:stCondLst>
                                    <p:cond delay="0"/>
                                  </p:stCondLst>
                                  <p:iterate type="lt">
                                    <p:tmPct val="10000"/>
                                  </p:iterate>
                                  <p:childTnLst>
                                    <p:set>
                                      <p:cBhvr>
                                        <p:cTn id="96" dur="1" fill="hold">
                                          <p:stCondLst>
                                            <p:cond delay="0"/>
                                          </p:stCondLst>
                                        </p:cTn>
                                        <p:tgtEl>
                                          <p:spTgt spid="28"/>
                                        </p:tgtEl>
                                        <p:attrNameLst>
                                          <p:attrName>style.visibility</p:attrName>
                                        </p:attrNameLst>
                                      </p:cBhvr>
                                      <p:to>
                                        <p:strVal val="visible"/>
                                      </p:to>
                                    </p:set>
                                    <p:anim calcmode="lin" valueType="num">
                                      <p:cBhvr>
                                        <p:cTn id="97" dur="7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98" dur="750" fill="hold"/>
                                        <p:tgtEl>
                                          <p:spTgt spid="28"/>
                                        </p:tgtEl>
                                        <p:attrNameLst>
                                          <p:attrName>ppt_y</p:attrName>
                                        </p:attrNameLst>
                                      </p:cBhvr>
                                      <p:tavLst>
                                        <p:tav tm="0">
                                          <p:val>
                                            <p:strVal val="#ppt_y"/>
                                          </p:val>
                                        </p:tav>
                                        <p:tav tm="100000">
                                          <p:val>
                                            <p:strVal val="#ppt_y"/>
                                          </p:val>
                                        </p:tav>
                                      </p:tavLst>
                                    </p:anim>
                                    <p:anim calcmode="lin" valueType="num">
                                      <p:cBhvr>
                                        <p:cTn id="99" dur="7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0" dur="75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101" dur="750" tmFilter="0,0; .5, 1; 1, 1"/>
                                        <p:tgtEl>
                                          <p:spTgt spid="28"/>
                                        </p:tgtEl>
                                      </p:cBhvr>
                                    </p:animEffect>
                                  </p:childTnLst>
                                </p:cTn>
                              </p:par>
                              <p:par>
                                <p:cTn id="102" presetID="42" presetClass="entr" presetSubtype="0" fill="hold" grpId="0" nodeType="withEffect">
                                  <p:stCondLst>
                                    <p:cond delay="0"/>
                                  </p:stCondLst>
                                  <p:childTnLst>
                                    <p:set>
                                      <p:cBhvr>
                                        <p:cTn id="103" dur="1" fill="hold">
                                          <p:stCondLst>
                                            <p:cond delay="0"/>
                                          </p:stCondLst>
                                        </p:cTn>
                                        <p:tgtEl>
                                          <p:spTgt spid="27"/>
                                        </p:tgtEl>
                                        <p:attrNameLst>
                                          <p:attrName>style.visibility</p:attrName>
                                        </p:attrNameLst>
                                      </p:cBhvr>
                                      <p:to>
                                        <p:strVal val="visible"/>
                                      </p:to>
                                    </p:set>
                                    <p:animEffect>
                                      <p:cBhvr>
                                        <p:cTn id="104" dur="750"/>
                                        <p:tgtEl>
                                          <p:spTgt spid="27"/>
                                        </p:tgtEl>
                                      </p:cBhvr>
                                    </p:animEffect>
                                    <p:anim calcmode="lin" valueType="num">
                                      <p:cBhvr>
                                        <p:cTn id="105" dur="750" fill="hold"/>
                                        <p:tgtEl>
                                          <p:spTgt spid="27"/>
                                        </p:tgtEl>
                                        <p:attrNameLst>
                                          <p:attrName>ppt_x</p:attrName>
                                        </p:attrNameLst>
                                      </p:cBhvr>
                                      <p:tavLst>
                                        <p:tav tm="0">
                                          <p:val>
                                            <p:strVal val="#ppt_x"/>
                                          </p:val>
                                        </p:tav>
                                        <p:tav tm="100000">
                                          <p:val>
                                            <p:strVal val="#ppt_x"/>
                                          </p:val>
                                        </p:tav>
                                      </p:tavLst>
                                    </p:anim>
                                    <p:anim calcmode="lin" valueType="num">
                                      <p:cBhvr>
                                        <p:cTn id="106"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2" grpId="0" bldLvl="0" animBg="1" autoUpdateAnimBg="0"/>
      <p:bldP spid="13" grpId="0" bldLvl="0" animBg="1" autoUpdateAnimBg="0"/>
      <p:bldP spid="14" grpId="0" bldLvl="0" animBg="1" autoUpdateAnimBg="0"/>
      <p:bldP spid="15" grpId="0" bldLvl="0" animBg="1" autoUpdateAnimBg="0"/>
      <p:bldP spid="16" grpId="0" bldLvl="0" animBg="1" autoUpdateAnimBg="0"/>
      <p:bldP spid="17" grpId="0" bldLvl="0" animBg="1" autoUpdateAnimBg="0"/>
      <p:bldP spid="18" grpId="0" bldLvl="0" animBg="1" autoUpdateAnimBg="0"/>
      <p:bldP spid="19" grpId="0" animBg="1"/>
      <p:bldP spid="20" grpId="0" bldLvl="0" animBg="1" autoUpdateAnimBg="0"/>
      <p:bldP spid="21" grpId="0" bldLvl="0" animBg="1" autoUpdateAnimBg="0"/>
      <p:bldP spid="22" grpId="0" bldLvl="0" autoUpdateAnimBg="0"/>
      <p:bldP spid="23" grpId="0" bldLvl="0" autoUpdateAnimBg="0"/>
      <p:bldP spid="24" grpId="0" bldLvl="0" autoUpdateAnimBg="0"/>
      <p:bldP spid="25" grpId="0" bldLvl="0" autoUpdateAnimBg="0"/>
      <p:bldP spid="26" grpId="0" bldLvl="0" autoUpdateAnimBg="0"/>
      <p:bldP spid="27" grpId="0" bldLvl="0" autoUpdateAnimBg="0"/>
      <p:bldP spid="2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grpSp>
      <p:sp>
        <p:nvSpPr>
          <p:cNvPr id="12" name="椭圆 11"/>
          <p:cNvSpPr/>
          <p:nvPr/>
        </p:nvSpPr>
        <p:spPr>
          <a:xfrm>
            <a:off x="960177" y="2467448"/>
            <a:ext cx="3209632" cy="3209632"/>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4502082" y="2520723"/>
            <a:ext cx="2382622" cy="461665"/>
          </a:xfrm>
          <a:prstGeom prst="rect">
            <a:avLst/>
          </a:prstGeom>
        </p:spPr>
        <p:txBody>
          <a:bodyPr wrap="square">
            <a:spAutoFit/>
          </a:bodyPr>
          <a:lstStyle/>
          <a:p>
            <a:r>
              <a:rPr lang="zh-CN" altLang="en-US" sz="2400" b="1" dirty="0">
                <a:solidFill>
                  <a:schemeClr val="bg1">
                    <a:lumMod val="50000"/>
                  </a:schemeClr>
                </a:solidFill>
                <a:latin typeface="微软雅黑" pitchFamily="34" charset="-122"/>
                <a:ea typeface="微软雅黑" pitchFamily="34" charset="-122"/>
              </a:rPr>
              <a:t>项目</a:t>
            </a:r>
            <a:r>
              <a:rPr lang="en-US" altLang="zh-CN" sz="2400" b="1" dirty="0">
                <a:solidFill>
                  <a:schemeClr val="bg1">
                    <a:lumMod val="50000"/>
                  </a:schemeClr>
                </a:solidFill>
                <a:latin typeface="微软雅黑" pitchFamily="34" charset="-122"/>
                <a:ea typeface="微软雅黑" pitchFamily="34" charset="-122"/>
              </a:rPr>
              <a:t>1</a:t>
            </a:r>
            <a:r>
              <a:rPr lang="zh-CN" altLang="en-US" sz="2400" b="1" dirty="0">
                <a:solidFill>
                  <a:schemeClr val="bg1">
                    <a:lumMod val="50000"/>
                  </a:schemeClr>
                </a:solidFill>
                <a:latin typeface="微软雅黑" pitchFamily="34" charset="-122"/>
                <a:ea typeface="微软雅黑" pitchFamily="34" charset="-122"/>
              </a:rPr>
              <a:t>完成情况</a:t>
            </a:r>
          </a:p>
        </p:txBody>
      </p:sp>
      <p:sp>
        <p:nvSpPr>
          <p:cNvPr id="14" name="矩形 13"/>
          <p:cNvSpPr/>
          <p:nvPr/>
        </p:nvSpPr>
        <p:spPr>
          <a:xfrm>
            <a:off x="4502081" y="3067368"/>
            <a:ext cx="7365317" cy="799706"/>
          </a:xfrm>
          <a:prstGeom prst="rect">
            <a:avLst/>
          </a:prstGeom>
        </p:spPr>
        <p:txBody>
          <a:bodyPr wrap="square">
            <a:spAutoFit/>
          </a:bodyPr>
          <a:lstStyle/>
          <a:p>
            <a:pPr>
              <a:lnSpc>
                <a:spcPct val="120000"/>
              </a:lnSpc>
            </a:pPr>
            <a:r>
              <a:rPr lang="zh-CN" altLang="en-US" sz="2000" dirty="0">
                <a:solidFill>
                  <a:schemeClr val="bg1">
                    <a:lumMod val="50000"/>
                  </a:schemeClr>
                </a:solidFill>
                <a:latin typeface="微软雅黑" pitchFamily="34" charset="-122"/>
                <a:ea typeface="微软雅黑" pitchFamily="34" charset="-122"/>
              </a:rPr>
              <a:t>这页可以对分步骤的任务进行说明解释。具体说明每一个步骤中的任务完成情况（还未完成的任务）</a:t>
            </a:r>
          </a:p>
        </p:txBody>
      </p:sp>
      <p:sp>
        <p:nvSpPr>
          <p:cNvPr id="15" name="矩形 14"/>
          <p:cNvSpPr/>
          <p:nvPr/>
        </p:nvSpPr>
        <p:spPr>
          <a:xfrm>
            <a:off x="4502082" y="4196511"/>
            <a:ext cx="2438291" cy="461665"/>
          </a:xfrm>
          <a:prstGeom prst="rect">
            <a:avLst/>
          </a:prstGeom>
        </p:spPr>
        <p:txBody>
          <a:bodyPr wrap="square">
            <a:spAutoFit/>
          </a:bodyPr>
          <a:lstStyle/>
          <a:p>
            <a:r>
              <a:rPr lang="zh-CN" altLang="en-US" sz="2400" b="1" dirty="0">
                <a:solidFill>
                  <a:schemeClr val="bg1">
                    <a:lumMod val="50000"/>
                  </a:schemeClr>
                </a:solidFill>
                <a:latin typeface="微软雅黑" pitchFamily="34" charset="-122"/>
                <a:ea typeface="微软雅黑" pitchFamily="34" charset="-122"/>
              </a:rPr>
              <a:t>项目</a:t>
            </a:r>
            <a:r>
              <a:rPr lang="en-US" altLang="zh-CN" sz="2400" b="1" dirty="0">
                <a:solidFill>
                  <a:schemeClr val="bg1">
                    <a:lumMod val="50000"/>
                  </a:schemeClr>
                </a:solidFill>
                <a:latin typeface="微软雅黑" pitchFamily="34" charset="-122"/>
                <a:ea typeface="微软雅黑" pitchFamily="34" charset="-122"/>
              </a:rPr>
              <a:t>2</a:t>
            </a:r>
            <a:r>
              <a:rPr lang="zh-CN" altLang="en-US" sz="2400" b="1" dirty="0">
                <a:solidFill>
                  <a:schemeClr val="bg1">
                    <a:lumMod val="50000"/>
                  </a:schemeClr>
                </a:solidFill>
                <a:latin typeface="微软雅黑" pitchFamily="34" charset="-122"/>
                <a:ea typeface="微软雅黑" pitchFamily="34" charset="-122"/>
              </a:rPr>
              <a:t>完成情况</a:t>
            </a:r>
          </a:p>
        </p:txBody>
      </p:sp>
      <p:sp>
        <p:nvSpPr>
          <p:cNvPr id="16" name="矩形 15"/>
          <p:cNvSpPr/>
          <p:nvPr/>
        </p:nvSpPr>
        <p:spPr>
          <a:xfrm>
            <a:off x="4502081" y="4743156"/>
            <a:ext cx="7365317" cy="799706"/>
          </a:xfrm>
          <a:prstGeom prst="rect">
            <a:avLst/>
          </a:prstGeom>
        </p:spPr>
        <p:txBody>
          <a:bodyPr wrap="square">
            <a:spAutoFit/>
          </a:bodyPr>
          <a:lstStyle/>
          <a:p>
            <a:pPr>
              <a:lnSpc>
                <a:spcPct val="120000"/>
              </a:lnSpc>
            </a:pPr>
            <a:r>
              <a:rPr lang="zh-CN" altLang="en-US" sz="2000" dirty="0">
                <a:solidFill>
                  <a:schemeClr val="bg1">
                    <a:lumMod val="50000"/>
                  </a:schemeClr>
                </a:solidFill>
                <a:latin typeface="微软雅黑" pitchFamily="34" charset="-122"/>
                <a:ea typeface="微软雅黑" pitchFamily="34" charset="-122"/>
              </a:rPr>
              <a:t>这页可以对分步骤的任务进行说明解释。具体说明每一个步骤中的任务完成情况（还未完成的任务）</a:t>
            </a:r>
          </a:p>
        </p:txBody>
      </p:sp>
      <p:sp>
        <p:nvSpPr>
          <p:cNvPr id="17" name="椭圆 16"/>
          <p:cNvSpPr/>
          <p:nvPr/>
        </p:nvSpPr>
        <p:spPr>
          <a:xfrm>
            <a:off x="1194728" y="2701999"/>
            <a:ext cx="2740529" cy="2740529"/>
          </a:xfrm>
          <a:prstGeom prst="ellipse">
            <a:avLst/>
          </a:prstGeom>
          <a:blipFill dpi="0" rotWithShape="1">
            <a:blip r:embed="rId3" cstate="print"/>
            <a:srcRect/>
            <a:tile tx="-425450" ty="0" sx="100000" sy="100000" flip="none" algn="tl"/>
          </a:bli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Tree>
    <p:extLst>
      <p:ext uri="{BB962C8B-B14F-4D97-AF65-F5344CB8AC3E}">
        <p14:creationId xmlns:p14="http://schemas.microsoft.com/office/powerpoint/2010/main" val="1026362536"/>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42"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1800"/>
                            </p:stCondLst>
                            <p:childTnLst>
                              <p:par>
                                <p:cTn id="25" presetID="5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3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2" grpId="0" animBg="1"/>
      <p:bldP spid="13" grpId="0"/>
      <p:bldP spid="14" grpId="0"/>
      <p:bldP spid="15" grpId="0"/>
      <p:bldP spid="16" grpId="0"/>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3</a:t>
              </a:r>
              <a:endParaRPr lang="zh-CN" altLang="en-US" sz="3200" dirty="0">
                <a:solidFill>
                  <a:schemeClr val="bg1"/>
                </a:solidFill>
                <a:latin typeface="微软雅黑" pitchFamily="34" charset="-122"/>
                <a:ea typeface="微软雅黑" pitchFamily="34" charset="-122"/>
              </a:endParaRPr>
            </a:p>
          </p:txBody>
        </p:sp>
      </p:grpSp>
      <p:sp>
        <p:nvSpPr>
          <p:cNvPr id="40" name="Rectangle 23"/>
          <p:cNvSpPr>
            <a:spLocks noChangeArrowheads="1"/>
          </p:cNvSpPr>
          <p:nvPr/>
        </p:nvSpPr>
        <p:spPr bwMode="auto">
          <a:xfrm>
            <a:off x="5448692" y="3507352"/>
            <a:ext cx="1572446"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ctr"/>
            <a:r>
              <a:rPr lang="zh-CN" altLang="en-US" sz="2600" b="1" dirty="0">
                <a:solidFill>
                  <a:srgbClr val="7D7D7D"/>
                </a:solidFill>
                <a:latin typeface="微软雅黑" pitchFamily="34" charset="-122"/>
                <a:ea typeface="微软雅黑" pitchFamily="34" charset="-122"/>
                <a:sym typeface="微软雅黑" pitchFamily="34" charset="-122"/>
              </a:rPr>
              <a:t>单击此处添加标题</a:t>
            </a:r>
            <a:endParaRPr lang="en-US" altLang="zh-CN" sz="2600" b="1" dirty="0">
              <a:solidFill>
                <a:srgbClr val="7D7D7D"/>
              </a:solidFill>
              <a:latin typeface="微软雅黑" pitchFamily="34" charset="-122"/>
              <a:ea typeface="微软雅黑" pitchFamily="34" charset="-122"/>
              <a:sym typeface="微软雅黑" pitchFamily="34" charset="-122"/>
            </a:endParaRPr>
          </a:p>
        </p:txBody>
      </p:sp>
      <p:grpSp>
        <p:nvGrpSpPr>
          <p:cNvPr id="45" name="组合 30"/>
          <p:cNvGrpSpPr>
            <a:grpSpLocks/>
          </p:cNvGrpSpPr>
          <p:nvPr/>
        </p:nvGrpSpPr>
        <p:grpSpPr bwMode="auto">
          <a:xfrm>
            <a:off x="3830439" y="2222484"/>
            <a:ext cx="4591466" cy="4242894"/>
            <a:chOff x="0" y="0"/>
            <a:chExt cx="3763541" cy="3478292"/>
          </a:xfrm>
        </p:grpSpPr>
        <p:sp>
          <p:nvSpPr>
            <p:cNvPr id="46" name="AutoShape 4"/>
            <p:cNvSpPr>
              <a:spLocks noChangeArrowheads="1"/>
            </p:cNvSpPr>
            <p:nvPr/>
          </p:nvSpPr>
          <p:spPr bwMode="auto">
            <a:xfrm rot="-2232521">
              <a:off x="0" y="0"/>
              <a:ext cx="3763541" cy="347829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4DCEB8"/>
            </a:solidFill>
            <a:ln w="3175">
              <a:noFill/>
              <a:bevel/>
              <a:headEnd/>
              <a:tailEnd/>
            </a:ln>
          </p:spPr>
          <p:txBody>
            <a:bodyPr lIns="0" rIns="0" anchor="ctr"/>
            <a:lstStyle/>
            <a:p>
              <a:endParaRPr lang="zh-CN" altLang="en-US"/>
            </a:p>
          </p:txBody>
        </p:sp>
        <p:sp>
          <p:nvSpPr>
            <p:cNvPr id="47" name="WordArt 7"/>
            <p:cNvSpPr>
              <a:spLocks noChangeArrowheads="1" noChangeShapeType="1" noTextEdit="1"/>
            </p:cNvSpPr>
            <p:nvPr/>
          </p:nvSpPr>
          <p:spPr bwMode="auto">
            <a:xfrm rot="3394332">
              <a:off x="1373568" y="482430"/>
              <a:ext cx="2105025" cy="1771650"/>
            </a:xfrm>
            <a:prstGeom prst="rect">
              <a:avLst/>
            </a:prstGeom>
          </p:spPr>
          <p:txBody>
            <a:bodyPr spcFirstLastPara="1" wrap="none" fromWordArt="1">
              <a:prstTxWarp prst="textArchUp">
                <a:avLst>
                  <a:gd name="adj" fmla="val 12546007"/>
                </a:avLst>
              </a:prstTxWarp>
            </a:bodyPr>
            <a:lstStyle/>
            <a:p>
              <a:pPr algn="ctr">
                <a:defRPr/>
              </a:pPr>
              <a:r>
                <a:rPr lang="zh-CN" altLang="en-US" sz="2000" kern="10" dirty="0">
                  <a:ln w="6350" cmpd="sng">
                    <a:noFill/>
                    <a:bevel/>
                    <a:headEnd/>
                    <a:tailEnd/>
                  </a:ln>
                  <a:solidFill>
                    <a:srgbClr val="FFFFFF"/>
                  </a:solidFill>
                  <a:latin typeface="微软雅黑"/>
                  <a:ea typeface="微软雅黑"/>
                </a:rPr>
                <a:t>单击此处添加文字</a:t>
              </a:r>
            </a:p>
          </p:txBody>
        </p:sp>
      </p:grpSp>
      <p:grpSp>
        <p:nvGrpSpPr>
          <p:cNvPr id="48" name="组合 33"/>
          <p:cNvGrpSpPr>
            <a:grpSpLocks/>
          </p:cNvGrpSpPr>
          <p:nvPr/>
        </p:nvGrpSpPr>
        <p:grpSpPr bwMode="auto">
          <a:xfrm>
            <a:off x="7679393" y="2629950"/>
            <a:ext cx="2931876" cy="1802455"/>
            <a:chOff x="0" y="0"/>
            <a:chExt cx="2403475" cy="1478171"/>
          </a:xfrm>
        </p:grpSpPr>
        <p:sp>
          <p:nvSpPr>
            <p:cNvPr id="49" name="Line 19"/>
            <p:cNvSpPr>
              <a:spLocks noChangeShapeType="1"/>
            </p:cNvSpPr>
            <p:nvPr/>
          </p:nvSpPr>
          <p:spPr bwMode="auto">
            <a:xfrm flipH="1">
              <a:off x="0" y="347476"/>
              <a:ext cx="2403475" cy="1"/>
            </a:xfrm>
            <a:prstGeom prst="line">
              <a:avLst/>
            </a:prstGeom>
            <a:noFill/>
            <a:ln w="19050">
              <a:solidFill>
                <a:srgbClr val="4DCEB8"/>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sz="3200"/>
            </a:p>
          </p:txBody>
        </p:sp>
        <p:sp>
          <p:nvSpPr>
            <p:cNvPr id="50" name="TextBox 19"/>
            <p:cNvSpPr>
              <a:spLocks noChangeArrowheads="1"/>
            </p:cNvSpPr>
            <p:nvPr/>
          </p:nvSpPr>
          <p:spPr bwMode="auto">
            <a:xfrm>
              <a:off x="638688" y="0"/>
              <a:ext cx="1728238" cy="32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000" b="1" dirty="0">
                  <a:solidFill>
                    <a:srgbClr val="4D4D4D"/>
                  </a:solidFill>
                  <a:latin typeface="微软雅黑" pitchFamily="34" charset="-122"/>
                  <a:ea typeface="微软雅黑" pitchFamily="34" charset="-122"/>
                  <a:sym typeface="宋体" pitchFamily="2" charset="-122"/>
                </a:rPr>
                <a:t>文本</a:t>
              </a:r>
              <a:endParaRPr lang="zh-CN" altLang="en-US" sz="3200" b="1" dirty="0">
                <a:solidFill>
                  <a:srgbClr val="000000"/>
                </a:solidFill>
                <a:latin typeface="微软雅黑" pitchFamily="34" charset="-122"/>
                <a:ea typeface="微软雅黑" pitchFamily="34" charset="-122"/>
                <a:sym typeface="宋体" pitchFamily="2" charset="-122"/>
              </a:endParaRPr>
            </a:p>
          </p:txBody>
        </p:sp>
        <p:sp>
          <p:nvSpPr>
            <p:cNvPr id="51" name="TextBox 20"/>
            <p:cNvSpPr>
              <a:spLocks noChangeArrowheads="1"/>
            </p:cNvSpPr>
            <p:nvPr/>
          </p:nvSpPr>
          <p:spPr bwMode="auto">
            <a:xfrm>
              <a:off x="638688" y="370591"/>
              <a:ext cx="1728787" cy="1107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b="1" dirty="0">
                  <a:solidFill>
                    <a:srgbClr val="7D7D7D"/>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sz="3200" dirty="0"/>
            </a:p>
          </p:txBody>
        </p:sp>
      </p:grpSp>
      <p:grpSp>
        <p:nvGrpSpPr>
          <p:cNvPr id="52" name="组合 1"/>
          <p:cNvGrpSpPr>
            <a:grpSpLocks/>
          </p:cNvGrpSpPr>
          <p:nvPr/>
        </p:nvGrpSpPr>
        <p:grpSpPr bwMode="auto">
          <a:xfrm>
            <a:off x="4097140" y="2187734"/>
            <a:ext cx="4591464" cy="4240956"/>
            <a:chOff x="0" y="0"/>
            <a:chExt cx="3764584" cy="3477329"/>
          </a:xfrm>
        </p:grpSpPr>
        <p:sp>
          <p:nvSpPr>
            <p:cNvPr id="53" name="AutoShape 6"/>
            <p:cNvSpPr>
              <a:spLocks noChangeArrowheads="1"/>
            </p:cNvSpPr>
            <p:nvPr/>
          </p:nvSpPr>
          <p:spPr bwMode="auto">
            <a:xfrm rot="12146960">
              <a:off x="0" y="0"/>
              <a:ext cx="3764584" cy="347732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79E5A"/>
            </a:solidFill>
            <a:ln w="3175">
              <a:noFill/>
              <a:bevel/>
              <a:headEnd/>
              <a:tailEnd/>
            </a:ln>
          </p:spPr>
          <p:txBody>
            <a:bodyPr anchor="ctr"/>
            <a:lstStyle/>
            <a:p>
              <a:endParaRPr lang="zh-CN" altLang="en-US"/>
            </a:p>
          </p:txBody>
        </p:sp>
        <p:sp>
          <p:nvSpPr>
            <p:cNvPr id="54" name="WordArt 9"/>
            <p:cNvSpPr>
              <a:spLocks noChangeArrowheads="1" noChangeShapeType="1" noTextEdit="1"/>
            </p:cNvSpPr>
            <p:nvPr/>
          </p:nvSpPr>
          <p:spPr bwMode="auto">
            <a:xfrm rot="17984564">
              <a:off x="219731" y="577468"/>
              <a:ext cx="2105025" cy="1770063"/>
            </a:xfrm>
            <a:prstGeom prst="rect">
              <a:avLst/>
            </a:prstGeom>
          </p:spPr>
          <p:txBody>
            <a:bodyPr spcFirstLastPara="1" wrap="none" fromWordArt="1">
              <a:prstTxWarp prst="textArchUp">
                <a:avLst>
                  <a:gd name="adj" fmla="val 12543391"/>
                </a:avLst>
              </a:prstTxWarp>
            </a:bodyPr>
            <a:lstStyle/>
            <a:p>
              <a:pPr algn="ctr">
                <a:defRPr/>
              </a:pPr>
              <a:r>
                <a:rPr lang="zh-CN" altLang="en-US" sz="2000" kern="10" dirty="0">
                  <a:ln w="6350" cmpd="sng">
                    <a:noFill/>
                    <a:bevel/>
                    <a:headEnd/>
                    <a:tailEnd/>
                  </a:ln>
                  <a:solidFill>
                    <a:schemeClr val="bg1"/>
                  </a:solidFill>
                  <a:latin typeface="微软雅黑"/>
                  <a:ea typeface="微软雅黑"/>
                </a:rPr>
                <a:t>单击此处添加文字</a:t>
              </a:r>
            </a:p>
          </p:txBody>
        </p:sp>
      </p:grpSp>
      <p:grpSp>
        <p:nvGrpSpPr>
          <p:cNvPr id="55" name="组合 40"/>
          <p:cNvGrpSpPr>
            <a:grpSpLocks/>
          </p:cNvGrpSpPr>
          <p:nvPr/>
        </p:nvGrpSpPr>
        <p:grpSpPr bwMode="auto">
          <a:xfrm>
            <a:off x="1653530" y="2627507"/>
            <a:ext cx="2953176" cy="1829348"/>
            <a:chOff x="0" y="0"/>
            <a:chExt cx="2420666" cy="1499966"/>
          </a:xfrm>
        </p:grpSpPr>
        <p:sp>
          <p:nvSpPr>
            <p:cNvPr id="56" name="Line 17"/>
            <p:cNvSpPr>
              <a:spLocks noChangeShapeType="1"/>
            </p:cNvSpPr>
            <p:nvPr/>
          </p:nvSpPr>
          <p:spPr bwMode="auto">
            <a:xfrm>
              <a:off x="15604" y="347476"/>
              <a:ext cx="2405062" cy="1"/>
            </a:xfrm>
            <a:prstGeom prst="line">
              <a:avLst/>
            </a:prstGeom>
            <a:noFill/>
            <a:ln w="19050">
              <a:solidFill>
                <a:srgbClr val="F79E5A"/>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sz="3200"/>
            </a:p>
          </p:txBody>
        </p:sp>
        <p:sp>
          <p:nvSpPr>
            <p:cNvPr id="57" name="TextBox 42"/>
            <p:cNvSpPr>
              <a:spLocks noChangeArrowheads="1"/>
            </p:cNvSpPr>
            <p:nvPr/>
          </p:nvSpPr>
          <p:spPr bwMode="auto">
            <a:xfrm>
              <a:off x="0" y="0"/>
              <a:ext cx="1728238" cy="328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000" b="1">
                  <a:solidFill>
                    <a:srgbClr val="4D4D4D"/>
                  </a:solidFill>
                  <a:latin typeface="微软雅黑" pitchFamily="34" charset="-122"/>
                  <a:ea typeface="微软雅黑" pitchFamily="34" charset="-122"/>
                  <a:sym typeface="宋体" pitchFamily="2" charset="-122"/>
                </a:rPr>
                <a:t>文本</a:t>
              </a:r>
              <a:endParaRPr lang="zh-CN" altLang="en-US" sz="3200" b="1">
                <a:solidFill>
                  <a:srgbClr val="000000"/>
                </a:solidFill>
                <a:latin typeface="微软雅黑" pitchFamily="34" charset="-122"/>
                <a:ea typeface="微软雅黑" pitchFamily="34" charset="-122"/>
                <a:sym typeface="宋体" pitchFamily="2" charset="-122"/>
              </a:endParaRPr>
            </a:p>
          </p:txBody>
        </p:sp>
        <p:sp>
          <p:nvSpPr>
            <p:cNvPr id="58" name="TextBox 43"/>
            <p:cNvSpPr>
              <a:spLocks noChangeArrowheads="1"/>
            </p:cNvSpPr>
            <p:nvPr/>
          </p:nvSpPr>
          <p:spPr bwMode="auto">
            <a:xfrm>
              <a:off x="0" y="392578"/>
              <a:ext cx="1728787" cy="110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b="1">
                  <a:solidFill>
                    <a:srgbClr val="7D7D7D"/>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sz="3200"/>
            </a:p>
          </p:txBody>
        </p:sp>
      </p:grpSp>
      <p:grpSp>
        <p:nvGrpSpPr>
          <p:cNvPr id="59" name="组合 3"/>
          <p:cNvGrpSpPr>
            <a:grpSpLocks/>
          </p:cNvGrpSpPr>
          <p:nvPr/>
        </p:nvGrpSpPr>
        <p:grpSpPr bwMode="auto">
          <a:xfrm>
            <a:off x="4109500" y="1806898"/>
            <a:ext cx="4242894" cy="4591466"/>
            <a:chOff x="0" y="0"/>
            <a:chExt cx="3477329" cy="3764584"/>
          </a:xfrm>
        </p:grpSpPr>
        <p:sp>
          <p:nvSpPr>
            <p:cNvPr id="60" name="AutoShape 5"/>
            <p:cNvSpPr>
              <a:spLocks noChangeArrowheads="1"/>
            </p:cNvSpPr>
            <p:nvPr/>
          </p:nvSpPr>
          <p:spPr bwMode="auto">
            <a:xfrm rot="5078397">
              <a:off x="-143627" y="143626"/>
              <a:ext cx="3764584" cy="347732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B95F95"/>
            </a:solidFill>
            <a:ln w="3175">
              <a:noFill/>
              <a:bevel/>
              <a:headEnd/>
              <a:tailEnd/>
            </a:ln>
          </p:spPr>
          <p:txBody>
            <a:bodyPr lIns="0" rIns="0" anchor="ctr"/>
            <a:lstStyle/>
            <a:p>
              <a:endParaRPr lang="zh-CN" altLang="en-US"/>
            </a:p>
          </p:txBody>
        </p:sp>
        <p:sp>
          <p:nvSpPr>
            <p:cNvPr id="61" name="WordArt 8"/>
            <p:cNvSpPr>
              <a:spLocks noChangeArrowheads="1" noChangeShapeType="1" noTextEdit="1"/>
            </p:cNvSpPr>
            <p:nvPr/>
          </p:nvSpPr>
          <p:spPr bwMode="auto">
            <a:xfrm rot="79672">
              <a:off x="498799" y="1639250"/>
              <a:ext cx="2474912" cy="1771650"/>
            </a:xfrm>
            <a:prstGeom prst="rect">
              <a:avLst/>
            </a:prstGeom>
          </p:spPr>
          <p:txBody>
            <a:bodyPr spcFirstLastPara="1" wrap="none" fromWordArt="1">
              <a:prstTxWarp prst="textArchDown">
                <a:avLst>
                  <a:gd name="adj" fmla="val 1788643"/>
                </a:avLst>
              </a:prstTxWarp>
            </a:bodyPr>
            <a:lstStyle/>
            <a:p>
              <a:pPr algn="ctr">
                <a:defRPr/>
              </a:pPr>
              <a:r>
                <a:rPr lang="zh-CN" altLang="en-US" sz="2000" kern="10" dirty="0">
                  <a:ln w="6350" cmpd="sng">
                    <a:noFill/>
                    <a:bevel/>
                    <a:headEnd/>
                    <a:tailEnd/>
                  </a:ln>
                  <a:solidFill>
                    <a:schemeClr val="bg1"/>
                  </a:solidFill>
                  <a:latin typeface="微软雅黑"/>
                  <a:ea typeface="微软雅黑"/>
                </a:rPr>
                <a:t>单击此处添加文字</a:t>
              </a:r>
            </a:p>
          </p:txBody>
        </p:sp>
      </p:grpSp>
      <p:grpSp>
        <p:nvGrpSpPr>
          <p:cNvPr id="62" name="组合 47"/>
          <p:cNvGrpSpPr>
            <a:grpSpLocks/>
          </p:cNvGrpSpPr>
          <p:nvPr/>
        </p:nvGrpSpPr>
        <p:grpSpPr bwMode="auto">
          <a:xfrm>
            <a:off x="7542726" y="5089034"/>
            <a:ext cx="3033534" cy="1292675"/>
            <a:chOff x="-11895" y="35706"/>
            <a:chExt cx="2486193" cy="1060017"/>
          </a:xfrm>
        </p:grpSpPr>
        <p:sp>
          <p:nvSpPr>
            <p:cNvPr id="63" name="Line 18"/>
            <p:cNvSpPr>
              <a:spLocks noChangeShapeType="1"/>
            </p:cNvSpPr>
            <p:nvPr/>
          </p:nvSpPr>
          <p:spPr bwMode="auto">
            <a:xfrm flipH="1">
              <a:off x="-11895" y="485535"/>
              <a:ext cx="2405062" cy="1"/>
            </a:xfrm>
            <a:prstGeom prst="line">
              <a:avLst/>
            </a:prstGeom>
            <a:noFill/>
            <a:ln w="19050">
              <a:solidFill>
                <a:srgbClr val="B95F95"/>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sz="3200"/>
            </a:p>
          </p:txBody>
        </p:sp>
        <p:sp>
          <p:nvSpPr>
            <p:cNvPr id="64" name="TextBox 19"/>
            <p:cNvSpPr>
              <a:spLocks noChangeArrowheads="1"/>
            </p:cNvSpPr>
            <p:nvPr/>
          </p:nvSpPr>
          <p:spPr bwMode="auto">
            <a:xfrm>
              <a:off x="691075" y="35706"/>
              <a:ext cx="1728238" cy="328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2000" b="1" dirty="0">
                  <a:solidFill>
                    <a:srgbClr val="4D4D4D"/>
                  </a:solidFill>
                  <a:latin typeface="微软雅黑" pitchFamily="34" charset="-122"/>
                  <a:ea typeface="微软雅黑" pitchFamily="34" charset="-122"/>
                  <a:sym typeface="宋体" pitchFamily="2" charset="-122"/>
                </a:rPr>
                <a:t>文本</a:t>
              </a:r>
              <a:endParaRPr lang="zh-CN" altLang="en-US" sz="3200" b="1" dirty="0">
                <a:solidFill>
                  <a:srgbClr val="000000"/>
                </a:solidFill>
                <a:latin typeface="微软雅黑" pitchFamily="34" charset="-122"/>
                <a:ea typeface="微软雅黑" pitchFamily="34" charset="-122"/>
                <a:sym typeface="宋体" pitchFamily="2" charset="-122"/>
              </a:endParaRPr>
            </a:p>
          </p:txBody>
        </p:sp>
        <p:sp>
          <p:nvSpPr>
            <p:cNvPr id="65" name="TextBox 20"/>
            <p:cNvSpPr>
              <a:spLocks noChangeArrowheads="1"/>
            </p:cNvSpPr>
            <p:nvPr/>
          </p:nvSpPr>
          <p:spPr bwMode="auto">
            <a:xfrm>
              <a:off x="745511" y="490005"/>
              <a:ext cx="1728787" cy="605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b="1" dirty="0">
                  <a:solidFill>
                    <a:srgbClr val="7D7D7D"/>
                  </a:solidFill>
                  <a:latin typeface="微软雅黑" pitchFamily="34" charset="-122"/>
                  <a:ea typeface="微软雅黑" pitchFamily="34" charset="-122"/>
                  <a:sym typeface="微软雅黑" pitchFamily="34" charset="-122"/>
                </a:rPr>
                <a:t>单击此处添加段落文本单击此处添加段落文本</a:t>
              </a:r>
            </a:p>
          </p:txBody>
        </p:sp>
      </p:grpSp>
    </p:spTree>
    <p:extLst>
      <p:ext uri="{BB962C8B-B14F-4D97-AF65-F5344CB8AC3E}">
        <p14:creationId xmlns:p14="http://schemas.microsoft.com/office/powerpoint/2010/main" val="3221349614"/>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p:cBhvr>
                                        <p:cTn id="21" dur="500"/>
                                        <p:tgtEl>
                                          <p:spTgt spid="40"/>
                                        </p:tgtEl>
                                      </p:cBhvr>
                                    </p:animEffect>
                                  </p:childTnLst>
                                </p:cTn>
                              </p:par>
                            </p:childTnLst>
                          </p:cTn>
                        </p:par>
                        <p:par>
                          <p:cTn id="22" fill="hold">
                            <p:stCondLst>
                              <p:cond delay="1300"/>
                            </p:stCondLst>
                            <p:childTnLst>
                              <p:par>
                                <p:cTn id="23" presetID="22" presetClass="entr" presetSubtype="1"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p:cBhvr>
                                        <p:cTn id="25" dur="500"/>
                                        <p:tgtEl>
                                          <p:spTgt spid="45"/>
                                        </p:tgtEl>
                                      </p:cBhvr>
                                    </p:animEffect>
                                  </p:childTnLst>
                                </p:cTn>
                              </p:par>
                            </p:childTnLst>
                          </p:cTn>
                        </p:par>
                        <p:par>
                          <p:cTn id="26" fill="hold">
                            <p:stCondLst>
                              <p:cond delay="1800"/>
                            </p:stCondLst>
                            <p:childTnLst>
                              <p:par>
                                <p:cTn id="27" presetID="22" presetClass="entr" presetSubtype="2"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p:cBhvr>
                                        <p:cTn id="29" dur="500"/>
                                        <p:tgtEl>
                                          <p:spTgt spid="48"/>
                                        </p:tgtEl>
                                      </p:cBhvr>
                                    </p:animEffect>
                                  </p:childTnLst>
                                </p:cTn>
                              </p:par>
                            </p:childTnLst>
                          </p:cTn>
                        </p:par>
                        <p:par>
                          <p:cTn id="30" fill="hold">
                            <p:stCondLst>
                              <p:cond delay="2300"/>
                            </p:stCondLst>
                            <p:childTnLst>
                              <p:par>
                                <p:cTn id="31" presetID="22" presetClass="entr" presetSubtype="2"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Effect>
                                      <p:cBhvr>
                                        <p:cTn id="33" dur="500"/>
                                        <p:tgtEl>
                                          <p:spTgt spid="59"/>
                                        </p:tgtEl>
                                      </p:cBhvr>
                                    </p:animEffect>
                                  </p:childTnLst>
                                </p:cTn>
                              </p:par>
                            </p:childTnLst>
                          </p:cTn>
                        </p:par>
                        <p:par>
                          <p:cTn id="34" fill="hold">
                            <p:stCondLst>
                              <p:cond delay="2800"/>
                            </p:stCondLst>
                            <p:childTnLst>
                              <p:par>
                                <p:cTn id="35" presetID="22" presetClass="entr" presetSubtype="2"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p:cBhvr>
                                        <p:cTn id="37" dur="500"/>
                                        <p:tgtEl>
                                          <p:spTgt spid="62"/>
                                        </p:tgtEl>
                                      </p:cBhvr>
                                    </p:animEffect>
                                  </p:childTnLst>
                                </p:cTn>
                              </p:par>
                            </p:childTnLst>
                          </p:cTn>
                        </p:par>
                        <p:par>
                          <p:cTn id="38" fill="hold">
                            <p:stCondLst>
                              <p:cond delay="3300"/>
                            </p:stCondLst>
                            <p:childTnLst>
                              <p:par>
                                <p:cTn id="39" presetID="22" presetClass="entr" presetSubtype="4"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p:cBhvr>
                                        <p:cTn id="41" dur="500"/>
                                        <p:tgtEl>
                                          <p:spTgt spid="52"/>
                                        </p:tgtEl>
                                      </p:cBhvr>
                                    </p:animEffect>
                                  </p:childTnLst>
                                </p:cTn>
                              </p:par>
                            </p:childTnLst>
                          </p:cTn>
                        </p:par>
                        <p:par>
                          <p:cTn id="42" fill="hold">
                            <p:stCondLst>
                              <p:cond delay="3800"/>
                            </p:stCondLst>
                            <p:childTnLst>
                              <p:par>
                                <p:cTn id="43" presetID="22" presetClass="entr" presetSubtype="8" fill="hold" nodeType="afterEffect">
                                  <p:stCondLst>
                                    <p:cond delay="0"/>
                                  </p:stCondLst>
                                  <p:childTnLst>
                                    <p:set>
                                      <p:cBhvr>
                                        <p:cTn id="44" dur="1" fill="hold">
                                          <p:stCondLst>
                                            <p:cond delay="0"/>
                                          </p:stCondLst>
                                        </p:cTn>
                                        <p:tgtEl>
                                          <p:spTgt spid="55"/>
                                        </p:tgtEl>
                                        <p:attrNameLst>
                                          <p:attrName>style.visibility</p:attrName>
                                        </p:attrNameLst>
                                      </p:cBhvr>
                                      <p:to>
                                        <p:strVal val="visible"/>
                                      </p:to>
                                    </p:set>
                                    <p:animEffect>
                                      <p:cBhvr>
                                        <p:cTn id="4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4</a:t>
              </a:r>
              <a:endParaRPr lang="zh-CN" altLang="en-US" sz="3200" dirty="0">
                <a:solidFill>
                  <a:schemeClr val="bg1"/>
                </a:solidFill>
                <a:latin typeface="微软雅黑" pitchFamily="34" charset="-122"/>
                <a:ea typeface="微软雅黑" pitchFamily="34" charset="-122"/>
              </a:endParaRPr>
            </a:p>
          </p:txBody>
        </p:sp>
      </p:grpSp>
      <p:sp>
        <p:nvSpPr>
          <p:cNvPr id="24" name="Freeform 15"/>
          <p:cNvSpPr>
            <a:spLocks/>
          </p:cNvSpPr>
          <p:nvPr/>
        </p:nvSpPr>
        <p:spPr bwMode="auto">
          <a:xfrm>
            <a:off x="2289079" y="2928442"/>
            <a:ext cx="3937628" cy="887512"/>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Lst>
            <a:ahLst/>
            <a:cxnLst>
              <a:cxn ang="0">
                <a:pos x="T0" y="T1"/>
              </a:cxn>
              <a:cxn ang="0">
                <a:pos x="T2" y="T3"/>
              </a:cxn>
              <a:cxn ang="0">
                <a:pos x="T4" y="T5"/>
              </a:cxn>
              <a:cxn ang="0">
                <a:pos x="T6" y="T7"/>
              </a:cxn>
              <a:cxn ang="0">
                <a:pos x="T8" y="T9"/>
              </a:cxn>
            </a:cxnLst>
            <a:rect l="0" t="0" r="r" b="b"/>
            <a:pathLst>
              <a:path w="2053" h="531">
                <a:moveTo>
                  <a:pt x="0" y="0"/>
                </a:moveTo>
                <a:lnTo>
                  <a:pt x="0" y="531"/>
                </a:lnTo>
                <a:lnTo>
                  <a:pt x="1893" y="531"/>
                </a:lnTo>
                <a:lnTo>
                  <a:pt x="2053" y="273"/>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8502" tIns="49250" rIns="98502" bIns="49250" numCol="1" anchor="t" anchorCtr="0" compatLnSpc="1">
            <a:prstTxWarp prst="textNoShape">
              <a:avLst/>
            </a:prstTxWarp>
          </a:bodyPr>
          <a:lstStyle/>
          <a:p>
            <a:endParaRPr lang="id-ID">
              <a:latin typeface="+mn-ea"/>
            </a:endParaRPr>
          </a:p>
        </p:txBody>
      </p:sp>
      <p:sp>
        <p:nvSpPr>
          <p:cNvPr id="25" name="Freeform 17"/>
          <p:cNvSpPr>
            <a:spLocks/>
          </p:cNvSpPr>
          <p:nvPr/>
        </p:nvSpPr>
        <p:spPr bwMode="auto">
          <a:xfrm>
            <a:off x="2289079" y="3869440"/>
            <a:ext cx="3937628" cy="805614"/>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Lst>
            <a:ahLst/>
            <a:cxnLst>
              <a:cxn ang="0">
                <a:pos x="T0" y="T1"/>
              </a:cxn>
              <a:cxn ang="0">
                <a:pos x="T2" y="T3"/>
              </a:cxn>
              <a:cxn ang="0">
                <a:pos x="T4" y="T5"/>
              </a:cxn>
              <a:cxn ang="0">
                <a:pos x="T6" y="T7"/>
              </a:cxn>
              <a:cxn ang="0">
                <a:pos x="T8" y="T9"/>
              </a:cxn>
            </a:cxnLst>
            <a:rect l="0" t="0" r="r" b="b"/>
            <a:pathLst>
              <a:path w="2053" h="482">
                <a:moveTo>
                  <a:pt x="0" y="482"/>
                </a:moveTo>
                <a:lnTo>
                  <a:pt x="0" y="0"/>
                </a:lnTo>
                <a:lnTo>
                  <a:pt x="1893" y="0"/>
                </a:lnTo>
                <a:lnTo>
                  <a:pt x="2053" y="241"/>
                </a:lnTo>
                <a:lnTo>
                  <a:pt x="1893" y="4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8502" tIns="49250" rIns="98502" bIns="49250" numCol="1" anchor="t" anchorCtr="0" compatLnSpc="1">
            <a:prstTxWarp prst="textNoShape">
              <a:avLst/>
            </a:prstTxWarp>
          </a:bodyPr>
          <a:lstStyle/>
          <a:p>
            <a:endParaRPr lang="id-ID">
              <a:latin typeface="+mn-ea"/>
            </a:endParaRPr>
          </a:p>
        </p:txBody>
      </p:sp>
      <p:sp>
        <p:nvSpPr>
          <p:cNvPr id="26" name="Freeform 9"/>
          <p:cNvSpPr>
            <a:spLocks/>
          </p:cNvSpPr>
          <p:nvPr/>
        </p:nvSpPr>
        <p:spPr bwMode="auto">
          <a:xfrm>
            <a:off x="1290639" y="2175114"/>
            <a:ext cx="830489" cy="994481"/>
          </a:xfrm>
          <a:custGeom>
            <a:avLst/>
            <a:gdLst>
              <a:gd name="T0" fmla="*/ 0 w 433"/>
              <a:gd name="T1" fmla="*/ 595 h 595"/>
              <a:gd name="T2" fmla="*/ 433 w 433"/>
              <a:gd name="T3" fmla="*/ 450 h 595"/>
              <a:gd name="T4" fmla="*/ 433 w 433"/>
              <a:gd name="T5" fmla="*/ 0 h 595"/>
              <a:gd name="T6" fmla="*/ 0 w 433"/>
              <a:gd name="T7" fmla="*/ 321 h 595"/>
              <a:gd name="T8" fmla="*/ 0 w 433"/>
              <a:gd name="T9" fmla="*/ 595 h 595"/>
            </a:gdLst>
            <a:ahLst/>
            <a:cxnLst>
              <a:cxn ang="0">
                <a:pos x="T0" y="T1"/>
              </a:cxn>
              <a:cxn ang="0">
                <a:pos x="T2" y="T3"/>
              </a:cxn>
              <a:cxn ang="0">
                <a:pos x="T4" y="T5"/>
              </a:cxn>
              <a:cxn ang="0">
                <a:pos x="T6" y="T7"/>
              </a:cxn>
              <a:cxn ang="0">
                <a:pos x="T8" y="T9"/>
              </a:cxn>
            </a:cxnLst>
            <a:rect l="0" t="0" r="r" b="b"/>
            <a:pathLst>
              <a:path w="433" h="595">
                <a:moveTo>
                  <a:pt x="0" y="595"/>
                </a:moveTo>
                <a:lnTo>
                  <a:pt x="433" y="450"/>
                </a:lnTo>
                <a:lnTo>
                  <a:pt x="433" y="0"/>
                </a:lnTo>
                <a:lnTo>
                  <a:pt x="0" y="321"/>
                </a:lnTo>
                <a:lnTo>
                  <a:pt x="0" y="595"/>
                </a:lnTo>
                <a:close/>
              </a:path>
            </a:pathLst>
          </a:custGeom>
          <a:solidFill>
            <a:srgbClr val="3B68A1"/>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7" name="Freeform 10"/>
          <p:cNvSpPr>
            <a:spLocks/>
          </p:cNvSpPr>
          <p:nvPr/>
        </p:nvSpPr>
        <p:spPr bwMode="auto">
          <a:xfrm>
            <a:off x="1290639" y="3215195"/>
            <a:ext cx="830489" cy="887512"/>
          </a:xfrm>
          <a:custGeom>
            <a:avLst/>
            <a:gdLst>
              <a:gd name="T0" fmla="*/ 0 w 433"/>
              <a:gd name="T1" fmla="*/ 418 h 531"/>
              <a:gd name="T2" fmla="*/ 433 w 433"/>
              <a:gd name="T3" fmla="*/ 531 h 531"/>
              <a:gd name="T4" fmla="*/ 433 w 433"/>
              <a:gd name="T5" fmla="*/ 0 h 531"/>
              <a:gd name="T6" fmla="*/ 0 w 433"/>
              <a:gd name="T7" fmla="*/ 145 h 531"/>
              <a:gd name="T8" fmla="*/ 0 w 433"/>
              <a:gd name="T9" fmla="*/ 418 h 531"/>
            </a:gdLst>
            <a:ahLst/>
            <a:cxnLst>
              <a:cxn ang="0">
                <a:pos x="T0" y="T1"/>
              </a:cxn>
              <a:cxn ang="0">
                <a:pos x="T2" y="T3"/>
              </a:cxn>
              <a:cxn ang="0">
                <a:pos x="T4" y="T5"/>
              </a:cxn>
              <a:cxn ang="0">
                <a:pos x="T6" y="T7"/>
              </a:cxn>
              <a:cxn ang="0">
                <a:pos x="T8" y="T9"/>
              </a:cxn>
            </a:cxnLst>
            <a:rect l="0" t="0" r="r" b="b"/>
            <a:pathLst>
              <a:path w="433" h="531">
                <a:moveTo>
                  <a:pt x="0" y="418"/>
                </a:moveTo>
                <a:lnTo>
                  <a:pt x="433" y="531"/>
                </a:lnTo>
                <a:lnTo>
                  <a:pt x="433" y="0"/>
                </a:lnTo>
                <a:lnTo>
                  <a:pt x="0" y="145"/>
                </a:lnTo>
                <a:lnTo>
                  <a:pt x="0" y="418"/>
                </a:lnTo>
                <a:close/>
              </a:path>
            </a:pathLst>
          </a:custGeom>
          <a:solidFill>
            <a:srgbClr val="F79E5A"/>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8" name="Freeform 11"/>
          <p:cNvSpPr>
            <a:spLocks/>
          </p:cNvSpPr>
          <p:nvPr/>
        </p:nvSpPr>
        <p:spPr bwMode="auto">
          <a:xfrm>
            <a:off x="1290639" y="4201791"/>
            <a:ext cx="830489" cy="994481"/>
          </a:xfrm>
          <a:custGeom>
            <a:avLst/>
            <a:gdLst>
              <a:gd name="T0" fmla="*/ 0 w 433"/>
              <a:gd name="T1" fmla="*/ 274 h 595"/>
              <a:gd name="T2" fmla="*/ 433 w 433"/>
              <a:gd name="T3" fmla="*/ 595 h 595"/>
              <a:gd name="T4" fmla="*/ 433 w 433"/>
              <a:gd name="T5" fmla="*/ 113 h 595"/>
              <a:gd name="T6" fmla="*/ 0 w 433"/>
              <a:gd name="T7" fmla="*/ 0 h 595"/>
              <a:gd name="T8" fmla="*/ 0 w 433"/>
              <a:gd name="T9" fmla="*/ 274 h 595"/>
            </a:gdLst>
            <a:ahLst/>
            <a:cxnLst>
              <a:cxn ang="0">
                <a:pos x="T0" y="T1"/>
              </a:cxn>
              <a:cxn ang="0">
                <a:pos x="T2" y="T3"/>
              </a:cxn>
              <a:cxn ang="0">
                <a:pos x="T4" y="T5"/>
              </a:cxn>
              <a:cxn ang="0">
                <a:pos x="T6" y="T7"/>
              </a:cxn>
              <a:cxn ang="0">
                <a:pos x="T8" y="T9"/>
              </a:cxn>
            </a:cxnLst>
            <a:rect l="0" t="0" r="r" b="b"/>
            <a:pathLst>
              <a:path w="433" h="595">
                <a:moveTo>
                  <a:pt x="0" y="274"/>
                </a:moveTo>
                <a:lnTo>
                  <a:pt x="433" y="595"/>
                </a:lnTo>
                <a:lnTo>
                  <a:pt x="433" y="113"/>
                </a:lnTo>
                <a:lnTo>
                  <a:pt x="0" y="0"/>
                </a:lnTo>
                <a:lnTo>
                  <a:pt x="0" y="274"/>
                </a:lnTo>
                <a:close/>
              </a:path>
            </a:pathLst>
          </a:custGeom>
          <a:solidFill>
            <a:srgbClr val="4DCEB8"/>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30" name="Freeform 12"/>
          <p:cNvSpPr>
            <a:spLocks/>
          </p:cNvSpPr>
          <p:nvPr/>
        </p:nvSpPr>
        <p:spPr bwMode="auto">
          <a:xfrm>
            <a:off x="1290639" y="4947709"/>
            <a:ext cx="830489" cy="1261904"/>
          </a:xfrm>
          <a:custGeom>
            <a:avLst/>
            <a:gdLst>
              <a:gd name="T0" fmla="*/ 0 w 433"/>
              <a:gd name="T1" fmla="*/ 273 h 755"/>
              <a:gd name="T2" fmla="*/ 433 w 433"/>
              <a:gd name="T3" fmla="*/ 755 h 755"/>
              <a:gd name="T4" fmla="*/ 433 w 433"/>
              <a:gd name="T5" fmla="*/ 321 h 755"/>
              <a:gd name="T6" fmla="*/ 0 w 433"/>
              <a:gd name="T7" fmla="*/ 0 h 755"/>
              <a:gd name="T8" fmla="*/ 0 w 433"/>
              <a:gd name="T9" fmla="*/ 273 h 755"/>
            </a:gdLst>
            <a:ahLst/>
            <a:cxnLst>
              <a:cxn ang="0">
                <a:pos x="T0" y="T1"/>
              </a:cxn>
              <a:cxn ang="0">
                <a:pos x="T2" y="T3"/>
              </a:cxn>
              <a:cxn ang="0">
                <a:pos x="T4" y="T5"/>
              </a:cxn>
              <a:cxn ang="0">
                <a:pos x="T6" y="T7"/>
              </a:cxn>
              <a:cxn ang="0">
                <a:pos x="T8" y="T9"/>
              </a:cxn>
            </a:cxnLst>
            <a:rect l="0" t="0" r="r" b="b"/>
            <a:pathLst>
              <a:path w="433" h="755">
                <a:moveTo>
                  <a:pt x="0" y="273"/>
                </a:moveTo>
                <a:lnTo>
                  <a:pt x="433" y="755"/>
                </a:lnTo>
                <a:lnTo>
                  <a:pt x="433" y="321"/>
                </a:lnTo>
                <a:lnTo>
                  <a:pt x="0" y="0"/>
                </a:lnTo>
                <a:lnTo>
                  <a:pt x="0" y="273"/>
                </a:lnTo>
                <a:close/>
              </a:path>
            </a:pathLst>
          </a:custGeom>
          <a:solidFill>
            <a:srgbClr val="B95F95"/>
          </a:solidFill>
          <a:ln>
            <a:noFill/>
          </a:ln>
        </p:spPr>
        <p:txBody>
          <a:bodyPr vert="horz" wrap="square" lIns="98502" tIns="49250" rIns="98502" bIns="49250" numCol="1" anchor="t" anchorCtr="0" compatLnSpc="1">
            <a:prstTxWarp prst="textNoShape">
              <a:avLst/>
            </a:prstTxWarp>
          </a:bodyPr>
          <a:lstStyle/>
          <a:p>
            <a:pPr defTabSz="914400"/>
            <a:endParaRPr lang="id-ID" sz="1800" kern="0" dirty="0">
              <a:solidFill>
                <a:sysClr val="windowText" lastClr="000000"/>
              </a:solidFill>
              <a:latin typeface="微软雅黑" pitchFamily="34" charset="-122"/>
            </a:endParaRPr>
          </a:p>
        </p:txBody>
      </p:sp>
      <p:sp>
        <p:nvSpPr>
          <p:cNvPr id="31" name="Freeform 19"/>
          <p:cNvSpPr>
            <a:spLocks/>
          </p:cNvSpPr>
          <p:nvPr/>
        </p:nvSpPr>
        <p:spPr bwMode="auto">
          <a:xfrm>
            <a:off x="2289079" y="4728539"/>
            <a:ext cx="3937628" cy="725387"/>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Lst>
            <a:ahLst/>
            <a:cxnLst>
              <a:cxn ang="0">
                <a:pos x="T0" y="T1"/>
              </a:cxn>
              <a:cxn ang="0">
                <a:pos x="T2" y="T3"/>
              </a:cxn>
              <a:cxn ang="0">
                <a:pos x="T4" y="T5"/>
              </a:cxn>
              <a:cxn ang="0">
                <a:pos x="T6" y="T7"/>
              </a:cxn>
              <a:cxn ang="0">
                <a:pos x="T8" y="T9"/>
              </a:cxn>
            </a:cxnLst>
            <a:rect l="0" t="0" r="r" b="b"/>
            <a:pathLst>
              <a:path w="2053" h="434">
                <a:moveTo>
                  <a:pt x="0" y="0"/>
                </a:moveTo>
                <a:lnTo>
                  <a:pt x="0" y="434"/>
                </a:lnTo>
                <a:lnTo>
                  <a:pt x="1893" y="434"/>
                </a:lnTo>
                <a:lnTo>
                  <a:pt x="2053" y="225"/>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8502" tIns="49250" rIns="98502" bIns="49250" numCol="1" anchor="t" anchorCtr="0" compatLnSpc="1">
            <a:prstTxWarp prst="textNoShape">
              <a:avLst/>
            </a:prstTxWarp>
          </a:bodyPr>
          <a:lstStyle/>
          <a:p>
            <a:endParaRPr lang="id-ID">
              <a:latin typeface="+mn-ea"/>
            </a:endParaRPr>
          </a:p>
        </p:txBody>
      </p:sp>
      <p:sp>
        <p:nvSpPr>
          <p:cNvPr id="32" name="Rectangle 5"/>
          <p:cNvSpPr>
            <a:spLocks noChangeArrowheads="1"/>
          </p:cNvSpPr>
          <p:nvPr/>
        </p:nvSpPr>
        <p:spPr bwMode="auto">
          <a:xfrm>
            <a:off x="430537" y="2711633"/>
            <a:ext cx="825771" cy="457962"/>
          </a:xfrm>
          <a:prstGeom prst="rect">
            <a:avLst/>
          </a:prstGeom>
          <a:solidFill>
            <a:srgbClr val="3B68A1"/>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33" name="Rectangle 6"/>
          <p:cNvSpPr>
            <a:spLocks noChangeArrowheads="1"/>
          </p:cNvSpPr>
          <p:nvPr/>
        </p:nvSpPr>
        <p:spPr bwMode="auto">
          <a:xfrm>
            <a:off x="430537" y="3457549"/>
            <a:ext cx="825771" cy="456293"/>
          </a:xfrm>
          <a:prstGeom prst="rect">
            <a:avLst/>
          </a:prstGeom>
          <a:solidFill>
            <a:srgbClr val="F79E5A"/>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34" name="Rectangle 7"/>
          <p:cNvSpPr>
            <a:spLocks noChangeArrowheads="1"/>
          </p:cNvSpPr>
          <p:nvPr/>
        </p:nvSpPr>
        <p:spPr bwMode="auto">
          <a:xfrm>
            <a:off x="430537" y="4201791"/>
            <a:ext cx="825771" cy="457962"/>
          </a:xfrm>
          <a:prstGeom prst="rect">
            <a:avLst/>
          </a:prstGeom>
          <a:solidFill>
            <a:srgbClr val="4DCEB8"/>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40" name="Rectangle 8"/>
          <p:cNvSpPr>
            <a:spLocks noChangeArrowheads="1"/>
          </p:cNvSpPr>
          <p:nvPr/>
        </p:nvSpPr>
        <p:spPr bwMode="auto">
          <a:xfrm>
            <a:off x="430537" y="4947707"/>
            <a:ext cx="825771" cy="456293"/>
          </a:xfrm>
          <a:prstGeom prst="rect">
            <a:avLst/>
          </a:prstGeom>
          <a:solidFill>
            <a:srgbClr val="B95F95"/>
          </a:solidFill>
          <a:ln>
            <a:noFill/>
          </a:ln>
        </p:spPr>
        <p:txBody>
          <a:bodyPr vert="horz" wrap="square" lIns="98502" tIns="49250" rIns="98502" bIns="49250" numCol="1" anchor="t" anchorCtr="0" compatLnSpc="1">
            <a:prstTxWarp prst="textNoShape">
              <a:avLst/>
            </a:prstTxWarp>
          </a:bodyPr>
          <a:lstStyle/>
          <a:p>
            <a:pPr defTabSz="914400"/>
            <a:endParaRPr lang="id-ID" sz="1800" kern="0" dirty="0">
              <a:solidFill>
                <a:sysClr val="windowText" lastClr="000000"/>
              </a:solidFill>
              <a:latin typeface="微软雅黑" pitchFamily="34" charset="-122"/>
            </a:endParaRPr>
          </a:p>
        </p:txBody>
      </p:sp>
      <p:sp>
        <p:nvSpPr>
          <p:cNvPr id="45" name="Freeform 13"/>
          <p:cNvSpPr>
            <a:spLocks/>
          </p:cNvSpPr>
          <p:nvPr/>
        </p:nvSpPr>
        <p:spPr bwMode="auto">
          <a:xfrm>
            <a:off x="2160412" y="2175114"/>
            <a:ext cx="3209974" cy="752129"/>
          </a:xfrm>
          <a:custGeom>
            <a:avLst/>
            <a:gdLst>
              <a:gd name="T0" fmla="*/ 0 w 2053"/>
              <a:gd name="T1" fmla="*/ 450 h 450"/>
              <a:gd name="T2" fmla="*/ 0 w 2053"/>
              <a:gd name="T3" fmla="*/ 0 h 450"/>
              <a:gd name="T4" fmla="*/ 1893 w 2053"/>
              <a:gd name="T5" fmla="*/ 0 h 450"/>
              <a:gd name="T6" fmla="*/ 2053 w 2053"/>
              <a:gd name="T7" fmla="*/ 225 h 450"/>
              <a:gd name="T8" fmla="*/ 1893 w 2053"/>
              <a:gd name="T9" fmla="*/ 450 h 450"/>
              <a:gd name="T10" fmla="*/ 0 w 2053"/>
              <a:gd name="T11" fmla="*/ 450 h 450"/>
            </a:gdLst>
            <a:ahLst/>
            <a:cxnLst>
              <a:cxn ang="0">
                <a:pos x="T0" y="T1"/>
              </a:cxn>
              <a:cxn ang="0">
                <a:pos x="T2" y="T3"/>
              </a:cxn>
              <a:cxn ang="0">
                <a:pos x="T4" y="T5"/>
              </a:cxn>
              <a:cxn ang="0">
                <a:pos x="T6" y="T7"/>
              </a:cxn>
              <a:cxn ang="0">
                <a:pos x="T8" y="T9"/>
              </a:cxn>
              <a:cxn ang="0">
                <a:pos x="T10" y="T11"/>
              </a:cxn>
            </a:cxnLst>
            <a:rect l="0" t="0" r="r" b="b"/>
            <a:pathLst>
              <a:path w="2053" h="450">
                <a:moveTo>
                  <a:pt x="0" y="450"/>
                </a:moveTo>
                <a:lnTo>
                  <a:pt x="0" y="0"/>
                </a:lnTo>
                <a:lnTo>
                  <a:pt x="1893" y="0"/>
                </a:lnTo>
                <a:lnTo>
                  <a:pt x="2053" y="225"/>
                </a:lnTo>
                <a:lnTo>
                  <a:pt x="1893" y="450"/>
                </a:lnTo>
                <a:lnTo>
                  <a:pt x="0" y="450"/>
                </a:lnTo>
                <a:close/>
              </a:path>
            </a:pathLst>
          </a:custGeom>
          <a:solidFill>
            <a:srgbClr val="3B68A1"/>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46" name="Rectangle 63"/>
          <p:cNvSpPr/>
          <p:nvPr/>
        </p:nvSpPr>
        <p:spPr>
          <a:xfrm>
            <a:off x="2442393" y="2225691"/>
            <a:ext cx="1840403" cy="591904"/>
          </a:xfrm>
          <a:prstGeom prst="rect">
            <a:avLst/>
          </a:prstGeom>
        </p:spPr>
        <p:txBody>
          <a:bodyPr wrap="none" lIns="98502" tIns="49250" rIns="98502" bIns="492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3200" b="1" kern="0" dirty="0">
                <a:solidFill>
                  <a:srgbClr val="FFFFFF"/>
                </a:solidFill>
                <a:latin typeface="微软雅黑" pitchFamily="34" charset="-122"/>
                <a:ea typeface="微软雅黑" pitchFamily="34" charset="-122"/>
              </a:rPr>
              <a:t>加入标题</a:t>
            </a:r>
            <a:endParaRPr kumimoji="0" lang="id-ID" sz="3200" b="1" i="0" u="none" strike="noStrike" kern="0" cap="none" spc="0" normalizeH="0" baseline="0" noProof="0" dirty="0">
              <a:ln>
                <a:noFill/>
              </a:ln>
              <a:solidFill>
                <a:srgbClr val="FFFFFF"/>
              </a:solidFill>
              <a:effectLst/>
              <a:uLnTx/>
              <a:uFillTx/>
              <a:latin typeface="微软雅黑" pitchFamily="34" charset="-122"/>
            </a:endParaRPr>
          </a:p>
        </p:txBody>
      </p:sp>
      <p:sp>
        <p:nvSpPr>
          <p:cNvPr id="47" name="Rectangle 64"/>
          <p:cNvSpPr/>
          <p:nvPr/>
        </p:nvSpPr>
        <p:spPr>
          <a:xfrm>
            <a:off x="6370221" y="2154817"/>
            <a:ext cx="4779508" cy="791959"/>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5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5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48" name="Freeform 14"/>
          <p:cNvSpPr>
            <a:spLocks/>
          </p:cNvSpPr>
          <p:nvPr/>
        </p:nvSpPr>
        <p:spPr bwMode="auto">
          <a:xfrm>
            <a:off x="2160412" y="3215195"/>
            <a:ext cx="3209974" cy="887512"/>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 name="T10" fmla="*/ 0 w 2053"/>
              <a:gd name="T11" fmla="*/ 0 h 531"/>
            </a:gdLst>
            <a:ahLst/>
            <a:cxnLst>
              <a:cxn ang="0">
                <a:pos x="T0" y="T1"/>
              </a:cxn>
              <a:cxn ang="0">
                <a:pos x="T2" y="T3"/>
              </a:cxn>
              <a:cxn ang="0">
                <a:pos x="T4" y="T5"/>
              </a:cxn>
              <a:cxn ang="0">
                <a:pos x="T6" y="T7"/>
              </a:cxn>
              <a:cxn ang="0">
                <a:pos x="T8" y="T9"/>
              </a:cxn>
              <a:cxn ang="0">
                <a:pos x="T10" y="T11"/>
              </a:cxn>
            </a:cxnLst>
            <a:rect l="0" t="0" r="r" b="b"/>
            <a:pathLst>
              <a:path w="2053" h="531">
                <a:moveTo>
                  <a:pt x="0" y="0"/>
                </a:moveTo>
                <a:lnTo>
                  <a:pt x="0" y="531"/>
                </a:lnTo>
                <a:lnTo>
                  <a:pt x="1893" y="531"/>
                </a:lnTo>
                <a:lnTo>
                  <a:pt x="2053" y="273"/>
                </a:lnTo>
                <a:lnTo>
                  <a:pt x="1893" y="0"/>
                </a:lnTo>
                <a:lnTo>
                  <a:pt x="0" y="0"/>
                </a:lnTo>
                <a:close/>
              </a:path>
            </a:pathLst>
          </a:custGeom>
          <a:solidFill>
            <a:srgbClr val="F79E5A"/>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49" name="Rectangle 67"/>
          <p:cNvSpPr/>
          <p:nvPr/>
        </p:nvSpPr>
        <p:spPr>
          <a:xfrm>
            <a:off x="2442393" y="3329256"/>
            <a:ext cx="1840403" cy="591904"/>
          </a:xfrm>
          <a:prstGeom prst="rect">
            <a:avLst/>
          </a:prstGeom>
        </p:spPr>
        <p:txBody>
          <a:bodyPr wrap="none" lIns="98502" tIns="49250" rIns="98502" bIns="49250">
            <a:spAutoFit/>
          </a:bodyPr>
          <a:lstStyle/>
          <a:p>
            <a:pPr lvl="0">
              <a:defRPr/>
            </a:pPr>
            <a:r>
              <a:rPr lang="zh-CN" altLang="en-US" sz="3200" b="1" kern="0" dirty="0">
                <a:solidFill>
                  <a:srgbClr val="FFFFFF"/>
                </a:solidFill>
                <a:latin typeface="微软雅黑" pitchFamily="34" charset="-122"/>
                <a:ea typeface="微软雅黑" pitchFamily="34" charset="-122"/>
              </a:rPr>
              <a:t>加入标题</a:t>
            </a:r>
            <a:endParaRPr lang="id-ID" altLang="zh-CN" sz="3200" b="1" kern="0" dirty="0">
              <a:solidFill>
                <a:srgbClr val="FFFFFF"/>
              </a:solidFill>
              <a:latin typeface="微软雅黑" pitchFamily="34" charset="-122"/>
            </a:endParaRPr>
          </a:p>
        </p:txBody>
      </p:sp>
      <p:sp>
        <p:nvSpPr>
          <p:cNvPr id="50" name="Rectangle 68"/>
          <p:cNvSpPr/>
          <p:nvPr/>
        </p:nvSpPr>
        <p:spPr>
          <a:xfrm>
            <a:off x="6370221" y="3226287"/>
            <a:ext cx="4779508" cy="791959"/>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5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5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51" name="Freeform 16"/>
          <p:cNvSpPr>
            <a:spLocks/>
          </p:cNvSpPr>
          <p:nvPr/>
        </p:nvSpPr>
        <p:spPr bwMode="auto">
          <a:xfrm>
            <a:off x="2160412" y="4390658"/>
            <a:ext cx="3209974" cy="805614"/>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 name="T10" fmla="*/ 0 w 2053"/>
              <a:gd name="T11" fmla="*/ 482 h 482"/>
            </a:gdLst>
            <a:ahLst/>
            <a:cxnLst>
              <a:cxn ang="0">
                <a:pos x="T0" y="T1"/>
              </a:cxn>
              <a:cxn ang="0">
                <a:pos x="T2" y="T3"/>
              </a:cxn>
              <a:cxn ang="0">
                <a:pos x="T4" y="T5"/>
              </a:cxn>
              <a:cxn ang="0">
                <a:pos x="T6" y="T7"/>
              </a:cxn>
              <a:cxn ang="0">
                <a:pos x="T8" y="T9"/>
              </a:cxn>
              <a:cxn ang="0">
                <a:pos x="T10" y="T11"/>
              </a:cxn>
            </a:cxnLst>
            <a:rect l="0" t="0" r="r" b="b"/>
            <a:pathLst>
              <a:path w="2053" h="482">
                <a:moveTo>
                  <a:pt x="0" y="482"/>
                </a:moveTo>
                <a:lnTo>
                  <a:pt x="0" y="0"/>
                </a:lnTo>
                <a:lnTo>
                  <a:pt x="1893" y="0"/>
                </a:lnTo>
                <a:lnTo>
                  <a:pt x="2053" y="241"/>
                </a:lnTo>
                <a:lnTo>
                  <a:pt x="1893" y="482"/>
                </a:lnTo>
                <a:lnTo>
                  <a:pt x="0" y="482"/>
                </a:lnTo>
                <a:close/>
              </a:path>
            </a:pathLst>
          </a:custGeom>
          <a:solidFill>
            <a:srgbClr val="4DCEB8"/>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52" name="Rectangle 71"/>
          <p:cNvSpPr/>
          <p:nvPr/>
        </p:nvSpPr>
        <p:spPr>
          <a:xfrm>
            <a:off x="2442393" y="4467979"/>
            <a:ext cx="1840403" cy="591904"/>
          </a:xfrm>
          <a:prstGeom prst="rect">
            <a:avLst/>
          </a:prstGeom>
        </p:spPr>
        <p:txBody>
          <a:bodyPr wrap="none" lIns="98502" tIns="49250" rIns="98502" bIns="49250">
            <a:spAutoFit/>
          </a:bodyPr>
          <a:lstStyle/>
          <a:p>
            <a:pPr lvl="0">
              <a:defRPr/>
            </a:pPr>
            <a:r>
              <a:rPr lang="zh-CN" altLang="en-US" sz="3200" b="1" kern="0" dirty="0">
                <a:solidFill>
                  <a:srgbClr val="FFFFFF"/>
                </a:solidFill>
                <a:latin typeface="微软雅黑" pitchFamily="34" charset="-122"/>
                <a:ea typeface="微软雅黑" pitchFamily="34" charset="-122"/>
              </a:rPr>
              <a:t>加入标题</a:t>
            </a:r>
            <a:endParaRPr lang="id-ID" altLang="zh-CN" sz="3200" b="1" kern="0" dirty="0">
              <a:solidFill>
                <a:srgbClr val="FFFFFF"/>
              </a:solidFill>
              <a:latin typeface="微软雅黑" pitchFamily="34" charset="-122"/>
            </a:endParaRPr>
          </a:p>
        </p:txBody>
      </p:sp>
      <p:sp>
        <p:nvSpPr>
          <p:cNvPr id="53" name="Rectangle 72"/>
          <p:cNvSpPr/>
          <p:nvPr/>
        </p:nvSpPr>
        <p:spPr>
          <a:xfrm>
            <a:off x="6370221" y="4389803"/>
            <a:ext cx="4779508" cy="791959"/>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5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5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54" name="Freeform 18"/>
          <p:cNvSpPr>
            <a:spLocks/>
          </p:cNvSpPr>
          <p:nvPr/>
        </p:nvSpPr>
        <p:spPr bwMode="auto">
          <a:xfrm>
            <a:off x="2160412" y="5484227"/>
            <a:ext cx="3209974" cy="725387"/>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 name="T10" fmla="*/ 0 w 2053"/>
              <a:gd name="T11" fmla="*/ 0 h 434"/>
            </a:gdLst>
            <a:ahLst/>
            <a:cxnLst>
              <a:cxn ang="0">
                <a:pos x="T0" y="T1"/>
              </a:cxn>
              <a:cxn ang="0">
                <a:pos x="T2" y="T3"/>
              </a:cxn>
              <a:cxn ang="0">
                <a:pos x="T4" y="T5"/>
              </a:cxn>
              <a:cxn ang="0">
                <a:pos x="T6" y="T7"/>
              </a:cxn>
              <a:cxn ang="0">
                <a:pos x="T8" y="T9"/>
              </a:cxn>
              <a:cxn ang="0">
                <a:pos x="T10" y="T11"/>
              </a:cxn>
            </a:cxnLst>
            <a:rect l="0" t="0" r="r" b="b"/>
            <a:pathLst>
              <a:path w="2053" h="434">
                <a:moveTo>
                  <a:pt x="0" y="0"/>
                </a:moveTo>
                <a:lnTo>
                  <a:pt x="0" y="434"/>
                </a:lnTo>
                <a:lnTo>
                  <a:pt x="1893" y="434"/>
                </a:lnTo>
                <a:lnTo>
                  <a:pt x="2053" y="225"/>
                </a:lnTo>
                <a:lnTo>
                  <a:pt x="1893" y="0"/>
                </a:lnTo>
                <a:lnTo>
                  <a:pt x="0" y="0"/>
                </a:lnTo>
                <a:close/>
              </a:path>
            </a:pathLst>
          </a:custGeom>
          <a:solidFill>
            <a:srgbClr val="B95F95"/>
          </a:solidFill>
          <a:ln>
            <a:noFill/>
          </a:ln>
        </p:spPr>
        <p:txBody>
          <a:bodyPr vert="horz" wrap="square" lIns="98502" tIns="49250" rIns="98502" bIns="49250" numCol="1" anchor="t" anchorCtr="0" compatLnSpc="1">
            <a:prstTxWarp prst="textNoShape">
              <a:avLst/>
            </a:prstTxWarp>
          </a:bodyPr>
          <a:lstStyle/>
          <a:p>
            <a:pPr defTabSz="914400"/>
            <a:endParaRPr lang="id-ID" sz="1800" kern="0" dirty="0">
              <a:solidFill>
                <a:sysClr val="windowText" lastClr="000000"/>
              </a:solidFill>
              <a:latin typeface="微软雅黑" pitchFamily="34" charset="-122"/>
            </a:endParaRPr>
          </a:p>
        </p:txBody>
      </p:sp>
      <p:sp>
        <p:nvSpPr>
          <p:cNvPr id="55" name="Rectangle 75"/>
          <p:cNvSpPr/>
          <p:nvPr/>
        </p:nvSpPr>
        <p:spPr>
          <a:xfrm>
            <a:off x="2442393" y="5533156"/>
            <a:ext cx="1840403" cy="591904"/>
          </a:xfrm>
          <a:prstGeom prst="rect">
            <a:avLst/>
          </a:prstGeom>
        </p:spPr>
        <p:txBody>
          <a:bodyPr wrap="none" lIns="98502" tIns="49250" rIns="98502" bIns="49250">
            <a:spAutoFit/>
          </a:bodyPr>
          <a:lstStyle/>
          <a:p>
            <a:pPr lvl="0">
              <a:defRPr/>
            </a:pPr>
            <a:r>
              <a:rPr lang="zh-CN" altLang="en-US" sz="3200" b="1" kern="0" dirty="0">
                <a:solidFill>
                  <a:srgbClr val="FFFFFF"/>
                </a:solidFill>
                <a:latin typeface="微软雅黑" pitchFamily="34" charset="-122"/>
                <a:ea typeface="微软雅黑" pitchFamily="34" charset="-122"/>
              </a:rPr>
              <a:t>加入标题</a:t>
            </a:r>
            <a:endParaRPr lang="id-ID" altLang="zh-CN" sz="3200" b="1" kern="0" dirty="0">
              <a:solidFill>
                <a:srgbClr val="FFFFFF"/>
              </a:solidFill>
              <a:latin typeface="微软雅黑" pitchFamily="34" charset="-122"/>
            </a:endParaRPr>
          </a:p>
        </p:txBody>
      </p:sp>
      <p:sp>
        <p:nvSpPr>
          <p:cNvPr id="56" name="Rectangle 76"/>
          <p:cNvSpPr/>
          <p:nvPr/>
        </p:nvSpPr>
        <p:spPr>
          <a:xfrm>
            <a:off x="6370221" y="5473762"/>
            <a:ext cx="4779508" cy="791959"/>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5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5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57" name="Freeform 26"/>
          <p:cNvSpPr>
            <a:spLocks noEditPoints="1"/>
          </p:cNvSpPr>
          <p:nvPr/>
        </p:nvSpPr>
        <p:spPr bwMode="auto">
          <a:xfrm rot="2700000">
            <a:off x="5729133" y="2317760"/>
            <a:ext cx="275092" cy="488524"/>
          </a:xfrm>
          <a:custGeom>
            <a:avLst/>
            <a:gdLst>
              <a:gd name="T0" fmla="*/ 482 w 579"/>
              <a:gd name="T1" fmla="*/ 367 h 1073"/>
              <a:gd name="T2" fmla="*/ 482 w 579"/>
              <a:gd name="T3" fmla="*/ 148 h 1073"/>
              <a:gd name="T4" fmla="*/ 525 w 579"/>
              <a:gd name="T5" fmla="*/ 79 h 1073"/>
              <a:gd name="T6" fmla="*/ 447 w 579"/>
              <a:gd name="T7" fmla="*/ 0 h 1073"/>
              <a:gd name="T8" fmla="*/ 132 w 579"/>
              <a:gd name="T9" fmla="*/ 0 h 1073"/>
              <a:gd name="T10" fmla="*/ 54 w 579"/>
              <a:gd name="T11" fmla="*/ 79 h 1073"/>
              <a:gd name="T12" fmla="*/ 96 w 579"/>
              <a:gd name="T13" fmla="*/ 148 h 1073"/>
              <a:gd name="T14" fmla="*/ 96 w 579"/>
              <a:gd name="T15" fmla="*/ 367 h 1073"/>
              <a:gd name="T16" fmla="*/ 0 w 579"/>
              <a:gd name="T17" fmla="*/ 583 h 1073"/>
              <a:gd name="T18" fmla="*/ 0 w 579"/>
              <a:gd name="T19" fmla="*/ 612 h 1073"/>
              <a:gd name="T20" fmla="*/ 224 w 579"/>
              <a:gd name="T21" fmla="*/ 612 h 1073"/>
              <a:gd name="T22" fmla="*/ 224 w 579"/>
              <a:gd name="T23" fmla="*/ 923 h 1073"/>
              <a:gd name="T24" fmla="*/ 289 w 579"/>
              <a:gd name="T25" fmla="*/ 1073 h 1073"/>
              <a:gd name="T26" fmla="*/ 355 w 579"/>
              <a:gd name="T27" fmla="*/ 923 h 1073"/>
              <a:gd name="T28" fmla="*/ 355 w 579"/>
              <a:gd name="T29" fmla="*/ 612 h 1073"/>
              <a:gd name="T30" fmla="*/ 579 w 579"/>
              <a:gd name="T31" fmla="*/ 612 h 1073"/>
              <a:gd name="T32" fmla="*/ 579 w 579"/>
              <a:gd name="T33" fmla="*/ 583 h 1073"/>
              <a:gd name="T34" fmla="*/ 482 w 579"/>
              <a:gd name="T35" fmla="*/ 367 h 1073"/>
              <a:gd name="T36" fmla="*/ 132 w 579"/>
              <a:gd name="T37" fmla="*/ 58 h 1073"/>
              <a:gd name="T38" fmla="*/ 447 w 579"/>
              <a:gd name="T39" fmla="*/ 58 h 1073"/>
              <a:gd name="T40" fmla="*/ 467 w 579"/>
              <a:gd name="T41" fmla="*/ 79 h 1073"/>
              <a:gd name="T42" fmla="*/ 449 w 579"/>
              <a:gd name="T43" fmla="*/ 99 h 1073"/>
              <a:gd name="T44" fmla="*/ 436 w 579"/>
              <a:gd name="T45" fmla="*/ 101 h 1073"/>
              <a:gd name="T46" fmla="*/ 143 w 579"/>
              <a:gd name="T47" fmla="*/ 101 h 1073"/>
              <a:gd name="T48" fmla="*/ 129 w 579"/>
              <a:gd name="T49" fmla="*/ 99 h 1073"/>
              <a:gd name="T50" fmla="*/ 111 w 579"/>
              <a:gd name="T51" fmla="*/ 79 h 1073"/>
              <a:gd name="T52" fmla="*/ 132 w 579"/>
              <a:gd name="T53" fmla="*/ 58 h 1073"/>
              <a:gd name="T54" fmla="*/ 424 w 579"/>
              <a:gd name="T55" fmla="*/ 370 h 1073"/>
              <a:gd name="T56" fmla="*/ 154 w 579"/>
              <a:gd name="T57" fmla="*/ 370 h 1073"/>
              <a:gd name="T58" fmla="*/ 154 w 579"/>
              <a:gd name="T59" fmla="*/ 130 h 1073"/>
              <a:gd name="T60" fmla="*/ 424 w 579"/>
              <a:gd name="T61" fmla="*/ 130 h 1073"/>
              <a:gd name="T62" fmla="*/ 424 w 579"/>
              <a:gd name="T63" fmla="*/ 370 h 1073"/>
              <a:gd name="T64" fmla="*/ 297 w 579"/>
              <a:gd name="T65" fmla="*/ 911 h 1073"/>
              <a:gd name="T66" fmla="*/ 289 w 579"/>
              <a:gd name="T67" fmla="*/ 928 h 1073"/>
              <a:gd name="T68" fmla="*/ 282 w 579"/>
              <a:gd name="T69" fmla="*/ 911 h 1073"/>
              <a:gd name="T70" fmla="*/ 282 w 579"/>
              <a:gd name="T71" fmla="*/ 612 h 1073"/>
              <a:gd name="T72" fmla="*/ 297 w 579"/>
              <a:gd name="T73" fmla="*/ 612 h 1073"/>
              <a:gd name="T74" fmla="*/ 297 w 579"/>
              <a:gd name="T75" fmla="*/ 911 h 1073"/>
              <a:gd name="T76" fmla="*/ 355 w 579"/>
              <a:gd name="T77" fmla="*/ 554 h 1073"/>
              <a:gd name="T78" fmla="*/ 224 w 579"/>
              <a:gd name="T79" fmla="*/ 554 h 1073"/>
              <a:gd name="T80" fmla="*/ 59 w 579"/>
              <a:gd name="T81" fmla="*/ 554 h 1073"/>
              <a:gd name="T82" fmla="*/ 144 w 579"/>
              <a:gd name="T83" fmla="*/ 403 h 1073"/>
              <a:gd name="T84" fmla="*/ 149 w 579"/>
              <a:gd name="T85" fmla="*/ 399 h 1073"/>
              <a:gd name="T86" fmla="*/ 430 w 579"/>
              <a:gd name="T87" fmla="*/ 399 h 1073"/>
              <a:gd name="T88" fmla="*/ 435 w 579"/>
              <a:gd name="T89" fmla="*/ 403 h 1073"/>
              <a:gd name="T90" fmla="*/ 519 w 579"/>
              <a:gd name="T91" fmla="*/ 554 h 1073"/>
              <a:gd name="T92" fmla="*/ 355 w 579"/>
              <a:gd name="T93" fmla="*/ 554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1073">
                <a:moveTo>
                  <a:pt x="482" y="367"/>
                </a:moveTo>
                <a:cubicBezTo>
                  <a:pt x="482" y="148"/>
                  <a:pt x="482" y="148"/>
                  <a:pt x="482" y="148"/>
                </a:cubicBezTo>
                <a:cubicBezTo>
                  <a:pt x="508" y="135"/>
                  <a:pt x="525" y="109"/>
                  <a:pt x="525" y="79"/>
                </a:cubicBezTo>
                <a:cubicBezTo>
                  <a:pt x="525" y="35"/>
                  <a:pt x="490" y="0"/>
                  <a:pt x="447" y="0"/>
                </a:cubicBezTo>
                <a:cubicBezTo>
                  <a:pt x="132" y="0"/>
                  <a:pt x="132" y="0"/>
                  <a:pt x="132" y="0"/>
                </a:cubicBezTo>
                <a:cubicBezTo>
                  <a:pt x="89" y="0"/>
                  <a:pt x="54" y="35"/>
                  <a:pt x="54" y="79"/>
                </a:cubicBezTo>
                <a:cubicBezTo>
                  <a:pt x="54" y="109"/>
                  <a:pt x="71" y="135"/>
                  <a:pt x="96" y="148"/>
                </a:cubicBezTo>
                <a:cubicBezTo>
                  <a:pt x="96" y="367"/>
                  <a:pt x="96" y="367"/>
                  <a:pt x="96" y="367"/>
                </a:cubicBezTo>
                <a:cubicBezTo>
                  <a:pt x="35" y="422"/>
                  <a:pt x="0" y="500"/>
                  <a:pt x="0" y="583"/>
                </a:cubicBezTo>
                <a:cubicBezTo>
                  <a:pt x="0" y="612"/>
                  <a:pt x="0" y="612"/>
                  <a:pt x="0" y="612"/>
                </a:cubicBezTo>
                <a:cubicBezTo>
                  <a:pt x="224" y="612"/>
                  <a:pt x="224" y="612"/>
                  <a:pt x="224" y="612"/>
                </a:cubicBezTo>
                <a:cubicBezTo>
                  <a:pt x="224" y="923"/>
                  <a:pt x="224" y="923"/>
                  <a:pt x="224" y="923"/>
                </a:cubicBezTo>
                <a:cubicBezTo>
                  <a:pt x="289" y="1073"/>
                  <a:pt x="289" y="1073"/>
                  <a:pt x="289" y="1073"/>
                </a:cubicBezTo>
                <a:cubicBezTo>
                  <a:pt x="355" y="923"/>
                  <a:pt x="355" y="923"/>
                  <a:pt x="355" y="923"/>
                </a:cubicBezTo>
                <a:cubicBezTo>
                  <a:pt x="355" y="612"/>
                  <a:pt x="355" y="612"/>
                  <a:pt x="355" y="612"/>
                </a:cubicBezTo>
                <a:cubicBezTo>
                  <a:pt x="579" y="612"/>
                  <a:pt x="579" y="612"/>
                  <a:pt x="579" y="612"/>
                </a:cubicBezTo>
                <a:cubicBezTo>
                  <a:pt x="579" y="583"/>
                  <a:pt x="579" y="583"/>
                  <a:pt x="579" y="583"/>
                </a:cubicBezTo>
                <a:cubicBezTo>
                  <a:pt x="579" y="500"/>
                  <a:pt x="544" y="422"/>
                  <a:pt x="482" y="367"/>
                </a:cubicBezTo>
                <a:close/>
                <a:moveTo>
                  <a:pt x="132" y="58"/>
                </a:moveTo>
                <a:cubicBezTo>
                  <a:pt x="447" y="58"/>
                  <a:pt x="447" y="58"/>
                  <a:pt x="447" y="58"/>
                </a:cubicBezTo>
                <a:cubicBezTo>
                  <a:pt x="458" y="58"/>
                  <a:pt x="467" y="67"/>
                  <a:pt x="467" y="79"/>
                </a:cubicBezTo>
                <a:cubicBezTo>
                  <a:pt x="467" y="89"/>
                  <a:pt x="459" y="97"/>
                  <a:pt x="449" y="99"/>
                </a:cubicBezTo>
                <a:cubicBezTo>
                  <a:pt x="436" y="101"/>
                  <a:pt x="436" y="101"/>
                  <a:pt x="436" y="101"/>
                </a:cubicBezTo>
                <a:cubicBezTo>
                  <a:pt x="143" y="101"/>
                  <a:pt x="143" y="101"/>
                  <a:pt x="143" y="101"/>
                </a:cubicBezTo>
                <a:cubicBezTo>
                  <a:pt x="129" y="99"/>
                  <a:pt x="129" y="99"/>
                  <a:pt x="129" y="99"/>
                </a:cubicBezTo>
                <a:cubicBezTo>
                  <a:pt x="119" y="97"/>
                  <a:pt x="111" y="89"/>
                  <a:pt x="111" y="79"/>
                </a:cubicBezTo>
                <a:cubicBezTo>
                  <a:pt x="111" y="67"/>
                  <a:pt x="121" y="58"/>
                  <a:pt x="132" y="58"/>
                </a:cubicBezTo>
                <a:close/>
                <a:moveTo>
                  <a:pt x="424" y="370"/>
                </a:moveTo>
                <a:cubicBezTo>
                  <a:pt x="154" y="370"/>
                  <a:pt x="154" y="370"/>
                  <a:pt x="154" y="370"/>
                </a:cubicBezTo>
                <a:cubicBezTo>
                  <a:pt x="154" y="130"/>
                  <a:pt x="154" y="130"/>
                  <a:pt x="154" y="130"/>
                </a:cubicBezTo>
                <a:cubicBezTo>
                  <a:pt x="424" y="130"/>
                  <a:pt x="424" y="130"/>
                  <a:pt x="424" y="130"/>
                </a:cubicBezTo>
                <a:lnTo>
                  <a:pt x="424" y="370"/>
                </a:lnTo>
                <a:close/>
                <a:moveTo>
                  <a:pt x="297" y="911"/>
                </a:moveTo>
                <a:cubicBezTo>
                  <a:pt x="289" y="928"/>
                  <a:pt x="289" y="928"/>
                  <a:pt x="289" y="928"/>
                </a:cubicBezTo>
                <a:cubicBezTo>
                  <a:pt x="282" y="911"/>
                  <a:pt x="282" y="911"/>
                  <a:pt x="282" y="911"/>
                </a:cubicBezTo>
                <a:cubicBezTo>
                  <a:pt x="282" y="612"/>
                  <a:pt x="282" y="612"/>
                  <a:pt x="282" y="612"/>
                </a:cubicBezTo>
                <a:cubicBezTo>
                  <a:pt x="297" y="612"/>
                  <a:pt x="297" y="612"/>
                  <a:pt x="297" y="612"/>
                </a:cubicBezTo>
                <a:lnTo>
                  <a:pt x="297" y="911"/>
                </a:lnTo>
                <a:close/>
                <a:moveTo>
                  <a:pt x="355" y="554"/>
                </a:moveTo>
                <a:cubicBezTo>
                  <a:pt x="224" y="554"/>
                  <a:pt x="224" y="554"/>
                  <a:pt x="224" y="554"/>
                </a:cubicBezTo>
                <a:cubicBezTo>
                  <a:pt x="59" y="554"/>
                  <a:pt x="59" y="554"/>
                  <a:pt x="59" y="554"/>
                </a:cubicBezTo>
                <a:cubicBezTo>
                  <a:pt x="67" y="495"/>
                  <a:pt x="97" y="441"/>
                  <a:pt x="144" y="403"/>
                </a:cubicBezTo>
                <a:cubicBezTo>
                  <a:pt x="149" y="399"/>
                  <a:pt x="149" y="399"/>
                  <a:pt x="149" y="399"/>
                </a:cubicBezTo>
                <a:cubicBezTo>
                  <a:pt x="430" y="399"/>
                  <a:pt x="430" y="399"/>
                  <a:pt x="430" y="399"/>
                </a:cubicBezTo>
                <a:cubicBezTo>
                  <a:pt x="435" y="403"/>
                  <a:pt x="435" y="403"/>
                  <a:pt x="435" y="403"/>
                </a:cubicBezTo>
                <a:cubicBezTo>
                  <a:pt x="482" y="441"/>
                  <a:pt x="512" y="495"/>
                  <a:pt x="519" y="554"/>
                </a:cubicBezTo>
                <a:lnTo>
                  <a:pt x="355" y="554"/>
                </a:lnTo>
                <a:close/>
              </a:path>
            </a:pathLst>
          </a:custGeom>
          <a:solidFill>
            <a:schemeClr val="bg1">
              <a:lumMod val="50000"/>
            </a:schemeClr>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nvGrpSpPr>
          <p:cNvPr id="58" name="Group 97"/>
          <p:cNvGrpSpPr/>
          <p:nvPr/>
        </p:nvGrpSpPr>
        <p:grpSpPr>
          <a:xfrm>
            <a:off x="5663660" y="4596656"/>
            <a:ext cx="406036" cy="400707"/>
            <a:chOff x="6719888" y="887413"/>
            <a:chExt cx="492125" cy="468312"/>
          </a:xfrm>
          <a:solidFill>
            <a:schemeClr val="bg1">
              <a:lumMod val="50000"/>
            </a:schemeClr>
          </a:solidFill>
        </p:grpSpPr>
        <p:sp>
          <p:nvSpPr>
            <p:cNvPr id="59" name="Freeform 13"/>
            <p:cNvSpPr>
              <a:spLocks noEditPoints="1"/>
            </p:cNvSpPr>
            <p:nvPr/>
          </p:nvSpPr>
          <p:spPr bwMode="auto">
            <a:xfrm>
              <a:off x="6719888" y="887413"/>
              <a:ext cx="492125" cy="468312"/>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8 w 128"/>
                <a:gd name="T13" fmla="*/ 110 h 122"/>
                <a:gd name="T14" fmla="*/ 35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2" y="106"/>
                    <a:pt x="39" y="109"/>
                    <a:pt x="38" y="110"/>
                  </a:cubicBezTo>
                  <a:cubicBezTo>
                    <a:pt x="36" y="111"/>
                    <a:pt x="35" y="112"/>
                    <a:pt x="35"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5"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2"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60" name="Freeform 14"/>
            <p:cNvSpPr>
              <a:spLocks noEditPoints="1"/>
            </p:cNvSpPr>
            <p:nvPr/>
          </p:nvSpPr>
          <p:spPr bwMode="auto">
            <a:xfrm>
              <a:off x="6781801" y="947738"/>
              <a:ext cx="368300" cy="2476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61" name="Freeform 15"/>
            <p:cNvSpPr>
              <a:spLocks noEditPoints="1"/>
            </p:cNvSpPr>
            <p:nvPr/>
          </p:nvSpPr>
          <p:spPr bwMode="auto">
            <a:xfrm>
              <a:off x="6943726" y="1201738"/>
              <a:ext cx="46038" cy="47625"/>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62" name="Freeform 16"/>
            <p:cNvSpPr>
              <a:spLocks/>
            </p:cNvSpPr>
            <p:nvPr/>
          </p:nvSpPr>
          <p:spPr bwMode="auto">
            <a:xfrm>
              <a:off x="6881813" y="1044575"/>
              <a:ext cx="61913" cy="65087"/>
            </a:xfrm>
            <a:custGeom>
              <a:avLst/>
              <a:gdLst>
                <a:gd name="T0" fmla="*/ 0 w 39"/>
                <a:gd name="T1" fmla="*/ 24 h 41"/>
                <a:gd name="T2" fmla="*/ 39 w 39"/>
                <a:gd name="T3" fmla="*/ 41 h 41"/>
                <a:gd name="T4" fmla="*/ 39 w 39"/>
                <a:gd name="T5" fmla="*/ 32 h 41"/>
                <a:gd name="T6" fmla="*/ 12 w 39"/>
                <a:gd name="T7" fmla="*/ 19 h 41"/>
                <a:gd name="T8" fmla="*/ 39 w 39"/>
                <a:gd name="T9" fmla="*/ 10 h 41"/>
                <a:gd name="T10" fmla="*/ 39 w 39"/>
                <a:gd name="T11" fmla="*/ 0 h 41"/>
                <a:gd name="T12" fmla="*/ 0 w 39"/>
                <a:gd name="T13" fmla="*/ 17 h 41"/>
                <a:gd name="T14" fmla="*/ 0 w 39"/>
                <a:gd name="T15" fmla="*/ 2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1">
                  <a:moveTo>
                    <a:pt x="0" y="24"/>
                  </a:moveTo>
                  <a:lnTo>
                    <a:pt x="39" y="41"/>
                  </a:lnTo>
                  <a:lnTo>
                    <a:pt x="39" y="32"/>
                  </a:lnTo>
                  <a:lnTo>
                    <a:pt x="12" y="19"/>
                  </a:lnTo>
                  <a:lnTo>
                    <a:pt x="39" y="10"/>
                  </a:lnTo>
                  <a:lnTo>
                    <a:pt x="39" y="0"/>
                  </a:lnTo>
                  <a:lnTo>
                    <a:pt x="0" y="17"/>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63" name="Freeform 17"/>
            <p:cNvSpPr>
              <a:spLocks/>
            </p:cNvSpPr>
            <p:nvPr/>
          </p:nvSpPr>
          <p:spPr bwMode="auto">
            <a:xfrm>
              <a:off x="6950076" y="1033463"/>
              <a:ext cx="31750" cy="87312"/>
            </a:xfrm>
            <a:custGeom>
              <a:avLst/>
              <a:gdLst>
                <a:gd name="T0" fmla="*/ 7 w 8"/>
                <a:gd name="T1" fmla="*/ 0 h 23"/>
                <a:gd name="T2" fmla="*/ 5 w 8"/>
                <a:gd name="T3" fmla="*/ 0 h 23"/>
                <a:gd name="T4" fmla="*/ 5 w 8"/>
                <a:gd name="T5" fmla="*/ 2 h 23"/>
                <a:gd name="T6" fmla="*/ 0 w 8"/>
                <a:gd name="T7" fmla="*/ 20 h 23"/>
                <a:gd name="T8" fmla="*/ 0 w 8"/>
                <a:gd name="T9" fmla="*/ 22 h 23"/>
                <a:gd name="T10" fmla="*/ 2 w 8"/>
                <a:gd name="T11" fmla="*/ 23 h 23"/>
                <a:gd name="T12" fmla="*/ 3 w 8"/>
                <a:gd name="T13" fmla="*/ 23 h 23"/>
                <a:gd name="T14" fmla="*/ 3 w 8"/>
                <a:gd name="T15" fmla="*/ 22 h 23"/>
                <a:gd name="T16" fmla="*/ 4 w 8"/>
                <a:gd name="T17" fmla="*/ 21 h 23"/>
                <a:gd name="T18" fmla="*/ 8 w 8"/>
                <a:gd name="T19" fmla="*/ 3 h 23"/>
                <a:gd name="T20" fmla="*/ 8 w 8"/>
                <a:gd name="T21" fmla="*/ 1 h 23"/>
                <a:gd name="T22" fmla="*/ 8 w 8"/>
                <a:gd name="T23" fmla="*/ 0 h 23"/>
                <a:gd name="T24" fmla="*/ 7 w 8"/>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3">
                  <a:moveTo>
                    <a:pt x="7" y="0"/>
                  </a:moveTo>
                  <a:cubicBezTo>
                    <a:pt x="6" y="0"/>
                    <a:pt x="6" y="0"/>
                    <a:pt x="5" y="0"/>
                  </a:cubicBezTo>
                  <a:cubicBezTo>
                    <a:pt x="5" y="0"/>
                    <a:pt x="5" y="1"/>
                    <a:pt x="5" y="2"/>
                  </a:cubicBezTo>
                  <a:cubicBezTo>
                    <a:pt x="0" y="20"/>
                    <a:pt x="0" y="20"/>
                    <a:pt x="0" y="20"/>
                  </a:cubicBezTo>
                  <a:cubicBezTo>
                    <a:pt x="0" y="21"/>
                    <a:pt x="0" y="22"/>
                    <a:pt x="0" y="22"/>
                  </a:cubicBezTo>
                  <a:cubicBezTo>
                    <a:pt x="0" y="23"/>
                    <a:pt x="1" y="23"/>
                    <a:pt x="2" y="23"/>
                  </a:cubicBezTo>
                  <a:cubicBezTo>
                    <a:pt x="2" y="23"/>
                    <a:pt x="2" y="23"/>
                    <a:pt x="3" y="23"/>
                  </a:cubicBezTo>
                  <a:cubicBezTo>
                    <a:pt x="3" y="23"/>
                    <a:pt x="3" y="22"/>
                    <a:pt x="3" y="22"/>
                  </a:cubicBezTo>
                  <a:cubicBezTo>
                    <a:pt x="3" y="22"/>
                    <a:pt x="3" y="21"/>
                    <a:pt x="4" y="21"/>
                  </a:cubicBezTo>
                  <a:cubicBezTo>
                    <a:pt x="8" y="3"/>
                    <a:pt x="8" y="3"/>
                    <a:pt x="8" y="3"/>
                  </a:cubicBezTo>
                  <a:cubicBezTo>
                    <a:pt x="8" y="2"/>
                    <a:pt x="8" y="1"/>
                    <a:pt x="8" y="1"/>
                  </a:cubicBezTo>
                  <a:cubicBezTo>
                    <a:pt x="8" y="0"/>
                    <a:pt x="8" y="0"/>
                    <a:pt x="8" y="0"/>
                  </a:cubicBezTo>
                  <a:cubicBezTo>
                    <a:pt x="8" y="0"/>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64" name="Freeform 18"/>
            <p:cNvSpPr>
              <a:spLocks/>
            </p:cNvSpPr>
            <p:nvPr/>
          </p:nvSpPr>
          <p:spPr bwMode="auto">
            <a:xfrm>
              <a:off x="6989763" y="1044575"/>
              <a:ext cx="60325" cy="65087"/>
            </a:xfrm>
            <a:custGeom>
              <a:avLst/>
              <a:gdLst>
                <a:gd name="T0" fmla="*/ 0 w 38"/>
                <a:gd name="T1" fmla="*/ 10 h 41"/>
                <a:gd name="T2" fmla="*/ 26 w 38"/>
                <a:gd name="T3" fmla="*/ 19 h 41"/>
                <a:gd name="T4" fmla="*/ 0 w 38"/>
                <a:gd name="T5" fmla="*/ 32 h 41"/>
                <a:gd name="T6" fmla="*/ 0 w 38"/>
                <a:gd name="T7" fmla="*/ 41 h 41"/>
                <a:gd name="T8" fmla="*/ 38 w 38"/>
                <a:gd name="T9" fmla="*/ 24 h 41"/>
                <a:gd name="T10" fmla="*/ 38 w 38"/>
                <a:gd name="T11" fmla="*/ 17 h 41"/>
                <a:gd name="T12" fmla="*/ 0 w 38"/>
                <a:gd name="T13" fmla="*/ 0 h 41"/>
                <a:gd name="T14" fmla="*/ 0 w 38"/>
                <a:gd name="T15" fmla="*/ 1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0" y="10"/>
                  </a:moveTo>
                  <a:lnTo>
                    <a:pt x="26" y="19"/>
                  </a:lnTo>
                  <a:lnTo>
                    <a:pt x="0" y="32"/>
                  </a:lnTo>
                  <a:lnTo>
                    <a:pt x="0" y="41"/>
                  </a:lnTo>
                  <a:lnTo>
                    <a:pt x="38" y="24"/>
                  </a:lnTo>
                  <a:lnTo>
                    <a:pt x="38" y="17"/>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sp>
        <p:nvSpPr>
          <p:cNvPr id="65" name="Freeform 22"/>
          <p:cNvSpPr>
            <a:spLocks noEditPoints="1"/>
          </p:cNvSpPr>
          <p:nvPr/>
        </p:nvSpPr>
        <p:spPr bwMode="auto">
          <a:xfrm>
            <a:off x="5660746" y="3418618"/>
            <a:ext cx="411867" cy="429748"/>
          </a:xfrm>
          <a:custGeom>
            <a:avLst/>
            <a:gdLst>
              <a:gd name="T0" fmla="*/ 326 w 326"/>
              <a:gd name="T1" fmla="*/ 108 h 328"/>
              <a:gd name="T2" fmla="*/ 219 w 326"/>
              <a:gd name="T3" fmla="*/ 0 h 328"/>
              <a:gd name="T4" fmla="*/ 31 w 326"/>
              <a:gd name="T5" fmla="*/ 188 h 328"/>
              <a:gd name="T6" fmla="*/ 0 w 326"/>
              <a:gd name="T7" fmla="*/ 328 h 328"/>
              <a:gd name="T8" fmla="*/ 139 w 326"/>
              <a:gd name="T9" fmla="*/ 295 h 328"/>
              <a:gd name="T10" fmla="*/ 326 w 326"/>
              <a:gd name="T11" fmla="*/ 108 h 328"/>
              <a:gd name="T12" fmla="*/ 129 w 326"/>
              <a:gd name="T13" fmla="*/ 275 h 328"/>
              <a:gd name="T14" fmla="*/ 112 w 326"/>
              <a:gd name="T15" fmla="*/ 258 h 328"/>
              <a:gd name="T16" fmla="*/ 280 w 326"/>
              <a:gd name="T17" fmla="*/ 91 h 328"/>
              <a:gd name="T18" fmla="*/ 297 w 326"/>
              <a:gd name="T19" fmla="*/ 108 h 328"/>
              <a:gd name="T20" fmla="*/ 129 w 326"/>
              <a:gd name="T21" fmla="*/ 275 h 328"/>
              <a:gd name="T22" fmla="*/ 67 w 326"/>
              <a:gd name="T23" fmla="*/ 290 h 328"/>
              <a:gd name="T24" fmla="*/ 37 w 326"/>
              <a:gd name="T25" fmla="*/ 260 h 328"/>
              <a:gd name="T26" fmla="*/ 48 w 326"/>
              <a:gd name="T27" fmla="*/ 208 h 328"/>
              <a:gd name="T28" fmla="*/ 66 w 326"/>
              <a:gd name="T29" fmla="*/ 226 h 328"/>
              <a:gd name="T30" fmla="*/ 66 w 326"/>
              <a:gd name="T31" fmla="*/ 226 h 328"/>
              <a:gd name="T32" fmla="*/ 105 w 326"/>
              <a:gd name="T33" fmla="*/ 265 h 328"/>
              <a:gd name="T34" fmla="*/ 105 w 326"/>
              <a:gd name="T35" fmla="*/ 265 h 328"/>
              <a:gd name="T36" fmla="*/ 119 w 326"/>
              <a:gd name="T37" fmla="*/ 278 h 328"/>
              <a:gd name="T38" fmla="*/ 67 w 326"/>
              <a:gd name="T39" fmla="*/ 290 h 328"/>
              <a:gd name="T40" fmla="*/ 272 w 326"/>
              <a:gd name="T41" fmla="*/ 83 h 328"/>
              <a:gd name="T42" fmla="*/ 105 w 326"/>
              <a:gd name="T43" fmla="*/ 250 h 328"/>
              <a:gd name="T44" fmla="*/ 80 w 326"/>
              <a:gd name="T45" fmla="*/ 226 h 328"/>
              <a:gd name="T46" fmla="*/ 248 w 326"/>
              <a:gd name="T47" fmla="*/ 59 h 328"/>
              <a:gd name="T48" fmla="*/ 272 w 326"/>
              <a:gd name="T49" fmla="*/ 83 h 328"/>
              <a:gd name="T50" fmla="*/ 219 w 326"/>
              <a:gd name="T51" fmla="*/ 30 h 328"/>
              <a:gd name="T52" fmla="*/ 240 w 326"/>
              <a:gd name="T53" fmla="*/ 51 h 328"/>
              <a:gd name="T54" fmla="*/ 73 w 326"/>
              <a:gd name="T55" fmla="*/ 218 h 328"/>
              <a:gd name="T56" fmla="*/ 52 w 326"/>
              <a:gd name="T57" fmla="*/ 197 h 328"/>
              <a:gd name="T58" fmla="*/ 219 w 326"/>
              <a:gd name="T59" fmla="*/ 3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6" h="328">
                <a:moveTo>
                  <a:pt x="326" y="108"/>
                </a:moveTo>
                <a:lnTo>
                  <a:pt x="219" y="0"/>
                </a:lnTo>
                <a:lnTo>
                  <a:pt x="31" y="188"/>
                </a:lnTo>
                <a:lnTo>
                  <a:pt x="0" y="328"/>
                </a:lnTo>
                <a:lnTo>
                  <a:pt x="139" y="295"/>
                </a:lnTo>
                <a:lnTo>
                  <a:pt x="326" y="108"/>
                </a:lnTo>
                <a:close/>
                <a:moveTo>
                  <a:pt x="129" y="275"/>
                </a:moveTo>
                <a:lnTo>
                  <a:pt x="112" y="258"/>
                </a:lnTo>
                <a:lnTo>
                  <a:pt x="280" y="91"/>
                </a:lnTo>
                <a:lnTo>
                  <a:pt x="297" y="108"/>
                </a:lnTo>
                <a:lnTo>
                  <a:pt x="129" y="275"/>
                </a:lnTo>
                <a:close/>
                <a:moveTo>
                  <a:pt x="67" y="290"/>
                </a:moveTo>
                <a:lnTo>
                  <a:pt x="37" y="260"/>
                </a:lnTo>
                <a:lnTo>
                  <a:pt x="48" y="208"/>
                </a:lnTo>
                <a:lnTo>
                  <a:pt x="66" y="226"/>
                </a:lnTo>
                <a:lnTo>
                  <a:pt x="66" y="226"/>
                </a:lnTo>
                <a:lnTo>
                  <a:pt x="105" y="265"/>
                </a:lnTo>
                <a:lnTo>
                  <a:pt x="105" y="265"/>
                </a:lnTo>
                <a:lnTo>
                  <a:pt x="119" y="278"/>
                </a:lnTo>
                <a:lnTo>
                  <a:pt x="67" y="290"/>
                </a:lnTo>
                <a:close/>
                <a:moveTo>
                  <a:pt x="272" y="83"/>
                </a:moveTo>
                <a:lnTo>
                  <a:pt x="105" y="250"/>
                </a:lnTo>
                <a:lnTo>
                  <a:pt x="80" y="226"/>
                </a:lnTo>
                <a:lnTo>
                  <a:pt x="248" y="59"/>
                </a:lnTo>
                <a:lnTo>
                  <a:pt x="272" y="83"/>
                </a:lnTo>
                <a:close/>
                <a:moveTo>
                  <a:pt x="219" y="30"/>
                </a:moveTo>
                <a:lnTo>
                  <a:pt x="240" y="51"/>
                </a:lnTo>
                <a:lnTo>
                  <a:pt x="73" y="218"/>
                </a:lnTo>
                <a:lnTo>
                  <a:pt x="52" y="197"/>
                </a:lnTo>
                <a:lnTo>
                  <a:pt x="219" y="30"/>
                </a:lnTo>
                <a:close/>
              </a:path>
            </a:pathLst>
          </a:custGeom>
          <a:solidFill>
            <a:schemeClr val="bg1">
              <a:lumMod val="50000"/>
            </a:schemeClr>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nvGrpSpPr>
          <p:cNvPr id="66" name="Group 105"/>
          <p:cNvGrpSpPr/>
          <p:nvPr/>
        </p:nvGrpSpPr>
        <p:grpSpPr>
          <a:xfrm rot="2700000">
            <a:off x="5726511" y="5645427"/>
            <a:ext cx="280339" cy="471080"/>
            <a:chOff x="4732338" y="4783138"/>
            <a:chExt cx="703263" cy="1225550"/>
          </a:xfrm>
          <a:solidFill>
            <a:schemeClr val="bg1">
              <a:lumMod val="50000"/>
            </a:schemeClr>
          </a:solidFill>
        </p:grpSpPr>
        <p:sp>
          <p:nvSpPr>
            <p:cNvPr id="67" name="Freeform 30"/>
            <p:cNvSpPr>
              <a:spLocks noEditPoints="1"/>
            </p:cNvSpPr>
            <p:nvPr/>
          </p:nvSpPr>
          <p:spPr bwMode="auto">
            <a:xfrm>
              <a:off x="4732338" y="4783138"/>
              <a:ext cx="703263" cy="1173163"/>
            </a:xfrm>
            <a:custGeom>
              <a:avLst/>
              <a:gdLst>
                <a:gd name="T0" fmla="*/ 50 w 184"/>
                <a:gd name="T1" fmla="*/ 310 h 310"/>
                <a:gd name="T2" fmla="*/ 32 w 184"/>
                <a:gd name="T3" fmla="*/ 282 h 310"/>
                <a:gd name="T4" fmla="*/ 10 w 184"/>
                <a:gd name="T5" fmla="*/ 199 h 310"/>
                <a:gd name="T6" fmla="*/ 39 w 184"/>
                <a:gd name="T7" fmla="*/ 171 h 310"/>
                <a:gd name="T8" fmla="*/ 30 w 184"/>
                <a:gd name="T9" fmla="*/ 116 h 310"/>
                <a:gd name="T10" fmla="*/ 36 w 184"/>
                <a:gd name="T11" fmla="*/ 73 h 310"/>
                <a:gd name="T12" fmla="*/ 36 w 184"/>
                <a:gd name="T13" fmla="*/ 72 h 310"/>
                <a:gd name="T14" fmla="*/ 92 w 184"/>
                <a:gd name="T15" fmla="*/ 0 h 310"/>
                <a:gd name="T16" fmla="*/ 148 w 184"/>
                <a:gd name="T17" fmla="*/ 72 h 310"/>
                <a:gd name="T18" fmla="*/ 148 w 184"/>
                <a:gd name="T19" fmla="*/ 73 h 310"/>
                <a:gd name="T20" fmla="*/ 155 w 184"/>
                <a:gd name="T21" fmla="*/ 116 h 310"/>
                <a:gd name="T22" fmla="*/ 145 w 184"/>
                <a:gd name="T23" fmla="*/ 171 h 310"/>
                <a:gd name="T24" fmla="*/ 174 w 184"/>
                <a:gd name="T25" fmla="*/ 199 h 310"/>
                <a:gd name="T26" fmla="*/ 153 w 184"/>
                <a:gd name="T27" fmla="*/ 282 h 310"/>
                <a:gd name="T28" fmla="*/ 134 w 184"/>
                <a:gd name="T29" fmla="*/ 310 h 310"/>
                <a:gd name="T30" fmla="*/ 134 w 184"/>
                <a:gd name="T31" fmla="*/ 276 h 310"/>
                <a:gd name="T32" fmla="*/ 118 w 184"/>
                <a:gd name="T33" fmla="*/ 239 h 310"/>
                <a:gd name="T34" fmla="*/ 118 w 184"/>
                <a:gd name="T35" fmla="*/ 240 h 310"/>
                <a:gd name="T36" fmla="*/ 115 w 184"/>
                <a:gd name="T37" fmla="*/ 246 h 310"/>
                <a:gd name="T38" fmla="*/ 108 w 184"/>
                <a:gd name="T39" fmla="*/ 245 h 310"/>
                <a:gd name="T40" fmla="*/ 76 w 184"/>
                <a:gd name="T41" fmla="*/ 245 h 310"/>
                <a:gd name="T42" fmla="*/ 69 w 184"/>
                <a:gd name="T43" fmla="*/ 246 h 310"/>
                <a:gd name="T44" fmla="*/ 66 w 184"/>
                <a:gd name="T45" fmla="*/ 240 h 310"/>
                <a:gd name="T46" fmla="*/ 66 w 184"/>
                <a:gd name="T47" fmla="*/ 239 h 310"/>
                <a:gd name="T48" fmla="*/ 50 w 184"/>
                <a:gd name="T49" fmla="*/ 276 h 310"/>
                <a:gd name="T50" fmla="*/ 50 w 184"/>
                <a:gd name="T51" fmla="*/ 310 h 310"/>
                <a:gd name="T52" fmla="*/ 55 w 184"/>
                <a:gd name="T53" fmla="*/ 79 h 310"/>
                <a:gd name="T54" fmla="*/ 50 w 184"/>
                <a:gd name="T55" fmla="*/ 116 h 310"/>
                <a:gd name="T56" fmla="*/ 61 w 184"/>
                <a:gd name="T57" fmla="*/ 174 h 310"/>
                <a:gd name="T58" fmla="*/ 64 w 184"/>
                <a:gd name="T59" fmla="*/ 184 h 310"/>
                <a:gd name="T60" fmla="*/ 54 w 184"/>
                <a:gd name="T61" fmla="*/ 187 h 310"/>
                <a:gd name="T62" fmla="*/ 29 w 184"/>
                <a:gd name="T63" fmla="*/ 205 h 310"/>
                <a:gd name="T64" fmla="*/ 36 w 184"/>
                <a:gd name="T65" fmla="*/ 247 h 310"/>
                <a:gd name="T66" fmla="*/ 65 w 184"/>
                <a:gd name="T67" fmla="*/ 215 h 310"/>
                <a:gd name="T68" fmla="*/ 74 w 184"/>
                <a:gd name="T69" fmla="*/ 209 h 310"/>
                <a:gd name="T70" fmla="*/ 79 w 184"/>
                <a:gd name="T71" fmla="*/ 219 h 310"/>
                <a:gd name="T72" fmla="*/ 82 w 184"/>
                <a:gd name="T73" fmla="*/ 225 h 310"/>
                <a:gd name="T74" fmla="*/ 103 w 184"/>
                <a:gd name="T75" fmla="*/ 225 h 310"/>
                <a:gd name="T76" fmla="*/ 105 w 184"/>
                <a:gd name="T77" fmla="*/ 219 h 310"/>
                <a:gd name="T78" fmla="*/ 110 w 184"/>
                <a:gd name="T79" fmla="*/ 209 h 310"/>
                <a:gd name="T80" fmla="*/ 120 w 184"/>
                <a:gd name="T81" fmla="*/ 215 h 310"/>
                <a:gd name="T82" fmla="*/ 148 w 184"/>
                <a:gd name="T83" fmla="*/ 247 h 310"/>
                <a:gd name="T84" fmla="*/ 155 w 184"/>
                <a:gd name="T85" fmla="*/ 205 h 310"/>
                <a:gd name="T86" fmla="*/ 130 w 184"/>
                <a:gd name="T87" fmla="*/ 187 h 310"/>
                <a:gd name="T88" fmla="*/ 120 w 184"/>
                <a:gd name="T89" fmla="*/ 184 h 310"/>
                <a:gd name="T90" fmla="*/ 123 w 184"/>
                <a:gd name="T91" fmla="*/ 174 h 310"/>
                <a:gd name="T92" fmla="*/ 135 w 184"/>
                <a:gd name="T93" fmla="*/ 116 h 310"/>
                <a:gd name="T94" fmla="*/ 129 w 184"/>
                <a:gd name="T95" fmla="*/ 79 h 310"/>
                <a:gd name="T96" fmla="*/ 92 w 184"/>
                <a:gd name="T97" fmla="*/ 21 h 310"/>
                <a:gd name="T98" fmla="*/ 55 w 184"/>
                <a:gd name="T99" fmla="*/ 7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10">
                  <a:moveTo>
                    <a:pt x="50" y="310"/>
                  </a:moveTo>
                  <a:cubicBezTo>
                    <a:pt x="32" y="282"/>
                    <a:pt x="32" y="282"/>
                    <a:pt x="32" y="282"/>
                  </a:cubicBezTo>
                  <a:cubicBezTo>
                    <a:pt x="28" y="276"/>
                    <a:pt x="0" y="230"/>
                    <a:pt x="10" y="199"/>
                  </a:cubicBezTo>
                  <a:cubicBezTo>
                    <a:pt x="14" y="187"/>
                    <a:pt x="24" y="178"/>
                    <a:pt x="39" y="171"/>
                  </a:cubicBezTo>
                  <a:cubicBezTo>
                    <a:pt x="33" y="151"/>
                    <a:pt x="30" y="132"/>
                    <a:pt x="30" y="116"/>
                  </a:cubicBezTo>
                  <a:cubicBezTo>
                    <a:pt x="30" y="102"/>
                    <a:pt x="32" y="87"/>
                    <a:pt x="36" y="73"/>
                  </a:cubicBezTo>
                  <a:cubicBezTo>
                    <a:pt x="36" y="72"/>
                    <a:pt x="36" y="72"/>
                    <a:pt x="36" y="72"/>
                  </a:cubicBezTo>
                  <a:cubicBezTo>
                    <a:pt x="50" y="35"/>
                    <a:pt x="77" y="0"/>
                    <a:pt x="92" y="0"/>
                  </a:cubicBezTo>
                  <a:cubicBezTo>
                    <a:pt x="107" y="0"/>
                    <a:pt x="134" y="35"/>
                    <a:pt x="148" y="72"/>
                  </a:cubicBezTo>
                  <a:cubicBezTo>
                    <a:pt x="148" y="73"/>
                    <a:pt x="148" y="73"/>
                    <a:pt x="148" y="73"/>
                  </a:cubicBezTo>
                  <a:cubicBezTo>
                    <a:pt x="152" y="87"/>
                    <a:pt x="155" y="102"/>
                    <a:pt x="155" y="116"/>
                  </a:cubicBezTo>
                  <a:cubicBezTo>
                    <a:pt x="155" y="132"/>
                    <a:pt x="152" y="151"/>
                    <a:pt x="145" y="171"/>
                  </a:cubicBezTo>
                  <a:cubicBezTo>
                    <a:pt x="160" y="178"/>
                    <a:pt x="170" y="187"/>
                    <a:pt x="174" y="199"/>
                  </a:cubicBezTo>
                  <a:cubicBezTo>
                    <a:pt x="184" y="230"/>
                    <a:pt x="156" y="276"/>
                    <a:pt x="153" y="282"/>
                  </a:cubicBezTo>
                  <a:cubicBezTo>
                    <a:pt x="134" y="310"/>
                    <a:pt x="134" y="310"/>
                    <a:pt x="134" y="310"/>
                  </a:cubicBezTo>
                  <a:cubicBezTo>
                    <a:pt x="134" y="276"/>
                    <a:pt x="134" y="276"/>
                    <a:pt x="134" y="276"/>
                  </a:cubicBezTo>
                  <a:cubicBezTo>
                    <a:pt x="134" y="262"/>
                    <a:pt x="128" y="248"/>
                    <a:pt x="118" y="239"/>
                  </a:cubicBezTo>
                  <a:cubicBezTo>
                    <a:pt x="118" y="239"/>
                    <a:pt x="118" y="239"/>
                    <a:pt x="118" y="240"/>
                  </a:cubicBezTo>
                  <a:cubicBezTo>
                    <a:pt x="115" y="246"/>
                    <a:pt x="115" y="246"/>
                    <a:pt x="115" y="246"/>
                  </a:cubicBezTo>
                  <a:cubicBezTo>
                    <a:pt x="108" y="245"/>
                    <a:pt x="108" y="245"/>
                    <a:pt x="108" y="245"/>
                  </a:cubicBezTo>
                  <a:cubicBezTo>
                    <a:pt x="98" y="245"/>
                    <a:pt x="87" y="245"/>
                    <a:pt x="76" y="245"/>
                  </a:cubicBezTo>
                  <a:cubicBezTo>
                    <a:pt x="69" y="246"/>
                    <a:pt x="69" y="246"/>
                    <a:pt x="69" y="246"/>
                  </a:cubicBezTo>
                  <a:cubicBezTo>
                    <a:pt x="66" y="240"/>
                    <a:pt x="66" y="240"/>
                    <a:pt x="66" y="240"/>
                  </a:cubicBezTo>
                  <a:cubicBezTo>
                    <a:pt x="66" y="239"/>
                    <a:pt x="66" y="239"/>
                    <a:pt x="66" y="239"/>
                  </a:cubicBezTo>
                  <a:cubicBezTo>
                    <a:pt x="56" y="249"/>
                    <a:pt x="50" y="262"/>
                    <a:pt x="50" y="276"/>
                  </a:cubicBezTo>
                  <a:lnTo>
                    <a:pt x="50" y="310"/>
                  </a:lnTo>
                  <a:close/>
                  <a:moveTo>
                    <a:pt x="55" y="79"/>
                  </a:moveTo>
                  <a:cubicBezTo>
                    <a:pt x="52" y="91"/>
                    <a:pt x="50" y="104"/>
                    <a:pt x="50" y="116"/>
                  </a:cubicBezTo>
                  <a:cubicBezTo>
                    <a:pt x="50" y="132"/>
                    <a:pt x="53" y="152"/>
                    <a:pt x="61" y="174"/>
                  </a:cubicBezTo>
                  <a:cubicBezTo>
                    <a:pt x="64" y="184"/>
                    <a:pt x="64" y="184"/>
                    <a:pt x="64" y="184"/>
                  </a:cubicBezTo>
                  <a:cubicBezTo>
                    <a:pt x="54" y="187"/>
                    <a:pt x="54" y="187"/>
                    <a:pt x="54" y="187"/>
                  </a:cubicBezTo>
                  <a:cubicBezTo>
                    <a:pt x="45" y="190"/>
                    <a:pt x="33" y="196"/>
                    <a:pt x="29" y="205"/>
                  </a:cubicBezTo>
                  <a:cubicBezTo>
                    <a:pt x="26" y="216"/>
                    <a:pt x="30" y="233"/>
                    <a:pt x="36" y="247"/>
                  </a:cubicBezTo>
                  <a:cubicBezTo>
                    <a:pt x="42" y="234"/>
                    <a:pt x="52" y="223"/>
                    <a:pt x="65" y="215"/>
                  </a:cubicBezTo>
                  <a:cubicBezTo>
                    <a:pt x="74" y="209"/>
                    <a:pt x="74" y="209"/>
                    <a:pt x="74" y="209"/>
                  </a:cubicBezTo>
                  <a:cubicBezTo>
                    <a:pt x="79" y="219"/>
                    <a:pt x="79" y="219"/>
                    <a:pt x="79" y="219"/>
                  </a:cubicBezTo>
                  <a:cubicBezTo>
                    <a:pt x="80" y="221"/>
                    <a:pt x="81" y="223"/>
                    <a:pt x="82" y="225"/>
                  </a:cubicBezTo>
                  <a:cubicBezTo>
                    <a:pt x="89" y="225"/>
                    <a:pt x="96" y="225"/>
                    <a:pt x="103" y="225"/>
                  </a:cubicBezTo>
                  <a:cubicBezTo>
                    <a:pt x="104" y="223"/>
                    <a:pt x="105" y="221"/>
                    <a:pt x="105" y="219"/>
                  </a:cubicBezTo>
                  <a:cubicBezTo>
                    <a:pt x="110" y="209"/>
                    <a:pt x="110" y="209"/>
                    <a:pt x="110" y="209"/>
                  </a:cubicBezTo>
                  <a:cubicBezTo>
                    <a:pt x="120" y="215"/>
                    <a:pt x="120" y="215"/>
                    <a:pt x="120" y="215"/>
                  </a:cubicBezTo>
                  <a:cubicBezTo>
                    <a:pt x="133" y="223"/>
                    <a:pt x="142" y="234"/>
                    <a:pt x="148" y="247"/>
                  </a:cubicBezTo>
                  <a:cubicBezTo>
                    <a:pt x="154" y="233"/>
                    <a:pt x="159" y="216"/>
                    <a:pt x="155" y="205"/>
                  </a:cubicBezTo>
                  <a:cubicBezTo>
                    <a:pt x="152" y="196"/>
                    <a:pt x="140" y="190"/>
                    <a:pt x="130" y="187"/>
                  </a:cubicBezTo>
                  <a:cubicBezTo>
                    <a:pt x="120" y="184"/>
                    <a:pt x="120" y="184"/>
                    <a:pt x="120" y="184"/>
                  </a:cubicBezTo>
                  <a:cubicBezTo>
                    <a:pt x="123" y="174"/>
                    <a:pt x="123" y="174"/>
                    <a:pt x="123" y="174"/>
                  </a:cubicBezTo>
                  <a:cubicBezTo>
                    <a:pt x="131" y="152"/>
                    <a:pt x="135" y="132"/>
                    <a:pt x="135" y="116"/>
                  </a:cubicBezTo>
                  <a:cubicBezTo>
                    <a:pt x="135" y="104"/>
                    <a:pt x="133" y="91"/>
                    <a:pt x="129" y="79"/>
                  </a:cubicBezTo>
                  <a:cubicBezTo>
                    <a:pt x="117" y="47"/>
                    <a:pt x="99" y="26"/>
                    <a:pt x="92" y="21"/>
                  </a:cubicBezTo>
                  <a:cubicBezTo>
                    <a:pt x="85" y="26"/>
                    <a:pt x="67" y="47"/>
                    <a:pt x="55"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68" name="Freeform 31"/>
            <p:cNvSpPr>
              <a:spLocks noEditPoints="1"/>
            </p:cNvSpPr>
            <p:nvPr/>
          </p:nvSpPr>
          <p:spPr bwMode="auto">
            <a:xfrm>
              <a:off x="4960938" y="5127626"/>
              <a:ext cx="244475" cy="241300"/>
            </a:xfrm>
            <a:custGeom>
              <a:avLst/>
              <a:gdLst>
                <a:gd name="T0" fmla="*/ 32 w 64"/>
                <a:gd name="T1" fmla="*/ 64 h 64"/>
                <a:gd name="T2" fmla="*/ 0 w 64"/>
                <a:gd name="T3" fmla="*/ 32 h 64"/>
                <a:gd name="T4" fmla="*/ 32 w 64"/>
                <a:gd name="T5" fmla="*/ 0 h 64"/>
                <a:gd name="T6" fmla="*/ 64 w 64"/>
                <a:gd name="T7" fmla="*/ 32 h 64"/>
                <a:gd name="T8" fmla="*/ 32 w 64"/>
                <a:gd name="T9" fmla="*/ 64 h 64"/>
                <a:gd name="T10" fmla="*/ 32 w 64"/>
                <a:gd name="T11" fmla="*/ 12 h 64"/>
                <a:gd name="T12" fmla="*/ 12 w 64"/>
                <a:gd name="T13" fmla="*/ 32 h 64"/>
                <a:gd name="T14" fmla="*/ 32 w 64"/>
                <a:gd name="T15" fmla="*/ 52 h 64"/>
                <a:gd name="T16" fmla="*/ 52 w 64"/>
                <a:gd name="T17" fmla="*/ 32 h 64"/>
                <a:gd name="T18" fmla="*/ 32 w 64"/>
                <a:gd name="T19"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12"/>
                  </a:moveTo>
                  <a:cubicBezTo>
                    <a:pt x="21" y="12"/>
                    <a:pt x="12" y="21"/>
                    <a:pt x="12" y="32"/>
                  </a:cubicBezTo>
                  <a:cubicBezTo>
                    <a:pt x="12" y="43"/>
                    <a:pt x="21" y="52"/>
                    <a:pt x="32" y="52"/>
                  </a:cubicBezTo>
                  <a:cubicBezTo>
                    <a:pt x="43" y="52"/>
                    <a:pt x="52" y="43"/>
                    <a:pt x="52" y="32"/>
                  </a:cubicBezTo>
                  <a:cubicBezTo>
                    <a:pt x="52" y="21"/>
                    <a:pt x="43" y="12"/>
                    <a:pt x="3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69" name="Freeform 32"/>
            <p:cNvSpPr>
              <a:spLocks noEditPoints="1"/>
            </p:cNvSpPr>
            <p:nvPr/>
          </p:nvSpPr>
          <p:spPr bwMode="auto">
            <a:xfrm>
              <a:off x="4973638" y="5649913"/>
              <a:ext cx="225425" cy="358775"/>
            </a:xfrm>
            <a:custGeom>
              <a:avLst/>
              <a:gdLst>
                <a:gd name="T0" fmla="*/ 29 w 59"/>
                <a:gd name="T1" fmla="*/ 95 h 95"/>
                <a:gd name="T2" fmla="*/ 24 w 59"/>
                <a:gd name="T3" fmla="*/ 85 h 95"/>
                <a:gd name="T4" fmla="*/ 0 w 59"/>
                <a:gd name="T5" fmla="*/ 26 h 95"/>
                <a:gd name="T6" fmla="*/ 29 w 59"/>
                <a:gd name="T7" fmla="*/ 0 h 95"/>
                <a:gd name="T8" fmla="*/ 59 w 59"/>
                <a:gd name="T9" fmla="*/ 26 h 95"/>
                <a:gd name="T10" fmla="*/ 34 w 59"/>
                <a:gd name="T11" fmla="*/ 85 h 95"/>
                <a:gd name="T12" fmla="*/ 29 w 59"/>
                <a:gd name="T13" fmla="*/ 95 h 95"/>
                <a:gd name="T14" fmla="*/ 29 w 59"/>
                <a:gd name="T15" fmla="*/ 12 h 95"/>
                <a:gd name="T16" fmla="*/ 12 w 59"/>
                <a:gd name="T17" fmla="*/ 26 h 95"/>
                <a:gd name="T18" fmla="*/ 29 w 59"/>
                <a:gd name="T19" fmla="*/ 69 h 95"/>
                <a:gd name="T20" fmla="*/ 47 w 59"/>
                <a:gd name="T21" fmla="*/ 26 h 95"/>
                <a:gd name="T22" fmla="*/ 29 w 59"/>
                <a:gd name="T23"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95">
                  <a:moveTo>
                    <a:pt x="29" y="95"/>
                  </a:moveTo>
                  <a:cubicBezTo>
                    <a:pt x="24" y="85"/>
                    <a:pt x="24" y="85"/>
                    <a:pt x="24" y="85"/>
                  </a:cubicBezTo>
                  <a:cubicBezTo>
                    <a:pt x="20" y="77"/>
                    <a:pt x="0" y="38"/>
                    <a:pt x="0" y="26"/>
                  </a:cubicBezTo>
                  <a:cubicBezTo>
                    <a:pt x="0" y="12"/>
                    <a:pt x="13" y="0"/>
                    <a:pt x="29" y="0"/>
                  </a:cubicBezTo>
                  <a:cubicBezTo>
                    <a:pt x="45" y="0"/>
                    <a:pt x="59" y="12"/>
                    <a:pt x="59" y="26"/>
                  </a:cubicBezTo>
                  <a:cubicBezTo>
                    <a:pt x="59" y="38"/>
                    <a:pt x="39" y="77"/>
                    <a:pt x="34" y="85"/>
                  </a:cubicBezTo>
                  <a:lnTo>
                    <a:pt x="29" y="95"/>
                  </a:lnTo>
                  <a:close/>
                  <a:moveTo>
                    <a:pt x="29" y="12"/>
                  </a:moveTo>
                  <a:cubicBezTo>
                    <a:pt x="19" y="12"/>
                    <a:pt x="12" y="18"/>
                    <a:pt x="12" y="26"/>
                  </a:cubicBezTo>
                  <a:cubicBezTo>
                    <a:pt x="12" y="31"/>
                    <a:pt x="20" y="50"/>
                    <a:pt x="29" y="69"/>
                  </a:cubicBezTo>
                  <a:cubicBezTo>
                    <a:pt x="38" y="50"/>
                    <a:pt x="47" y="31"/>
                    <a:pt x="47" y="26"/>
                  </a:cubicBezTo>
                  <a:cubicBezTo>
                    <a:pt x="47" y="18"/>
                    <a:pt x="39" y="12"/>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sp>
        <p:nvSpPr>
          <p:cNvPr id="70" name="Rectangle 109"/>
          <p:cNvSpPr/>
          <p:nvPr/>
        </p:nvSpPr>
        <p:spPr>
          <a:xfrm>
            <a:off x="564610" y="2656687"/>
            <a:ext cx="609297" cy="499571"/>
          </a:xfrm>
          <a:prstGeom prst="rect">
            <a:avLst/>
          </a:prstGeom>
        </p:spPr>
        <p:txBody>
          <a:bodyPr wrap="none" lIns="98502" tIns="49250" rIns="98502" bIns="492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2600" b="1" i="0" u="none" strike="noStrike" kern="0" cap="none" spc="0" normalizeH="0" baseline="0" noProof="0" dirty="0">
                <a:ln>
                  <a:noFill/>
                </a:ln>
                <a:solidFill>
                  <a:srgbClr val="FFFFFF"/>
                </a:solidFill>
                <a:effectLst/>
                <a:uLnTx/>
                <a:uFillTx/>
                <a:latin typeface="微软雅黑" pitchFamily="34" charset="-122"/>
              </a:rPr>
              <a:t>01</a:t>
            </a:r>
          </a:p>
        </p:txBody>
      </p:sp>
      <p:sp>
        <p:nvSpPr>
          <p:cNvPr id="71" name="Rectangle 110"/>
          <p:cNvSpPr/>
          <p:nvPr/>
        </p:nvSpPr>
        <p:spPr>
          <a:xfrm>
            <a:off x="551827" y="3402029"/>
            <a:ext cx="609297" cy="499571"/>
          </a:xfrm>
          <a:prstGeom prst="rect">
            <a:avLst/>
          </a:prstGeom>
        </p:spPr>
        <p:txBody>
          <a:bodyPr wrap="none" lIns="98502" tIns="49250" rIns="98502" bIns="492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2600" b="1" i="0" u="none" strike="noStrike" kern="0" cap="none" spc="0" normalizeH="0" baseline="0" noProof="0" dirty="0">
                <a:ln>
                  <a:noFill/>
                </a:ln>
                <a:solidFill>
                  <a:srgbClr val="FFFFFF"/>
                </a:solidFill>
                <a:effectLst/>
                <a:uLnTx/>
                <a:uFillTx/>
                <a:latin typeface="微软雅黑" pitchFamily="34" charset="-122"/>
              </a:rPr>
              <a:t>02</a:t>
            </a:r>
          </a:p>
        </p:txBody>
      </p:sp>
      <p:sp>
        <p:nvSpPr>
          <p:cNvPr id="72" name="Rectangle 111"/>
          <p:cNvSpPr/>
          <p:nvPr/>
        </p:nvSpPr>
        <p:spPr>
          <a:xfrm>
            <a:off x="553530" y="4157178"/>
            <a:ext cx="609297" cy="499571"/>
          </a:xfrm>
          <a:prstGeom prst="rect">
            <a:avLst/>
          </a:prstGeom>
        </p:spPr>
        <p:txBody>
          <a:bodyPr wrap="none" lIns="98502" tIns="49250" rIns="98502" bIns="492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2600" b="1" i="0" u="none" strike="noStrike" kern="0" cap="none" spc="0" normalizeH="0" baseline="0" noProof="0" dirty="0">
                <a:ln>
                  <a:noFill/>
                </a:ln>
                <a:solidFill>
                  <a:srgbClr val="FFFFFF"/>
                </a:solidFill>
                <a:effectLst/>
                <a:uLnTx/>
                <a:uFillTx/>
                <a:latin typeface="微软雅黑" pitchFamily="34" charset="-122"/>
              </a:rPr>
              <a:t>03</a:t>
            </a:r>
          </a:p>
        </p:txBody>
      </p:sp>
      <p:sp>
        <p:nvSpPr>
          <p:cNvPr id="73" name="Rectangle 112"/>
          <p:cNvSpPr/>
          <p:nvPr/>
        </p:nvSpPr>
        <p:spPr>
          <a:xfrm>
            <a:off x="552679" y="4902520"/>
            <a:ext cx="609297" cy="499571"/>
          </a:xfrm>
          <a:prstGeom prst="rect">
            <a:avLst/>
          </a:prstGeom>
        </p:spPr>
        <p:txBody>
          <a:bodyPr wrap="none" lIns="98502" tIns="49250" rIns="98502" bIns="492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2600" b="1" i="0" u="none" strike="noStrike" kern="0" cap="none" spc="0" normalizeH="0" baseline="0" noProof="0" dirty="0">
                <a:ln>
                  <a:noFill/>
                </a:ln>
                <a:solidFill>
                  <a:srgbClr val="FFFFFF"/>
                </a:solidFill>
                <a:effectLst/>
                <a:uLnTx/>
                <a:uFillTx/>
                <a:latin typeface="微软雅黑" pitchFamily="34" charset="-122"/>
              </a:rPr>
              <a:t>04</a:t>
            </a:r>
          </a:p>
        </p:txBody>
      </p:sp>
      <p:cxnSp>
        <p:nvCxnSpPr>
          <p:cNvPr id="74" name="Straight Connector 114"/>
          <p:cNvCxnSpPr/>
          <p:nvPr/>
        </p:nvCxnSpPr>
        <p:spPr>
          <a:xfrm>
            <a:off x="6340911" y="2145604"/>
            <a:ext cx="707" cy="832835"/>
          </a:xfrm>
          <a:prstGeom prst="line">
            <a:avLst/>
          </a:prstGeom>
          <a:noFill/>
          <a:ln w="19050" cap="flat" cmpd="sng" algn="ctr">
            <a:solidFill>
              <a:schemeClr val="bg1">
                <a:lumMod val="50000"/>
              </a:schemeClr>
            </a:solidFill>
            <a:prstDash val="solid"/>
            <a:miter lim="800000"/>
          </a:ln>
          <a:effectLst/>
        </p:spPr>
      </p:cxnSp>
      <p:cxnSp>
        <p:nvCxnSpPr>
          <p:cNvPr id="75" name="Straight Connector 115"/>
          <p:cNvCxnSpPr/>
          <p:nvPr/>
        </p:nvCxnSpPr>
        <p:spPr>
          <a:xfrm>
            <a:off x="6340911" y="3217075"/>
            <a:ext cx="707" cy="832835"/>
          </a:xfrm>
          <a:prstGeom prst="line">
            <a:avLst/>
          </a:prstGeom>
          <a:noFill/>
          <a:ln w="19050" cap="flat" cmpd="sng" algn="ctr">
            <a:solidFill>
              <a:schemeClr val="bg1">
                <a:lumMod val="50000"/>
              </a:schemeClr>
            </a:solidFill>
            <a:prstDash val="solid"/>
            <a:miter lim="800000"/>
          </a:ln>
          <a:effectLst/>
        </p:spPr>
      </p:cxnSp>
      <p:cxnSp>
        <p:nvCxnSpPr>
          <p:cNvPr id="76" name="Straight Connector 116"/>
          <p:cNvCxnSpPr/>
          <p:nvPr/>
        </p:nvCxnSpPr>
        <p:spPr>
          <a:xfrm>
            <a:off x="6340911" y="4380591"/>
            <a:ext cx="707" cy="832835"/>
          </a:xfrm>
          <a:prstGeom prst="line">
            <a:avLst/>
          </a:prstGeom>
          <a:noFill/>
          <a:ln w="19050" cap="flat" cmpd="sng" algn="ctr">
            <a:solidFill>
              <a:schemeClr val="bg1">
                <a:lumMod val="50000"/>
              </a:schemeClr>
            </a:solidFill>
            <a:prstDash val="solid"/>
            <a:miter lim="800000"/>
          </a:ln>
          <a:effectLst/>
        </p:spPr>
      </p:cxnSp>
      <p:cxnSp>
        <p:nvCxnSpPr>
          <p:cNvPr id="77" name="Straight Connector 117"/>
          <p:cNvCxnSpPr/>
          <p:nvPr/>
        </p:nvCxnSpPr>
        <p:spPr>
          <a:xfrm>
            <a:off x="6340911" y="5464550"/>
            <a:ext cx="707" cy="832835"/>
          </a:xfrm>
          <a:prstGeom prst="line">
            <a:avLst/>
          </a:prstGeom>
          <a:noFill/>
          <a:ln w="19050" cap="flat" cmpd="sng" algn="ctr">
            <a:solidFill>
              <a:schemeClr val="bg1">
                <a:lumMod val="50000"/>
              </a:schemeClr>
            </a:solidFill>
            <a:prstDash val="solid"/>
            <a:miter lim="800000"/>
          </a:ln>
          <a:effectLst/>
        </p:spPr>
      </p:cxnSp>
    </p:spTree>
    <p:extLst>
      <p:ext uri="{BB962C8B-B14F-4D97-AF65-F5344CB8AC3E}">
        <p14:creationId xmlns:p14="http://schemas.microsoft.com/office/powerpoint/2010/main" val="3475716752"/>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22" presetClass="entr" presetSubtype="8"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300"/>
                                        <p:tgtEl>
                                          <p:spTgt spid="3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300"/>
                                        <p:tgtEl>
                                          <p:spTgt spid="3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300"/>
                                        <p:tgtEl>
                                          <p:spTgt spid="3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3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fade">
                                      <p:cBhvr>
                                        <p:cTn id="33" dur="300"/>
                                        <p:tgtEl>
                                          <p:spTgt spid="7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300"/>
                                        <p:tgtEl>
                                          <p:spTgt spid="7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fade">
                                      <p:cBhvr>
                                        <p:cTn id="39" dur="300"/>
                                        <p:tgtEl>
                                          <p:spTgt spid="7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300"/>
                                        <p:tgtEl>
                                          <p:spTgt spid="73"/>
                                        </p:tgtEl>
                                      </p:cBhvr>
                                    </p:animEffect>
                                  </p:childTnLst>
                                </p:cTn>
                              </p:par>
                            </p:childTnLst>
                          </p:cTn>
                        </p:par>
                        <p:par>
                          <p:cTn id="43" fill="hold">
                            <p:stCondLst>
                              <p:cond delay="1100"/>
                            </p:stCondLst>
                            <p:childTnLst>
                              <p:par>
                                <p:cTn id="44" presetID="22" presetClass="entr" presetSubtype="8"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3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300"/>
                                        <p:tgtEl>
                                          <p:spTgt spid="2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300"/>
                                        <p:tgtEl>
                                          <p:spTgt spid="2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300"/>
                                        <p:tgtEl>
                                          <p:spTgt spid="30"/>
                                        </p:tgtEl>
                                      </p:cBhvr>
                                    </p:animEffect>
                                  </p:childTnLst>
                                </p:cTn>
                              </p:par>
                            </p:childTnLst>
                          </p:cTn>
                        </p:par>
                        <p:par>
                          <p:cTn id="56" fill="hold">
                            <p:stCondLst>
                              <p:cond delay="1400"/>
                            </p:stCondLst>
                            <p:childTnLst>
                              <p:par>
                                <p:cTn id="57" presetID="2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left)">
                                      <p:cBhvr>
                                        <p:cTn id="59" dur="300"/>
                                        <p:tgtEl>
                                          <p:spTgt spid="4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wipe(left)">
                                      <p:cBhvr>
                                        <p:cTn id="62" dur="300"/>
                                        <p:tgtEl>
                                          <p:spTgt spid="4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wipe(left)">
                                      <p:cBhvr>
                                        <p:cTn id="65" dur="300"/>
                                        <p:tgtEl>
                                          <p:spTgt spid="51"/>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ipe(left)">
                                      <p:cBhvr>
                                        <p:cTn id="68" dur="300"/>
                                        <p:tgtEl>
                                          <p:spTgt spid="5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300"/>
                                        <p:tgtEl>
                                          <p:spTgt spid="4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300"/>
                                        <p:tgtEl>
                                          <p:spTgt spid="4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300"/>
                                        <p:tgtEl>
                                          <p:spTgt spid="5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300"/>
                                        <p:tgtEl>
                                          <p:spTgt spid="55"/>
                                        </p:tgtEl>
                                      </p:cBhvr>
                                    </p:animEffect>
                                  </p:childTnLst>
                                </p:cTn>
                              </p:par>
                            </p:childTnLst>
                          </p:cTn>
                        </p:par>
                        <p:par>
                          <p:cTn id="81" fill="hold">
                            <p:stCondLst>
                              <p:cond delay="1700"/>
                            </p:stCondLst>
                            <p:childTnLst>
                              <p:par>
                                <p:cTn id="82" presetID="10" presetClass="entr" presetSubtype="0" fill="hold" grpId="0" nodeType="after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fade">
                                      <p:cBhvr>
                                        <p:cTn id="84" dur="300"/>
                                        <p:tgtEl>
                                          <p:spTgt spid="5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65"/>
                                        </p:tgtEl>
                                        <p:attrNameLst>
                                          <p:attrName>style.visibility</p:attrName>
                                        </p:attrNameLst>
                                      </p:cBhvr>
                                      <p:to>
                                        <p:strVal val="visible"/>
                                      </p:to>
                                    </p:set>
                                    <p:animEffect transition="in" filter="fade">
                                      <p:cBhvr>
                                        <p:cTn id="87" dur="300"/>
                                        <p:tgtEl>
                                          <p:spTgt spid="65"/>
                                        </p:tgtEl>
                                      </p:cBhvr>
                                    </p:animEffect>
                                  </p:childTnLst>
                                </p:cTn>
                              </p:par>
                              <p:par>
                                <p:cTn id="88" presetID="10" presetClass="entr" presetSubtype="0" fill="hold" nodeType="with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fade">
                                      <p:cBhvr>
                                        <p:cTn id="90" dur="300"/>
                                        <p:tgtEl>
                                          <p:spTgt spid="58"/>
                                        </p:tgtEl>
                                      </p:cBhvr>
                                    </p:animEffect>
                                  </p:childTnLst>
                                </p:cTn>
                              </p:par>
                              <p:par>
                                <p:cTn id="91" presetID="10" presetClass="entr" presetSubtype="0" fill="hold" nodeType="withEffect">
                                  <p:stCondLst>
                                    <p:cond delay="0"/>
                                  </p:stCondLst>
                                  <p:childTnLst>
                                    <p:set>
                                      <p:cBhvr>
                                        <p:cTn id="92" dur="1" fill="hold">
                                          <p:stCondLst>
                                            <p:cond delay="0"/>
                                          </p:stCondLst>
                                        </p:cTn>
                                        <p:tgtEl>
                                          <p:spTgt spid="66"/>
                                        </p:tgtEl>
                                        <p:attrNameLst>
                                          <p:attrName>style.visibility</p:attrName>
                                        </p:attrNameLst>
                                      </p:cBhvr>
                                      <p:to>
                                        <p:strVal val="visible"/>
                                      </p:to>
                                    </p:set>
                                    <p:animEffect transition="in" filter="fade">
                                      <p:cBhvr>
                                        <p:cTn id="93" dur="300"/>
                                        <p:tgtEl>
                                          <p:spTgt spid="66"/>
                                        </p:tgtEl>
                                      </p:cBhvr>
                                    </p:animEffect>
                                  </p:childTnLst>
                                </p:cTn>
                              </p:par>
                              <p:par>
                                <p:cTn id="94" presetID="16" presetClass="entr" presetSubtype="42" fill="hold" nodeType="with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barn(outHorizontal)">
                                      <p:cBhvr>
                                        <p:cTn id="96" dur="300"/>
                                        <p:tgtEl>
                                          <p:spTgt spid="74"/>
                                        </p:tgtEl>
                                      </p:cBhvr>
                                    </p:animEffect>
                                  </p:childTnLst>
                                </p:cTn>
                              </p:par>
                              <p:par>
                                <p:cTn id="97" presetID="16" presetClass="entr" presetSubtype="42" fill="hold" nodeType="withEffect">
                                  <p:stCondLst>
                                    <p:cond delay="0"/>
                                  </p:stCondLst>
                                  <p:childTnLst>
                                    <p:set>
                                      <p:cBhvr>
                                        <p:cTn id="98" dur="1" fill="hold">
                                          <p:stCondLst>
                                            <p:cond delay="0"/>
                                          </p:stCondLst>
                                        </p:cTn>
                                        <p:tgtEl>
                                          <p:spTgt spid="75"/>
                                        </p:tgtEl>
                                        <p:attrNameLst>
                                          <p:attrName>style.visibility</p:attrName>
                                        </p:attrNameLst>
                                      </p:cBhvr>
                                      <p:to>
                                        <p:strVal val="visible"/>
                                      </p:to>
                                    </p:set>
                                    <p:animEffect transition="in" filter="barn(outHorizontal)">
                                      <p:cBhvr>
                                        <p:cTn id="99" dur="300"/>
                                        <p:tgtEl>
                                          <p:spTgt spid="75"/>
                                        </p:tgtEl>
                                      </p:cBhvr>
                                    </p:animEffect>
                                  </p:childTnLst>
                                </p:cTn>
                              </p:par>
                              <p:par>
                                <p:cTn id="100" presetID="16" presetClass="entr" presetSubtype="42" fill="hold" nodeType="withEffect">
                                  <p:stCondLst>
                                    <p:cond delay="0"/>
                                  </p:stCondLst>
                                  <p:childTnLst>
                                    <p:set>
                                      <p:cBhvr>
                                        <p:cTn id="101" dur="1" fill="hold">
                                          <p:stCondLst>
                                            <p:cond delay="0"/>
                                          </p:stCondLst>
                                        </p:cTn>
                                        <p:tgtEl>
                                          <p:spTgt spid="76"/>
                                        </p:tgtEl>
                                        <p:attrNameLst>
                                          <p:attrName>style.visibility</p:attrName>
                                        </p:attrNameLst>
                                      </p:cBhvr>
                                      <p:to>
                                        <p:strVal val="visible"/>
                                      </p:to>
                                    </p:set>
                                    <p:animEffect transition="in" filter="barn(outHorizontal)">
                                      <p:cBhvr>
                                        <p:cTn id="102" dur="300"/>
                                        <p:tgtEl>
                                          <p:spTgt spid="76"/>
                                        </p:tgtEl>
                                      </p:cBhvr>
                                    </p:animEffect>
                                  </p:childTnLst>
                                </p:cTn>
                              </p:par>
                              <p:par>
                                <p:cTn id="103" presetID="16" presetClass="entr" presetSubtype="42" fill="hold" nodeType="withEffect">
                                  <p:stCondLst>
                                    <p:cond delay="0"/>
                                  </p:stCondLst>
                                  <p:childTnLst>
                                    <p:set>
                                      <p:cBhvr>
                                        <p:cTn id="104" dur="1" fill="hold">
                                          <p:stCondLst>
                                            <p:cond delay="0"/>
                                          </p:stCondLst>
                                        </p:cTn>
                                        <p:tgtEl>
                                          <p:spTgt spid="77"/>
                                        </p:tgtEl>
                                        <p:attrNameLst>
                                          <p:attrName>style.visibility</p:attrName>
                                        </p:attrNameLst>
                                      </p:cBhvr>
                                      <p:to>
                                        <p:strVal val="visible"/>
                                      </p:to>
                                    </p:set>
                                    <p:animEffect transition="in" filter="barn(outHorizontal)">
                                      <p:cBhvr>
                                        <p:cTn id="105" dur="300"/>
                                        <p:tgtEl>
                                          <p:spTgt spid="77"/>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300"/>
                                        <p:tgtEl>
                                          <p:spTgt spid="4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0"/>
                                        </p:tgtEl>
                                        <p:attrNameLst>
                                          <p:attrName>style.visibility</p:attrName>
                                        </p:attrNameLst>
                                      </p:cBhvr>
                                      <p:to>
                                        <p:strVal val="visible"/>
                                      </p:to>
                                    </p:set>
                                    <p:animEffect transition="in" filter="fade">
                                      <p:cBhvr>
                                        <p:cTn id="111" dur="300"/>
                                        <p:tgtEl>
                                          <p:spTgt spid="50"/>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53"/>
                                        </p:tgtEl>
                                        <p:attrNameLst>
                                          <p:attrName>style.visibility</p:attrName>
                                        </p:attrNameLst>
                                      </p:cBhvr>
                                      <p:to>
                                        <p:strVal val="visible"/>
                                      </p:to>
                                    </p:set>
                                    <p:animEffect transition="in" filter="fade">
                                      <p:cBhvr>
                                        <p:cTn id="114" dur="300"/>
                                        <p:tgtEl>
                                          <p:spTgt spid="53"/>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Effect transition="in" filter="fade">
                                      <p:cBhvr>
                                        <p:cTn id="117" dur="3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6" grpId="0" animBg="1"/>
      <p:bldP spid="27" grpId="0" animBg="1"/>
      <p:bldP spid="28" grpId="0" animBg="1"/>
      <p:bldP spid="30" grpId="0" animBg="1"/>
      <p:bldP spid="32" grpId="0" animBg="1"/>
      <p:bldP spid="33" grpId="0" animBg="1"/>
      <p:bldP spid="34" grpId="0" animBg="1"/>
      <p:bldP spid="40" grpId="0" animBg="1"/>
      <p:bldP spid="45" grpId="0" animBg="1"/>
      <p:bldP spid="46" grpId="0"/>
      <p:bldP spid="47" grpId="0"/>
      <p:bldP spid="48" grpId="0" animBg="1"/>
      <p:bldP spid="49" grpId="0"/>
      <p:bldP spid="50" grpId="0"/>
      <p:bldP spid="51" grpId="0" animBg="1"/>
      <p:bldP spid="52" grpId="0"/>
      <p:bldP spid="53" grpId="0"/>
      <p:bldP spid="54" grpId="0" animBg="1"/>
      <p:bldP spid="55" grpId="0"/>
      <p:bldP spid="56" grpId="0"/>
      <p:bldP spid="57" grpId="0" animBg="1"/>
      <p:bldP spid="65" grpId="0" animBg="1"/>
      <p:bldP spid="70" grpId="0"/>
      <p:bldP spid="71" grpId="0"/>
      <p:bldP spid="72" grpId="0"/>
      <p:bldP spid="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5</a:t>
              </a:r>
              <a:endParaRPr lang="zh-CN" altLang="en-US" sz="3200" dirty="0">
                <a:solidFill>
                  <a:schemeClr val="bg1"/>
                </a:solidFill>
                <a:latin typeface="微软雅黑" pitchFamily="34" charset="-122"/>
                <a:ea typeface="微软雅黑" pitchFamily="34" charset="-122"/>
              </a:endParaRPr>
            </a:p>
          </p:txBody>
        </p:sp>
      </p:grpSp>
      <p:sp>
        <p:nvSpPr>
          <p:cNvPr id="12" name="TextBox 10"/>
          <p:cNvSpPr>
            <a:spLocks noChangeArrowheads="1"/>
          </p:cNvSpPr>
          <p:nvPr/>
        </p:nvSpPr>
        <p:spPr bwMode="auto">
          <a:xfrm>
            <a:off x="5561000" y="4754169"/>
            <a:ext cx="274093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buFont typeface="Arial" pitchFamily="34" charset="0"/>
              <a:buChar char="•"/>
            </a:pPr>
            <a:r>
              <a:rPr lang="zh-CN" altLang="en-US" dirty="0">
                <a:solidFill>
                  <a:schemeClr val="bg1">
                    <a:lumMod val="50000"/>
                  </a:schemeClr>
                </a:solidFill>
                <a:latin typeface="微软雅黑" pitchFamily="34" charset="-122"/>
                <a:ea typeface="微软雅黑" pitchFamily="34" charset="-122"/>
                <a:sym typeface="微软雅黑" pitchFamily="34" charset="-122"/>
              </a:rPr>
              <a:t>点击此处输入文字</a:t>
            </a:r>
            <a:endParaRPr lang="en-US" altLang="zh-CN" dirty="0">
              <a:solidFill>
                <a:schemeClr val="bg1">
                  <a:lumMod val="50000"/>
                </a:schemeClr>
              </a:solidFill>
              <a:latin typeface="微软雅黑" pitchFamily="34" charset="-122"/>
              <a:ea typeface="微软雅黑" pitchFamily="34" charset="-122"/>
              <a:sym typeface="微软雅黑" pitchFamily="34" charset="-122"/>
            </a:endParaRPr>
          </a:p>
          <a:p>
            <a:pPr marL="342900" indent="-342900">
              <a:buFont typeface="Arial" pitchFamily="34" charset="0"/>
              <a:buChar char="•"/>
            </a:pPr>
            <a:r>
              <a:rPr lang="zh-CN" altLang="en-US" dirty="0">
                <a:solidFill>
                  <a:schemeClr val="bg1">
                    <a:lumMod val="50000"/>
                  </a:schemeClr>
                </a:solidFill>
                <a:latin typeface="微软雅黑" pitchFamily="34" charset="-122"/>
                <a:ea typeface="微软雅黑" pitchFamily="34" charset="-122"/>
                <a:sym typeface="微软雅黑" pitchFamily="34" charset="-122"/>
              </a:rPr>
              <a:t>点击此处输入文字</a:t>
            </a:r>
            <a:endParaRPr lang="en-US" altLang="zh-CN" dirty="0">
              <a:solidFill>
                <a:schemeClr val="bg1">
                  <a:lumMod val="50000"/>
                </a:schemeClr>
              </a:solidFill>
              <a:latin typeface="微软雅黑" pitchFamily="34" charset="-122"/>
              <a:ea typeface="微软雅黑" pitchFamily="34" charset="-122"/>
              <a:sym typeface="微软雅黑" pitchFamily="34" charset="-122"/>
            </a:endParaRPr>
          </a:p>
        </p:txBody>
      </p:sp>
      <p:sp>
        <p:nvSpPr>
          <p:cNvPr id="13" name="TextBox 11"/>
          <p:cNvSpPr>
            <a:spLocks noChangeArrowheads="1"/>
          </p:cNvSpPr>
          <p:nvPr/>
        </p:nvSpPr>
        <p:spPr bwMode="auto">
          <a:xfrm>
            <a:off x="3432399" y="5731313"/>
            <a:ext cx="29992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buFont typeface="Arial" pitchFamily="34" charset="0"/>
              <a:buChar char="•"/>
            </a:pPr>
            <a:r>
              <a:rPr lang="zh-CN" altLang="en-US" dirty="0">
                <a:solidFill>
                  <a:schemeClr val="bg1">
                    <a:lumMod val="50000"/>
                  </a:schemeClr>
                </a:solidFill>
                <a:latin typeface="微软雅黑" pitchFamily="34" charset="-122"/>
                <a:ea typeface="微软雅黑" pitchFamily="34" charset="-122"/>
                <a:sym typeface="微软雅黑" pitchFamily="34" charset="-122"/>
              </a:rPr>
              <a:t>点击此处输入文字</a:t>
            </a:r>
            <a:endParaRPr lang="en-US" altLang="zh-CN" dirty="0">
              <a:solidFill>
                <a:schemeClr val="bg1">
                  <a:lumMod val="50000"/>
                </a:schemeClr>
              </a:solidFill>
              <a:latin typeface="微软雅黑" pitchFamily="34" charset="-122"/>
              <a:ea typeface="微软雅黑" pitchFamily="34" charset="-122"/>
              <a:sym typeface="微软雅黑" pitchFamily="34" charset="-122"/>
            </a:endParaRPr>
          </a:p>
          <a:p>
            <a:pPr marL="342900" indent="-342900">
              <a:buFont typeface="Arial" pitchFamily="34" charset="0"/>
              <a:buChar char="•"/>
            </a:pPr>
            <a:r>
              <a:rPr lang="zh-CN" altLang="en-US" dirty="0">
                <a:solidFill>
                  <a:schemeClr val="bg1">
                    <a:lumMod val="50000"/>
                  </a:schemeClr>
                </a:solidFill>
                <a:latin typeface="微软雅黑" pitchFamily="34" charset="-122"/>
                <a:ea typeface="微软雅黑" pitchFamily="34" charset="-122"/>
                <a:sym typeface="微软雅黑" pitchFamily="34" charset="-122"/>
              </a:rPr>
              <a:t>点击此处输入文字</a:t>
            </a:r>
            <a:endParaRPr lang="en-US" altLang="zh-CN" dirty="0">
              <a:solidFill>
                <a:schemeClr val="bg1">
                  <a:lumMod val="50000"/>
                </a:schemeClr>
              </a:solidFill>
              <a:latin typeface="微软雅黑" pitchFamily="34" charset="-122"/>
              <a:ea typeface="微软雅黑" pitchFamily="34" charset="-122"/>
              <a:sym typeface="微软雅黑" pitchFamily="34" charset="-122"/>
            </a:endParaRPr>
          </a:p>
        </p:txBody>
      </p:sp>
      <p:sp>
        <p:nvSpPr>
          <p:cNvPr id="14" name="TextBox 12"/>
          <p:cNvSpPr>
            <a:spLocks noChangeArrowheads="1"/>
          </p:cNvSpPr>
          <p:nvPr/>
        </p:nvSpPr>
        <p:spPr bwMode="auto">
          <a:xfrm>
            <a:off x="7415957" y="3843282"/>
            <a:ext cx="2480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buFont typeface="Arial" pitchFamily="34" charset="0"/>
              <a:buChar char="•"/>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点击此处输入文字</a:t>
            </a:r>
            <a:endParaRPr lang="en-US" altLang="zh-CN" sz="1600" dirty="0">
              <a:solidFill>
                <a:schemeClr val="bg1">
                  <a:lumMod val="50000"/>
                </a:schemeClr>
              </a:solidFill>
              <a:latin typeface="微软雅黑" pitchFamily="34" charset="-122"/>
              <a:ea typeface="微软雅黑" pitchFamily="34" charset="-122"/>
              <a:sym typeface="微软雅黑" pitchFamily="34" charset="-122"/>
            </a:endParaRPr>
          </a:p>
          <a:p>
            <a:pPr marL="342900" indent="-342900">
              <a:buFont typeface="Arial" pitchFamily="34" charset="0"/>
              <a:buChar char="•"/>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点击此处输入文字</a:t>
            </a:r>
            <a:endParaRPr lang="en-US" altLang="zh-CN" sz="1600" dirty="0">
              <a:solidFill>
                <a:schemeClr val="bg1">
                  <a:lumMod val="50000"/>
                </a:schemeClr>
              </a:solidFill>
              <a:latin typeface="微软雅黑" pitchFamily="34" charset="-122"/>
              <a:ea typeface="微软雅黑" pitchFamily="34" charset="-122"/>
              <a:sym typeface="微软雅黑" pitchFamily="34" charset="-122"/>
            </a:endParaRPr>
          </a:p>
        </p:txBody>
      </p:sp>
      <p:grpSp>
        <p:nvGrpSpPr>
          <p:cNvPr id="15" name="组合 13"/>
          <p:cNvGrpSpPr>
            <a:grpSpLocks/>
          </p:cNvGrpSpPr>
          <p:nvPr/>
        </p:nvGrpSpPr>
        <p:grpSpPr bwMode="auto">
          <a:xfrm>
            <a:off x="1990494" y="2722566"/>
            <a:ext cx="2452622" cy="3087308"/>
            <a:chOff x="0" y="0"/>
            <a:chExt cx="1944688" cy="2447925"/>
          </a:xfrm>
        </p:grpSpPr>
        <p:sp>
          <p:nvSpPr>
            <p:cNvPr id="16" name="椭圆​​ 2"/>
            <p:cNvSpPr>
              <a:spLocks noChangeArrowheads="1"/>
            </p:cNvSpPr>
            <p:nvPr/>
          </p:nvSpPr>
          <p:spPr bwMode="auto">
            <a:xfrm>
              <a:off x="0" y="0"/>
              <a:ext cx="1944688" cy="2447925"/>
            </a:xfrm>
            <a:custGeom>
              <a:avLst/>
              <a:gdLst>
                <a:gd name="T0" fmla="*/ 972900 w 1944132"/>
                <a:gd name="T1" fmla="*/ 0 h 2448272"/>
                <a:gd name="T2" fmla="*/ 1945800 w 1944132"/>
                <a:gd name="T3" fmla="*/ 971652 h 2448272"/>
                <a:gd name="T4" fmla="*/ 1101425 w 1944132"/>
                <a:gd name="T5" fmla="*/ 1933862 h 2448272"/>
                <a:gd name="T6" fmla="*/ 972900 w 1944132"/>
                <a:gd name="T7" fmla="*/ 2447229 h 2448272"/>
                <a:gd name="T8" fmla="*/ 844375 w 1944132"/>
                <a:gd name="T9" fmla="*/ 1933862 h 2448272"/>
                <a:gd name="T10" fmla="*/ 0 w 1944132"/>
                <a:gd name="T11" fmla="*/ 971652 h 2448272"/>
                <a:gd name="T12" fmla="*/ 972900 w 1944132"/>
                <a:gd name="T13" fmla="*/ 0 h 2448272"/>
                <a:gd name="T14" fmla="*/ 0 60000 65536"/>
                <a:gd name="T15" fmla="*/ 0 60000 65536"/>
                <a:gd name="T16" fmla="*/ 0 60000 65536"/>
                <a:gd name="T17" fmla="*/ 0 60000 65536"/>
                <a:gd name="T18" fmla="*/ 0 60000 65536"/>
                <a:gd name="T19" fmla="*/ 0 60000 65536"/>
                <a:gd name="T20" fmla="*/ 0 60000 65536"/>
                <a:gd name="T21" fmla="*/ 0 w 1944132"/>
                <a:gd name="T22" fmla="*/ 0 h 2448272"/>
                <a:gd name="T23" fmla="*/ 1944132 w 1944132"/>
                <a:gd name="T24" fmla="*/ 2448272 h 2448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3B68A1"/>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en-US"/>
            </a:p>
          </p:txBody>
        </p:sp>
        <p:sp>
          <p:nvSpPr>
            <p:cNvPr id="17" name="矩形​​ 16"/>
            <p:cNvSpPr>
              <a:spLocks noChangeArrowheads="1"/>
            </p:cNvSpPr>
            <p:nvPr/>
          </p:nvSpPr>
          <p:spPr bwMode="auto">
            <a:xfrm>
              <a:off x="406729" y="51070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2400" b="1" i="1">
                  <a:solidFill>
                    <a:schemeClr val="bg1"/>
                  </a:solidFill>
                  <a:latin typeface="微软雅黑" pitchFamily="34" charset="-122"/>
                  <a:ea typeface="微软雅黑" pitchFamily="34" charset="-122"/>
                  <a:sym typeface="Arial Unicode MS" pitchFamily="34" charset="-122"/>
                </a:rPr>
                <a:t>点击录</a:t>
              </a:r>
              <a:endParaRPr lang="en-US" altLang="zh-CN" sz="2400" b="1" i="1">
                <a:solidFill>
                  <a:schemeClr val="bg1"/>
                </a:solidFill>
                <a:latin typeface="微软雅黑" pitchFamily="34" charset="-122"/>
                <a:ea typeface="微软雅黑" pitchFamily="34" charset="-122"/>
                <a:sym typeface="Arial Unicode MS" pitchFamily="34" charset="-122"/>
              </a:endParaRPr>
            </a:p>
            <a:p>
              <a:pPr algn="ctr"/>
              <a:r>
                <a:rPr lang="zh-CN" altLang="en-US" sz="2400" b="1" i="1">
                  <a:solidFill>
                    <a:schemeClr val="bg1"/>
                  </a:solidFill>
                  <a:latin typeface="微软雅黑" pitchFamily="34" charset="-122"/>
                  <a:ea typeface="微软雅黑" pitchFamily="34" charset="-122"/>
                  <a:sym typeface="Arial Unicode MS" pitchFamily="34" charset="-122"/>
                </a:rPr>
                <a:t>入内容</a:t>
              </a:r>
              <a:endParaRPr lang="zh-CN" altLang="en-US"/>
            </a:p>
          </p:txBody>
        </p:sp>
      </p:grpSp>
      <p:grpSp>
        <p:nvGrpSpPr>
          <p:cNvPr id="18" name="组合 17"/>
          <p:cNvGrpSpPr>
            <a:grpSpLocks/>
          </p:cNvGrpSpPr>
          <p:nvPr/>
        </p:nvGrpSpPr>
        <p:grpSpPr bwMode="auto">
          <a:xfrm>
            <a:off x="4760675" y="2294743"/>
            <a:ext cx="1813940" cy="2286463"/>
            <a:chOff x="0" y="0"/>
            <a:chExt cx="1439862" cy="1812925"/>
          </a:xfrm>
        </p:grpSpPr>
        <p:sp>
          <p:nvSpPr>
            <p:cNvPr id="19" name="椭圆​​ 2"/>
            <p:cNvSpPr>
              <a:spLocks noChangeArrowheads="1"/>
            </p:cNvSpPr>
            <p:nvPr/>
          </p:nvSpPr>
          <p:spPr bwMode="auto">
            <a:xfrm>
              <a:off x="0" y="0"/>
              <a:ext cx="1439862" cy="1812925"/>
            </a:xfrm>
            <a:custGeom>
              <a:avLst/>
              <a:gdLst>
                <a:gd name="T0" fmla="*/ 394895 w 1944132"/>
                <a:gd name="T1" fmla="*/ 0 h 2448272"/>
                <a:gd name="T2" fmla="*/ 789789 w 1944132"/>
                <a:gd name="T3" fmla="*/ 394690 h 2448272"/>
                <a:gd name="T4" fmla="*/ 447062 w 1944132"/>
                <a:gd name="T5" fmla="*/ 785544 h 2448272"/>
                <a:gd name="T6" fmla="*/ 394895 w 1944132"/>
                <a:gd name="T7" fmla="*/ 994077 h 2448272"/>
                <a:gd name="T8" fmla="*/ 342728 w 1944132"/>
                <a:gd name="T9" fmla="*/ 785544 h 2448272"/>
                <a:gd name="T10" fmla="*/ 0 w 1944132"/>
                <a:gd name="T11" fmla="*/ 394690 h 2448272"/>
                <a:gd name="T12" fmla="*/ 394895 w 1944132"/>
                <a:gd name="T13" fmla="*/ 0 h 2448272"/>
                <a:gd name="T14" fmla="*/ 0 60000 65536"/>
                <a:gd name="T15" fmla="*/ 0 60000 65536"/>
                <a:gd name="T16" fmla="*/ 0 60000 65536"/>
                <a:gd name="T17" fmla="*/ 0 60000 65536"/>
                <a:gd name="T18" fmla="*/ 0 60000 65536"/>
                <a:gd name="T19" fmla="*/ 0 60000 65536"/>
                <a:gd name="T20" fmla="*/ 0 60000 65536"/>
                <a:gd name="T21" fmla="*/ 0 w 1944132"/>
                <a:gd name="T22" fmla="*/ 0 h 2448272"/>
                <a:gd name="T23" fmla="*/ 1944132 w 1944132"/>
                <a:gd name="T24" fmla="*/ 2448272 h 2448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79E5A"/>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en-US"/>
            </a:p>
          </p:txBody>
        </p:sp>
        <p:sp>
          <p:nvSpPr>
            <p:cNvPr id="20" name="矩形​​ 17"/>
            <p:cNvSpPr>
              <a:spLocks noChangeArrowheads="1"/>
            </p:cNvSpPr>
            <p:nvPr/>
          </p:nvSpPr>
          <p:spPr bwMode="auto">
            <a:xfrm>
              <a:off x="213892" y="326679"/>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2000" b="1">
                  <a:solidFill>
                    <a:schemeClr val="bg1"/>
                  </a:solidFill>
                  <a:latin typeface="微软雅黑" pitchFamily="34" charset="-122"/>
                  <a:ea typeface="微软雅黑" pitchFamily="34" charset="-122"/>
                  <a:sym typeface="Arial Unicode MS" pitchFamily="34" charset="-122"/>
                </a:rPr>
                <a:t>点击录</a:t>
              </a:r>
              <a:endParaRPr lang="en-US" altLang="zh-CN" sz="2000" b="1">
                <a:solidFill>
                  <a:schemeClr val="bg1"/>
                </a:solidFill>
                <a:latin typeface="微软雅黑" pitchFamily="34" charset="-122"/>
                <a:ea typeface="微软雅黑" pitchFamily="34" charset="-122"/>
                <a:sym typeface="Arial Unicode MS" pitchFamily="34" charset="-122"/>
              </a:endParaRPr>
            </a:p>
            <a:p>
              <a:pPr algn="ctr"/>
              <a:r>
                <a:rPr lang="zh-CN" altLang="en-US" sz="2000" b="1">
                  <a:solidFill>
                    <a:schemeClr val="bg1"/>
                  </a:solidFill>
                  <a:latin typeface="微软雅黑" pitchFamily="34" charset="-122"/>
                  <a:ea typeface="微软雅黑" pitchFamily="34" charset="-122"/>
                  <a:sym typeface="Arial Unicode MS" pitchFamily="34" charset="-122"/>
                </a:rPr>
                <a:t>入内容</a:t>
              </a:r>
              <a:endParaRPr lang="zh-CN" altLang="en-US"/>
            </a:p>
          </p:txBody>
        </p:sp>
      </p:grpSp>
      <p:grpSp>
        <p:nvGrpSpPr>
          <p:cNvPr id="21" name="组合 21"/>
          <p:cNvGrpSpPr>
            <a:grpSpLocks/>
          </p:cNvGrpSpPr>
          <p:nvPr/>
        </p:nvGrpSpPr>
        <p:grpSpPr bwMode="auto">
          <a:xfrm>
            <a:off x="6931465" y="1922471"/>
            <a:ext cx="1277366" cy="1609168"/>
            <a:chOff x="0" y="0"/>
            <a:chExt cx="1012825" cy="1274762"/>
          </a:xfrm>
        </p:grpSpPr>
        <p:sp>
          <p:nvSpPr>
            <p:cNvPr id="22" name="椭圆​​ 2"/>
            <p:cNvSpPr>
              <a:spLocks noChangeArrowheads="1"/>
            </p:cNvSpPr>
            <p:nvPr/>
          </p:nvSpPr>
          <p:spPr bwMode="auto">
            <a:xfrm>
              <a:off x="0" y="0"/>
              <a:ext cx="1012825" cy="1274762"/>
            </a:xfrm>
            <a:custGeom>
              <a:avLst/>
              <a:gdLst>
                <a:gd name="T0" fmla="*/ 137443 w 1944132"/>
                <a:gd name="T1" fmla="*/ 0 h 2448272"/>
                <a:gd name="T2" fmla="*/ 274886 w 1944132"/>
                <a:gd name="T3" fmla="*/ 137216 h 2448272"/>
                <a:gd name="T4" fmla="*/ 155600 w 1944132"/>
                <a:gd name="T5" fmla="*/ 273098 h 2448272"/>
                <a:gd name="T6" fmla="*/ 137443 w 1944132"/>
                <a:gd name="T7" fmla="*/ 345595 h 2448272"/>
                <a:gd name="T8" fmla="*/ 119286 w 1944132"/>
                <a:gd name="T9" fmla="*/ 273098 h 2448272"/>
                <a:gd name="T10" fmla="*/ 0 w 1944132"/>
                <a:gd name="T11" fmla="*/ 137216 h 2448272"/>
                <a:gd name="T12" fmla="*/ 137443 w 1944132"/>
                <a:gd name="T13" fmla="*/ 0 h 2448272"/>
                <a:gd name="T14" fmla="*/ 0 60000 65536"/>
                <a:gd name="T15" fmla="*/ 0 60000 65536"/>
                <a:gd name="T16" fmla="*/ 0 60000 65536"/>
                <a:gd name="T17" fmla="*/ 0 60000 65536"/>
                <a:gd name="T18" fmla="*/ 0 60000 65536"/>
                <a:gd name="T19" fmla="*/ 0 60000 65536"/>
                <a:gd name="T20" fmla="*/ 0 60000 65536"/>
                <a:gd name="T21" fmla="*/ 0 w 1944132"/>
                <a:gd name="T22" fmla="*/ 0 h 2448272"/>
                <a:gd name="T23" fmla="*/ 1944132 w 1944132"/>
                <a:gd name="T24" fmla="*/ 2448272 h 2448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4DCEB8"/>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en-US"/>
            </a:p>
          </p:txBody>
        </p:sp>
        <p:sp>
          <p:nvSpPr>
            <p:cNvPr id="23" name="矩形​​ 18"/>
            <p:cNvSpPr>
              <a:spLocks noChangeArrowheads="1"/>
            </p:cNvSpPr>
            <p:nvPr/>
          </p:nvSpPr>
          <p:spPr bwMode="auto">
            <a:xfrm>
              <a:off x="105509" y="210633"/>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1600" b="1">
                  <a:solidFill>
                    <a:schemeClr val="bg1"/>
                  </a:solidFill>
                  <a:latin typeface="微软雅黑" pitchFamily="34" charset="-122"/>
                  <a:ea typeface="微软雅黑" pitchFamily="34" charset="-122"/>
                  <a:sym typeface="Arial Unicode MS" pitchFamily="34" charset="-122"/>
                </a:rPr>
                <a:t>点击录</a:t>
              </a:r>
              <a:endParaRPr lang="en-US" altLang="zh-CN" sz="1600" b="1">
                <a:solidFill>
                  <a:schemeClr val="bg1"/>
                </a:solidFill>
                <a:latin typeface="微软雅黑" pitchFamily="34" charset="-122"/>
                <a:ea typeface="微软雅黑" pitchFamily="34" charset="-122"/>
                <a:sym typeface="Arial Unicode MS" pitchFamily="34" charset="-122"/>
              </a:endParaRPr>
            </a:p>
            <a:p>
              <a:pPr algn="ctr"/>
              <a:r>
                <a:rPr lang="zh-CN" altLang="en-US" sz="1600" b="1">
                  <a:solidFill>
                    <a:schemeClr val="bg1"/>
                  </a:solidFill>
                  <a:latin typeface="微软雅黑" pitchFamily="34" charset="-122"/>
                  <a:ea typeface="微软雅黑" pitchFamily="34" charset="-122"/>
                  <a:sym typeface="Arial Unicode MS" pitchFamily="34" charset="-122"/>
                </a:rPr>
                <a:t>入内容</a:t>
              </a:r>
              <a:endParaRPr lang="zh-CN" altLang="en-US"/>
            </a:p>
          </p:txBody>
        </p:sp>
      </p:grpSp>
      <p:sp>
        <p:nvSpPr>
          <p:cNvPr id="24" name="TextBox 25"/>
          <p:cNvSpPr>
            <a:spLocks noChangeArrowheads="1"/>
          </p:cNvSpPr>
          <p:nvPr/>
        </p:nvSpPr>
        <p:spPr bwMode="auto">
          <a:xfrm>
            <a:off x="9090914" y="3123465"/>
            <a:ext cx="2480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buFont typeface="Arial" pitchFamily="34" charset="0"/>
              <a:buChar char="•"/>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点击此处输入文字</a:t>
            </a:r>
            <a:endParaRPr lang="en-US" altLang="zh-CN" sz="1600" dirty="0">
              <a:solidFill>
                <a:schemeClr val="bg1">
                  <a:lumMod val="50000"/>
                </a:schemeClr>
              </a:solidFill>
              <a:latin typeface="微软雅黑" pitchFamily="34" charset="-122"/>
              <a:ea typeface="微软雅黑" pitchFamily="34" charset="-122"/>
              <a:sym typeface="微软雅黑" pitchFamily="34" charset="-122"/>
            </a:endParaRPr>
          </a:p>
          <a:p>
            <a:pPr marL="342900" indent="-342900">
              <a:buFont typeface="Arial" pitchFamily="34" charset="0"/>
              <a:buChar char="•"/>
            </a:pPr>
            <a:r>
              <a:rPr lang="zh-CN" altLang="en-US" sz="1600" dirty="0">
                <a:solidFill>
                  <a:schemeClr val="bg1">
                    <a:lumMod val="50000"/>
                  </a:schemeClr>
                </a:solidFill>
                <a:latin typeface="微软雅黑" pitchFamily="34" charset="-122"/>
                <a:ea typeface="微软雅黑" pitchFamily="34" charset="-122"/>
                <a:sym typeface="微软雅黑" pitchFamily="34" charset="-122"/>
              </a:rPr>
              <a:t>点击此处输入文字</a:t>
            </a:r>
            <a:endParaRPr lang="en-US" altLang="zh-CN" sz="1600" dirty="0">
              <a:solidFill>
                <a:schemeClr val="bg1">
                  <a:lumMod val="50000"/>
                </a:schemeClr>
              </a:solidFill>
              <a:latin typeface="微软雅黑" pitchFamily="34" charset="-122"/>
              <a:ea typeface="微软雅黑" pitchFamily="34" charset="-122"/>
              <a:sym typeface="微软雅黑" pitchFamily="34" charset="-122"/>
            </a:endParaRPr>
          </a:p>
        </p:txBody>
      </p:sp>
      <p:grpSp>
        <p:nvGrpSpPr>
          <p:cNvPr id="25" name="组合 26"/>
          <p:cNvGrpSpPr>
            <a:grpSpLocks/>
          </p:cNvGrpSpPr>
          <p:nvPr/>
        </p:nvGrpSpPr>
        <p:grpSpPr bwMode="auto">
          <a:xfrm>
            <a:off x="8671817" y="1620763"/>
            <a:ext cx="1065139" cy="1342227"/>
            <a:chOff x="0" y="0"/>
            <a:chExt cx="1012825" cy="1274762"/>
          </a:xfrm>
        </p:grpSpPr>
        <p:sp>
          <p:nvSpPr>
            <p:cNvPr id="26" name="椭圆​​ 2"/>
            <p:cNvSpPr>
              <a:spLocks noChangeArrowheads="1"/>
            </p:cNvSpPr>
            <p:nvPr/>
          </p:nvSpPr>
          <p:spPr bwMode="auto">
            <a:xfrm>
              <a:off x="0" y="0"/>
              <a:ext cx="1012825" cy="1274762"/>
            </a:xfrm>
            <a:custGeom>
              <a:avLst/>
              <a:gdLst>
                <a:gd name="T0" fmla="*/ 137443 w 1944132"/>
                <a:gd name="T1" fmla="*/ 0 h 2448272"/>
                <a:gd name="T2" fmla="*/ 274886 w 1944132"/>
                <a:gd name="T3" fmla="*/ 137216 h 2448272"/>
                <a:gd name="T4" fmla="*/ 155600 w 1944132"/>
                <a:gd name="T5" fmla="*/ 273098 h 2448272"/>
                <a:gd name="T6" fmla="*/ 137443 w 1944132"/>
                <a:gd name="T7" fmla="*/ 345595 h 2448272"/>
                <a:gd name="T8" fmla="*/ 119286 w 1944132"/>
                <a:gd name="T9" fmla="*/ 273098 h 2448272"/>
                <a:gd name="T10" fmla="*/ 0 w 1944132"/>
                <a:gd name="T11" fmla="*/ 137216 h 2448272"/>
                <a:gd name="T12" fmla="*/ 137443 w 1944132"/>
                <a:gd name="T13" fmla="*/ 0 h 2448272"/>
                <a:gd name="T14" fmla="*/ 0 60000 65536"/>
                <a:gd name="T15" fmla="*/ 0 60000 65536"/>
                <a:gd name="T16" fmla="*/ 0 60000 65536"/>
                <a:gd name="T17" fmla="*/ 0 60000 65536"/>
                <a:gd name="T18" fmla="*/ 0 60000 65536"/>
                <a:gd name="T19" fmla="*/ 0 60000 65536"/>
                <a:gd name="T20" fmla="*/ 0 60000 65536"/>
                <a:gd name="T21" fmla="*/ 0 w 1944132"/>
                <a:gd name="T22" fmla="*/ 0 h 2448272"/>
                <a:gd name="T23" fmla="*/ 1944132 w 1944132"/>
                <a:gd name="T24" fmla="*/ 2448272 h 2448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95F95"/>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endParaRPr lang="zh-CN" altLang="en-US"/>
            </a:p>
          </p:txBody>
        </p:sp>
        <p:sp>
          <p:nvSpPr>
            <p:cNvPr id="27" name="矩形​​ 18"/>
            <p:cNvSpPr>
              <a:spLocks noChangeArrowheads="1"/>
            </p:cNvSpPr>
            <p:nvPr/>
          </p:nvSpPr>
          <p:spPr bwMode="auto">
            <a:xfrm>
              <a:off x="105509" y="210633"/>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ctr"/>
              <a:r>
                <a:rPr lang="zh-CN" altLang="en-US" sz="1600" b="1">
                  <a:solidFill>
                    <a:schemeClr val="bg1"/>
                  </a:solidFill>
                  <a:latin typeface="微软雅黑" pitchFamily="34" charset="-122"/>
                  <a:ea typeface="微软雅黑" pitchFamily="34" charset="-122"/>
                  <a:sym typeface="Arial Unicode MS" pitchFamily="34" charset="-122"/>
                </a:rPr>
                <a:t>点击录</a:t>
              </a:r>
              <a:endParaRPr lang="en-US" altLang="zh-CN" sz="1600" b="1">
                <a:solidFill>
                  <a:schemeClr val="bg1"/>
                </a:solidFill>
                <a:latin typeface="微软雅黑" pitchFamily="34" charset="-122"/>
                <a:ea typeface="微软雅黑" pitchFamily="34" charset="-122"/>
                <a:sym typeface="Arial Unicode MS" pitchFamily="34" charset="-122"/>
              </a:endParaRPr>
            </a:p>
            <a:p>
              <a:pPr algn="ctr"/>
              <a:r>
                <a:rPr lang="zh-CN" altLang="en-US" sz="1600" b="1">
                  <a:solidFill>
                    <a:schemeClr val="bg1"/>
                  </a:solidFill>
                  <a:latin typeface="微软雅黑" pitchFamily="34" charset="-122"/>
                  <a:ea typeface="微软雅黑" pitchFamily="34" charset="-122"/>
                  <a:sym typeface="Arial Unicode MS" pitchFamily="34" charset="-122"/>
                </a:rPr>
                <a:t>入内容</a:t>
              </a:r>
              <a:endParaRPr lang="zh-CN" altLang="en-US"/>
            </a:p>
          </p:txBody>
        </p:sp>
      </p:grpSp>
    </p:spTree>
    <p:extLst>
      <p:ext uri="{BB962C8B-B14F-4D97-AF65-F5344CB8AC3E}">
        <p14:creationId xmlns:p14="http://schemas.microsoft.com/office/powerpoint/2010/main" val="850970012"/>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26"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p:cBhvr>
                                        <p:cTn id="21" dur="362">
                                          <p:stCondLst>
                                            <p:cond delay="0"/>
                                          </p:stCondLst>
                                        </p:cTn>
                                        <p:tgtEl>
                                          <p:spTgt spid="15"/>
                                        </p:tgtEl>
                                      </p:cBhvr>
                                    </p:animEffect>
                                    <p:anim calcmode="lin" valueType="num">
                                      <p:cBhvr>
                                        <p:cTn id="22" dur="1139"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3" dur="415"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4" dur="415" tmFilter="0, 0; 0.125,0.2665; 0.25,0.4; 0.375,0.465; 0.5,0.5;  0.625,0.535; 0.75,0.6; 0.875,0.7335; 1,1">
                                          <p:stCondLst>
                                            <p:cond delay="415"/>
                                          </p:stCondLst>
                                        </p:cTn>
                                        <p:tgtEl>
                                          <p:spTgt spid="15"/>
                                        </p:tgtEl>
                                        <p:attrNameLst>
                                          <p:attrName>ppt_y</p:attrName>
                                        </p:attrNameLst>
                                      </p:cBhvr>
                                      <p:tavLst>
                                        <p:tav tm="0" fmla="#ppt_y-sin(pi*$)/9">
                                          <p:val>
                                            <p:fltVal val="0"/>
                                          </p:val>
                                        </p:tav>
                                        <p:tav tm="100000">
                                          <p:val>
                                            <p:fltVal val="1"/>
                                          </p:val>
                                        </p:tav>
                                      </p:tavLst>
                                    </p:anim>
                                    <p:anim calcmode="lin" valueType="num">
                                      <p:cBhvr>
                                        <p:cTn id="25" dur="207" tmFilter="0, 0; 0.125,0.2665; 0.25,0.4; 0.375,0.465; 0.5,0.5;  0.625,0.535; 0.75,0.6; 0.875,0.7335; 1,1">
                                          <p:stCondLst>
                                            <p:cond delay="828"/>
                                          </p:stCondLst>
                                        </p:cTn>
                                        <p:tgtEl>
                                          <p:spTgt spid="15"/>
                                        </p:tgtEl>
                                        <p:attrNameLst>
                                          <p:attrName>ppt_y</p:attrName>
                                        </p:attrNameLst>
                                      </p:cBhvr>
                                      <p:tavLst>
                                        <p:tav tm="0" fmla="#ppt_y-sin(pi*$)/27">
                                          <p:val>
                                            <p:fltVal val="0"/>
                                          </p:val>
                                        </p:tav>
                                        <p:tav tm="100000">
                                          <p:val>
                                            <p:fltVal val="1"/>
                                          </p:val>
                                        </p:tav>
                                      </p:tavLst>
                                    </p:anim>
                                    <p:anim calcmode="lin" valueType="num">
                                      <p:cBhvr>
                                        <p:cTn id="26" dur="103" tmFilter="0, 0; 0.125,0.2665; 0.25,0.4; 0.375,0.465; 0.5,0.5;  0.625,0.535; 0.75,0.6; 0.875,0.7335; 1,1">
                                          <p:stCondLst>
                                            <p:cond delay="1035"/>
                                          </p:stCondLst>
                                        </p:cTn>
                                        <p:tgtEl>
                                          <p:spTgt spid="15"/>
                                        </p:tgtEl>
                                        <p:attrNameLst>
                                          <p:attrName>ppt_y</p:attrName>
                                        </p:attrNameLst>
                                      </p:cBhvr>
                                      <p:tavLst>
                                        <p:tav tm="0" fmla="#ppt_y-sin(pi*$)/81">
                                          <p:val>
                                            <p:fltVal val="0"/>
                                          </p:val>
                                        </p:tav>
                                        <p:tav tm="100000">
                                          <p:val>
                                            <p:fltVal val="1"/>
                                          </p:val>
                                        </p:tav>
                                      </p:tavLst>
                                    </p:anim>
                                    <p:animScale>
                                      <p:cBhvr>
                                        <p:cTn id="27" dur="16">
                                          <p:stCondLst>
                                            <p:cond delay="406"/>
                                          </p:stCondLst>
                                        </p:cTn>
                                        <p:tgtEl>
                                          <p:spTgt spid="15"/>
                                        </p:tgtEl>
                                      </p:cBhvr>
                                      <p:to x="100000" y="60000"/>
                                    </p:animScale>
                                    <p:animScale>
                                      <p:cBhvr>
                                        <p:cTn id="28" dur="104" decel="50000">
                                          <p:stCondLst>
                                            <p:cond delay="423"/>
                                          </p:stCondLst>
                                        </p:cTn>
                                        <p:tgtEl>
                                          <p:spTgt spid="15"/>
                                        </p:tgtEl>
                                      </p:cBhvr>
                                      <p:to x="100000" y="100000"/>
                                    </p:animScale>
                                    <p:animScale>
                                      <p:cBhvr>
                                        <p:cTn id="29" dur="16">
                                          <p:stCondLst>
                                            <p:cond delay="820"/>
                                          </p:stCondLst>
                                        </p:cTn>
                                        <p:tgtEl>
                                          <p:spTgt spid="15"/>
                                        </p:tgtEl>
                                      </p:cBhvr>
                                      <p:to x="100000" y="80000"/>
                                    </p:animScale>
                                    <p:animScale>
                                      <p:cBhvr>
                                        <p:cTn id="30" dur="104" decel="50000">
                                          <p:stCondLst>
                                            <p:cond delay="836"/>
                                          </p:stCondLst>
                                        </p:cTn>
                                        <p:tgtEl>
                                          <p:spTgt spid="15"/>
                                        </p:tgtEl>
                                      </p:cBhvr>
                                      <p:to x="100000" y="100000"/>
                                    </p:animScale>
                                    <p:animScale>
                                      <p:cBhvr>
                                        <p:cTn id="31" dur="16">
                                          <p:stCondLst>
                                            <p:cond delay="1026"/>
                                          </p:stCondLst>
                                        </p:cTn>
                                        <p:tgtEl>
                                          <p:spTgt spid="15"/>
                                        </p:tgtEl>
                                      </p:cBhvr>
                                      <p:to x="100000" y="90000"/>
                                    </p:animScale>
                                    <p:animScale>
                                      <p:cBhvr>
                                        <p:cTn id="32" dur="104" decel="50000">
                                          <p:stCondLst>
                                            <p:cond delay="1042"/>
                                          </p:stCondLst>
                                        </p:cTn>
                                        <p:tgtEl>
                                          <p:spTgt spid="15"/>
                                        </p:tgtEl>
                                      </p:cBhvr>
                                      <p:to x="100000" y="100000"/>
                                    </p:animScale>
                                    <p:animScale>
                                      <p:cBhvr>
                                        <p:cTn id="33" dur="16">
                                          <p:stCondLst>
                                            <p:cond delay="1130"/>
                                          </p:stCondLst>
                                        </p:cTn>
                                        <p:tgtEl>
                                          <p:spTgt spid="15"/>
                                        </p:tgtEl>
                                      </p:cBhvr>
                                      <p:to x="100000" y="95000"/>
                                    </p:animScale>
                                    <p:animScale>
                                      <p:cBhvr>
                                        <p:cTn id="34" dur="104" decel="50000">
                                          <p:stCondLst>
                                            <p:cond delay="1146"/>
                                          </p:stCondLst>
                                        </p:cTn>
                                        <p:tgtEl>
                                          <p:spTgt spid="15"/>
                                        </p:tgtEl>
                                      </p:cBhvr>
                                      <p:to x="100000" y="100000"/>
                                    </p:animScale>
                                  </p:childTnLst>
                                </p:cTn>
                              </p:par>
                              <p:par>
                                <p:cTn id="35" presetID="26" presetClass="entr" presetSubtype="0" fill="hold" nodeType="withEffect">
                                  <p:stCondLst>
                                    <p:cond delay="250"/>
                                  </p:stCondLst>
                                  <p:childTnLst>
                                    <p:set>
                                      <p:cBhvr>
                                        <p:cTn id="36" dur="1" fill="hold">
                                          <p:stCondLst>
                                            <p:cond delay="0"/>
                                          </p:stCondLst>
                                        </p:cTn>
                                        <p:tgtEl>
                                          <p:spTgt spid="18"/>
                                        </p:tgtEl>
                                        <p:attrNameLst>
                                          <p:attrName>style.visibility</p:attrName>
                                        </p:attrNameLst>
                                      </p:cBhvr>
                                      <p:to>
                                        <p:strVal val="visible"/>
                                      </p:to>
                                    </p:set>
                                    <p:animEffect>
                                      <p:cBhvr>
                                        <p:cTn id="37" dur="362">
                                          <p:stCondLst>
                                            <p:cond delay="0"/>
                                          </p:stCondLst>
                                        </p:cTn>
                                        <p:tgtEl>
                                          <p:spTgt spid="18"/>
                                        </p:tgtEl>
                                      </p:cBhvr>
                                    </p:animEffect>
                                    <p:anim calcmode="lin" valueType="num">
                                      <p:cBhvr>
                                        <p:cTn id="38" dur="1139"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9" dur="41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0" dur="415" tmFilter="0, 0; 0.125,0.2665; 0.25,0.4; 0.375,0.465; 0.5,0.5;  0.625,0.535; 0.75,0.6; 0.875,0.7335; 1,1">
                                          <p:stCondLst>
                                            <p:cond delay="415"/>
                                          </p:stCondLst>
                                        </p:cTn>
                                        <p:tgtEl>
                                          <p:spTgt spid="18"/>
                                        </p:tgtEl>
                                        <p:attrNameLst>
                                          <p:attrName>ppt_y</p:attrName>
                                        </p:attrNameLst>
                                      </p:cBhvr>
                                      <p:tavLst>
                                        <p:tav tm="0" fmla="#ppt_y-sin(pi*$)/9">
                                          <p:val>
                                            <p:fltVal val="0"/>
                                          </p:val>
                                        </p:tav>
                                        <p:tav tm="100000">
                                          <p:val>
                                            <p:fltVal val="1"/>
                                          </p:val>
                                        </p:tav>
                                      </p:tavLst>
                                    </p:anim>
                                    <p:anim calcmode="lin" valueType="num">
                                      <p:cBhvr>
                                        <p:cTn id="41" dur="207" tmFilter="0, 0; 0.125,0.2665; 0.25,0.4; 0.375,0.465; 0.5,0.5;  0.625,0.535; 0.75,0.6; 0.875,0.7335; 1,1">
                                          <p:stCondLst>
                                            <p:cond delay="828"/>
                                          </p:stCondLst>
                                        </p:cTn>
                                        <p:tgtEl>
                                          <p:spTgt spid="18"/>
                                        </p:tgtEl>
                                        <p:attrNameLst>
                                          <p:attrName>ppt_y</p:attrName>
                                        </p:attrNameLst>
                                      </p:cBhvr>
                                      <p:tavLst>
                                        <p:tav tm="0" fmla="#ppt_y-sin(pi*$)/27">
                                          <p:val>
                                            <p:fltVal val="0"/>
                                          </p:val>
                                        </p:tav>
                                        <p:tav tm="100000">
                                          <p:val>
                                            <p:fltVal val="1"/>
                                          </p:val>
                                        </p:tav>
                                      </p:tavLst>
                                    </p:anim>
                                    <p:anim calcmode="lin" valueType="num">
                                      <p:cBhvr>
                                        <p:cTn id="42" dur="103" tmFilter="0, 0; 0.125,0.2665; 0.25,0.4; 0.375,0.465; 0.5,0.5;  0.625,0.535; 0.75,0.6; 0.875,0.7335; 1,1">
                                          <p:stCondLst>
                                            <p:cond delay="1035"/>
                                          </p:stCondLst>
                                        </p:cTn>
                                        <p:tgtEl>
                                          <p:spTgt spid="18"/>
                                        </p:tgtEl>
                                        <p:attrNameLst>
                                          <p:attrName>ppt_y</p:attrName>
                                        </p:attrNameLst>
                                      </p:cBhvr>
                                      <p:tavLst>
                                        <p:tav tm="0" fmla="#ppt_y-sin(pi*$)/81">
                                          <p:val>
                                            <p:fltVal val="0"/>
                                          </p:val>
                                        </p:tav>
                                        <p:tav tm="100000">
                                          <p:val>
                                            <p:fltVal val="1"/>
                                          </p:val>
                                        </p:tav>
                                      </p:tavLst>
                                    </p:anim>
                                    <p:animScale>
                                      <p:cBhvr>
                                        <p:cTn id="43" dur="16">
                                          <p:stCondLst>
                                            <p:cond delay="406"/>
                                          </p:stCondLst>
                                        </p:cTn>
                                        <p:tgtEl>
                                          <p:spTgt spid="18"/>
                                        </p:tgtEl>
                                      </p:cBhvr>
                                      <p:to x="100000" y="60000"/>
                                    </p:animScale>
                                    <p:animScale>
                                      <p:cBhvr>
                                        <p:cTn id="44" dur="104" decel="50000">
                                          <p:stCondLst>
                                            <p:cond delay="423"/>
                                          </p:stCondLst>
                                        </p:cTn>
                                        <p:tgtEl>
                                          <p:spTgt spid="18"/>
                                        </p:tgtEl>
                                      </p:cBhvr>
                                      <p:to x="100000" y="100000"/>
                                    </p:animScale>
                                    <p:animScale>
                                      <p:cBhvr>
                                        <p:cTn id="45" dur="16">
                                          <p:stCondLst>
                                            <p:cond delay="820"/>
                                          </p:stCondLst>
                                        </p:cTn>
                                        <p:tgtEl>
                                          <p:spTgt spid="18"/>
                                        </p:tgtEl>
                                      </p:cBhvr>
                                      <p:to x="100000" y="80000"/>
                                    </p:animScale>
                                    <p:animScale>
                                      <p:cBhvr>
                                        <p:cTn id="46" dur="104" decel="50000">
                                          <p:stCondLst>
                                            <p:cond delay="836"/>
                                          </p:stCondLst>
                                        </p:cTn>
                                        <p:tgtEl>
                                          <p:spTgt spid="18"/>
                                        </p:tgtEl>
                                      </p:cBhvr>
                                      <p:to x="100000" y="100000"/>
                                    </p:animScale>
                                    <p:animScale>
                                      <p:cBhvr>
                                        <p:cTn id="47" dur="16">
                                          <p:stCondLst>
                                            <p:cond delay="1026"/>
                                          </p:stCondLst>
                                        </p:cTn>
                                        <p:tgtEl>
                                          <p:spTgt spid="18"/>
                                        </p:tgtEl>
                                      </p:cBhvr>
                                      <p:to x="100000" y="90000"/>
                                    </p:animScale>
                                    <p:animScale>
                                      <p:cBhvr>
                                        <p:cTn id="48" dur="104" decel="50000">
                                          <p:stCondLst>
                                            <p:cond delay="1042"/>
                                          </p:stCondLst>
                                        </p:cTn>
                                        <p:tgtEl>
                                          <p:spTgt spid="18"/>
                                        </p:tgtEl>
                                      </p:cBhvr>
                                      <p:to x="100000" y="100000"/>
                                    </p:animScale>
                                    <p:animScale>
                                      <p:cBhvr>
                                        <p:cTn id="49" dur="16">
                                          <p:stCondLst>
                                            <p:cond delay="1130"/>
                                          </p:stCondLst>
                                        </p:cTn>
                                        <p:tgtEl>
                                          <p:spTgt spid="18"/>
                                        </p:tgtEl>
                                      </p:cBhvr>
                                      <p:to x="100000" y="95000"/>
                                    </p:animScale>
                                    <p:animScale>
                                      <p:cBhvr>
                                        <p:cTn id="50" dur="104" decel="50000">
                                          <p:stCondLst>
                                            <p:cond delay="1146"/>
                                          </p:stCondLst>
                                        </p:cTn>
                                        <p:tgtEl>
                                          <p:spTgt spid="18"/>
                                        </p:tgtEl>
                                      </p:cBhvr>
                                      <p:to x="100000" y="100000"/>
                                    </p:animScale>
                                  </p:childTnLst>
                                </p:cTn>
                              </p:par>
                              <p:par>
                                <p:cTn id="51" presetID="26" presetClass="entr" presetSubtype="0" fill="hold" nodeType="withEffect">
                                  <p:stCondLst>
                                    <p:cond delay="500"/>
                                  </p:stCondLst>
                                  <p:childTnLst>
                                    <p:set>
                                      <p:cBhvr>
                                        <p:cTn id="52" dur="1" fill="hold">
                                          <p:stCondLst>
                                            <p:cond delay="0"/>
                                          </p:stCondLst>
                                        </p:cTn>
                                        <p:tgtEl>
                                          <p:spTgt spid="21"/>
                                        </p:tgtEl>
                                        <p:attrNameLst>
                                          <p:attrName>style.visibility</p:attrName>
                                        </p:attrNameLst>
                                      </p:cBhvr>
                                      <p:to>
                                        <p:strVal val="visible"/>
                                      </p:to>
                                    </p:set>
                                    <p:animEffect>
                                      <p:cBhvr>
                                        <p:cTn id="53" dur="362">
                                          <p:stCondLst>
                                            <p:cond delay="0"/>
                                          </p:stCondLst>
                                        </p:cTn>
                                        <p:tgtEl>
                                          <p:spTgt spid="21"/>
                                        </p:tgtEl>
                                      </p:cBhvr>
                                    </p:animEffect>
                                    <p:anim calcmode="lin" valueType="num">
                                      <p:cBhvr>
                                        <p:cTn id="54" dur="1139"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55" dur="415"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56" dur="415" tmFilter="0, 0; 0.125,0.2665; 0.25,0.4; 0.375,0.465; 0.5,0.5;  0.625,0.535; 0.75,0.6; 0.875,0.7335; 1,1">
                                          <p:stCondLst>
                                            <p:cond delay="415"/>
                                          </p:stCondLst>
                                        </p:cTn>
                                        <p:tgtEl>
                                          <p:spTgt spid="21"/>
                                        </p:tgtEl>
                                        <p:attrNameLst>
                                          <p:attrName>ppt_y</p:attrName>
                                        </p:attrNameLst>
                                      </p:cBhvr>
                                      <p:tavLst>
                                        <p:tav tm="0" fmla="#ppt_y-sin(pi*$)/9">
                                          <p:val>
                                            <p:fltVal val="0"/>
                                          </p:val>
                                        </p:tav>
                                        <p:tav tm="100000">
                                          <p:val>
                                            <p:fltVal val="1"/>
                                          </p:val>
                                        </p:tav>
                                      </p:tavLst>
                                    </p:anim>
                                    <p:anim calcmode="lin" valueType="num">
                                      <p:cBhvr>
                                        <p:cTn id="57" dur="207" tmFilter="0, 0; 0.125,0.2665; 0.25,0.4; 0.375,0.465; 0.5,0.5;  0.625,0.535; 0.75,0.6; 0.875,0.7335; 1,1">
                                          <p:stCondLst>
                                            <p:cond delay="828"/>
                                          </p:stCondLst>
                                        </p:cTn>
                                        <p:tgtEl>
                                          <p:spTgt spid="21"/>
                                        </p:tgtEl>
                                        <p:attrNameLst>
                                          <p:attrName>ppt_y</p:attrName>
                                        </p:attrNameLst>
                                      </p:cBhvr>
                                      <p:tavLst>
                                        <p:tav tm="0" fmla="#ppt_y-sin(pi*$)/27">
                                          <p:val>
                                            <p:fltVal val="0"/>
                                          </p:val>
                                        </p:tav>
                                        <p:tav tm="100000">
                                          <p:val>
                                            <p:fltVal val="1"/>
                                          </p:val>
                                        </p:tav>
                                      </p:tavLst>
                                    </p:anim>
                                    <p:anim calcmode="lin" valueType="num">
                                      <p:cBhvr>
                                        <p:cTn id="58" dur="103" tmFilter="0, 0; 0.125,0.2665; 0.25,0.4; 0.375,0.465; 0.5,0.5;  0.625,0.535; 0.75,0.6; 0.875,0.7335; 1,1">
                                          <p:stCondLst>
                                            <p:cond delay="1035"/>
                                          </p:stCondLst>
                                        </p:cTn>
                                        <p:tgtEl>
                                          <p:spTgt spid="21"/>
                                        </p:tgtEl>
                                        <p:attrNameLst>
                                          <p:attrName>ppt_y</p:attrName>
                                        </p:attrNameLst>
                                      </p:cBhvr>
                                      <p:tavLst>
                                        <p:tav tm="0" fmla="#ppt_y-sin(pi*$)/81">
                                          <p:val>
                                            <p:fltVal val="0"/>
                                          </p:val>
                                        </p:tav>
                                        <p:tav tm="100000">
                                          <p:val>
                                            <p:fltVal val="1"/>
                                          </p:val>
                                        </p:tav>
                                      </p:tavLst>
                                    </p:anim>
                                    <p:animScale>
                                      <p:cBhvr>
                                        <p:cTn id="59" dur="16">
                                          <p:stCondLst>
                                            <p:cond delay="406"/>
                                          </p:stCondLst>
                                        </p:cTn>
                                        <p:tgtEl>
                                          <p:spTgt spid="21"/>
                                        </p:tgtEl>
                                      </p:cBhvr>
                                      <p:to x="100000" y="60000"/>
                                    </p:animScale>
                                    <p:animScale>
                                      <p:cBhvr>
                                        <p:cTn id="60" dur="104" decel="50000">
                                          <p:stCondLst>
                                            <p:cond delay="423"/>
                                          </p:stCondLst>
                                        </p:cTn>
                                        <p:tgtEl>
                                          <p:spTgt spid="21"/>
                                        </p:tgtEl>
                                      </p:cBhvr>
                                      <p:to x="100000" y="100000"/>
                                    </p:animScale>
                                    <p:animScale>
                                      <p:cBhvr>
                                        <p:cTn id="61" dur="16">
                                          <p:stCondLst>
                                            <p:cond delay="820"/>
                                          </p:stCondLst>
                                        </p:cTn>
                                        <p:tgtEl>
                                          <p:spTgt spid="21"/>
                                        </p:tgtEl>
                                      </p:cBhvr>
                                      <p:to x="100000" y="80000"/>
                                    </p:animScale>
                                    <p:animScale>
                                      <p:cBhvr>
                                        <p:cTn id="62" dur="104" decel="50000">
                                          <p:stCondLst>
                                            <p:cond delay="836"/>
                                          </p:stCondLst>
                                        </p:cTn>
                                        <p:tgtEl>
                                          <p:spTgt spid="21"/>
                                        </p:tgtEl>
                                      </p:cBhvr>
                                      <p:to x="100000" y="100000"/>
                                    </p:animScale>
                                    <p:animScale>
                                      <p:cBhvr>
                                        <p:cTn id="63" dur="16">
                                          <p:stCondLst>
                                            <p:cond delay="1026"/>
                                          </p:stCondLst>
                                        </p:cTn>
                                        <p:tgtEl>
                                          <p:spTgt spid="21"/>
                                        </p:tgtEl>
                                      </p:cBhvr>
                                      <p:to x="100000" y="90000"/>
                                    </p:animScale>
                                    <p:animScale>
                                      <p:cBhvr>
                                        <p:cTn id="64" dur="104" decel="50000">
                                          <p:stCondLst>
                                            <p:cond delay="1042"/>
                                          </p:stCondLst>
                                        </p:cTn>
                                        <p:tgtEl>
                                          <p:spTgt spid="21"/>
                                        </p:tgtEl>
                                      </p:cBhvr>
                                      <p:to x="100000" y="100000"/>
                                    </p:animScale>
                                    <p:animScale>
                                      <p:cBhvr>
                                        <p:cTn id="65" dur="16">
                                          <p:stCondLst>
                                            <p:cond delay="1130"/>
                                          </p:stCondLst>
                                        </p:cTn>
                                        <p:tgtEl>
                                          <p:spTgt spid="21"/>
                                        </p:tgtEl>
                                      </p:cBhvr>
                                      <p:to x="100000" y="95000"/>
                                    </p:animScale>
                                    <p:animScale>
                                      <p:cBhvr>
                                        <p:cTn id="66" dur="104" decel="50000">
                                          <p:stCondLst>
                                            <p:cond delay="1146"/>
                                          </p:stCondLst>
                                        </p:cTn>
                                        <p:tgtEl>
                                          <p:spTgt spid="21"/>
                                        </p:tgtEl>
                                      </p:cBhvr>
                                      <p:to x="100000" y="100000"/>
                                    </p:animScale>
                                  </p:childTnLst>
                                </p:cTn>
                              </p:par>
                              <p:par>
                                <p:cTn id="67" presetID="26" presetClass="entr" presetSubtype="0" fill="hold" nodeType="withEffect">
                                  <p:stCondLst>
                                    <p:cond delay="950"/>
                                  </p:stCondLst>
                                  <p:childTnLst>
                                    <p:set>
                                      <p:cBhvr>
                                        <p:cTn id="68" dur="1" fill="hold">
                                          <p:stCondLst>
                                            <p:cond delay="0"/>
                                          </p:stCondLst>
                                        </p:cTn>
                                        <p:tgtEl>
                                          <p:spTgt spid="25"/>
                                        </p:tgtEl>
                                        <p:attrNameLst>
                                          <p:attrName>style.visibility</p:attrName>
                                        </p:attrNameLst>
                                      </p:cBhvr>
                                      <p:to>
                                        <p:strVal val="visible"/>
                                      </p:to>
                                    </p:set>
                                    <p:animEffect>
                                      <p:cBhvr>
                                        <p:cTn id="69" dur="376">
                                          <p:stCondLst>
                                            <p:cond delay="0"/>
                                          </p:stCondLst>
                                        </p:cTn>
                                        <p:tgtEl>
                                          <p:spTgt spid="25"/>
                                        </p:tgtEl>
                                      </p:cBhvr>
                                    </p:animEffect>
                                    <p:anim calcmode="lin" valueType="num">
                                      <p:cBhvr>
                                        <p:cTn id="70" dur="1185"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71" dur="4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72" dur="432" tmFilter="0, 0; 0.125,0.2665; 0.25,0.4; 0.375,0.465; 0.5,0.5;  0.625,0.535; 0.75,0.6; 0.875,0.7335; 1,1">
                                          <p:stCondLst>
                                            <p:cond delay="432"/>
                                          </p:stCondLst>
                                        </p:cTn>
                                        <p:tgtEl>
                                          <p:spTgt spid="25"/>
                                        </p:tgtEl>
                                        <p:attrNameLst>
                                          <p:attrName>ppt_y</p:attrName>
                                        </p:attrNameLst>
                                      </p:cBhvr>
                                      <p:tavLst>
                                        <p:tav tm="0" fmla="#ppt_y-sin(pi*$)/9">
                                          <p:val>
                                            <p:fltVal val="0"/>
                                          </p:val>
                                        </p:tav>
                                        <p:tav tm="100000">
                                          <p:val>
                                            <p:fltVal val="1"/>
                                          </p:val>
                                        </p:tav>
                                      </p:tavLst>
                                    </p:anim>
                                    <p:anim calcmode="lin" valueType="num">
                                      <p:cBhvr>
                                        <p:cTn id="73" dur="215" tmFilter="0, 0; 0.125,0.2665; 0.25,0.4; 0.375,0.465; 0.5,0.5;  0.625,0.535; 0.75,0.6; 0.875,0.7335; 1,1">
                                          <p:stCondLst>
                                            <p:cond delay="861"/>
                                          </p:stCondLst>
                                        </p:cTn>
                                        <p:tgtEl>
                                          <p:spTgt spid="25"/>
                                        </p:tgtEl>
                                        <p:attrNameLst>
                                          <p:attrName>ppt_y</p:attrName>
                                        </p:attrNameLst>
                                      </p:cBhvr>
                                      <p:tavLst>
                                        <p:tav tm="0" fmla="#ppt_y-sin(pi*$)/27">
                                          <p:val>
                                            <p:fltVal val="0"/>
                                          </p:val>
                                        </p:tav>
                                        <p:tav tm="100000">
                                          <p:val>
                                            <p:fltVal val="1"/>
                                          </p:val>
                                        </p:tav>
                                      </p:tavLst>
                                    </p:anim>
                                    <p:anim calcmode="lin" valueType="num">
                                      <p:cBhvr>
                                        <p:cTn id="74" dur="107" tmFilter="0, 0; 0.125,0.2665; 0.25,0.4; 0.375,0.465; 0.5,0.5;  0.625,0.535; 0.75,0.6; 0.875,0.7335; 1,1">
                                          <p:stCondLst>
                                            <p:cond delay="1076"/>
                                          </p:stCondLst>
                                        </p:cTn>
                                        <p:tgtEl>
                                          <p:spTgt spid="25"/>
                                        </p:tgtEl>
                                        <p:attrNameLst>
                                          <p:attrName>ppt_y</p:attrName>
                                        </p:attrNameLst>
                                      </p:cBhvr>
                                      <p:tavLst>
                                        <p:tav tm="0" fmla="#ppt_y-sin(pi*$)/81">
                                          <p:val>
                                            <p:fltVal val="0"/>
                                          </p:val>
                                        </p:tav>
                                        <p:tav tm="100000">
                                          <p:val>
                                            <p:fltVal val="1"/>
                                          </p:val>
                                        </p:tav>
                                      </p:tavLst>
                                    </p:anim>
                                    <p:animScale>
                                      <p:cBhvr>
                                        <p:cTn id="75" dur="17">
                                          <p:stCondLst>
                                            <p:cond delay="422"/>
                                          </p:stCondLst>
                                        </p:cTn>
                                        <p:tgtEl>
                                          <p:spTgt spid="25"/>
                                        </p:tgtEl>
                                      </p:cBhvr>
                                      <p:to x="100000" y="60000"/>
                                    </p:animScale>
                                    <p:animScale>
                                      <p:cBhvr>
                                        <p:cTn id="76" dur="108" decel="50000">
                                          <p:stCondLst>
                                            <p:cond delay="440"/>
                                          </p:stCondLst>
                                        </p:cTn>
                                        <p:tgtEl>
                                          <p:spTgt spid="25"/>
                                        </p:tgtEl>
                                      </p:cBhvr>
                                      <p:to x="100000" y="100000"/>
                                    </p:animScale>
                                    <p:animScale>
                                      <p:cBhvr>
                                        <p:cTn id="77" dur="17">
                                          <p:stCondLst>
                                            <p:cond delay="853"/>
                                          </p:stCondLst>
                                        </p:cTn>
                                        <p:tgtEl>
                                          <p:spTgt spid="25"/>
                                        </p:tgtEl>
                                      </p:cBhvr>
                                      <p:to x="100000" y="80000"/>
                                    </p:animScale>
                                    <p:animScale>
                                      <p:cBhvr>
                                        <p:cTn id="78" dur="108" decel="50000">
                                          <p:stCondLst>
                                            <p:cond delay="869"/>
                                          </p:stCondLst>
                                        </p:cTn>
                                        <p:tgtEl>
                                          <p:spTgt spid="25"/>
                                        </p:tgtEl>
                                      </p:cBhvr>
                                      <p:to x="100000" y="100000"/>
                                    </p:animScale>
                                    <p:animScale>
                                      <p:cBhvr>
                                        <p:cTn id="79" dur="17">
                                          <p:stCondLst>
                                            <p:cond delay="1067"/>
                                          </p:stCondLst>
                                        </p:cTn>
                                        <p:tgtEl>
                                          <p:spTgt spid="25"/>
                                        </p:tgtEl>
                                      </p:cBhvr>
                                      <p:to x="100000" y="90000"/>
                                    </p:animScale>
                                    <p:animScale>
                                      <p:cBhvr>
                                        <p:cTn id="80" dur="108" decel="50000">
                                          <p:stCondLst>
                                            <p:cond delay="1084"/>
                                          </p:stCondLst>
                                        </p:cTn>
                                        <p:tgtEl>
                                          <p:spTgt spid="25"/>
                                        </p:tgtEl>
                                      </p:cBhvr>
                                      <p:to x="100000" y="100000"/>
                                    </p:animScale>
                                    <p:animScale>
                                      <p:cBhvr>
                                        <p:cTn id="81" dur="17">
                                          <p:stCondLst>
                                            <p:cond delay="1175"/>
                                          </p:stCondLst>
                                        </p:cTn>
                                        <p:tgtEl>
                                          <p:spTgt spid="25"/>
                                        </p:tgtEl>
                                      </p:cBhvr>
                                      <p:to x="100000" y="95000"/>
                                    </p:animScale>
                                    <p:animScale>
                                      <p:cBhvr>
                                        <p:cTn id="82" dur="108" decel="50000">
                                          <p:stCondLst>
                                            <p:cond delay="1192"/>
                                          </p:stCondLst>
                                        </p:cTn>
                                        <p:tgtEl>
                                          <p:spTgt spid="25"/>
                                        </p:tgtEl>
                                      </p:cBhvr>
                                      <p:to x="100000" y="100000"/>
                                    </p:animScale>
                                  </p:childTnLst>
                                </p:cTn>
                              </p:par>
                            </p:childTnLst>
                          </p:cTn>
                        </p:par>
                        <p:par>
                          <p:cTn id="83" fill="hold">
                            <p:stCondLst>
                              <p:cond delay="3050"/>
                            </p:stCondLst>
                            <p:childTnLst>
                              <p:par>
                                <p:cTn id="84" presetID="22" presetClass="entr" presetSubtype="2"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p:cBhvr>
                                        <p:cTn id="86" dur="250"/>
                                        <p:tgtEl>
                                          <p:spTgt spid="24"/>
                                        </p:tgtEl>
                                      </p:cBhvr>
                                    </p:animEffect>
                                  </p:childTnLst>
                                </p:cTn>
                              </p:par>
                            </p:childTnLst>
                          </p:cTn>
                        </p:par>
                        <p:par>
                          <p:cTn id="87" fill="hold">
                            <p:stCondLst>
                              <p:cond delay="3300"/>
                            </p:stCondLst>
                            <p:childTnLst>
                              <p:par>
                                <p:cTn id="88" presetID="22" presetClass="entr" presetSubtype="2"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p:cBhvr>
                                        <p:cTn id="90" dur="250"/>
                                        <p:tgtEl>
                                          <p:spTgt spid="14"/>
                                        </p:tgtEl>
                                      </p:cBhvr>
                                    </p:animEffect>
                                  </p:childTnLst>
                                </p:cTn>
                              </p:par>
                              <p:par>
                                <p:cTn id="91" presetID="22" presetClass="entr" presetSubtype="2" fill="hold" grpId="0" nodeType="withEffect">
                                  <p:stCondLst>
                                    <p:cond delay="250"/>
                                  </p:stCondLst>
                                  <p:childTnLst>
                                    <p:set>
                                      <p:cBhvr>
                                        <p:cTn id="92" dur="1" fill="hold">
                                          <p:stCondLst>
                                            <p:cond delay="0"/>
                                          </p:stCondLst>
                                        </p:cTn>
                                        <p:tgtEl>
                                          <p:spTgt spid="12"/>
                                        </p:tgtEl>
                                        <p:attrNameLst>
                                          <p:attrName>style.visibility</p:attrName>
                                        </p:attrNameLst>
                                      </p:cBhvr>
                                      <p:to>
                                        <p:strVal val="visible"/>
                                      </p:to>
                                    </p:set>
                                    <p:animEffect>
                                      <p:cBhvr>
                                        <p:cTn id="93" dur="250"/>
                                        <p:tgtEl>
                                          <p:spTgt spid="12"/>
                                        </p:tgtEl>
                                      </p:cBhvr>
                                    </p:animEffect>
                                  </p:childTnLst>
                                </p:cTn>
                              </p:par>
                              <p:par>
                                <p:cTn id="94" presetID="22" presetClass="entr" presetSubtype="2" fill="hold" grpId="0" nodeType="withEffect">
                                  <p:stCondLst>
                                    <p:cond delay="500"/>
                                  </p:stCondLst>
                                  <p:childTnLst>
                                    <p:set>
                                      <p:cBhvr>
                                        <p:cTn id="95" dur="1" fill="hold">
                                          <p:stCondLst>
                                            <p:cond delay="0"/>
                                          </p:stCondLst>
                                        </p:cTn>
                                        <p:tgtEl>
                                          <p:spTgt spid="13"/>
                                        </p:tgtEl>
                                        <p:attrNameLst>
                                          <p:attrName>style.visibility</p:attrName>
                                        </p:attrNameLst>
                                      </p:cBhvr>
                                      <p:to>
                                        <p:strVal val="visible"/>
                                      </p:to>
                                    </p:set>
                                    <p:animEffect>
                                      <p:cBhvr>
                                        <p:cTn id="96"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2" grpId="0" bldLvl="0" autoUpdateAnimBg="0"/>
      <p:bldP spid="13" grpId="0" bldLvl="0" autoUpdateAnimBg="0"/>
      <p:bldP spid="14" grpId="0" bldLvl="0" autoUpdateAnimBg="0"/>
      <p:bldP spid="24"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6"/>
          <p:cNvSpPr>
            <a:spLocks noChangeArrowheads="1"/>
          </p:cNvSpPr>
          <p:nvPr/>
        </p:nvSpPr>
        <p:spPr bwMode="auto">
          <a:xfrm>
            <a:off x="-9524" y="-1883"/>
            <a:ext cx="3256885" cy="6859587"/>
          </a:xfrm>
          <a:prstGeom prst="rect">
            <a:avLst/>
          </a:prstGeom>
          <a:solidFill>
            <a:srgbClr val="3B68A1"/>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1" name="矩形 7"/>
          <p:cNvSpPr>
            <a:spLocks noChangeArrowheads="1"/>
          </p:cNvSpPr>
          <p:nvPr/>
        </p:nvSpPr>
        <p:spPr bwMode="auto">
          <a:xfrm>
            <a:off x="2939778" y="0"/>
            <a:ext cx="4520238" cy="6859587"/>
          </a:xfrm>
          <a:prstGeom prst="rect">
            <a:avLst/>
          </a:prstGeom>
          <a:solidFill>
            <a:srgbClr val="F79E5A"/>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2" name="矩形 8"/>
          <p:cNvSpPr>
            <a:spLocks noChangeArrowheads="1"/>
          </p:cNvSpPr>
          <p:nvPr/>
        </p:nvSpPr>
        <p:spPr bwMode="auto">
          <a:xfrm>
            <a:off x="6103798" y="-19294"/>
            <a:ext cx="3299888" cy="6899384"/>
          </a:xfrm>
          <a:prstGeom prst="rect">
            <a:avLst/>
          </a:prstGeom>
          <a:solidFill>
            <a:srgbClr val="4DCEB8"/>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矩形 9"/>
          <p:cNvSpPr>
            <a:spLocks noChangeArrowheads="1"/>
          </p:cNvSpPr>
          <p:nvPr/>
        </p:nvSpPr>
        <p:spPr bwMode="auto">
          <a:xfrm>
            <a:off x="9197788" y="-21177"/>
            <a:ext cx="3006072" cy="6899384"/>
          </a:xfrm>
          <a:prstGeom prst="rect">
            <a:avLst/>
          </a:prstGeom>
          <a:solidFill>
            <a:srgbClr val="B95F95"/>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4" name="矩形 13"/>
          <p:cNvSpPr/>
          <p:nvPr/>
        </p:nvSpPr>
        <p:spPr>
          <a:xfrm>
            <a:off x="0" y="1842213"/>
            <a:ext cx="12203860" cy="278805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296877" y="2766125"/>
            <a:ext cx="4563403" cy="830993"/>
          </a:xfrm>
          <a:prstGeom prst="rect">
            <a:avLst/>
          </a:prstGeom>
        </p:spPr>
        <p:txBody>
          <a:bodyPr wrap="square" lIns="91437" tIns="45718" rIns="91437" bIns="45718">
            <a:spAutoFit/>
          </a:bodyPr>
          <a:lstStyle/>
          <a:p>
            <a:r>
              <a:rPr lang="zh-CN" altLang="en-US" sz="4800" b="1" dirty="0">
                <a:solidFill>
                  <a:srgbClr val="3B68A1"/>
                </a:solidFill>
                <a:latin typeface="微软雅黑" pitchFamily="34" charset="-122"/>
                <a:ea typeface="微软雅黑" pitchFamily="34" charset="-122"/>
              </a:rPr>
              <a:t>成果展示及问题</a:t>
            </a:r>
          </a:p>
        </p:txBody>
      </p:sp>
      <p:grpSp>
        <p:nvGrpSpPr>
          <p:cNvPr id="20" name="组合 19"/>
          <p:cNvGrpSpPr/>
          <p:nvPr/>
        </p:nvGrpSpPr>
        <p:grpSpPr>
          <a:xfrm>
            <a:off x="2661106" y="2014355"/>
            <a:ext cx="2157526" cy="2434324"/>
            <a:chOff x="1632857" y="1363189"/>
            <a:chExt cx="1684422" cy="1900524"/>
          </a:xfrm>
        </p:grpSpPr>
        <p:sp>
          <p:nvSpPr>
            <p:cNvPr id="21"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lumMod val="0"/>
                    <a:lumOff val="100000"/>
                  </a:schemeClr>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22"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sp>
          <p:nvSpPr>
            <p:cNvPr id="23" name="文本框 94"/>
            <p:cNvSpPr txBox="1"/>
            <p:nvPr/>
          </p:nvSpPr>
          <p:spPr>
            <a:xfrm>
              <a:off x="1705546" y="1721159"/>
              <a:ext cx="1539044" cy="1111328"/>
            </a:xfrm>
            <a:prstGeom prst="rect">
              <a:avLst/>
            </a:prstGeom>
            <a:noFill/>
          </p:spPr>
          <p:txBody>
            <a:bodyPr wrap="square" lIns="68580" tIns="34290" rIns="68580" bIns="34290" rtlCol="0">
              <a:spAutoFit/>
            </a:bodyPr>
            <a:lstStyle/>
            <a:p>
              <a:pPr algn="ctr"/>
              <a:r>
                <a:rPr lang="en-US" altLang="zh-CN" sz="8800" b="1" dirty="0">
                  <a:solidFill>
                    <a:schemeClr val="bg1"/>
                  </a:solidFill>
                  <a:latin typeface="微软雅黑" pitchFamily="34" charset="-122"/>
                  <a:ea typeface="微软雅黑" pitchFamily="34" charset="-122"/>
                </a:rPr>
                <a:t>C</a:t>
              </a:r>
              <a:endParaRPr lang="zh-CN" altLang="en-US" sz="8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61739125"/>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500"/>
                                        <p:tgtEl>
                                          <p:spTgt spid="10"/>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vertical)">
                                      <p:cBhvr>
                                        <p:cTn id="10" dur="500"/>
                                        <p:tgtEl>
                                          <p:spTgt spid="11"/>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vertical)">
                                      <p:cBhvr>
                                        <p:cTn id="13" dur="500"/>
                                        <p:tgtEl>
                                          <p:spTgt spid="12"/>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vertical)">
                                      <p:cBhvr>
                                        <p:cTn id="16" dur="500"/>
                                        <p:tgtEl>
                                          <p:spTgt spid="13"/>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par>
                                <p:cTn id="21" presetID="53" presetClass="entr" presetSubtype="16" fill="hold" nodeType="withEffect">
                                  <p:stCondLst>
                                    <p:cond delay="2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1200"/>
                            </p:stCondLst>
                            <p:childTnLst>
                              <p:par>
                                <p:cTn id="27" presetID="31"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250" fill="hold"/>
                                        <p:tgtEl>
                                          <p:spTgt spid="19"/>
                                        </p:tgtEl>
                                        <p:attrNameLst>
                                          <p:attrName>ppt_w</p:attrName>
                                        </p:attrNameLst>
                                      </p:cBhvr>
                                      <p:tavLst>
                                        <p:tav tm="0">
                                          <p:val>
                                            <p:fltVal val="0"/>
                                          </p:val>
                                        </p:tav>
                                        <p:tav tm="100000">
                                          <p:val>
                                            <p:strVal val="#ppt_w"/>
                                          </p:val>
                                        </p:tav>
                                      </p:tavLst>
                                    </p:anim>
                                    <p:anim calcmode="lin" valueType="num">
                                      <p:cBhvr>
                                        <p:cTn id="30" dur="1250" fill="hold"/>
                                        <p:tgtEl>
                                          <p:spTgt spid="19"/>
                                        </p:tgtEl>
                                        <p:attrNameLst>
                                          <p:attrName>ppt_h</p:attrName>
                                        </p:attrNameLst>
                                      </p:cBhvr>
                                      <p:tavLst>
                                        <p:tav tm="0">
                                          <p:val>
                                            <p:fltVal val="0"/>
                                          </p:val>
                                        </p:tav>
                                        <p:tav tm="100000">
                                          <p:val>
                                            <p:strVal val="#ppt_h"/>
                                          </p:val>
                                        </p:tav>
                                      </p:tavLst>
                                    </p:anim>
                                    <p:anim calcmode="lin" valueType="num">
                                      <p:cBhvr>
                                        <p:cTn id="31" dur="1250" fill="hold"/>
                                        <p:tgtEl>
                                          <p:spTgt spid="19"/>
                                        </p:tgtEl>
                                        <p:attrNameLst>
                                          <p:attrName>style.rotation</p:attrName>
                                        </p:attrNameLst>
                                      </p:cBhvr>
                                      <p:tavLst>
                                        <p:tav tm="0">
                                          <p:val>
                                            <p:fltVal val="90"/>
                                          </p:val>
                                        </p:tav>
                                        <p:tav tm="100000">
                                          <p:val>
                                            <p:fltVal val="0"/>
                                          </p:val>
                                        </p:tav>
                                      </p:tavLst>
                                    </p:anim>
                                    <p:animEffect transition="in" filter="fade">
                                      <p:cBhvr>
                                        <p:cTn id="32"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2</a:t>
              </a:r>
              <a:endParaRPr lang="zh-CN" altLang="en-US" sz="3200" dirty="0">
                <a:solidFill>
                  <a:schemeClr val="bg1"/>
                </a:solidFill>
                <a:latin typeface="微软雅黑" pitchFamily="34" charset="-122"/>
                <a:ea typeface="微软雅黑" pitchFamily="34" charset="-122"/>
              </a:endParaRPr>
            </a:p>
          </p:txBody>
        </p:sp>
      </p:grpSp>
      <p:grpSp>
        <p:nvGrpSpPr>
          <p:cNvPr id="12" name="组合 28"/>
          <p:cNvGrpSpPr>
            <a:grpSpLocks/>
          </p:cNvGrpSpPr>
          <p:nvPr/>
        </p:nvGrpSpPr>
        <p:grpSpPr bwMode="auto">
          <a:xfrm>
            <a:off x="1501333" y="2923633"/>
            <a:ext cx="9172928" cy="1227526"/>
            <a:chOff x="0" y="0"/>
            <a:chExt cx="6032665" cy="1152128"/>
          </a:xfrm>
        </p:grpSpPr>
        <p:sp>
          <p:nvSpPr>
            <p:cNvPr id="13" name="直接连接符 18"/>
            <p:cNvSpPr>
              <a:spLocks noChangeShapeType="1"/>
            </p:cNvSpPr>
            <p:nvPr/>
          </p:nvSpPr>
          <p:spPr bwMode="auto">
            <a:xfrm>
              <a:off x="0" y="504056"/>
              <a:ext cx="6032665" cy="1"/>
            </a:xfrm>
            <a:prstGeom prst="line">
              <a:avLst/>
            </a:prstGeom>
            <a:noFill/>
            <a:ln w="9525">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4" name="直接箭头连接符 20"/>
            <p:cNvCxnSpPr>
              <a:cxnSpLocks noChangeShapeType="1"/>
            </p:cNvCxnSpPr>
            <p:nvPr/>
          </p:nvCxnSpPr>
          <p:spPr bwMode="auto">
            <a:xfrm>
              <a:off x="0" y="504056"/>
              <a:ext cx="1" cy="648072"/>
            </a:xfrm>
            <a:prstGeom prst="straightConnector1">
              <a:avLst/>
            </a:prstGeom>
            <a:noFill/>
            <a:ln w="9525">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15" name="直接箭头连接符 23"/>
            <p:cNvCxnSpPr>
              <a:cxnSpLocks noChangeShapeType="1"/>
            </p:cNvCxnSpPr>
            <p:nvPr/>
          </p:nvCxnSpPr>
          <p:spPr bwMode="auto">
            <a:xfrm>
              <a:off x="2031485" y="504056"/>
              <a:ext cx="1" cy="648072"/>
            </a:xfrm>
            <a:prstGeom prst="straightConnector1">
              <a:avLst/>
            </a:prstGeom>
            <a:noFill/>
            <a:ln w="9525">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16" name="直接箭头连接符 24"/>
            <p:cNvCxnSpPr>
              <a:cxnSpLocks noChangeShapeType="1"/>
            </p:cNvCxnSpPr>
            <p:nvPr/>
          </p:nvCxnSpPr>
          <p:spPr bwMode="auto">
            <a:xfrm>
              <a:off x="4144450" y="504056"/>
              <a:ext cx="1" cy="648072"/>
            </a:xfrm>
            <a:prstGeom prst="straightConnector1">
              <a:avLst/>
            </a:prstGeom>
            <a:noFill/>
            <a:ln w="9525">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17" name="直接箭头连接符 25"/>
            <p:cNvCxnSpPr>
              <a:cxnSpLocks noChangeShapeType="1"/>
            </p:cNvCxnSpPr>
            <p:nvPr/>
          </p:nvCxnSpPr>
          <p:spPr bwMode="auto">
            <a:xfrm>
              <a:off x="6030758" y="504056"/>
              <a:ext cx="1" cy="648072"/>
            </a:xfrm>
            <a:prstGeom prst="straightConnector1">
              <a:avLst/>
            </a:prstGeom>
            <a:noFill/>
            <a:ln w="9525">
              <a:solidFill>
                <a:srgbClr val="7F7F7F"/>
              </a:solidFill>
              <a:bevel/>
              <a:headEnd/>
              <a:tailEnd type="arrow" w="med" len="med"/>
            </a:ln>
            <a:extLst>
              <a:ext uri="{909E8E84-426E-40DD-AFC4-6F175D3DCCD1}">
                <a14:hiddenFill xmlns:a14="http://schemas.microsoft.com/office/drawing/2010/main">
                  <a:noFill/>
                </a14:hiddenFill>
              </a:ext>
            </a:extLst>
          </p:spPr>
        </p:cxnSp>
        <p:sp>
          <p:nvSpPr>
            <p:cNvPr id="18" name="直接连接符 27"/>
            <p:cNvSpPr>
              <a:spLocks noChangeShapeType="1"/>
            </p:cNvSpPr>
            <p:nvPr/>
          </p:nvSpPr>
          <p:spPr bwMode="auto">
            <a:xfrm flipH="1">
              <a:off x="3080337" y="0"/>
              <a:ext cx="1" cy="504056"/>
            </a:xfrm>
            <a:prstGeom prst="line">
              <a:avLst/>
            </a:prstGeom>
            <a:noFill/>
            <a:ln w="9525">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9" name="TextBox 29"/>
          <p:cNvSpPr>
            <a:spLocks noChangeArrowheads="1"/>
          </p:cNvSpPr>
          <p:nvPr/>
        </p:nvSpPr>
        <p:spPr bwMode="auto">
          <a:xfrm>
            <a:off x="533558" y="4792705"/>
            <a:ext cx="25187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bg1">
                    <a:lumMod val="50000"/>
                  </a:schemeClr>
                </a:solidFill>
                <a:latin typeface="方正兰亭粗黑_GBK" pitchFamily="2" charset="-122"/>
                <a:sym typeface="宋体" pitchFamily="2" charset="-122"/>
              </a:rPr>
              <a:t>这里输入简单的文字概述里输入简单文字概述</a:t>
            </a:r>
            <a:endParaRPr lang="en-US" altLang="zh-CN" sz="1600" dirty="0">
              <a:solidFill>
                <a:schemeClr val="bg1">
                  <a:lumMod val="50000"/>
                </a:schemeClr>
              </a:solidFill>
              <a:latin typeface="方正兰亭粗黑_GBK" pitchFamily="2" charset="-122"/>
              <a:sym typeface="Calibri" pitchFamily="34" charset="0"/>
            </a:endParaRPr>
          </a:p>
        </p:txBody>
      </p:sp>
      <p:sp>
        <p:nvSpPr>
          <p:cNvPr id="20" name="TextBox 30"/>
          <p:cNvSpPr>
            <a:spLocks noChangeArrowheads="1"/>
          </p:cNvSpPr>
          <p:nvPr/>
        </p:nvSpPr>
        <p:spPr bwMode="auto">
          <a:xfrm>
            <a:off x="3304411" y="4792705"/>
            <a:ext cx="25187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a:solidFill>
                  <a:schemeClr val="bg1">
                    <a:lumMod val="50000"/>
                  </a:schemeClr>
                </a:solidFill>
                <a:latin typeface="方正兰亭粗黑_GBK" pitchFamily="2" charset="-122"/>
                <a:sym typeface="宋体" pitchFamily="2" charset="-122"/>
              </a:rPr>
              <a:t>这里输入简单的文字概述里输入简单文字概述</a:t>
            </a:r>
            <a:endParaRPr lang="en-US" altLang="zh-CN" sz="1600">
              <a:solidFill>
                <a:schemeClr val="bg1">
                  <a:lumMod val="50000"/>
                </a:schemeClr>
              </a:solidFill>
              <a:latin typeface="方正兰亭粗黑_GBK" pitchFamily="2" charset="-122"/>
              <a:sym typeface="Calibri" pitchFamily="34" charset="0"/>
            </a:endParaRPr>
          </a:p>
        </p:txBody>
      </p:sp>
      <p:sp>
        <p:nvSpPr>
          <p:cNvPr id="21" name="TextBox 31"/>
          <p:cNvSpPr>
            <a:spLocks noChangeArrowheads="1"/>
          </p:cNvSpPr>
          <p:nvPr/>
        </p:nvSpPr>
        <p:spPr bwMode="auto">
          <a:xfrm>
            <a:off x="6206345" y="4810116"/>
            <a:ext cx="25187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a:solidFill>
                  <a:schemeClr val="bg1">
                    <a:lumMod val="50000"/>
                  </a:schemeClr>
                </a:solidFill>
                <a:latin typeface="方正兰亭粗黑_GBK" pitchFamily="2" charset="-122"/>
                <a:sym typeface="宋体" pitchFamily="2" charset="-122"/>
              </a:rPr>
              <a:t>这里输入简单的文字概述里输入简单文字概述</a:t>
            </a:r>
            <a:endParaRPr lang="en-US" altLang="zh-CN" sz="1600">
              <a:solidFill>
                <a:schemeClr val="bg1">
                  <a:lumMod val="50000"/>
                </a:schemeClr>
              </a:solidFill>
              <a:latin typeface="方正兰亭粗黑_GBK" pitchFamily="2" charset="-122"/>
              <a:sym typeface="Calibri" pitchFamily="34" charset="0"/>
            </a:endParaRPr>
          </a:p>
        </p:txBody>
      </p:sp>
      <p:sp>
        <p:nvSpPr>
          <p:cNvPr id="22" name="TextBox 32"/>
          <p:cNvSpPr>
            <a:spLocks noChangeArrowheads="1"/>
          </p:cNvSpPr>
          <p:nvPr/>
        </p:nvSpPr>
        <p:spPr bwMode="auto">
          <a:xfrm>
            <a:off x="9179716" y="4786303"/>
            <a:ext cx="25187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a:solidFill>
                  <a:schemeClr val="bg1">
                    <a:lumMod val="50000"/>
                  </a:schemeClr>
                </a:solidFill>
                <a:latin typeface="方正兰亭粗黑_GBK" pitchFamily="2" charset="-122"/>
                <a:sym typeface="宋体" pitchFamily="2" charset="-122"/>
              </a:rPr>
              <a:t>这里输入简单的文字概述里输入简单文字概述</a:t>
            </a:r>
            <a:endParaRPr lang="en-US" altLang="zh-CN" sz="1600">
              <a:solidFill>
                <a:schemeClr val="bg1">
                  <a:lumMod val="50000"/>
                </a:schemeClr>
              </a:solidFill>
              <a:latin typeface="方正兰亭粗黑_GBK" pitchFamily="2" charset="-122"/>
              <a:sym typeface="Calibri" pitchFamily="34" charset="0"/>
            </a:endParaRPr>
          </a:p>
        </p:txBody>
      </p:sp>
      <p:grpSp>
        <p:nvGrpSpPr>
          <p:cNvPr id="23" name="组合 40"/>
          <p:cNvGrpSpPr>
            <a:grpSpLocks/>
          </p:cNvGrpSpPr>
          <p:nvPr/>
        </p:nvGrpSpPr>
        <p:grpSpPr bwMode="auto">
          <a:xfrm>
            <a:off x="4434754" y="2366120"/>
            <a:ext cx="3850255" cy="613764"/>
            <a:chOff x="0" y="0"/>
            <a:chExt cx="2533102" cy="576064"/>
          </a:xfrm>
        </p:grpSpPr>
        <p:sp>
          <p:nvSpPr>
            <p:cNvPr id="24" name="矩形 1"/>
            <p:cNvSpPr>
              <a:spLocks noChangeArrowheads="1"/>
            </p:cNvSpPr>
            <p:nvPr/>
          </p:nvSpPr>
          <p:spPr bwMode="auto">
            <a:xfrm>
              <a:off x="0" y="0"/>
              <a:ext cx="2320263" cy="576064"/>
            </a:xfrm>
            <a:prstGeom prst="rect">
              <a:avLst/>
            </a:prstGeom>
            <a:solidFill>
              <a:srgbClr val="3B68A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 name="TextBox 35"/>
            <p:cNvSpPr>
              <a:spLocks noChangeArrowheads="1"/>
            </p:cNvSpPr>
            <p:nvPr/>
          </p:nvSpPr>
          <p:spPr bwMode="auto">
            <a:xfrm>
              <a:off x="578721" y="87977"/>
              <a:ext cx="19543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dirty="0">
                  <a:solidFill>
                    <a:schemeClr val="bg1"/>
                  </a:solidFill>
                  <a:latin typeface="微软雅黑" pitchFamily="34" charset="-122"/>
                  <a:ea typeface="微软雅黑" pitchFamily="34" charset="-122"/>
                  <a:sym typeface="微软雅黑" pitchFamily="34" charset="-122"/>
                </a:rPr>
                <a:t>此处输入标题</a:t>
              </a:r>
            </a:p>
          </p:txBody>
        </p:sp>
      </p:grpSp>
      <p:grpSp>
        <p:nvGrpSpPr>
          <p:cNvPr id="26" name="组合 42"/>
          <p:cNvGrpSpPr>
            <a:grpSpLocks/>
          </p:cNvGrpSpPr>
          <p:nvPr/>
        </p:nvGrpSpPr>
        <p:grpSpPr bwMode="auto">
          <a:xfrm>
            <a:off x="360472" y="4167478"/>
            <a:ext cx="2896714" cy="613762"/>
            <a:chOff x="0" y="0"/>
            <a:chExt cx="1904222" cy="576064"/>
          </a:xfrm>
        </p:grpSpPr>
        <p:sp>
          <p:nvSpPr>
            <p:cNvPr id="27" name="矩形 10"/>
            <p:cNvSpPr>
              <a:spLocks noChangeArrowheads="1"/>
            </p:cNvSpPr>
            <p:nvPr/>
          </p:nvSpPr>
          <p:spPr bwMode="auto">
            <a:xfrm>
              <a:off x="0" y="0"/>
              <a:ext cx="1904222" cy="576064"/>
            </a:xfrm>
            <a:prstGeom prst="rect">
              <a:avLst/>
            </a:prstGeom>
            <a:solidFill>
              <a:srgbClr val="3B68A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 name="TextBox 36"/>
            <p:cNvSpPr>
              <a:spLocks noChangeArrowheads="1"/>
            </p:cNvSpPr>
            <p:nvPr/>
          </p:nvSpPr>
          <p:spPr bwMode="auto">
            <a:xfrm>
              <a:off x="78140" y="11310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此处输入标题</a:t>
              </a:r>
            </a:p>
          </p:txBody>
        </p:sp>
      </p:grpSp>
      <p:grpSp>
        <p:nvGrpSpPr>
          <p:cNvPr id="30" name="组合 41"/>
          <p:cNvGrpSpPr>
            <a:grpSpLocks/>
          </p:cNvGrpSpPr>
          <p:nvPr/>
        </p:nvGrpSpPr>
        <p:grpSpPr bwMode="auto">
          <a:xfrm>
            <a:off x="3173013" y="4167478"/>
            <a:ext cx="2894302" cy="613762"/>
            <a:chOff x="0" y="0"/>
            <a:chExt cx="1904222" cy="576064"/>
          </a:xfrm>
        </p:grpSpPr>
        <p:sp>
          <p:nvSpPr>
            <p:cNvPr id="31" name="矩形 11"/>
            <p:cNvSpPr>
              <a:spLocks noChangeArrowheads="1"/>
            </p:cNvSpPr>
            <p:nvPr/>
          </p:nvSpPr>
          <p:spPr bwMode="auto">
            <a:xfrm>
              <a:off x="0" y="0"/>
              <a:ext cx="1904222" cy="576064"/>
            </a:xfrm>
            <a:prstGeom prst="rect">
              <a:avLst/>
            </a:prstGeom>
            <a:solidFill>
              <a:srgbClr val="F79E5A"/>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 name="TextBox 37"/>
            <p:cNvSpPr>
              <a:spLocks noChangeArrowheads="1"/>
            </p:cNvSpPr>
            <p:nvPr/>
          </p:nvSpPr>
          <p:spPr bwMode="auto">
            <a:xfrm>
              <a:off x="125759" y="134724"/>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此处输入标题</a:t>
              </a:r>
            </a:p>
          </p:txBody>
        </p:sp>
      </p:grpSp>
      <p:grpSp>
        <p:nvGrpSpPr>
          <p:cNvPr id="33" name="组合 43"/>
          <p:cNvGrpSpPr>
            <a:grpSpLocks/>
          </p:cNvGrpSpPr>
          <p:nvPr/>
        </p:nvGrpSpPr>
        <p:grpSpPr bwMode="auto">
          <a:xfrm>
            <a:off x="6072947" y="4167478"/>
            <a:ext cx="2896714" cy="613762"/>
            <a:chOff x="0" y="0"/>
            <a:chExt cx="1904222" cy="576064"/>
          </a:xfrm>
        </p:grpSpPr>
        <p:sp>
          <p:nvSpPr>
            <p:cNvPr id="34" name="矩形 12"/>
            <p:cNvSpPr>
              <a:spLocks noChangeArrowheads="1"/>
            </p:cNvSpPr>
            <p:nvPr/>
          </p:nvSpPr>
          <p:spPr bwMode="auto">
            <a:xfrm>
              <a:off x="0" y="0"/>
              <a:ext cx="1904222" cy="576064"/>
            </a:xfrm>
            <a:prstGeom prst="rect">
              <a:avLst/>
            </a:prstGeom>
            <a:solidFill>
              <a:srgbClr val="4DCEB8"/>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0" name="TextBox 38"/>
            <p:cNvSpPr>
              <a:spLocks noChangeArrowheads="1"/>
            </p:cNvSpPr>
            <p:nvPr/>
          </p:nvSpPr>
          <p:spPr bwMode="auto">
            <a:xfrm>
              <a:off x="99989" y="121076"/>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此处输入标题</a:t>
              </a:r>
            </a:p>
          </p:txBody>
        </p:sp>
      </p:grpSp>
      <p:grpSp>
        <p:nvGrpSpPr>
          <p:cNvPr id="45" name="组合 44"/>
          <p:cNvGrpSpPr>
            <a:grpSpLocks/>
          </p:cNvGrpSpPr>
          <p:nvPr/>
        </p:nvGrpSpPr>
        <p:grpSpPr bwMode="auto">
          <a:xfrm>
            <a:off x="8975294" y="4167478"/>
            <a:ext cx="2894300" cy="613762"/>
            <a:chOff x="0" y="0"/>
            <a:chExt cx="1904222" cy="576064"/>
          </a:xfrm>
        </p:grpSpPr>
        <p:sp>
          <p:nvSpPr>
            <p:cNvPr id="46" name="矩形 13"/>
            <p:cNvSpPr>
              <a:spLocks noChangeArrowheads="1"/>
            </p:cNvSpPr>
            <p:nvPr/>
          </p:nvSpPr>
          <p:spPr bwMode="auto">
            <a:xfrm>
              <a:off x="0" y="0"/>
              <a:ext cx="1904222" cy="576064"/>
            </a:xfrm>
            <a:prstGeom prst="rect">
              <a:avLst/>
            </a:prstGeom>
            <a:solidFill>
              <a:srgbClr val="B95F95"/>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7" name="TextBox 39"/>
            <p:cNvSpPr>
              <a:spLocks noChangeArrowheads="1"/>
            </p:cNvSpPr>
            <p:nvPr/>
          </p:nvSpPr>
          <p:spPr bwMode="auto">
            <a:xfrm>
              <a:off x="118538" y="95045"/>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此处输入标题</a:t>
              </a:r>
            </a:p>
          </p:txBody>
        </p:sp>
      </p:grpSp>
    </p:spTree>
    <p:extLst>
      <p:ext uri="{BB962C8B-B14F-4D97-AF65-F5344CB8AC3E}">
        <p14:creationId xmlns:p14="http://schemas.microsoft.com/office/powerpoint/2010/main" val="2625631378"/>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22" presetClass="entr" presetSubtype="1"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p:cBhvr>
                                        <p:cTn id="21" dur="500"/>
                                        <p:tgtEl>
                                          <p:spTgt spid="23"/>
                                        </p:tgtEl>
                                      </p:cBhvr>
                                    </p:animEffect>
                                  </p:childTnLst>
                                </p:cTn>
                              </p:par>
                            </p:childTnLst>
                          </p:cTn>
                        </p:par>
                        <p:par>
                          <p:cTn id="22" fill="hold">
                            <p:stCondLst>
                              <p:cond delay="1300"/>
                            </p:stCondLst>
                            <p:childTnLst>
                              <p:par>
                                <p:cTn id="23" presetID="22" presetClass="entr" presetSubtype="1"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p:cBhvr>
                                        <p:cTn id="25" dur="500"/>
                                        <p:tgtEl>
                                          <p:spTgt spid="12"/>
                                        </p:tgtEl>
                                      </p:cBhvr>
                                    </p:animEffect>
                                  </p:childTnLst>
                                </p:cTn>
                              </p:par>
                            </p:childTnLst>
                          </p:cTn>
                        </p:par>
                        <p:par>
                          <p:cTn id="26" fill="hold">
                            <p:stCondLst>
                              <p:cond delay="1800"/>
                            </p:stCondLst>
                            <p:childTnLst>
                              <p:par>
                                <p:cTn id="27" presetID="42" presetClass="entr" presetSubtype="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p:cBhvr>
                                        <p:cTn id="39" dur="1000"/>
                                        <p:tgtEl>
                                          <p:spTgt spid="33"/>
                                        </p:tgtEl>
                                      </p:cBhvr>
                                    </p:animEffect>
                                    <p:anim calcmode="lin" valueType="num">
                                      <p:cBhvr>
                                        <p:cTn id="40" dur="1000" fill="hold"/>
                                        <p:tgtEl>
                                          <p:spTgt spid="33"/>
                                        </p:tgtEl>
                                        <p:attrNameLst>
                                          <p:attrName>ppt_x</p:attrName>
                                        </p:attrNameLst>
                                      </p:cBhvr>
                                      <p:tavLst>
                                        <p:tav tm="0">
                                          <p:val>
                                            <p:strVal val="#ppt_x"/>
                                          </p:val>
                                        </p:tav>
                                        <p:tav tm="100000">
                                          <p:val>
                                            <p:strVal val="#ppt_x"/>
                                          </p:val>
                                        </p:tav>
                                      </p:tavLst>
                                    </p:anim>
                                    <p:anim calcmode="lin" valueType="num">
                                      <p:cBhvr>
                                        <p:cTn id="41" dur="1000" fill="hold"/>
                                        <p:tgtEl>
                                          <p:spTgt spid="3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p:cBhvr>
                                        <p:cTn id="44" dur="1000"/>
                                        <p:tgtEl>
                                          <p:spTgt spid="45"/>
                                        </p:tgtEl>
                                      </p:cBhvr>
                                    </p:animEffect>
                                    <p:anim calcmode="lin" valueType="num">
                                      <p:cBhvr>
                                        <p:cTn id="45" dur="1000" fill="hold"/>
                                        <p:tgtEl>
                                          <p:spTgt spid="45"/>
                                        </p:tgtEl>
                                        <p:attrNameLst>
                                          <p:attrName>ppt_x</p:attrName>
                                        </p:attrNameLst>
                                      </p:cBhvr>
                                      <p:tavLst>
                                        <p:tav tm="0">
                                          <p:val>
                                            <p:strVal val="#ppt_x"/>
                                          </p:val>
                                        </p:tav>
                                        <p:tav tm="100000">
                                          <p:val>
                                            <p:strVal val="#ppt_x"/>
                                          </p:val>
                                        </p:tav>
                                      </p:tavLst>
                                    </p:anim>
                                    <p:anim calcmode="lin" valueType="num">
                                      <p:cBhvr>
                                        <p:cTn id="46" dur="1000" fill="hold"/>
                                        <p:tgtEl>
                                          <p:spTgt spid="45"/>
                                        </p:tgtEl>
                                        <p:attrNameLst>
                                          <p:attrName>ppt_y</p:attrName>
                                        </p:attrNameLst>
                                      </p:cBhvr>
                                      <p:tavLst>
                                        <p:tav tm="0">
                                          <p:val>
                                            <p:strVal val="#ppt_y+.1"/>
                                          </p:val>
                                        </p:tav>
                                        <p:tav tm="100000">
                                          <p:val>
                                            <p:strVal val="#ppt_y"/>
                                          </p:val>
                                        </p:tav>
                                      </p:tavLst>
                                    </p:anim>
                                  </p:childTnLst>
                                </p:cTn>
                              </p:par>
                            </p:childTnLst>
                          </p:cTn>
                        </p:par>
                        <p:par>
                          <p:cTn id="47" fill="hold">
                            <p:stCondLst>
                              <p:cond delay="2800"/>
                            </p:stCondLst>
                            <p:childTnLst>
                              <p:par>
                                <p:cTn id="48" presetID="22" presetClass="entr" presetSubtype="1"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p:cBhvr>
                                        <p:cTn id="50" dur="500"/>
                                        <p:tgtEl>
                                          <p:spTgt spid="19"/>
                                        </p:tgtEl>
                                      </p:cBhvr>
                                    </p:animEffect>
                                  </p:childTnLst>
                                </p:cTn>
                              </p:par>
                            </p:childTnLst>
                          </p:cTn>
                        </p:par>
                        <p:par>
                          <p:cTn id="51" fill="hold">
                            <p:stCondLst>
                              <p:cond delay="3300"/>
                            </p:stCondLst>
                            <p:childTnLst>
                              <p:par>
                                <p:cTn id="52" presetID="2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p:cBhvr>
                                        <p:cTn id="54" dur="500"/>
                                        <p:tgtEl>
                                          <p:spTgt spid="20"/>
                                        </p:tgtEl>
                                      </p:cBhvr>
                                    </p:animEffect>
                                  </p:childTnLst>
                                </p:cTn>
                              </p:par>
                            </p:childTnLst>
                          </p:cTn>
                        </p:par>
                        <p:par>
                          <p:cTn id="55" fill="hold">
                            <p:stCondLst>
                              <p:cond delay="3800"/>
                            </p:stCondLst>
                            <p:childTnLst>
                              <p:par>
                                <p:cTn id="56" presetID="22" presetClass="entr" presetSubtype="1"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p:cBhvr>
                                        <p:cTn id="58" dur="500"/>
                                        <p:tgtEl>
                                          <p:spTgt spid="21"/>
                                        </p:tgtEl>
                                      </p:cBhvr>
                                    </p:animEffect>
                                  </p:childTnLst>
                                </p:cTn>
                              </p:par>
                            </p:childTnLst>
                          </p:cTn>
                        </p:par>
                        <p:par>
                          <p:cTn id="59" fill="hold">
                            <p:stCondLst>
                              <p:cond delay="4300"/>
                            </p:stCondLst>
                            <p:childTnLst>
                              <p:par>
                                <p:cTn id="60" presetID="22" presetClass="entr" presetSubtype="1"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p:cBhvr>
                                        <p:cTn id="6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9" grpId="0" bldLvl="0" autoUpdateAnimBg="0"/>
      <p:bldP spid="20" grpId="0" bldLvl="0" autoUpdateAnimBg="0"/>
      <p:bldP spid="21" grpId="0" bldLvl="0" autoUpdateAnimBg="0"/>
      <p:bldP spid="22"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4</a:t>
              </a:r>
              <a:endParaRPr lang="zh-CN" altLang="en-US" sz="3200" dirty="0">
                <a:solidFill>
                  <a:schemeClr val="bg1"/>
                </a:solidFill>
                <a:latin typeface="微软雅黑" pitchFamily="34" charset="-122"/>
                <a:ea typeface="微软雅黑" pitchFamily="34" charset="-122"/>
              </a:endParaRPr>
            </a:p>
          </p:txBody>
        </p:sp>
      </p:grpSp>
      <p:sp>
        <p:nvSpPr>
          <p:cNvPr id="24" name="对角圆角矩形 23"/>
          <p:cNvSpPr/>
          <p:nvPr/>
        </p:nvSpPr>
        <p:spPr>
          <a:xfrm>
            <a:off x="798490" y="2845865"/>
            <a:ext cx="3501782" cy="1770206"/>
          </a:xfrm>
          <a:prstGeom prst="round2DiagRect">
            <a:avLst/>
          </a:prstGeom>
          <a:blipFill dpi="0" rotWithShape="0">
            <a:blip r:embed="rId3"/>
            <a:srcRect/>
            <a:tile tx="0" ty="0" sx="40000" sy="40000" flip="none" algn="tl"/>
          </a:blip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25" name="对角圆角矩形 24"/>
          <p:cNvSpPr/>
          <p:nvPr/>
        </p:nvSpPr>
        <p:spPr>
          <a:xfrm>
            <a:off x="4432176" y="2845865"/>
            <a:ext cx="3501782" cy="1770206"/>
          </a:xfrm>
          <a:prstGeom prst="round2DiagRect">
            <a:avLst/>
          </a:prstGeom>
          <a:blipFill dpi="0" rotWithShape="0">
            <a:blip r:embed="rId4"/>
            <a:srcRect/>
            <a:stretch>
              <a:fillRect/>
            </a:stretch>
          </a:blip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26" name="对角圆角矩形 25"/>
          <p:cNvSpPr/>
          <p:nvPr/>
        </p:nvSpPr>
        <p:spPr>
          <a:xfrm>
            <a:off x="8051586" y="2845865"/>
            <a:ext cx="3501782" cy="1770206"/>
          </a:xfrm>
          <a:prstGeom prst="round2DiagRect">
            <a:avLst/>
          </a:prstGeom>
          <a:blipFill dpi="0" rotWithShape="0">
            <a:blip r:embed="rId5"/>
            <a:srcRect/>
            <a:stretch>
              <a:fillRect/>
            </a:stretch>
          </a:blip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27" name="矩形 26"/>
          <p:cNvSpPr/>
          <p:nvPr/>
        </p:nvSpPr>
        <p:spPr>
          <a:xfrm>
            <a:off x="1759253" y="2561242"/>
            <a:ext cx="1580254" cy="473872"/>
          </a:xfrm>
          <a:prstGeom prst="rect">
            <a:avLst/>
          </a:prstGeom>
          <a:solidFill>
            <a:srgbClr val="F79E5A"/>
          </a:solid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28" name="矩形 27"/>
          <p:cNvSpPr/>
          <p:nvPr/>
        </p:nvSpPr>
        <p:spPr>
          <a:xfrm>
            <a:off x="5392939" y="2561242"/>
            <a:ext cx="1580254" cy="473872"/>
          </a:xfrm>
          <a:prstGeom prst="rect">
            <a:avLst/>
          </a:prstGeom>
          <a:solidFill>
            <a:srgbClr val="4DCEB8"/>
          </a:solid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30" name="矩形 29"/>
          <p:cNvSpPr/>
          <p:nvPr/>
        </p:nvSpPr>
        <p:spPr>
          <a:xfrm>
            <a:off x="9012349" y="2561242"/>
            <a:ext cx="1580254" cy="473872"/>
          </a:xfrm>
          <a:prstGeom prst="rect">
            <a:avLst/>
          </a:prstGeom>
          <a:solidFill>
            <a:srgbClr val="B95F95"/>
          </a:solid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dirty="0">
                <a:solidFill>
                  <a:schemeClr val="bg1"/>
                </a:solidFill>
                <a:latin typeface="Avant GardeBook" pitchFamily="50" charset="0"/>
                <a:ea typeface="微软雅黑" pitchFamily="34" charset="-122"/>
              </a:rPr>
              <a:t>添加标题</a:t>
            </a:r>
          </a:p>
        </p:txBody>
      </p:sp>
      <p:sp>
        <p:nvSpPr>
          <p:cNvPr id="31" name="TextBox 30"/>
          <p:cNvSpPr txBox="1"/>
          <p:nvPr/>
        </p:nvSpPr>
        <p:spPr>
          <a:xfrm>
            <a:off x="837024" y="4883971"/>
            <a:ext cx="3327054"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您的内容打在这里，或者通过复制您的文本后，在此框中选择粘贴，并选择只保留文字。文字。</a:t>
            </a:r>
          </a:p>
        </p:txBody>
      </p:sp>
      <p:sp>
        <p:nvSpPr>
          <p:cNvPr id="32" name="TextBox 31"/>
          <p:cNvSpPr txBox="1"/>
          <p:nvPr/>
        </p:nvSpPr>
        <p:spPr>
          <a:xfrm>
            <a:off x="4561909" y="4913134"/>
            <a:ext cx="3228202"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3" name="TextBox 32"/>
          <p:cNvSpPr txBox="1"/>
          <p:nvPr/>
        </p:nvSpPr>
        <p:spPr>
          <a:xfrm>
            <a:off x="8196725" y="4913133"/>
            <a:ext cx="3211504" cy="1021433"/>
          </a:xfrm>
          <a:prstGeom prst="rect">
            <a:avLst/>
          </a:prstGeom>
          <a:noFill/>
        </p:spPr>
        <p:txBody>
          <a:bodyPr wrap="square"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378872600"/>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2" presetClass="entr" presetSubtype="2" decel="10000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0-#ppt_w/2"/>
                                          </p:val>
                                        </p:tav>
                                        <p:tav tm="100000">
                                          <p:val>
                                            <p:strVal val="#ppt_x"/>
                                          </p:val>
                                        </p:tav>
                                      </p:tavLst>
                                    </p:anim>
                                    <p:anim calcmode="lin" valueType="num">
                                      <p:cBhvr additive="base">
                                        <p:cTn id="26" dur="500" fill="hold"/>
                                        <p:tgtEl>
                                          <p:spTgt spid="26"/>
                                        </p:tgtEl>
                                        <p:attrNameLst>
                                          <p:attrName>ppt_y</p:attrName>
                                        </p:attrNameLst>
                                      </p:cBhvr>
                                      <p:tavLst>
                                        <p:tav tm="0">
                                          <p:val>
                                            <p:strVal val="#ppt_y"/>
                                          </p:val>
                                        </p:tav>
                                        <p:tav tm="100000">
                                          <p:val>
                                            <p:strVal val="#ppt_y"/>
                                          </p:val>
                                        </p:tav>
                                      </p:tavLst>
                                    </p:anim>
                                  </p:childTnLst>
                                </p:cTn>
                              </p:par>
                              <p:par>
                                <p:cTn id="27" presetID="2" presetClass="entr" presetSubtype="8" de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ppt_y"/>
                                          </p:val>
                                        </p:tav>
                                        <p:tav tm="100000">
                                          <p:val>
                                            <p:strVal val="#ppt_y"/>
                                          </p:val>
                                        </p:tav>
                                      </p:tavLst>
                                    </p:anim>
                                  </p:childTnLst>
                                </p:cTn>
                              </p:par>
                            </p:childTnLst>
                          </p:cTn>
                        </p:par>
                        <p:par>
                          <p:cTn id="31" fill="hold">
                            <p:stCondLst>
                              <p:cond delay="1300"/>
                            </p:stCondLst>
                            <p:childTnLst>
                              <p:par>
                                <p:cTn id="32" presetID="12" presetClass="entr" presetSubtype="1"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ppt_y</p:attrName>
                                        </p:attrNameLst>
                                      </p:cBhvr>
                                      <p:tavLst>
                                        <p:tav tm="0">
                                          <p:val>
                                            <p:strVal val="#ppt_y-#ppt_h*1.125000"/>
                                          </p:val>
                                        </p:tav>
                                        <p:tav tm="100000">
                                          <p:val>
                                            <p:strVal val="#ppt_y"/>
                                          </p:val>
                                        </p:tav>
                                      </p:tavLst>
                                    </p:anim>
                                    <p:animEffect transition="in" filter="wipe(down)">
                                      <p:cBhvr>
                                        <p:cTn id="35" dur="500"/>
                                        <p:tgtEl>
                                          <p:spTgt spid="27"/>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ppt_y</p:attrName>
                                        </p:attrNameLst>
                                      </p:cBhvr>
                                      <p:tavLst>
                                        <p:tav tm="0">
                                          <p:val>
                                            <p:strVal val="#ppt_y-#ppt_h*1.125000"/>
                                          </p:val>
                                        </p:tav>
                                        <p:tav tm="100000">
                                          <p:val>
                                            <p:strVal val="#ppt_y"/>
                                          </p:val>
                                        </p:tav>
                                      </p:tavLst>
                                    </p:anim>
                                    <p:animEffect transition="in" filter="wipe(down)">
                                      <p:cBhvr>
                                        <p:cTn id="39" dur="500"/>
                                        <p:tgtEl>
                                          <p:spTgt spid="28"/>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p:tgtEl>
                                          <p:spTgt spid="30"/>
                                        </p:tgtEl>
                                        <p:attrNameLst>
                                          <p:attrName>ppt_y</p:attrName>
                                        </p:attrNameLst>
                                      </p:cBhvr>
                                      <p:tavLst>
                                        <p:tav tm="0">
                                          <p:val>
                                            <p:strVal val="#ppt_y-#ppt_h*1.125000"/>
                                          </p:val>
                                        </p:tav>
                                        <p:tav tm="100000">
                                          <p:val>
                                            <p:strVal val="#ppt_y"/>
                                          </p:val>
                                        </p:tav>
                                      </p:tavLst>
                                    </p:anim>
                                    <p:animEffect transition="in" filter="wipe(down)">
                                      <p:cBhvr>
                                        <p:cTn id="43" dur="500"/>
                                        <p:tgtEl>
                                          <p:spTgt spid="30"/>
                                        </p:tgtEl>
                                      </p:cBhvr>
                                    </p:animEffect>
                                  </p:childTnLst>
                                </p:cTn>
                              </p:par>
                            </p:childTnLst>
                          </p:cTn>
                        </p:par>
                        <p:par>
                          <p:cTn id="44" fill="hold">
                            <p:stCondLst>
                              <p:cond delay="1800"/>
                            </p:stCondLst>
                            <p:childTnLst>
                              <p:par>
                                <p:cTn id="45" presetID="12" presetClass="entr" presetSubtype="1"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p:tgtEl>
                                          <p:spTgt spid="31"/>
                                        </p:tgtEl>
                                        <p:attrNameLst>
                                          <p:attrName>ppt_y</p:attrName>
                                        </p:attrNameLst>
                                      </p:cBhvr>
                                      <p:tavLst>
                                        <p:tav tm="0">
                                          <p:val>
                                            <p:strVal val="#ppt_y-#ppt_h*1.125000"/>
                                          </p:val>
                                        </p:tav>
                                        <p:tav tm="100000">
                                          <p:val>
                                            <p:strVal val="#ppt_y"/>
                                          </p:val>
                                        </p:tav>
                                      </p:tavLst>
                                    </p:anim>
                                    <p:animEffect transition="in" filter="wipe(down)">
                                      <p:cBhvr>
                                        <p:cTn id="48" dur="500"/>
                                        <p:tgtEl>
                                          <p:spTgt spid="31"/>
                                        </p:tgtEl>
                                      </p:cBhvr>
                                    </p:animEffect>
                                  </p:childTnLst>
                                </p:cTn>
                              </p:par>
                            </p:childTnLst>
                          </p:cTn>
                        </p:par>
                        <p:par>
                          <p:cTn id="49" fill="hold">
                            <p:stCondLst>
                              <p:cond delay="2300"/>
                            </p:stCondLst>
                            <p:childTnLst>
                              <p:par>
                                <p:cTn id="50" presetID="12" presetClass="entr" presetSubtype="1"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p:tgtEl>
                                          <p:spTgt spid="32"/>
                                        </p:tgtEl>
                                        <p:attrNameLst>
                                          <p:attrName>ppt_y</p:attrName>
                                        </p:attrNameLst>
                                      </p:cBhvr>
                                      <p:tavLst>
                                        <p:tav tm="0">
                                          <p:val>
                                            <p:strVal val="#ppt_y-#ppt_h*1.125000"/>
                                          </p:val>
                                        </p:tav>
                                        <p:tav tm="100000">
                                          <p:val>
                                            <p:strVal val="#ppt_y"/>
                                          </p:val>
                                        </p:tav>
                                      </p:tavLst>
                                    </p:anim>
                                    <p:animEffect transition="in" filter="wipe(down)">
                                      <p:cBhvr>
                                        <p:cTn id="53" dur="500"/>
                                        <p:tgtEl>
                                          <p:spTgt spid="32"/>
                                        </p:tgtEl>
                                      </p:cBhvr>
                                    </p:animEffect>
                                  </p:childTnLst>
                                </p:cTn>
                              </p:par>
                            </p:childTnLst>
                          </p:cTn>
                        </p:par>
                        <p:par>
                          <p:cTn id="54" fill="hold">
                            <p:stCondLst>
                              <p:cond delay="2800"/>
                            </p:stCondLst>
                            <p:childTnLst>
                              <p:par>
                                <p:cTn id="55" presetID="12" presetClass="entr" presetSubtype="1"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p:tgtEl>
                                          <p:spTgt spid="33"/>
                                        </p:tgtEl>
                                        <p:attrNameLst>
                                          <p:attrName>ppt_y</p:attrName>
                                        </p:attrNameLst>
                                      </p:cBhvr>
                                      <p:tavLst>
                                        <p:tav tm="0">
                                          <p:val>
                                            <p:strVal val="#ppt_y-#ppt_h*1.125000"/>
                                          </p:val>
                                        </p:tav>
                                        <p:tav tm="100000">
                                          <p:val>
                                            <p:strVal val="#ppt_y"/>
                                          </p:val>
                                        </p:tav>
                                      </p:tavLst>
                                    </p:anim>
                                    <p:animEffect transition="in" filter="wipe(down)">
                                      <p:cBhvr>
                                        <p:cTn id="5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4" grpId="0" animBg="1"/>
      <p:bldP spid="25" grpId="0" animBg="1"/>
      <p:bldP spid="26" grpId="0" animBg="1"/>
      <p:bldP spid="27" grpId="0" animBg="1"/>
      <p:bldP spid="28" grpId="0" animBg="1"/>
      <p:bldP spid="30" grpId="0" animBg="1"/>
      <p:bldP spid="31"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5</a:t>
              </a:r>
              <a:endParaRPr lang="zh-CN" altLang="en-US" sz="3200" dirty="0">
                <a:solidFill>
                  <a:schemeClr val="bg1"/>
                </a:solidFill>
                <a:latin typeface="微软雅黑" pitchFamily="34" charset="-122"/>
                <a:ea typeface="微软雅黑" pitchFamily="34" charset="-122"/>
              </a:endParaRPr>
            </a:p>
          </p:txBody>
        </p:sp>
      </p:grpSp>
      <p:grpSp>
        <p:nvGrpSpPr>
          <p:cNvPr id="12" name="Group 6"/>
          <p:cNvGrpSpPr/>
          <p:nvPr/>
        </p:nvGrpSpPr>
        <p:grpSpPr>
          <a:xfrm>
            <a:off x="7349062" y="3612458"/>
            <a:ext cx="3999701" cy="644533"/>
            <a:chOff x="7125311" y="3386950"/>
            <a:chExt cx="3485499" cy="644384"/>
          </a:xfrm>
          <a:solidFill>
            <a:srgbClr val="F79E5A"/>
          </a:solidFill>
          <a:scene3d>
            <a:camera prst="orthographicFront">
              <a:rot lat="0" lon="0" rev="0"/>
            </a:camera>
            <a:lightRig rig="balanced" dir="t">
              <a:rot lat="0" lon="0" rev="8700000"/>
            </a:lightRig>
          </a:scene3d>
        </p:grpSpPr>
        <p:sp>
          <p:nvSpPr>
            <p:cNvPr id="13"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0"/>
          <p:cNvGrpSpPr/>
          <p:nvPr/>
        </p:nvGrpSpPr>
        <p:grpSpPr>
          <a:xfrm>
            <a:off x="946381" y="3612458"/>
            <a:ext cx="4009383" cy="644533"/>
            <a:chOff x="1545760" y="3386950"/>
            <a:chExt cx="3493936" cy="644384"/>
          </a:xfrm>
          <a:solidFill>
            <a:srgbClr val="4DCEB8"/>
          </a:solidFill>
          <a:scene3d>
            <a:camera prst="orthographicFront">
              <a:rot lat="0" lon="0" rev="0"/>
            </a:camera>
            <a:lightRig rig="balanced" dir="t">
              <a:rot lat="0" lon="0" rev="8700000"/>
            </a:lightRig>
          </a:scene3d>
        </p:grpSpPr>
        <p:sp>
          <p:nvSpPr>
            <p:cNvPr id="16"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14"/>
          <p:cNvGrpSpPr/>
          <p:nvPr/>
        </p:nvGrpSpPr>
        <p:grpSpPr>
          <a:xfrm>
            <a:off x="6944379" y="2185804"/>
            <a:ext cx="4406630" cy="860271"/>
            <a:chOff x="6772654" y="2152648"/>
            <a:chExt cx="3840113" cy="860072"/>
          </a:xfrm>
          <a:solidFill>
            <a:srgbClr val="B95F95"/>
          </a:solidFill>
          <a:scene3d>
            <a:camera prst="orthographicFront">
              <a:rot lat="0" lon="0" rev="0"/>
            </a:camera>
            <a:lightRig rig="balanced" dir="t">
              <a:rot lat="0" lon="0" rev="8700000"/>
            </a:lightRig>
          </a:scene3d>
        </p:grpSpPr>
        <p:sp>
          <p:nvSpPr>
            <p:cNvPr id="19"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Group 18"/>
          <p:cNvGrpSpPr/>
          <p:nvPr/>
        </p:nvGrpSpPr>
        <p:grpSpPr>
          <a:xfrm>
            <a:off x="946382" y="2185804"/>
            <a:ext cx="4422353" cy="860271"/>
            <a:chOff x="1545760" y="2152648"/>
            <a:chExt cx="3853814" cy="860072"/>
          </a:xfrm>
          <a:solidFill>
            <a:srgbClr val="F79E5A"/>
          </a:solidFill>
          <a:scene3d>
            <a:camera prst="orthographicFront">
              <a:rot lat="0" lon="0" rev="0"/>
            </a:camera>
            <a:lightRig rig="balanced" dir="t">
              <a:rot lat="0" lon="0" rev="8700000"/>
            </a:lightRig>
          </a:scene3d>
        </p:grpSpPr>
        <p:sp>
          <p:nvSpPr>
            <p:cNvPr id="22"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4" name="Group 21"/>
          <p:cNvGrpSpPr/>
          <p:nvPr/>
        </p:nvGrpSpPr>
        <p:grpSpPr>
          <a:xfrm>
            <a:off x="6929926" y="4879843"/>
            <a:ext cx="4440744" cy="860271"/>
            <a:chOff x="6760059" y="4457519"/>
            <a:chExt cx="3869841" cy="860072"/>
          </a:xfrm>
          <a:solidFill>
            <a:srgbClr val="4DCEB8"/>
          </a:solidFill>
          <a:scene3d>
            <a:camera prst="orthographicFront">
              <a:rot lat="0" lon="0" rev="0"/>
            </a:camera>
            <a:lightRig rig="balanced" dir="t">
              <a:rot lat="0" lon="0" rev="8700000"/>
            </a:lightRig>
          </a:scene3d>
        </p:grpSpPr>
        <p:sp>
          <p:nvSpPr>
            <p:cNvPr id="25"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6"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7" name="Group 24"/>
          <p:cNvGrpSpPr/>
          <p:nvPr/>
        </p:nvGrpSpPr>
        <p:grpSpPr>
          <a:xfrm>
            <a:off x="946381" y="4879843"/>
            <a:ext cx="4422345" cy="860271"/>
            <a:chOff x="1545760" y="4457519"/>
            <a:chExt cx="3853808" cy="860072"/>
          </a:xfrm>
          <a:solidFill>
            <a:srgbClr val="B95F95"/>
          </a:solidFill>
          <a:scene3d>
            <a:camera prst="orthographicFront">
              <a:rot lat="0" lon="0" rev="0"/>
            </a:camera>
            <a:lightRig rig="balanced" dir="t">
              <a:rot lat="0" lon="0" rev="8700000"/>
            </a:lightRig>
          </a:scene3d>
        </p:grpSpPr>
        <p:sp>
          <p:nvSpPr>
            <p:cNvPr id="28"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0"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grpFill/>
            <a:ln w="12700" cap="flat">
              <a:noFill/>
              <a:miter lim="400000"/>
            </a:ln>
            <a:effectLst>
              <a:outerShdw blurRad="44450" dist="27940" dir="5400000" algn="ctr">
                <a:srgbClr val="000000">
                  <a:alpha val="32000"/>
                </a:srgbClr>
              </a:outerShdw>
            </a:effectLst>
            <a:sp3d/>
          </p:spPr>
          <p:txBody>
            <a:bodyPr wrap="square" lIns="38100" tIns="38100" rIns="38100" bIns="38100" numCol="1" anchor="ctr">
              <a:noAutofit/>
            </a:bodyPr>
            <a:lstStyle/>
            <a:p>
              <a:pPr>
                <a:spcBef>
                  <a:spcPts val="492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31" name="Text Placeholder 12"/>
          <p:cNvSpPr txBox="1">
            <a:spLocks/>
          </p:cNvSpPr>
          <p:nvPr/>
        </p:nvSpPr>
        <p:spPr>
          <a:xfrm>
            <a:off x="1467920" y="2339677"/>
            <a:ext cx="2997620" cy="382991"/>
          </a:xfrm>
          <a:prstGeom prst="rect">
            <a:avLst/>
          </a:prstGeom>
        </p:spPr>
        <p:txBody>
          <a:bodyPr lIns="0" tIns="66706" rIns="0" bIns="66706">
            <a:normAutofit lnSpcReduction="10000"/>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32" name="Text Placeholder 12"/>
          <p:cNvSpPr txBox="1">
            <a:spLocks/>
          </p:cNvSpPr>
          <p:nvPr/>
        </p:nvSpPr>
        <p:spPr>
          <a:xfrm>
            <a:off x="1467920" y="3763221"/>
            <a:ext cx="2997620" cy="382991"/>
          </a:xfrm>
          <a:prstGeom prst="rect">
            <a:avLst/>
          </a:prstGeom>
        </p:spPr>
        <p:txBody>
          <a:bodyPr lIns="0" tIns="66706" rIns="0" bIns="66706">
            <a:normAutofit lnSpcReduction="10000"/>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33" name="Text Placeholder 12"/>
          <p:cNvSpPr txBox="1">
            <a:spLocks/>
          </p:cNvSpPr>
          <p:nvPr/>
        </p:nvSpPr>
        <p:spPr>
          <a:xfrm>
            <a:off x="1467918" y="5244205"/>
            <a:ext cx="2997620" cy="382991"/>
          </a:xfrm>
          <a:prstGeom prst="rect">
            <a:avLst/>
          </a:prstGeom>
        </p:spPr>
        <p:txBody>
          <a:bodyPr lIns="0" tIns="66706" rIns="0" bIns="66706">
            <a:normAutofit lnSpcReduction="10000"/>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34" name="Text Placeholder 12"/>
          <p:cNvSpPr txBox="1">
            <a:spLocks/>
          </p:cNvSpPr>
          <p:nvPr/>
        </p:nvSpPr>
        <p:spPr>
          <a:xfrm>
            <a:off x="7832886" y="2339677"/>
            <a:ext cx="2997620" cy="382991"/>
          </a:xfrm>
          <a:prstGeom prst="rect">
            <a:avLst/>
          </a:prstGeom>
        </p:spPr>
        <p:txBody>
          <a:bodyPr lIns="0" tIns="66706" rIns="0" bIns="66706">
            <a:normAutofit lnSpcReduction="10000"/>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40" name="Text Placeholder 12"/>
          <p:cNvSpPr txBox="1">
            <a:spLocks/>
          </p:cNvSpPr>
          <p:nvPr/>
        </p:nvSpPr>
        <p:spPr>
          <a:xfrm>
            <a:off x="7832886" y="3763221"/>
            <a:ext cx="2997620" cy="382991"/>
          </a:xfrm>
          <a:prstGeom prst="rect">
            <a:avLst/>
          </a:prstGeom>
        </p:spPr>
        <p:txBody>
          <a:bodyPr lIns="0" tIns="66706" rIns="0" bIns="66706">
            <a:normAutofit lnSpcReduction="10000"/>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45" name="Text Placeholder 12"/>
          <p:cNvSpPr txBox="1">
            <a:spLocks/>
          </p:cNvSpPr>
          <p:nvPr/>
        </p:nvSpPr>
        <p:spPr>
          <a:xfrm>
            <a:off x="7832884" y="5244205"/>
            <a:ext cx="2997620" cy="382991"/>
          </a:xfrm>
          <a:prstGeom prst="rect">
            <a:avLst/>
          </a:prstGeom>
        </p:spPr>
        <p:txBody>
          <a:bodyPr lIns="0" tIns="66706" rIns="0" bIns="66706">
            <a:normAutofit lnSpcReduction="10000"/>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8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bg1"/>
              </a:solidFill>
              <a:latin typeface="微软雅黑" panose="020B0503020204020204" pitchFamily="34" charset="-122"/>
              <a:ea typeface="微软雅黑" panose="020B0503020204020204" pitchFamily="34" charset="-122"/>
            </a:endParaRPr>
          </a:p>
        </p:txBody>
      </p:sp>
      <p:sp>
        <p:nvSpPr>
          <p:cNvPr id="46" name="Text Placeholder 12"/>
          <p:cNvSpPr txBox="1">
            <a:spLocks/>
          </p:cNvSpPr>
          <p:nvPr/>
        </p:nvSpPr>
        <p:spPr>
          <a:xfrm>
            <a:off x="1467918" y="3107062"/>
            <a:ext cx="2716838" cy="165290"/>
          </a:xfrm>
          <a:prstGeom prst="rect">
            <a:avLst/>
          </a:prstGeom>
        </p:spPr>
        <p:txBody>
          <a:bodyPr lIns="0" tIns="66706" rIns="0" bIns="66706"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1500" dirty="0">
              <a:solidFill>
                <a:schemeClr val="bg1">
                  <a:lumMod val="50000"/>
                </a:schemeClr>
              </a:solidFill>
              <a:latin typeface="微软雅黑" pitchFamily="34" charset="-122"/>
              <a:ea typeface="微软雅黑" pitchFamily="34" charset="-122"/>
            </a:endParaRPr>
          </a:p>
        </p:txBody>
      </p:sp>
      <p:sp>
        <p:nvSpPr>
          <p:cNvPr id="47" name="Text Placeholder 12"/>
          <p:cNvSpPr txBox="1">
            <a:spLocks/>
          </p:cNvSpPr>
          <p:nvPr/>
        </p:nvSpPr>
        <p:spPr>
          <a:xfrm>
            <a:off x="1467916" y="4537753"/>
            <a:ext cx="2716838" cy="165290"/>
          </a:xfrm>
          <a:prstGeom prst="rect">
            <a:avLst/>
          </a:prstGeom>
        </p:spPr>
        <p:txBody>
          <a:bodyPr lIns="0" tIns="66706" rIns="0" bIns="66706"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1500" dirty="0">
              <a:solidFill>
                <a:schemeClr val="bg1">
                  <a:lumMod val="50000"/>
                </a:schemeClr>
              </a:solidFill>
              <a:latin typeface="微软雅黑" pitchFamily="34" charset="-122"/>
              <a:ea typeface="微软雅黑" pitchFamily="34" charset="-122"/>
            </a:endParaRPr>
          </a:p>
        </p:txBody>
      </p:sp>
      <p:sp>
        <p:nvSpPr>
          <p:cNvPr id="48" name="Text Placeholder 12"/>
          <p:cNvSpPr txBox="1">
            <a:spLocks/>
          </p:cNvSpPr>
          <p:nvPr/>
        </p:nvSpPr>
        <p:spPr>
          <a:xfrm>
            <a:off x="1467916" y="6054847"/>
            <a:ext cx="2716838" cy="165290"/>
          </a:xfrm>
          <a:prstGeom prst="rect">
            <a:avLst/>
          </a:prstGeom>
        </p:spPr>
        <p:txBody>
          <a:bodyPr lIns="0" tIns="66706" rIns="0" bIns="66706"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1500" dirty="0">
              <a:solidFill>
                <a:schemeClr val="bg1">
                  <a:lumMod val="50000"/>
                </a:schemeClr>
              </a:solidFill>
              <a:latin typeface="微软雅黑" pitchFamily="34" charset="-122"/>
              <a:ea typeface="微软雅黑" pitchFamily="34" charset="-122"/>
            </a:endParaRPr>
          </a:p>
        </p:txBody>
      </p:sp>
      <p:sp>
        <p:nvSpPr>
          <p:cNvPr id="49" name="Text Placeholder 12"/>
          <p:cNvSpPr txBox="1">
            <a:spLocks/>
          </p:cNvSpPr>
          <p:nvPr/>
        </p:nvSpPr>
        <p:spPr>
          <a:xfrm>
            <a:off x="8261221" y="3111236"/>
            <a:ext cx="2574158" cy="161116"/>
          </a:xfrm>
          <a:prstGeom prst="rect">
            <a:avLst/>
          </a:prstGeom>
        </p:spPr>
        <p:txBody>
          <a:bodyPr lIns="0" tIns="66706" rIns="0" bIns="66706"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1500" dirty="0">
              <a:solidFill>
                <a:schemeClr val="bg1">
                  <a:lumMod val="50000"/>
                </a:schemeClr>
              </a:solidFill>
              <a:latin typeface="微软雅黑" pitchFamily="34" charset="-122"/>
              <a:ea typeface="微软雅黑" pitchFamily="34" charset="-122"/>
            </a:endParaRPr>
          </a:p>
        </p:txBody>
      </p:sp>
      <p:sp>
        <p:nvSpPr>
          <p:cNvPr id="50" name="Text Placeholder 12"/>
          <p:cNvSpPr txBox="1">
            <a:spLocks/>
          </p:cNvSpPr>
          <p:nvPr/>
        </p:nvSpPr>
        <p:spPr>
          <a:xfrm>
            <a:off x="8261219" y="4541927"/>
            <a:ext cx="2574158" cy="161116"/>
          </a:xfrm>
          <a:prstGeom prst="rect">
            <a:avLst/>
          </a:prstGeom>
        </p:spPr>
        <p:txBody>
          <a:bodyPr lIns="0" tIns="66706" rIns="0" bIns="66706"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1500" dirty="0">
              <a:solidFill>
                <a:schemeClr val="bg1">
                  <a:lumMod val="50000"/>
                </a:schemeClr>
              </a:solidFill>
              <a:latin typeface="微软雅黑" pitchFamily="34" charset="-122"/>
              <a:ea typeface="微软雅黑" pitchFamily="34" charset="-122"/>
            </a:endParaRPr>
          </a:p>
        </p:txBody>
      </p:sp>
      <p:sp>
        <p:nvSpPr>
          <p:cNvPr id="51" name="Text Placeholder 12"/>
          <p:cNvSpPr txBox="1">
            <a:spLocks/>
          </p:cNvSpPr>
          <p:nvPr/>
        </p:nvSpPr>
        <p:spPr>
          <a:xfrm>
            <a:off x="8261219" y="6059021"/>
            <a:ext cx="2574158" cy="161116"/>
          </a:xfrm>
          <a:prstGeom prst="rect">
            <a:avLst/>
          </a:prstGeom>
        </p:spPr>
        <p:txBody>
          <a:bodyPr lIns="0" tIns="66706" rIns="0" bIns="66706"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1500" dirty="0">
              <a:solidFill>
                <a:schemeClr val="bg1">
                  <a:lumMod val="50000"/>
                </a:schemeClr>
              </a:solidFill>
              <a:latin typeface="微软雅黑" pitchFamily="34" charset="-122"/>
              <a:ea typeface="微软雅黑" pitchFamily="34" charset="-122"/>
            </a:endParaRPr>
          </a:p>
        </p:txBody>
      </p:sp>
      <p:sp>
        <p:nvSpPr>
          <p:cNvPr id="52" name="椭圆 51"/>
          <p:cNvSpPr/>
          <p:nvPr/>
        </p:nvSpPr>
        <p:spPr>
          <a:xfrm>
            <a:off x="4765377" y="2755152"/>
            <a:ext cx="2781750" cy="2424688"/>
          </a:xfrm>
          <a:prstGeom prst="ellipse">
            <a:avLst/>
          </a:prstGeom>
          <a:solidFill>
            <a:srgbClr val="3B68A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r>
              <a:rPr lang="zh-CN" altLang="en-US" sz="2900" b="1" dirty="0">
                <a:solidFill>
                  <a:schemeClr val="bg1"/>
                </a:solidFill>
                <a:latin typeface="微软雅黑" panose="020B0503020204020204" pitchFamily="34" charset="-122"/>
                <a:ea typeface="微软雅黑" panose="020B0503020204020204" pitchFamily="34" charset="-122"/>
              </a:rPr>
              <a:t>重点工作</a:t>
            </a:r>
            <a:endParaRPr lang="en-US" altLang="zh-CN" sz="2900" b="1" dirty="0">
              <a:solidFill>
                <a:schemeClr val="bg1"/>
              </a:solidFill>
              <a:latin typeface="微软雅黑" panose="020B0503020204020204" pitchFamily="34" charset="-122"/>
              <a:ea typeface="微软雅黑" panose="020B0503020204020204" pitchFamily="34" charset="-122"/>
            </a:endParaRPr>
          </a:p>
          <a:p>
            <a:pPr algn="ctr"/>
            <a:r>
              <a:rPr lang="zh-CN" altLang="en-US" sz="2900" b="1" dirty="0">
                <a:solidFill>
                  <a:schemeClr val="bg1"/>
                </a:solidFill>
                <a:latin typeface="微软雅黑" panose="020B0503020204020204" pitchFamily="34" charset="-122"/>
                <a:ea typeface="微软雅黑" panose="020B0503020204020204" pitchFamily="34" charset="-122"/>
              </a:rPr>
              <a:t>事件回顾</a:t>
            </a:r>
            <a:endParaRPr lang="en-US" altLang="zh-CN" sz="29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75716752"/>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42" presetClass="entr" presetSubtype="0" fill="hold" grpId="0" nodeType="after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par>
                          <p:cTn id="24" fill="hold">
                            <p:stCondLst>
                              <p:cond delay="180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300"/>
                            </p:stCondLst>
                            <p:childTnLst>
                              <p:par>
                                <p:cTn id="29" presetID="10" presetClass="entr" presetSubtype="0" fill="hold" grpId="0" nodeType="afterEffect">
                                  <p:stCondLst>
                                    <p:cond delay="0"/>
                                  </p:stCondLst>
                                  <p:childTnLst>
                                    <p:set>
                                      <p:cBhvr>
                                        <p:cTn id="30" dur="1" fill="hold">
                                          <p:stCondLst>
                                            <p:cond delay="0"/>
                                          </p:stCondLst>
                                        </p:cTn>
                                        <p:tgtEl>
                                          <p:spTgt spid="31">
                                            <p:txEl>
                                              <p:pRg st="0" end="0"/>
                                            </p:txEl>
                                          </p:spTgt>
                                        </p:tgtEl>
                                        <p:attrNameLst>
                                          <p:attrName>style.visibility</p:attrName>
                                        </p:attrNameLst>
                                      </p:cBhvr>
                                      <p:to>
                                        <p:strVal val="visible"/>
                                      </p:to>
                                    </p:set>
                                    <p:animEffect transition="in" filter="fade">
                                      <p:cBhvr>
                                        <p:cTn id="31" dur="500"/>
                                        <p:tgtEl>
                                          <p:spTgt spid="31">
                                            <p:txEl>
                                              <p:pRg st="0" end="0"/>
                                            </p:txEl>
                                          </p:spTgt>
                                        </p:tgtEl>
                                      </p:cBhvr>
                                    </p:animEffect>
                                  </p:childTnLst>
                                </p:cTn>
                              </p:par>
                            </p:childTnLst>
                          </p:cTn>
                        </p:par>
                        <p:par>
                          <p:cTn id="32" fill="hold">
                            <p:stCondLst>
                              <p:cond delay="2800"/>
                            </p:stCondLst>
                            <p:childTnLst>
                              <p:par>
                                <p:cTn id="33" presetID="10" presetClass="entr" presetSubtype="0" fill="hold" grpId="0" nodeType="afterEffect">
                                  <p:stCondLst>
                                    <p:cond delay="0"/>
                                  </p:stCondLst>
                                  <p:childTnLst>
                                    <p:set>
                                      <p:cBhvr>
                                        <p:cTn id="34" dur="1" fill="hold">
                                          <p:stCondLst>
                                            <p:cond delay="0"/>
                                          </p:stCondLst>
                                        </p:cTn>
                                        <p:tgtEl>
                                          <p:spTgt spid="46">
                                            <p:txEl>
                                              <p:pRg st="0" end="0"/>
                                            </p:txEl>
                                          </p:spTgt>
                                        </p:tgtEl>
                                        <p:attrNameLst>
                                          <p:attrName>style.visibility</p:attrName>
                                        </p:attrNameLst>
                                      </p:cBhvr>
                                      <p:to>
                                        <p:strVal val="visible"/>
                                      </p:to>
                                    </p:set>
                                    <p:animEffect transition="in" filter="fade">
                                      <p:cBhvr>
                                        <p:cTn id="35" dur="500"/>
                                        <p:tgtEl>
                                          <p:spTgt spid="46">
                                            <p:txEl>
                                              <p:pRg st="0" end="0"/>
                                            </p:txEl>
                                          </p:spTgt>
                                        </p:tgtEl>
                                      </p:cBhvr>
                                    </p:animEffect>
                                  </p:childTnLst>
                                </p:cTn>
                              </p:par>
                            </p:childTnLst>
                          </p:cTn>
                        </p:par>
                        <p:par>
                          <p:cTn id="36" fill="hold">
                            <p:stCondLst>
                              <p:cond delay="3300"/>
                            </p:stCondLst>
                            <p:childTnLst>
                              <p:par>
                                <p:cTn id="37" presetID="22" presetClass="entr" presetSubtype="2"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childTnLst>
                          </p:cTn>
                        </p:par>
                        <p:par>
                          <p:cTn id="40" fill="hold">
                            <p:stCondLst>
                              <p:cond delay="3800"/>
                            </p:stCondLst>
                            <p:childTnLst>
                              <p:par>
                                <p:cTn id="41" presetID="10" presetClass="entr" presetSubtype="0" fill="hold" grpId="0" nodeType="afterEffect">
                                  <p:stCondLst>
                                    <p:cond delay="0"/>
                                  </p:stCondLst>
                                  <p:childTnLst>
                                    <p:set>
                                      <p:cBhvr>
                                        <p:cTn id="42" dur="1" fill="hold">
                                          <p:stCondLst>
                                            <p:cond delay="0"/>
                                          </p:stCondLst>
                                        </p:cTn>
                                        <p:tgtEl>
                                          <p:spTgt spid="32">
                                            <p:txEl>
                                              <p:pRg st="0" end="0"/>
                                            </p:txEl>
                                          </p:spTgt>
                                        </p:tgtEl>
                                        <p:attrNameLst>
                                          <p:attrName>style.visibility</p:attrName>
                                        </p:attrNameLst>
                                      </p:cBhvr>
                                      <p:to>
                                        <p:strVal val="visible"/>
                                      </p:to>
                                    </p:set>
                                    <p:animEffect transition="in" filter="fade">
                                      <p:cBhvr>
                                        <p:cTn id="43" dur="500"/>
                                        <p:tgtEl>
                                          <p:spTgt spid="32">
                                            <p:txEl>
                                              <p:pRg st="0" end="0"/>
                                            </p:txEl>
                                          </p:spTgt>
                                        </p:tgtEl>
                                      </p:cBhvr>
                                    </p:animEffect>
                                  </p:childTnLst>
                                </p:cTn>
                              </p:par>
                            </p:childTnLst>
                          </p:cTn>
                        </p:par>
                        <p:par>
                          <p:cTn id="44" fill="hold">
                            <p:stCondLst>
                              <p:cond delay="4300"/>
                            </p:stCondLst>
                            <p:childTnLst>
                              <p:par>
                                <p:cTn id="45" presetID="10" presetClass="entr" presetSubtype="0" fill="hold" grpId="0" nodeType="afterEffect">
                                  <p:stCondLst>
                                    <p:cond delay="0"/>
                                  </p:stCondLst>
                                  <p:childTnLst>
                                    <p:set>
                                      <p:cBhvr>
                                        <p:cTn id="46" dur="1" fill="hold">
                                          <p:stCondLst>
                                            <p:cond delay="0"/>
                                          </p:stCondLst>
                                        </p:cTn>
                                        <p:tgtEl>
                                          <p:spTgt spid="47">
                                            <p:txEl>
                                              <p:pRg st="0" end="0"/>
                                            </p:txEl>
                                          </p:spTgt>
                                        </p:tgtEl>
                                        <p:attrNameLst>
                                          <p:attrName>style.visibility</p:attrName>
                                        </p:attrNameLst>
                                      </p:cBhvr>
                                      <p:to>
                                        <p:strVal val="visible"/>
                                      </p:to>
                                    </p:set>
                                    <p:animEffect transition="in" filter="fade">
                                      <p:cBhvr>
                                        <p:cTn id="47" dur="500"/>
                                        <p:tgtEl>
                                          <p:spTgt spid="47">
                                            <p:txEl>
                                              <p:pRg st="0" end="0"/>
                                            </p:txEl>
                                          </p:spTgt>
                                        </p:tgtEl>
                                      </p:cBhvr>
                                    </p:animEffect>
                                  </p:childTnLst>
                                </p:cTn>
                              </p:par>
                            </p:childTnLst>
                          </p:cTn>
                        </p:par>
                        <p:par>
                          <p:cTn id="48" fill="hold">
                            <p:stCondLst>
                              <p:cond delay="4800"/>
                            </p:stCondLst>
                            <p:childTnLst>
                              <p:par>
                                <p:cTn id="49" presetID="22" presetClass="entr" presetSubtype="2"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right)">
                                      <p:cBhvr>
                                        <p:cTn id="51" dur="500"/>
                                        <p:tgtEl>
                                          <p:spTgt spid="27"/>
                                        </p:tgtEl>
                                      </p:cBhvr>
                                    </p:animEffect>
                                  </p:childTnLst>
                                </p:cTn>
                              </p:par>
                            </p:childTnLst>
                          </p:cTn>
                        </p:par>
                        <p:par>
                          <p:cTn id="52" fill="hold">
                            <p:stCondLst>
                              <p:cond delay="5300"/>
                            </p:stCondLst>
                            <p:childTnLst>
                              <p:par>
                                <p:cTn id="53" presetID="10" presetClass="entr" presetSubtype="0" fill="hold" grpId="0" nodeType="afterEffect">
                                  <p:stCondLst>
                                    <p:cond delay="0"/>
                                  </p:stCondLst>
                                  <p:childTnLst>
                                    <p:set>
                                      <p:cBhvr>
                                        <p:cTn id="54" dur="1" fill="hold">
                                          <p:stCondLst>
                                            <p:cond delay="0"/>
                                          </p:stCondLst>
                                        </p:cTn>
                                        <p:tgtEl>
                                          <p:spTgt spid="33">
                                            <p:txEl>
                                              <p:pRg st="0" end="0"/>
                                            </p:txEl>
                                          </p:spTgt>
                                        </p:tgtEl>
                                        <p:attrNameLst>
                                          <p:attrName>style.visibility</p:attrName>
                                        </p:attrNameLst>
                                      </p:cBhvr>
                                      <p:to>
                                        <p:strVal val="visible"/>
                                      </p:to>
                                    </p:set>
                                    <p:animEffect transition="in" filter="fade">
                                      <p:cBhvr>
                                        <p:cTn id="55" dur="500"/>
                                        <p:tgtEl>
                                          <p:spTgt spid="33">
                                            <p:txEl>
                                              <p:pRg st="0" end="0"/>
                                            </p:txEl>
                                          </p:spTgt>
                                        </p:tgtEl>
                                      </p:cBhvr>
                                    </p:animEffect>
                                  </p:childTnLst>
                                </p:cTn>
                              </p:par>
                            </p:childTnLst>
                          </p:cTn>
                        </p:par>
                        <p:par>
                          <p:cTn id="56" fill="hold">
                            <p:stCondLst>
                              <p:cond delay="5800"/>
                            </p:stCondLst>
                            <p:childTnLst>
                              <p:par>
                                <p:cTn id="57" presetID="10" presetClass="entr" presetSubtype="0" fill="hold" grpId="0" nodeType="afterEffect">
                                  <p:stCondLst>
                                    <p:cond delay="0"/>
                                  </p:stCondLst>
                                  <p:childTnLst>
                                    <p:set>
                                      <p:cBhvr>
                                        <p:cTn id="58" dur="1" fill="hold">
                                          <p:stCondLst>
                                            <p:cond delay="0"/>
                                          </p:stCondLst>
                                        </p:cTn>
                                        <p:tgtEl>
                                          <p:spTgt spid="48">
                                            <p:txEl>
                                              <p:pRg st="0" end="0"/>
                                            </p:txEl>
                                          </p:spTgt>
                                        </p:tgtEl>
                                        <p:attrNameLst>
                                          <p:attrName>style.visibility</p:attrName>
                                        </p:attrNameLst>
                                      </p:cBhvr>
                                      <p:to>
                                        <p:strVal val="visible"/>
                                      </p:to>
                                    </p:set>
                                    <p:animEffect transition="in" filter="fade">
                                      <p:cBhvr>
                                        <p:cTn id="59" dur="500"/>
                                        <p:tgtEl>
                                          <p:spTgt spid="48">
                                            <p:txEl>
                                              <p:pRg st="0" end="0"/>
                                            </p:txEl>
                                          </p:spTgt>
                                        </p:tgtEl>
                                      </p:cBhvr>
                                    </p:animEffect>
                                  </p:childTnLst>
                                </p:cTn>
                              </p:par>
                            </p:childTnLst>
                          </p:cTn>
                        </p:par>
                        <p:par>
                          <p:cTn id="60" fill="hold">
                            <p:stCondLst>
                              <p:cond delay="6300"/>
                            </p:stCondLst>
                            <p:childTnLst>
                              <p:par>
                                <p:cTn id="61" presetID="22" presetClass="entr" presetSubtype="8"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6800"/>
                            </p:stCondLst>
                            <p:childTnLst>
                              <p:par>
                                <p:cTn id="65" presetID="10" presetClass="entr" presetSubtype="0" fill="hold" grpId="0" nodeType="afterEffect">
                                  <p:stCondLst>
                                    <p:cond delay="0"/>
                                  </p:stCondLst>
                                  <p:childTnLst>
                                    <p:set>
                                      <p:cBhvr>
                                        <p:cTn id="66" dur="1" fill="hold">
                                          <p:stCondLst>
                                            <p:cond delay="0"/>
                                          </p:stCondLst>
                                        </p:cTn>
                                        <p:tgtEl>
                                          <p:spTgt spid="34">
                                            <p:txEl>
                                              <p:pRg st="0" end="0"/>
                                            </p:txEl>
                                          </p:spTgt>
                                        </p:tgtEl>
                                        <p:attrNameLst>
                                          <p:attrName>style.visibility</p:attrName>
                                        </p:attrNameLst>
                                      </p:cBhvr>
                                      <p:to>
                                        <p:strVal val="visible"/>
                                      </p:to>
                                    </p:set>
                                    <p:animEffect transition="in" filter="fade">
                                      <p:cBhvr>
                                        <p:cTn id="67" dur="500"/>
                                        <p:tgtEl>
                                          <p:spTgt spid="34">
                                            <p:txEl>
                                              <p:pRg st="0" end="0"/>
                                            </p:txEl>
                                          </p:spTgt>
                                        </p:tgtEl>
                                      </p:cBhvr>
                                    </p:animEffect>
                                  </p:childTnLst>
                                </p:cTn>
                              </p:par>
                            </p:childTnLst>
                          </p:cTn>
                        </p:par>
                        <p:par>
                          <p:cTn id="68" fill="hold">
                            <p:stCondLst>
                              <p:cond delay="7300"/>
                            </p:stCondLst>
                            <p:childTnLst>
                              <p:par>
                                <p:cTn id="69" presetID="10" presetClass="entr" presetSubtype="0" fill="hold" grpId="0" nodeType="afterEffect">
                                  <p:stCondLst>
                                    <p:cond delay="0"/>
                                  </p:stCondLst>
                                  <p:childTnLst>
                                    <p:set>
                                      <p:cBhvr>
                                        <p:cTn id="70" dur="1" fill="hold">
                                          <p:stCondLst>
                                            <p:cond delay="0"/>
                                          </p:stCondLst>
                                        </p:cTn>
                                        <p:tgtEl>
                                          <p:spTgt spid="49">
                                            <p:txEl>
                                              <p:pRg st="0" end="0"/>
                                            </p:txEl>
                                          </p:spTgt>
                                        </p:tgtEl>
                                        <p:attrNameLst>
                                          <p:attrName>style.visibility</p:attrName>
                                        </p:attrNameLst>
                                      </p:cBhvr>
                                      <p:to>
                                        <p:strVal val="visible"/>
                                      </p:to>
                                    </p:set>
                                    <p:animEffect transition="in" filter="fade">
                                      <p:cBhvr>
                                        <p:cTn id="71" dur="500"/>
                                        <p:tgtEl>
                                          <p:spTgt spid="49">
                                            <p:txEl>
                                              <p:pRg st="0" end="0"/>
                                            </p:txEl>
                                          </p:spTgt>
                                        </p:tgtEl>
                                      </p:cBhvr>
                                    </p:animEffect>
                                  </p:childTnLst>
                                </p:cTn>
                              </p:par>
                            </p:childTnLst>
                          </p:cTn>
                        </p:par>
                        <p:par>
                          <p:cTn id="72" fill="hold">
                            <p:stCondLst>
                              <p:cond delay="7800"/>
                            </p:stCondLst>
                            <p:childTnLst>
                              <p:par>
                                <p:cTn id="73" presetID="22" presetClass="entr" presetSubtype="8" fill="hold"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left)">
                                      <p:cBhvr>
                                        <p:cTn id="75" dur="500"/>
                                        <p:tgtEl>
                                          <p:spTgt spid="12"/>
                                        </p:tgtEl>
                                      </p:cBhvr>
                                    </p:animEffect>
                                  </p:childTnLst>
                                </p:cTn>
                              </p:par>
                            </p:childTnLst>
                          </p:cTn>
                        </p:par>
                        <p:par>
                          <p:cTn id="76" fill="hold">
                            <p:stCondLst>
                              <p:cond delay="8300"/>
                            </p:stCondLst>
                            <p:childTnLst>
                              <p:par>
                                <p:cTn id="77" presetID="10" presetClass="entr" presetSubtype="0" fill="hold" grpId="0" nodeType="afterEffect">
                                  <p:stCondLst>
                                    <p:cond delay="0"/>
                                  </p:stCondLst>
                                  <p:childTnLst>
                                    <p:set>
                                      <p:cBhvr>
                                        <p:cTn id="78" dur="1" fill="hold">
                                          <p:stCondLst>
                                            <p:cond delay="0"/>
                                          </p:stCondLst>
                                        </p:cTn>
                                        <p:tgtEl>
                                          <p:spTgt spid="40">
                                            <p:txEl>
                                              <p:pRg st="0" end="0"/>
                                            </p:txEl>
                                          </p:spTgt>
                                        </p:tgtEl>
                                        <p:attrNameLst>
                                          <p:attrName>style.visibility</p:attrName>
                                        </p:attrNameLst>
                                      </p:cBhvr>
                                      <p:to>
                                        <p:strVal val="visible"/>
                                      </p:to>
                                    </p:set>
                                    <p:animEffect transition="in" filter="fade">
                                      <p:cBhvr>
                                        <p:cTn id="79" dur="500"/>
                                        <p:tgtEl>
                                          <p:spTgt spid="40">
                                            <p:txEl>
                                              <p:pRg st="0" end="0"/>
                                            </p:txEl>
                                          </p:spTgt>
                                        </p:tgtEl>
                                      </p:cBhvr>
                                    </p:animEffect>
                                  </p:childTnLst>
                                </p:cTn>
                              </p:par>
                            </p:childTnLst>
                          </p:cTn>
                        </p:par>
                        <p:par>
                          <p:cTn id="80" fill="hold">
                            <p:stCondLst>
                              <p:cond delay="8800"/>
                            </p:stCondLst>
                            <p:childTnLst>
                              <p:par>
                                <p:cTn id="81" presetID="10" presetClass="entr" presetSubtype="0" fill="hold" grpId="0" nodeType="afterEffect">
                                  <p:stCondLst>
                                    <p:cond delay="0"/>
                                  </p:stCondLst>
                                  <p:childTnLst>
                                    <p:set>
                                      <p:cBhvr>
                                        <p:cTn id="82" dur="1" fill="hold">
                                          <p:stCondLst>
                                            <p:cond delay="0"/>
                                          </p:stCondLst>
                                        </p:cTn>
                                        <p:tgtEl>
                                          <p:spTgt spid="50">
                                            <p:txEl>
                                              <p:pRg st="0" end="0"/>
                                            </p:txEl>
                                          </p:spTgt>
                                        </p:tgtEl>
                                        <p:attrNameLst>
                                          <p:attrName>style.visibility</p:attrName>
                                        </p:attrNameLst>
                                      </p:cBhvr>
                                      <p:to>
                                        <p:strVal val="visible"/>
                                      </p:to>
                                    </p:set>
                                    <p:animEffect transition="in" filter="fade">
                                      <p:cBhvr>
                                        <p:cTn id="83" dur="500"/>
                                        <p:tgtEl>
                                          <p:spTgt spid="50">
                                            <p:txEl>
                                              <p:pRg st="0" end="0"/>
                                            </p:txEl>
                                          </p:spTgt>
                                        </p:tgtEl>
                                      </p:cBhvr>
                                    </p:animEffect>
                                  </p:childTnLst>
                                </p:cTn>
                              </p:par>
                            </p:childTnLst>
                          </p:cTn>
                        </p:par>
                        <p:par>
                          <p:cTn id="84" fill="hold">
                            <p:stCondLst>
                              <p:cond delay="9300"/>
                            </p:stCondLst>
                            <p:childTnLst>
                              <p:par>
                                <p:cTn id="85" presetID="22" presetClass="entr" presetSubtype="8" fill="hold"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par>
                          <p:cTn id="88" fill="hold">
                            <p:stCondLst>
                              <p:cond delay="9800"/>
                            </p:stCondLst>
                            <p:childTnLst>
                              <p:par>
                                <p:cTn id="89" presetID="10" presetClass="entr" presetSubtype="0" fill="hold" grpId="0" nodeType="afterEffect">
                                  <p:stCondLst>
                                    <p:cond delay="0"/>
                                  </p:stCondLst>
                                  <p:childTnLst>
                                    <p:set>
                                      <p:cBhvr>
                                        <p:cTn id="90" dur="1" fill="hold">
                                          <p:stCondLst>
                                            <p:cond delay="0"/>
                                          </p:stCondLst>
                                        </p:cTn>
                                        <p:tgtEl>
                                          <p:spTgt spid="45">
                                            <p:txEl>
                                              <p:pRg st="0" end="0"/>
                                            </p:txEl>
                                          </p:spTgt>
                                        </p:tgtEl>
                                        <p:attrNameLst>
                                          <p:attrName>style.visibility</p:attrName>
                                        </p:attrNameLst>
                                      </p:cBhvr>
                                      <p:to>
                                        <p:strVal val="visible"/>
                                      </p:to>
                                    </p:set>
                                    <p:animEffect transition="in" filter="fade">
                                      <p:cBhvr>
                                        <p:cTn id="91" dur="500"/>
                                        <p:tgtEl>
                                          <p:spTgt spid="45">
                                            <p:txEl>
                                              <p:pRg st="0" end="0"/>
                                            </p:txEl>
                                          </p:spTgt>
                                        </p:tgtEl>
                                      </p:cBhvr>
                                    </p:animEffect>
                                  </p:childTnLst>
                                </p:cTn>
                              </p:par>
                            </p:childTnLst>
                          </p:cTn>
                        </p:par>
                        <p:par>
                          <p:cTn id="92" fill="hold">
                            <p:stCondLst>
                              <p:cond delay="10300"/>
                            </p:stCondLst>
                            <p:childTnLst>
                              <p:par>
                                <p:cTn id="93" presetID="10" presetClass="entr" presetSubtype="0" fill="hold" grpId="0" nodeType="afterEffect">
                                  <p:stCondLst>
                                    <p:cond delay="0"/>
                                  </p:stCondLst>
                                  <p:childTnLst>
                                    <p:set>
                                      <p:cBhvr>
                                        <p:cTn id="94" dur="1" fill="hold">
                                          <p:stCondLst>
                                            <p:cond delay="0"/>
                                          </p:stCondLst>
                                        </p:cTn>
                                        <p:tgtEl>
                                          <p:spTgt spid="51">
                                            <p:txEl>
                                              <p:pRg st="0" end="0"/>
                                            </p:txEl>
                                          </p:spTgt>
                                        </p:tgtEl>
                                        <p:attrNameLst>
                                          <p:attrName>style.visibility</p:attrName>
                                        </p:attrNameLst>
                                      </p:cBhvr>
                                      <p:to>
                                        <p:strVal val="visible"/>
                                      </p:to>
                                    </p:set>
                                    <p:animEffect transition="in" filter="fade">
                                      <p:cBhvr>
                                        <p:cTn id="95" dur="500"/>
                                        <p:tgtEl>
                                          <p:spTgt spid="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1" grpId="0" build="p">
        <p:tmplLst>
          <p:tmpl lvl="1">
            <p:tnLst>
              <p:par>
                <p:cTn presetID="10" presetClass="entr" presetSubtype="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5" grpId="0" build="p">
        <p:tmplLst>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47" grpId="0" build="p">
        <p:tmplLst>
          <p:tmpl lvl="1">
            <p:tnLst>
              <p:par>
                <p:cTn presetID="10"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P spid="48" grpId="0" build="p">
        <p:tmplLst>
          <p:tmpl lvl="1">
            <p:tnLst>
              <p:par>
                <p:cTn presetID="10" presetClass="entr" presetSubtype="0" fill="hold" nodeType="after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build="p">
        <p:tmplLst>
          <p:tmpl lvl="1">
            <p:tnLst>
              <p:par>
                <p:cTn presetID="10" presetClass="entr" presetSubtype="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P spid="50" grpId="0" build="p">
        <p:tmplLst>
          <p:tmpl lvl="1">
            <p:tnLst>
              <p:par>
                <p:cTn presetID="10" presetClass="entr" presetSubtype="0" fill="hold" nodeType="after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10" presetClass="entr" presetSubtype="0"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6</a:t>
              </a:r>
              <a:endParaRPr lang="zh-CN" altLang="en-US" sz="3200" dirty="0">
                <a:solidFill>
                  <a:schemeClr val="bg1"/>
                </a:solidFill>
                <a:latin typeface="微软雅黑" pitchFamily="34" charset="-122"/>
                <a:ea typeface="微软雅黑" pitchFamily="34" charset="-122"/>
              </a:endParaRPr>
            </a:p>
          </p:txBody>
        </p:sp>
      </p:grpSp>
      <p:grpSp>
        <p:nvGrpSpPr>
          <p:cNvPr id="12" name="Group 337"/>
          <p:cNvGrpSpPr/>
          <p:nvPr/>
        </p:nvGrpSpPr>
        <p:grpSpPr>
          <a:xfrm>
            <a:off x="1557188" y="2417426"/>
            <a:ext cx="2520461" cy="1436457"/>
            <a:chOff x="1" y="0"/>
            <a:chExt cx="4392857" cy="2872250"/>
          </a:xfrm>
          <a:solidFill>
            <a:srgbClr val="3B68A1"/>
          </a:solidFill>
          <a:scene3d>
            <a:camera prst="orthographicFront">
              <a:rot lat="0" lon="0" rev="0"/>
            </a:camera>
            <a:lightRig rig="balanced" dir="t">
              <a:rot lat="0" lon="0" rev="8700000"/>
            </a:lightRig>
          </a:scene3d>
        </p:grpSpPr>
        <p:sp>
          <p:nvSpPr>
            <p:cNvPr id="13" name="Shape 333"/>
            <p:cNvSpPr/>
            <p:nvPr/>
          </p:nvSpPr>
          <p:spPr>
            <a:xfrm>
              <a:off x="1" y="0"/>
              <a:ext cx="4392857" cy="28722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a:outerShdw blurRad="44450" dist="27940" dir="5400000" algn="ctr">
                <a:srgbClr val="000000">
                  <a:alpha val="32000"/>
                </a:srgbClr>
              </a:outerShdw>
            </a:effectLst>
            <a:sp3d/>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14" name="Shape 335"/>
            <p:cNvSpPr/>
            <p:nvPr/>
          </p:nvSpPr>
          <p:spPr>
            <a:xfrm>
              <a:off x="1313082" y="1176932"/>
              <a:ext cx="2413878" cy="553870"/>
            </a:xfrm>
            <a:prstGeom prst="rect">
              <a:avLst/>
            </a:prstGeom>
            <a:grpFill/>
            <a:ln w="12700" cap="flat">
              <a:noFill/>
              <a:miter lim="400000"/>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8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8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5" name="Group 342"/>
          <p:cNvGrpSpPr/>
          <p:nvPr/>
        </p:nvGrpSpPr>
        <p:grpSpPr>
          <a:xfrm>
            <a:off x="3752382" y="2417426"/>
            <a:ext cx="2520461" cy="1436457"/>
            <a:chOff x="0" y="0"/>
            <a:chExt cx="4392859" cy="2872248"/>
          </a:xfrm>
          <a:solidFill>
            <a:srgbClr val="F79E5A"/>
          </a:solidFill>
          <a:scene3d>
            <a:camera prst="orthographicFront">
              <a:rot lat="0" lon="0" rev="0"/>
            </a:camera>
            <a:lightRig rig="balanced" dir="t">
              <a:rot lat="0" lon="0" rev="8700000"/>
            </a:lightRig>
          </a:scene3d>
        </p:grpSpPr>
        <p:sp>
          <p:nvSpPr>
            <p:cNvPr id="16"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a:outerShdw blurRad="44450" dist="27940" dir="5400000" algn="ctr">
                <a:srgbClr val="000000">
                  <a:alpha val="32000"/>
                </a:srgbClr>
              </a:outerShdw>
            </a:effectLst>
            <a:sp3d/>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17" name="Shape 340"/>
            <p:cNvSpPr/>
            <p:nvPr/>
          </p:nvSpPr>
          <p:spPr>
            <a:xfrm>
              <a:off x="1194479" y="1289712"/>
              <a:ext cx="2852436" cy="431800"/>
            </a:xfrm>
            <a:prstGeom prst="rect">
              <a:avLst/>
            </a:prstGeom>
            <a:grpFill/>
            <a:ln w="12700" cap="flat">
              <a:noFill/>
              <a:miter lim="400000"/>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8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8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8" name="Group 347"/>
          <p:cNvGrpSpPr/>
          <p:nvPr/>
        </p:nvGrpSpPr>
        <p:grpSpPr>
          <a:xfrm>
            <a:off x="6001810" y="2417426"/>
            <a:ext cx="2520461" cy="1436457"/>
            <a:chOff x="0" y="0"/>
            <a:chExt cx="4392859" cy="2872248"/>
          </a:xfrm>
          <a:solidFill>
            <a:srgbClr val="4DCEB8"/>
          </a:solidFill>
          <a:scene3d>
            <a:camera prst="orthographicFront">
              <a:rot lat="0" lon="0" rev="0"/>
            </a:camera>
            <a:lightRig rig="balanced" dir="t">
              <a:rot lat="0" lon="0" rev="8700000"/>
            </a:lightRig>
          </a:scene3d>
        </p:grpSpPr>
        <p:sp>
          <p:nvSpPr>
            <p:cNvPr id="19"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a:outerShdw blurRad="44450" dist="27940" dir="5400000" algn="ctr">
                <a:srgbClr val="000000">
                  <a:alpha val="32000"/>
                </a:srgbClr>
              </a:outerShdw>
            </a:effectLst>
            <a:sp3d/>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0" name="Shape 345"/>
            <p:cNvSpPr/>
            <p:nvPr/>
          </p:nvSpPr>
          <p:spPr>
            <a:xfrm>
              <a:off x="1086541" y="1289712"/>
              <a:ext cx="2972476" cy="431800"/>
            </a:xfrm>
            <a:prstGeom prst="rect">
              <a:avLst/>
            </a:prstGeom>
            <a:grpFill/>
            <a:ln w="12700" cap="flat">
              <a:noFill/>
              <a:miter lim="400000"/>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8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8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1" name="Group 352"/>
          <p:cNvGrpSpPr/>
          <p:nvPr/>
        </p:nvGrpSpPr>
        <p:grpSpPr>
          <a:xfrm>
            <a:off x="8232706" y="2417426"/>
            <a:ext cx="2520460" cy="1436457"/>
            <a:chOff x="0" y="0"/>
            <a:chExt cx="4392859" cy="2872248"/>
          </a:xfrm>
          <a:solidFill>
            <a:srgbClr val="B95F95"/>
          </a:solidFill>
          <a:scene3d>
            <a:camera prst="orthographicFront">
              <a:rot lat="0" lon="0" rev="0"/>
            </a:camera>
            <a:lightRig rig="balanced" dir="t">
              <a:rot lat="0" lon="0" rev="8700000"/>
            </a:lightRig>
          </a:scene3d>
        </p:grpSpPr>
        <p:sp>
          <p:nvSpPr>
            <p:cNvPr id="22"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a:outerShdw blurRad="44450" dist="27940" dir="5400000" algn="ctr">
                <a:srgbClr val="000000">
                  <a:alpha val="32000"/>
                </a:srgbClr>
              </a:outerShdw>
            </a:effectLst>
            <a:sp3d/>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3" name="Shape 350"/>
            <p:cNvSpPr/>
            <p:nvPr/>
          </p:nvSpPr>
          <p:spPr>
            <a:xfrm>
              <a:off x="1186403" y="1289712"/>
              <a:ext cx="2924718" cy="431800"/>
            </a:xfrm>
            <a:prstGeom prst="rect">
              <a:avLst/>
            </a:prstGeom>
            <a:grpFill/>
            <a:ln w="12700" cap="flat">
              <a:noFill/>
              <a:miter lim="400000"/>
            </a:ln>
            <a:effectLst>
              <a:outerShdw blurRad="44450" dist="27940" dir="5400000" algn="ctr">
                <a:srgbClr val="000000">
                  <a:alpha val="32000"/>
                </a:srgbClr>
              </a:outerShdw>
            </a:effectLst>
            <a:sp3d>
              <a:bevelT w="190500" h="38100"/>
            </a:sp3d>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8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8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4" name="Group 360"/>
          <p:cNvGrpSpPr/>
          <p:nvPr/>
        </p:nvGrpSpPr>
        <p:grpSpPr>
          <a:xfrm>
            <a:off x="2573399" y="3648585"/>
            <a:ext cx="488040" cy="425396"/>
            <a:chOff x="0" y="0"/>
            <a:chExt cx="850594" cy="850594"/>
          </a:xfrm>
          <a:solidFill>
            <a:srgbClr val="3B68A1"/>
          </a:solidFill>
        </p:grpSpPr>
        <p:sp>
          <p:nvSpPr>
            <p:cNvPr id="25"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6" name="Shape 359"/>
            <p:cNvSpPr/>
            <p:nvPr/>
          </p:nvSpPr>
          <p:spPr>
            <a:xfrm>
              <a:off x="300082" y="114147"/>
              <a:ext cx="250430" cy="622301"/>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800">
                  <a:solidFill>
                    <a:schemeClr val="bg1"/>
                  </a:solidFill>
                  <a:latin typeface="Arial" panose="020B0604020202020204" pitchFamily="34" charset="0"/>
                  <a:cs typeface="Arial" panose="020B0604020202020204" pitchFamily="34" charset="0"/>
                </a:rPr>
                <a:t>1</a:t>
              </a:r>
            </a:p>
          </p:txBody>
        </p:sp>
      </p:grpSp>
      <p:grpSp>
        <p:nvGrpSpPr>
          <p:cNvPr id="27" name="Group 363"/>
          <p:cNvGrpSpPr/>
          <p:nvPr/>
        </p:nvGrpSpPr>
        <p:grpSpPr>
          <a:xfrm>
            <a:off x="4773225" y="3648585"/>
            <a:ext cx="488040" cy="425396"/>
            <a:chOff x="0" y="0"/>
            <a:chExt cx="850594" cy="850594"/>
          </a:xfrm>
          <a:solidFill>
            <a:srgbClr val="F79E5A"/>
          </a:solidFill>
        </p:grpSpPr>
        <p:sp>
          <p:nvSpPr>
            <p:cNvPr id="28"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0" name="Shape 362"/>
            <p:cNvSpPr/>
            <p:nvPr/>
          </p:nvSpPr>
          <p:spPr>
            <a:xfrm>
              <a:off x="311484" y="148363"/>
              <a:ext cx="223507" cy="553869"/>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800">
                  <a:solidFill>
                    <a:schemeClr val="bg1"/>
                  </a:solidFill>
                  <a:latin typeface="Arial" panose="020B0604020202020204" pitchFamily="34" charset="0"/>
                  <a:cs typeface="Arial" panose="020B0604020202020204" pitchFamily="34" charset="0"/>
                </a:rPr>
                <a:t>2</a:t>
              </a:r>
            </a:p>
          </p:txBody>
        </p:sp>
      </p:grpSp>
      <p:grpSp>
        <p:nvGrpSpPr>
          <p:cNvPr id="31" name="Group 366"/>
          <p:cNvGrpSpPr/>
          <p:nvPr/>
        </p:nvGrpSpPr>
        <p:grpSpPr>
          <a:xfrm>
            <a:off x="7018020" y="3648585"/>
            <a:ext cx="488040" cy="425396"/>
            <a:chOff x="0" y="0"/>
            <a:chExt cx="850594" cy="850594"/>
          </a:xfrm>
          <a:solidFill>
            <a:srgbClr val="4DCEB8"/>
          </a:solidFill>
        </p:grpSpPr>
        <p:sp>
          <p:nvSpPr>
            <p:cNvPr id="32"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3" name="Shape 365"/>
            <p:cNvSpPr/>
            <p:nvPr/>
          </p:nvSpPr>
          <p:spPr>
            <a:xfrm>
              <a:off x="311484" y="148363"/>
              <a:ext cx="223507" cy="553869"/>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800">
                  <a:solidFill>
                    <a:schemeClr val="bg1"/>
                  </a:solidFill>
                  <a:latin typeface="Arial" panose="020B0604020202020204" pitchFamily="34" charset="0"/>
                  <a:cs typeface="Arial" panose="020B0604020202020204" pitchFamily="34" charset="0"/>
                </a:rPr>
                <a:t>3</a:t>
              </a:r>
            </a:p>
          </p:txBody>
        </p:sp>
      </p:grpSp>
      <p:grpSp>
        <p:nvGrpSpPr>
          <p:cNvPr id="34" name="Group 369"/>
          <p:cNvGrpSpPr/>
          <p:nvPr/>
        </p:nvGrpSpPr>
        <p:grpSpPr>
          <a:xfrm>
            <a:off x="9248916" y="3648585"/>
            <a:ext cx="488040" cy="425396"/>
            <a:chOff x="0" y="0"/>
            <a:chExt cx="850594" cy="850594"/>
          </a:xfrm>
          <a:solidFill>
            <a:srgbClr val="B95F95"/>
          </a:solidFill>
        </p:grpSpPr>
        <p:sp>
          <p:nvSpPr>
            <p:cNvPr id="40"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5" name="Shape 368"/>
            <p:cNvSpPr/>
            <p:nvPr/>
          </p:nvSpPr>
          <p:spPr>
            <a:xfrm>
              <a:off x="292120" y="114147"/>
              <a:ext cx="362944" cy="622301"/>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800" dirty="0">
                  <a:solidFill>
                    <a:schemeClr val="bg1"/>
                  </a:solidFill>
                  <a:latin typeface="Arial" panose="020B0604020202020204" pitchFamily="34" charset="0"/>
                  <a:cs typeface="Arial" panose="020B0604020202020204" pitchFamily="34" charset="0"/>
                </a:rPr>
                <a:t>4</a:t>
              </a:r>
            </a:p>
          </p:txBody>
        </p:sp>
      </p:grpSp>
      <p:sp>
        <p:nvSpPr>
          <p:cNvPr id="46" name="Shape 373"/>
          <p:cNvSpPr/>
          <p:nvPr/>
        </p:nvSpPr>
        <p:spPr>
          <a:xfrm>
            <a:off x="1915423" y="4422285"/>
            <a:ext cx="1801943" cy="166199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500" dirty="0">
                <a:solidFill>
                  <a:schemeClr val="bg1">
                    <a:lumMod val="50000"/>
                  </a:schemeClr>
                </a:solidFill>
                <a:latin typeface="微软雅黑" pitchFamily="34" charset="-122"/>
                <a:ea typeface="微软雅黑" pitchFamily="34" charset="-122"/>
              </a:rPr>
              <a:t>详写内容</a:t>
            </a:r>
            <a:r>
              <a:rPr lang="en-US" altLang="zh-CN" sz="1500" dirty="0">
                <a:solidFill>
                  <a:schemeClr val="bg1">
                    <a:lumMod val="50000"/>
                  </a:schemeClr>
                </a:solidFill>
                <a:latin typeface="微软雅黑" pitchFamily="34" charset="-122"/>
                <a:ea typeface="微软雅黑" pitchFamily="34" charset="-122"/>
              </a:rPr>
              <a:t>……</a:t>
            </a:r>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500" dirty="0">
              <a:solidFill>
                <a:schemeClr val="bg1">
                  <a:lumMod val="50000"/>
                </a:schemeClr>
              </a:solidFill>
              <a:latin typeface="微软雅黑" pitchFamily="34" charset="-122"/>
              <a:ea typeface="微软雅黑" pitchFamily="34" charset="-122"/>
            </a:endParaRPr>
          </a:p>
        </p:txBody>
      </p:sp>
      <p:sp>
        <p:nvSpPr>
          <p:cNvPr id="47" name="Shape 376"/>
          <p:cNvSpPr/>
          <p:nvPr/>
        </p:nvSpPr>
        <p:spPr>
          <a:xfrm>
            <a:off x="4158065" y="4422285"/>
            <a:ext cx="1801942" cy="166199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500" dirty="0">
                <a:solidFill>
                  <a:schemeClr val="bg1">
                    <a:lumMod val="50000"/>
                  </a:schemeClr>
                </a:solidFill>
                <a:latin typeface="微软雅黑" pitchFamily="34" charset="-122"/>
                <a:ea typeface="微软雅黑" pitchFamily="34" charset="-122"/>
              </a:rPr>
              <a:t>详写内容</a:t>
            </a:r>
            <a:r>
              <a:rPr lang="en-US" altLang="zh-CN" sz="1500" dirty="0">
                <a:solidFill>
                  <a:schemeClr val="bg1">
                    <a:lumMod val="50000"/>
                  </a:schemeClr>
                </a:solidFill>
                <a:latin typeface="微软雅黑" pitchFamily="34" charset="-122"/>
                <a:ea typeface="微软雅黑" pitchFamily="34" charset="-122"/>
              </a:rPr>
              <a:t>……</a:t>
            </a:r>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500" dirty="0">
              <a:solidFill>
                <a:schemeClr val="bg1">
                  <a:lumMod val="50000"/>
                </a:schemeClr>
              </a:solidFill>
              <a:latin typeface="微软雅黑" pitchFamily="34" charset="-122"/>
              <a:ea typeface="微软雅黑" pitchFamily="34" charset="-122"/>
            </a:endParaRPr>
          </a:p>
        </p:txBody>
      </p:sp>
      <p:sp>
        <p:nvSpPr>
          <p:cNvPr id="48" name="Shape 379"/>
          <p:cNvSpPr/>
          <p:nvPr/>
        </p:nvSpPr>
        <p:spPr>
          <a:xfrm>
            <a:off x="6361559" y="4422285"/>
            <a:ext cx="1801942" cy="166199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500" dirty="0">
                <a:solidFill>
                  <a:schemeClr val="bg1">
                    <a:lumMod val="50000"/>
                  </a:schemeClr>
                </a:solidFill>
                <a:latin typeface="微软雅黑" pitchFamily="34" charset="-122"/>
                <a:ea typeface="微软雅黑" pitchFamily="34" charset="-122"/>
              </a:rPr>
              <a:t>详写内容</a:t>
            </a:r>
            <a:r>
              <a:rPr lang="en-US" altLang="zh-CN" sz="1500" dirty="0">
                <a:solidFill>
                  <a:schemeClr val="bg1">
                    <a:lumMod val="50000"/>
                  </a:schemeClr>
                </a:solidFill>
                <a:latin typeface="微软雅黑" pitchFamily="34" charset="-122"/>
                <a:ea typeface="微软雅黑" pitchFamily="34" charset="-122"/>
              </a:rPr>
              <a:t>……</a:t>
            </a:r>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500" dirty="0">
              <a:solidFill>
                <a:schemeClr val="bg1">
                  <a:lumMod val="50000"/>
                </a:schemeClr>
              </a:solidFill>
              <a:latin typeface="微软雅黑" pitchFamily="34" charset="-122"/>
              <a:ea typeface="微软雅黑" pitchFamily="34" charset="-122"/>
            </a:endParaRPr>
          </a:p>
        </p:txBody>
      </p:sp>
      <p:sp>
        <p:nvSpPr>
          <p:cNvPr id="49" name="Shape 382"/>
          <p:cNvSpPr/>
          <p:nvPr/>
        </p:nvSpPr>
        <p:spPr>
          <a:xfrm>
            <a:off x="8636082" y="4422285"/>
            <a:ext cx="1801943" cy="166199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500" dirty="0">
                <a:solidFill>
                  <a:schemeClr val="bg1">
                    <a:lumMod val="50000"/>
                  </a:schemeClr>
                </a:solidFill>
                <a:latin typeface="微软雅黑" pitchFamily="34" charset="-122"/>
                <a:ea typeface="微软雅黑" pitchFamily="34" charset="-122"/>
              </a:rPr>
              <a:t>详写内容</a:t>
            </a:r>
            <a:r>
              <a:rPr lang="en-US" altLang="zh-CN" sz="1500" dirty="0">
                <a:solidFill>
                  <a:schemeClr val="bg1">
                    <a:lumMod val="50000"/>
                  </a:schemeClr>
                </a:solidFill>
                <a:latin typeface="微软雅黑" pitchFamily="34" charset="-122"/>
                <a:ea typeface="微软雅黑" pitchFamily="34" charset="-122"/>
              </a:rPr>
              <a:t>……</a:t>
            </a:r>
            <a:r>
              <a:rPr lang="zh-CN" altLang="en-US" sz="15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5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25648902"/>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par>
                                <p:cTn id="18" presetID="2" presetClass="entr" presetSubtype="8" fill="hold" grpId="0" nodeType="withEffect">
                                  <p:stCondLst>
                                    <p:cond delay="400"/>
                                  </p:stCondLst>
                                  <p:iterate>
                                    <p:tmAbs val="0"/>
                                  </p:iterate>
                                  <p:childTnLst>
                                    <p:set>
                                      <p:cBhvr>
                                        <p:cTn id="19" fill="hold"/>
                                        <p:tgtEl>
                                          <p:spTgt spid="21"/>
                                        </p:tgtEl>
                                        <p:attrNameLst>
                                          <p:attrName>style.visibility</p:attrName>
                                        </p:attrNameLst>
                                      </p:cBhvr>
                                      <p:to>
                                        <p:strVal val="visible"/>
                                      </p:to>
                                    </p:set>
                                    <p:anim calcmode="lin" valueType="num">
                                      <p:cBhvr>
                                        <p:cTn id="20" dur="800" fill="hold"/>
                                        <p:tgtEl>
                                          <p:spTgt spid="21"/>
                                        </p:tgtEl>
                                        <p:attrNameLst>
                                          <p:attrName>ppt_x</p:attrName>
                                        </p:attrNameLst>
                                      </p:cBhvr>
                                      <p:tavLst>
                                        <p:tav tm="0">
                                          <p:val>
                                            <p:strVal val="0-#ppt_w/2"/>
                                          </p:val>
                                        </p:tav>
                                        <p:tav tm="100000">
                                          <p:val>
                                            <p:strVal val="#ppt_x"/>
                                          </p:val>
                                        </p:tav>
                                      </p:tavLst>
                                    </p:anim>
                                    <p:anim calcmode="lin" valueType="num">
                                      <p:cBhvr>
                                        <p:cTn id="21" dur="80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800"/>
                                  </p:stCondLst>
                                  <p:iterate>
                                    <p:tmAbs val="0"/>
                                  </p:iterate>
                                  <p:childTnLst>
                                    <p:set>
                                      <p:cBhvr>
                                        <p:cTn id="23" fill="hold"/>
                                        <p:tgtEl>
                                          <p:spTgt spid="18"/>
                                        </p:tgtEl>
                                        <p:attrNameLst>
                                          <p:attrName>style.visibility</p:attrName>
                                        </p:attrNameLst>
                                      </p:cBhvr>
                                      <p:to>
                                        <p:strVal val="visible"/>
                                      </p:to>
                                    </p:set>
                                    <p:anim calcmode="lin" valueType="num">
                                      <p:cBhvr>
                                        <p:cTn id="24" dur="800" fill="hold"/>
                                        <p:tgtEl>
                                          <p:spTgt spid="18"/>
                                        </p:tgtEl>
                                        <p:attrNameLst>
                                          <p:attrName>ppt_x</p:attrName>
                                        </p:attrNameLst>
                                      </p:cBhvr>
                                      <p:tavLst>
                                        <p:tav tm="0">
                                          <p:val>
                                            <p:strVal val="0-#ppt_w/2"/>
                                          </p:val>
                                        </p:tav>
                                        <p:tav tm="100000">
                                          <p:val>
                                            <p:strVal val="#ppt_x"/>
                                          </p:val>
                                        </p:tav>
                                      </p:tavLst>
                                    </p:anim>
                                    <p:anim calcmode="lin" valueType="num">
                                      <p:cBhvr>
                                        <p:cTn id="25" dur="8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1200"/>
                                  </p:stCondLst>
                                  <p:iterate>
                                    <p:tmAbs val="0"/>
                                  </p:iterate>
                                  <p:childTnLst>
                                    <p:set>
                                      <p:cBhvr>
                                        <p:cTn id="27" fill="hold"/>
                                        <p:tgtEl>
                                          <p:spTgt spid="15"/>
                                        </p:tgtEl>
                                        <p:attrNameLst>
                                          <p:attrName>style.visibility</p:attrName>
                                        </p:attrNameLst>
                                      </p:cBhvr>
                                      <p:to>
                                        <p:strVal val="visible"/>
                                      </p:to>
                                    </p:set>
                                    <p:anim calcmode="lin" valueType="num">
                                      <p:cBhvr>
                                        <p:cTn id="28" dur="800" fill="hold"/>
                                        <p:tgtEl>
                                          <p:spTgt spid="15"/>
                                        </p:tgtEl>
                                        <p:attrNameLst>
                                          <p:attrName>ppt_x</p:attrName>
                                        </p:attrNameLst>
                                      </p:cBhvr>
                                      <p:tavLst>
                                        <p:tav tm="0">
                                          <p:val>
                                            <p:strVal val="0-#ppt_w/2"/>
                                          </p:val>
                                        </p:tav>
                                        <p:tav tm="100000">
                                          <p:val>
                                            <p:strVal val="#ppt_x"/>
                                          </p:val>
                                        </p:tav>
                                      </p:tavLst>
                                    </p:anim>
                                    <p:anim calcmode="lin" valueType="num">
                                      <p:cBhvr>
                                        <p:cTn id="29" dur="8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1600"/>
                                  </p:stCondLst>
                                  <p:iterate>
                                    <p:tmAbs val="0"/>
                                  </p:iterate>
                                  <p:childTnLst>
                                    <p:set>
                                      <p:cBhvr>
                                        <p:cTn id="31" fill="hold"/>
                                        <p:tgtEl>
                                          <p:spTgt spid="12"/>
                                        </p:tgtEl>
                                        <p:attrNameLst>
                                          <p:attrName>style.visibility</p:attrName>
                                        </p:attrNameLst>
                                      </p:cBhvr>
                                      <p:to>
                                        <p:strVal val="visible"/>
                                      </p:to>
                                    </p:set>
                                    <p:anim calcmode="lin" valueType="num">
                                      <p:cBhvr>
                                        <p:cTn id="32" dur="800" fill="hold"/>
                                        <p:tgtEl>
                                          <p:spTgt spid="12"/>
                                        </p:tgtEl>
                                        <p:attrNameLst>
                                          <p:attrName>ppt_x</p:attrName>
                                        </p:attrNameLst>
                                      </p:cBhvr>
                                      <p:tavLst>
                                        <p:tav tm="0">
                                          <p:val>
                                            <p:strVal val="0-#ppt_w/2"/>
                                          </p:val>
                                        </p:tav>
                                        <p:tav tm="100000">
                                          <p:val>
                                            <p:strVal val="#ppt_x"/>
                                          </p:val>
                                        </p:tav>
                                      </p:tavLst>
                                    </p:anim>
                                    <p:anim calcmode="lin" valueType="num">
                                      <p:cBhvr>
                                        <p:cTn id="33" dur="8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2900"/>
                            </p:stCondLst>
                            <p:childTnLst>
                              <p:par>
                                <p:cTn id="35" presetID="2" presetClass="entr" presetSubtype="4" fill="hold" grpId="0" nodeType="afterEffect">
                                  <p:stCondLst>
                                    <p:cond delay="0"/>
                                  </p:stCondLst>
                                  <p:iterate>
                                    <p:tmAbs val="0"/>
                                  </p:iterate>
                                  <p:childTnLst>
                                    <p:set>
                                      <p:cBhvr>
                                        <p:cTn id="36" fill="hold"/>
                                        <p:tgtEl>
                                          <p:spTgt spid="24"/>
                                        </p:tgtEl>
                                        <p:attrNameLst>
                                          <p:attrName>style.visibility</p:attrName>
                                        </p:attrNameLst>
                                      </p:cBhvr>
                                      <p:to>
                                        <p:strVal val="visible"/>
                                      </p:to>
                                    </p:set>
                                    <p:anim calcmode="lin" valueType="num">
                                      <p:cBhvr>
                                        <p:cTn id="37" dur="600" fill="hold"/>
                                        <p:tgtEl>
                                          <p:spTgt spid="24"/>
                                        </p:tgtEl>
                                        <p:attrNameLst>
                                          <p:attrName>ppt_x</p:attrName>
                                        </p:attrNameLst>
                                      </p:cBhvr>
                                      <p:tavLst>
                                        <p:tav tm="0">
                                          <p:val>
                                            <p:strVal val="#ppt_x"/>
                                          </p:val>
                                        </p:tav>
                                        <p:tav tm="100000">
                                          <p:val>
                                            <p:strVal val="#ppt_x"/>
                                          </p:val>
                                        </p:tav>
                                      </p:tavLst>
                                    </p:anim>
                                    <p:anim calcmode="lin" valueType="num">
                                      <p:cBhvr>
                                        <p:cTn id="38" dur="6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iterate>
                                    <p:tmAbs val="0"/>
                                  </p:iterate>
                                  <p:childTnLst>
                                    <p:set>
                                      <p:cBhvr>
                                        <p:cTn id="40" fill="hold"/>
                                        <p:tgtEl>
                                          <p:spTgt spid="27"/>
                                        </p:tgtEl>
                                        <p:attrNameLst>
                                          <p:attrName>style.visibility</p:attrName>
                                        </p:attrNameLst>
                                      </p:cBhvr>
                                      <p:to>
                                        <p:strVal val="visible"/>
                                      </p:to>
                                    </p:set>
                                    <p:anim calcmode="lin" valueType="num">
                                      <p:cBhvr>
                                        <p:cTn id="41" dur="600" fill="hold"/>
                                        <p:tgtEl>
                                          <p:spTgt spid="27"/>
                                        </p:tgtEl>
                                        <p:attrNameLst>
                                          <p:attrName>ppt_x</p:attrName>
                                        </p:attrNameLst>
                                      </p:cBhvr>
                                      <p:tavLst>
                                        <p:tav tm="0">
                                          <p:val>
                                            <p:strVal val="#ppt_x"/>
                                          </p:val>
                                        </p:tav>
                                        <p:tav tm="100000">
                                          <p:val>
                                            <p:strVal val="#ppt_x"/>
                                          </p:val>
                                        </p:tav>
                                      </p:tavLst>
                                    </p:anim>
                                    <p:anim calcmode="lin" valueType="num">
                                      <p:cBhvr>
                                        <p:cTn id="42" dur="600" fill="hold"/>
                                        <p:tgtEl>
                                          <p:spTgt spid="2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iterate>
                                    <p:tmAbs val="0"/>
                                  </p:iterate>
                                  <p:childTnLst>
                                    <p:set>
                                      <p:cBhvr>
                                        <p:cTn id="44" fill="hold"/>
                                        <p:tgtEl>
                                          <p:spTgt spid="31"/>
                                        </p:tgtEl>
                                        <p:attrNameLst>
                                          <p:attrName>style.visibility</p:attrName>
                                        </p:attrNameLst>
                                      </p:cBhvr>
                                      <p:to>
                                        <p:strVal val="visible"/>
                                      </p:to>
                                    </p:set>
                                    <p:anim calcmode="lin" valueType="num">
                                      <p:cBhvr>
                                        <p:cTn id="45" dur="600" fill="hold"/>
                                        <p:tgtEl>
                                          <p:spTgt spid="31"/>
                                        </p:tgtEl>
                                        <p:attrNameLst>
                                          <p:attrName>ppt_x</p:attrName>
                                        </p:attrNameLst>
                                      </p:cBhvr>
                                      <p:tavLst>
                                        <p:tav tm="0">
                                          <p:val>
                                            <p:strVal val="#ppt_x"/>
                                          </p:val>
                                        </p:tav>
                                        <p:tav tm="100000">
                                          <p:val>
                                            <p:strVal val="#ppt_x"/>
                                          </p:val>
                                        </p:tav>
                                      </p:tavLst>
                                    </p:anim>
                                    <p:anim calcmode="lin" valueType="num">
                                      <p:cBhvr>
                                        <p:cTn id="46" dur="600" fill="hold"/>
                                        <p:tgtEl>
                                          <p:spTgt spid="3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iterate>
                                    <p:tmAbs val="0"/>
                                  </p:iterate>
                                  <p:childTnLst>
                                    <p:set>
                                      <p:cBhvr>
                                        <p:cTn id="48" fill="hold"/>
                                        <p:tgtEl>
                                          <p:spTgt spid="34"/>
                                        </p:tgtEl>
                                        <p:attrNameLst>
                                          <p:attrName>style.visibility</p:attrName>
                                        </p:attrNameLst>
                                      </p:cBhvr>
                                      <p:to>
                                        <p:strVal val="visible"/>
                                      </p:to>
                                    </p:set>
                                    <p:anim calcmode="lin" valueType="num">
                                      <p:cBhvr>
                                        <p:cTn id="49" dur="600" fill="hold"/>
                                        <p:tgtEl>
                                          <p:spTgt spid="34"/>
                                        </p:tgtEl>
                                        <p:attrNameLst>
                                          <p:attrName>ppt_x</p:attrName>
                                        </p:attrNameLst>
                                      </p:cBhvr>
                                      <p:tavLst>
                                        <p:tav tm="0">
                                          <p:val>
                                            <p:strVal val="#ppt_x"/>
                                          </p:val>
                                        </p:tav>
                                        <p:tav tm="100000">
                                          <p:val>
                                            <p:strVal val="#ppt_x"/>
                                          </p:val>
                                        </p:tav>
                                      </p:tavLst>
                                    </p:anim>
                                    <p:anim calcmode="lin" valueType="num">
                                      <p:cBhvr>
                                        <p:cTn id="50" dur="600" fill="hold"/>
                                        <p:tgtEl>
                                          <p:spTgt spid="34"/>
                                        </p:tgtEl>
                                        <p:attrNameLst>
                                          <p:attrName>ppt_y</p:attrName>
                                        </p:attrNameLst>
                                      </p:cBhvr>
                                      <p:tavLst>
                                        <p:tav tm="0">
                                          <p:val>
                                            <p:strVal val="1+#ppt_h/2"/>
                                          </p:val>
                                        </p:tav>
                                        <p:tav tm="100000">
                                          <p:val>
                                            <p:strVal val="#ppt_y"/>
                                          </p:val>
                                        </p:tav>
                                      </p:tavLst>
                                    </p:anim>
                                  </p:childTnLst>
                                </p:cTn>
                              </p:par>
                            </p:childTnLst>
                          </p:cTn>
                        </p:par>
                        <p:par>
                          <p:cTn id="51" fill="hold">
                            <p:stCondLst>
                              <p:cond delay="4100"/>
                            </p:stCondLst>
                            <p:childTnLst>
                              <p:par>
                                <p:cTn id="52" presetID="10" presetClass="entr" presetSubtype="0"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500"/>
                                        <p:tgtEl>
                                          <p:spTgt spid="46"/>
                                        </p:tgtEl>
                                      </p:cBhvr>
                                    </p:animEffect>
                                  </p:childTnLst>
                                </p:cTn>
                              </p:par>
                            </p:childTnLst>
                          </p:cTn>
                        </p:par>
                        <p:par>
                          <p:cTn id="55" fill="hold">
                            <p:stCondLst>
                              <p:cond delay="4600"/>
                            </p:stCondLst>
                            <p:childTnLst>
                              <p:par>
                                <p:cTn id="56" presetID="10"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childTnLst>
                          </p:cTn>
                        </p:par>
                        <p:par>
                          <p:cTn id="59" fill="hold">
                            <p:stCondLst>
                              <p:cond delay="5100"/>
                            </p:stCondLst>
                            <p:childTnLst>
                              <p:par>
                                <p:cTn id="60" presetID="10" presetClass="entr" presetSubtype="0" fill="hold" grpId="0" nodeType="after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500"/>
                                        <p:tgtEl>
                                          <p:spTgt spid="48"/>
                                        </p:tgtEl>
                                      </p:cBhvr>
                                    </p:animEffect>
                                  </p:childTnLst>
                                </p:cTn>
                              </p:par>
                            </p:childTnLst>
                          </p:cTn>
                        </p:par>
                        <p:par>
                          <p:cTn id="63" fill="hold">
                            <p:stCondLst>
                              <p:cond delay="5600"/>
                            </p:stCondLst>
                            <p:childTnLst>
                              <p:par>
                                <p:cTn id="64" presetID="10" presetClass="entr" presetSubtype="0" fill="hold" grpId="0"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2" grpId="0" animBg="1" advAuto="0"/>
      <p:bldP spid="15" grpId="0" animBg="1" advAuto="0"/>
      <p:bldP spid="18" grpId="0" animBg="1" advAuto="0"/>
      <p:bldP spid="21" grpId="0" animBg="1" advAuto="0"/>
      <p:bldP spid="24" grpId="0" animBg="1" advAuto="0"/>
      <p:bldP spid="27" grpId="0" animBg="1" advAuto="0"/>
      <p:bldP spid="31" grpId="0" animBg="1" advAuto="0"/>
      <p:bldP spid="34" grpId="0" animBg="1" advAuto="0"/>
      <p:bldP spid="46" grpId="0"/>
      <p:bldP spid="47" grpId="0"/>
      <p:bldP spid="48"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880031" y="0"/>
            <a:ext cx="3310382" cy="6859588"/>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7450748" y="1817142"/>
            <a:ext cx="2858566" cy="3225304"/>
            <a:chOff x="1632857" y="1363189"/>
            <a:chExt cx="1684422" cy="1900524"/>
          </a:xfrm>
        </p:grpSpPr>
        <p:sp>
          <p:nvSpPr>
            <p:cNvPr id="9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lumMod val="0"/>
                    <a:lumOff val="100000"/>
                  </a:schemeClr>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9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sp>
          <p:nvSpPr>
            <p:cNvPr id="94" name="文本框 94"/>
            <p:cNvSpPr txBox="1"/>
            <p:nvPr/>
          </p:nvSpPr>
          <p:spPr>
            <a:xfrm>
              <a:off x="1705546" y="2007617"/>
              <a:ext cx="1539044" cy="584881"/>
            </a:xfrm>
            <a:prstGeom prst="rect">
              <a:avLst/>
            </a:prstGeom>
            <a:noFill/>
          </p:spPr>
          <p:txBody>
            <a:bodyPr wrap="square" lIns="68580" tIns="34290" rIns="68580" bIns="34290" rtlCol="0">
              <a:spAutoFit/>
            </a:bodyPr>
            <a:lstStyle/>
            <a:p>
              <a:pPr algn="ctr"/>
              <a:r>
                <a:rPr lang="zh-CN" altLang="en-US" sz="6000" b="1" dirty="0">
                  <a:solidFill>
                    <a:schemeClr val="bg1"/>
                  </a:solidFill>
                  <a:latin typeface="微软雅黑" pitchFamily="34" charset="-122"/>
                  <a:ea typeface="微软雅黑" pitchFamily="34" charset="-122"/>
                </a:rPr>
                <a:t>前言</a:t>
              </a:r>
            </a:p>
          </p:txBody>
        </p:sp>
      </p:grpSp>
      <p:sp>
        <p:nvSpPr>
          <p:cNvPr id="29" name="TextBox 504"/>
          <p:cNvSpPr txBox="1"/>
          <p:nvPr/>
        </p:nvSpPr>
        <p:spPr>
          <a:xfrm>
            <a:off x="1022962" y="1566090"/>
            <a:ext cx="5777888" cy="4154984"/>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3600" b="1" dirty="0">
                <a:solidFill>
                  <a:schemeClr val="bg1">
                    <a:lumMod val="50000"/>
                  </a:schemeClr>
                </a:solidFill>
                <a:sym typeface="微软雅黑" pitchFamily="34" charset="-122"/>
              </a:rPr>
              <a:t>     首先 </a:t>
            </a:r>
            <a:r>
              <a:rPr lang="zh-CN" altLang="en-US" sz="2000" dirty="0">
                <a:solidFill>
                  <a:schemeClr val="bg1">
                    <a:lumMod val="50000"/>
                  </a:schemeClr>
                </a:solidFill>
                <a:sym typeface="微软雅黑" pitchFamily="34" charset="-122"/>
              </a:rPr>
              <a:t>感谢您在百忙之中审阅我，当您打开这个文件时，您将开始对我的能力进行评估，对我的经历进行阅读；希望您关闭这个胶片时，我能够契合您的要求，加入一个新的家庭，共同奋斗！在此录入上述图表的综合描述说明。在此录入上述图表的综合描述说明，在此录入上述图表的综合描述说明，在此录入上述图表的综合描述说明，在此录入上述图表的综合描述说明。</a:t>
            </a:r>
            <a:endParaRPr lang="en-US" altLang="zh-CN" sz="2000"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4254360248"/>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p:cTn id="11" dur="500" fill="hold"/>
                                        <p:tgtEl>
                                          <p:spTgt spid="91"/>
                                        </p:tgtEl>
                                        <p:attrNameLst>
                                          <p:attrName>ppt_w</p:attrName>
                                        </p:attrNameLst>
                                      </p:cBhvr>
                                      <p:tavLst>
                                        <p:tav tm="0">
                                          <p:val>
                                            <p:fltVal val="0"/>
                                          </p:val>
                                        </p:tav>
                                        <p:tav tm="100000">
                                          <p:val>
                                            <p:strVal val="#ppt_w"/>
                                          </p:val>
                                        </p:tav>
                                      </p:tavLst>
                                    </p:anim>
                                    <p:anim calcmode="lin" valueType="num">
                                      <p:cBhvr>
                                        <p:cTn id="12" dur="500" fill="hold"/>
                                        <p:tgtEl>
                                          <p:spTgt spid="91"/>
                                        </p:tgtEl>
                                        <p:attrNameLst>
                                          <p:attrName>ppt_h</p:attrName>
                                        </p:attrNameLst>
                                      </p:cBhvr>
                                      <p:tavLst>
                                        <p:tav tm="0">
                                          <p:val>
                                            <p:fltVal val="0"/>
                                          </p:val>
                                        </p:tav>
                                        <p:tav tm="100000">
                                          <p:val>
                                            <p:strVal val="#ppt_h"/>
                                          </p:val>
                                        </p:tav>
                                      </p:tavLst>
                                    </p:anim>
                                    <p:animEffect transition="in" filter="fade">
                                      <p:cBhvr>
                                        <p:cTn id="13" dur="500"/>
                                        <p:tgtEl>
                                          <p:spTgt spid="91"/>
                                        </p:tgtEl>
                                      </p:cBhvr>
                                    </p:animEffect>
                                  </p:childTnLst>
                                </p:cTn>
                              </p:par>
                              <p:par>
                                <p:cTn id="14" presetID="10" presetClass="entr" presetSubtype="0" fill="hold" grpId="0" nodeType="withEffect">
                                  <p:stCondLst>
                                    <p:cond delay="1000"/>
                                  </p:stCondLst>
                                  <p:iterate type="lt">
                                    <p:tmPct val="10000"/>
                                  </p:iterate>
                                  <p:childTnLst>
                                    <p:set>
                                      <p:cBhvr>
                                        <p:cTn id="15" dur="1" fill="hold">
                                          <p:stCondLst>
                                            <p:cond delay="0"/>
                                          </p:stCondLst>
                                        </p:cTn>
                                        <p:tgtEl>
                                          <p:spTgt spid="29"/>
                                        </p:tgtEl>
                                        <p:attrNameLst>
                                          <p:attrName>style.visibility</p:attrName>
                                        </p:attrNameLst>
                                      </p:cBhvr>
                                      <p:to>
                                        <p:strVal val="visible"/>
                                      </p:to>
                                    </p:set>
                                    <p:animEffect transition="in" filter="fade">
                                      <p:cBhvr>
                                        <p:cTn id="16" dur="1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6"/>
          <p:cNvSpPr>
            <a:spLocks noChangeArrowheads="1"/>
          </p:cNvSpPr>
          <p:nvPr/>
        </p:nvSpPr>
        <p:spPr bwMode="auto">
          <a:xfrm>
            <a:off x="-9524" y="-1883"/>
            <a:ext cx="3256885" cy="6859587"/>
          </a:xfrm>
          <a:prstGeom prst="rect">
            <a:avLst/>
          </a:prstGeom>
          <a:solidFill>
            <a:srgbClr val="3B68A1"/>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1" name="矩形 7"/>
          <p:cNvSpPr>
            <a:spLocks noChangeArrowheads="1"/>
          </p:cNvSpPr>
          <p:nvPr/>
        </p:nvSpPr>
        <p:spPr bwMode="auto">
          <a:xfrm>
            <a:off x="2939778" y="0"/>
            <a:ext cx="4520238" cy="6859587"/>
          </a:xfrm>
          <a:prstGeom prst="rect">
            <a:avLst/>
          </a:prstGeom>
          <a:solidFill>
            <a:srgbClr val="F79E5A"/>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2" name="矩形 8"/>
          <p:cNvSpPr>
            <a:spLocks noChangeArrowheads="1"/>
          </p:cNvSpPr>
          <p:nvPr/>
        </p:nvSpPr>
        <p:spPr bwMode="auto">
          <a:xfrm>
            <a:off x="6103798" y="-19294"/>
            <a:ext cx="3299888" cy="6899384"/>
          </a:xfrm>
          <a:prstGeom prst="rect">
            <a:avLst/>
          </a:prstGeom>
          <a:solidFill>
            <a:srgbClr val="4DCEB8"/>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矩形 9"/>
          <p:cNvSpPr>
            <a:spLocks noChangeArrowheads="1"/>
          </p:cNvSpPr>
          <p:nvPr/>
        </p:nvSpPr>
        <p:spPr bwMode="auto">
          <a:xfrm>
            <a:off x="9197788" y="-21177"/>
            <a:ext cx="3006072" cy="6899384"/>
          </a:xfrm>
          <a:prstGeom prst="rect">
            <a:avLst/>
          </a:prstGeom>
          <a:solidFill>
            <a:srgbClr val="B95F95"/>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4" name="矩形 13"/>
          <p:cNvSpPr/>
          <p:nvPr/>
        </p:nvSpPr>
        <p:spPr>
          <a:xfrm>
            <a:off x="0" y="1823163"/>
            <a:ext cx="12203860" cy="278805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296877" y="2747075"/>
            <a:ext cx="4532923" cy="830993"/>
          </a:xfrm>
          <a:prstGeom prst="rect">
            <a:avLst/>
          </a:prstGeom>
        </p:spPr>
        <p:txBody>
          <a:bodyPr wrap="square" lIns="91437" tIns="45718" rIns="91437" bIns="45718">
            <a:spAutoFit/>
          </a:bodyPr>
          <a:lstStyle/>
          <a:p>
            <a:r>
              <a:rPr lang="zh-CN" altLang="en-US" sz="4800" b="1" dirty="0">
                <a:solidFill>
                  <a:srgbClr val="3B68A1"/>
                </a:solidFill>
                <a:latin typeface="微软雅黑" pitchFamily="34" charset="-122"/>
                <a:ea typeface="微软雅黑" pitchFamily="34" charset="-122"/>
              </a:rPr>
              <a:t>下季度工作规划</a:t>
            </a:r>
          </a:p>
        </p:txBody>
      </p:sp>
      <p:grpSp>
        <p:nvGrpSpPr>
          <p:cNvPr id="20" name="组合 19"/>
          <p:cNvGrpSpPr/>
          <p:nvPr/>
        </p:nvGrpSpPr>
        <p:grpSpPr>
          <a:xfrm>
            <a:off x="2661106" y="1995305"/>
            <a:ext cx="2157526" cy="2434324"/>
            <a:chOff x="1632857" y="1363189"/>
            <a:chExt cx="1684422" cy="1900524"/>
          </a:xfrm>
        </p:grpSpPr>
        <p:sp>
          <p:nvSpPr>
            <p:cNvPr id="21"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lumMod val="0"/>
                    <a:lumOff val="100000"/>
                  </a:schemeClr>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22"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sp>
          <p:nvSpPr>
            <p:cNvPr id="23" name="文本框 94"/>
            <p:cNvSpPr txBox="1"/>
            <p:nvPr/>
          </p:nvSpPr>
          <p:spPr>
            <a:xfrm>
              <a:off x="1705546" y="1721159"/>
              <a:ext cx="1539044" cy="1111328"/>
            </a:xfrm>
            <a:prstGeom prst="rect">
              <a:avLst/>
            </a:prstGeom>
            <a:noFill/>
          </p:spPr>
          <p:txBody>
            <a:bodyPr wrap="square" lIns="68580" tIns="34290" rIns="68580" bIns="34290" rtlCol="0">
              <a:spAutoFit/>
            </a:bodyPr>
            <a:lstStyle/>
            <a:p>
              <a:pPr algn="ctr"/>
              <a:r>
                <a:rPr lang="en-US" altLang="zh-CN" sz="8800" b="1" dirty="0">
                  <a:solidFill>
                    <a:schemeClr val="bg1"/>
                  </a:solidFill>
                  <a:latin typeface="微软雅黑" pitchFamily="34" charset="-122"/>
                  <a:ea typeface="微软雅黑" pitchFamily="34" charset="-122"/>
                </a:rPr>
                <a:t>D</a:t>
              </a:r>
              <a:endParaRPr lang="zh-CN" altLang="en-US" sz="8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61739125"/>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500"/>
                                        <p:tgtEl>
                                          <p:spTgt spid="10"/>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vertical)">
                                      <p:cBhvr>
                                        <p:cTn id="10" dur="500"/>
                                        <p:tgtEl>
                                          <p:spTgt spid="11"/>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vertical)">
                                      <p:cBhvr>
                                        <p:cTn id="13" dur="500"/>
                                        <p:tgtEl>
                                          <p:spTgt spid="12"/>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vertical)">
                                      <p:cBhvr>
                                        <p:cTn id="16" dur="500"/>
                                        <p:tgtEl>
                                          <p:spTgt spid="13"/>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par>
                                <p:cTn id="21" presetID="53" presetClass="entr" presetSubtype="16" fill="hold" nodeType="withEffect">
                                  <p:stCondLst>
                                    <p:cond delay="2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1200"/>
                            </p:stCondLst>
                            <p:childTnLst>
                              <p:par>
                                <p:cTn id="27" presetID="31"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250" fill="hold"/>
                                        <p:tgtEl>
                                          <p:spTgt spid="19"/>
                                        </p:tgtEl>
                                        <p:attrNameLst>
                                          <p:attrName>ppt_w</p:attrName>
                                        </p:attrNameLst>
                                      </p:cBhvr>
                                      <p:tavLst>
                                        <p:tav tm="0">
                                          <p:val>
                                            <p:fltVal val="0"/>
                                          </p:val>
                                        </p:tav>
                                        <p:tav tm="100000">
                                          <p:val>
                                            <p:strVal val="#ppt_w"/>
                                          </p:val>
                                        </p:tav>
                                      </p:tavLst>
                                    </p:anim>
                                    <p:anim calcmode="lin" valueType="num">
                                      <p:cBhvr>
                                        <p:cTn id="30" dur="1250" fill="hold"/>
                                        <p:tgtEl>
                                          <p:spTgt spid="19"/>
                                        </p:tgtEl>
                                        <p:attrNameLst>
                                          <p:attrName>ppt_h</p:attrName>
                                        </p:attrNameLst>
                                      </p:cBhvr>
                                      <p:tavLst>
                                        <p:tav tm="0">
                                          <p:val>
                                            <p:fltVal val="0"/>
                                          </p:val>
                                        </p:tav>
                                        <p:tav tm="100000">
                                          <p:val>
                                            <p:strVal val="#ppt_h"/>
                                          </p:val>
                                        </p:tav>
                                      </p:tavLst>
                                    </p:anim>
                                    <p:anim calcmode="lin" valueType="num">
                                      <p:cBhvr>
                                        <p:cTn id="31" dur="1250" fill="hold"/>
                                        <p:tgtEl>
                                          <p:spTgt spid="19"/>
                                        </p:tgtEl>
                                        <p:attrNameLst>
                                          <p:attrName>style.rotation</p:attrName>
                                        </p:attrNameLst>
                                      </p:cBhvr>
                                      <p:tavLst>
                                        <p:tav tm="0">
                                          <p:val>
                                            <p:fltVal val="90"/>
                                          </p:val>
                                        </p:tav>
                                        <p:tav tm="100000">
                                          <p:val>
                                            <p:fltVal val="0"/>
                                          </p:val>
                                        </p:tav>
                                      </p:tavLst>
                                    </p:anim>
                                    <p:animEffect transition="in" filter="fade">
                                      <p:cBhvr>
                                        <p:cTn id="32"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grpSp>
      <p:sp>
        <p:nvSpPr>
          <p:cNvPr id="12" name="TextBox 11"/>
          <p:cNvSpPr txBox="1"/>
          <p:nvPr/>
        </p:nvSpPr>
        <p:spPr>
          <a:xfrm>
            <a:off x="2358551" y="2212759"/>
            <a:ext cx="5178126" cy="861774"/>
          </a:xfrm>
          <a:prstGeom prst="rect">
            <a:avLst/>
          </a:prstGeom>
          <a:noFill/>
        </p:spPr>
        <p:txBody>
          <a:bodyPr wrap="square" lIns="91422" tIns="45711" rIns="91422" bIns="45711" rtlCol="0">
            <a:spAutoFit/>
          </a:bodyPr>
          <a:lstStyle/>
          <a:p>
            <a:r>
              <a:rPr lang="zh-CN" altLang="en-US" b="1" dirty="0">
                <a:solidFill>
                  <a:schemeClr val="bg1">
                    <a:lumMod val="50000"/>
                  </a:schemeClr>
                </a:solidFill>
                <a:latin typeface="微软雅黑" pitchFamily="34" charset="-122"/>
                <a:ea typeface="微软雅黑" pitchFamily="34" charset="-122"/>
              </a:rPr>
              <a:t>总体目标顺利完成</a:t>
            </a:r>
            <a:endParaRPr lang="en-US" altLang="zh-CN" b="1"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单击此处添加文本</a:t>
            </a:r>
            <a:endParaRPr lang="en-US" altLang="zh-CN" sz="1600" dirty="0">
              <a:solidFill>
                <a:schemeClr val="bg1">
                  <a:lumMod val="50000"/>
                </a:schemeClr>
              </a:solidFill>
              <a:latin typeface="微软雅黑" pitchFamily="34" charset="-122"/>
              <a:ea typeface="微软雅黑" pitchFamily="34" charset="-122"/>
            </a:endParaRPr>
          </a:p>
        </p:txBody>
      </p:sp>
      <p:sp>
        <p:nvSpPr>
          <p:cNvPr id="13" name="TextBox 12"/>
          <p:cNvSpPr txBox="1"/>
          <p:nvPr/>
        </p:nvSpPr>
        <p:spPr>
          <a:xfrm>
            <a:off x="2360453" y="3579619"/>
            <a:ext cx="5178126" cy="861774"/>
          </a:xfrm>
          <a:prstGeom prst="rect">
            <a:avLst/>
          </a:prstGeom>
          <a:noFill/>
        </p:spPr>
        <p:txBody>
          <a:bodyPr wrap="square" lIns="91422" tIns="45711" rIns="91422" bIns="45711" rtlCol="0">
            <a:spAutoFit/>
          </a:bodyPr>
          <a:lstStyle/>
          <a:p>
            <a:r>
              <a:rPr lang="zh-CN" altLang="en-US" b="1" dirty="0">
                <a:solidFill>
                  <a:schemeClr val="bg1">
                    <a:lumMod val="50000"/>
                  </a:schemeClr>
                </a:solidFill>
                <a:latin typeface="微软雅黑" pitchFamily="34" charset="-122"/>
                <a:ea typeface="微软雅黑" pitchFamily="34" charset="-122"/>
              </a:rPr>
              <a:t>团队建设更加完善</a:t>
            </a:r>
            <a:endParaRPr lang="en-US" altLang="zh-CN" b="1"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单击此处添加文本</a:t>
            </a:r>
            <a:endParaRPr lang="en-US" altLang="zh-CN" sz="1600" dirty="0">
              <a:solidFill>
                <a:schemeClr val="bg1">
                  <a:lumMod val="50000"/>
                </a:schemeClr>
              </a:solidFill>
              <a:latin typeface="微软雅黑" pitchFamily="34" charset="-122"/>
              <a:ea typeface="微软雅黑" pitchFamily="34" charset="-122"/>
            </a:endParaRPr>
          </a:p>
        </p:txBody>
      </p:sp>
      <p:sp>
        <p:nvSpPr>
          <p:cNvPr id="14" name="TextBox 13"/>
          <p:cNvSpPr txBox="1"/>
          <p:nvPr/>
        </p:nvSpPr>
        <p:spPr>
          <a:xfrm>
            <a:off x="2360453" y="4955530"/>
            <a:ext cx="5178126" cy="861774"/>
          </a:xfrm>
          <a:prstGeom prst="rect">
            <a:avLst/>
          </a:prstGeom>
          <a:noFill/>
        </p:spPr>
        <p:txBody>
          <a:bodyPr wrap="square" lIns="91422" tIns="45711" rIns="91422" bIns="45711" rtlCol="0">
            <a:spAutoFit/>
          </a:bodyPr>
          <a:lstStyle/>
          <a:p>
            <a:r>
              <a:rPr lang="zh-CN" altLang="en-US" b="1" dirty="0">
                <a:solidFill>
                  <a:schemeClr val="bg1">
                    <a:lumMod val="50000"/>
                  </a:schemeClr>
                </a:solidFill>
                <a:latin typeface="微软雅黑" pitchFamily="34" charset="-122"/>
                <a:ea typeface="微软雅黑" pitchFamily="34" charset="-122"/>
              </a:rPr>
              <a:t>工作能力直线上升</a:t>
            </a:r>
            <a:endParaRPr lang="en-US" altLang="zh-CN" b="1"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itchFamily="34" charset="-122"/>
                <a:ea typeface="微软雅黑" pitchFamily="34" charset="-122"/>
              </a:rPr>
              <a:t>单击此处添加文本</a:t>
            </a:r>
            <a:endParaRPr lang="en-US" altLang="zh-CN" sz="1600" dirty="0">
              <a:solidFill>
                <a:schemeClr val="bg1">
                  <a:lumMod val="50000"/>
                </a:schemeClr>
              </a:solidFill>
              <a:latin typeface="微软雅黑" pitchFamily="34" charset="-122"/>
              <a:ea typeface="微软雅黑" pitchFamily="34" charset="-122"/>
            </a:endParaRPr>
          </a:p>
        </p:txBody>
      </p:sp>
      <p:cxnSp>
        <p:nvCxnSpPr>
          <p:cNvPr id="15" name="直接连接符 14"/>
          <p:cNvCxnSpPr/>
          <p:nvPr/>
        </p:nvCxnSpPr>
        <p:spPr>
          <a:xfrm>
            <a:off x="2602737" y="3319320"/>
            <a:ext cx="3356997" cy="1"/>
          </a:xfrm>
          <a:prstGeom prst="line">
            <a:avLst/>
          </a:prstGeom>
          <a:noFill/>
          <a:ln w="9525" cap="flat" cmpd="sng" algn="ctr">
            <a:solidFill>
              <a:schemeClr val="tx1">
                <a:lumMod val="65000"/>
                <a:lumOff val="35000"/>
              </a:schemeClr>
            </a:solidFill>
            <a:prstDash val="dash"/>
          </a:ln>
          <a:effectLst/>
        </p:spPr>
      </p:cxnSp>
      <p:cxnSp>
        <p:nvCxnSpPr>
          <p:cNvPr id="16" name="直接连接符 15"/>
          <p:cNvCxnSpPr/>
          <p:nvPr/>
        </p:nvCxnSpPr>
        <p:spPr>
          <a:xfrm>
            <a:off x="2602126" y="4660693"/>
            <a:ext cx="3357615" cy="1"/>
          </a:xfrm>
          <a:prstGeom prst="line">
            <a:avLst/>
          </a:prstGeom>
          <a:noFill/>
          <a:ln w="9525" cap="flat" cmpd="sng" algn="ctr">
            <a:solidFill>
              <a:schemeClr val="tx1">
                <a:lumMod val="65000"/>
                <a:lumOff val="35000"/>
              </a:schemeClr>
            </a:solidFill>
            <a:prstDash val="dash"/>
          </a:ln>
          <a:effectLst/>
        </p:spPr>
      </p:cxnSp>
      <p:grpSp>
        <p:nvGrpSpPr>
          <p:cNvPr id="17" name="组合 16"/>
          <p:cNvGrpSpPr/>
          <p:nvPr/>
        </p:nvGrpSpPr>
        <p:grpSpPr>
          <a:xfrm>
            <a:off x="1130748" y="2136464"/>
            <a:ext cx="1116630" cy="1116630"/>
            <a:chOff x="4955424" y="1457564"/>
            <a:chExt cx="599448" cy="599448"/>
          </a:xfrm>
        </p:grpSpPr>
        <p:sp>
          <p:nvSpPr>
            <p:cNvPr id="18" name="椭圆 17"/>
            <p:cNvSpPr/>
            <p:nvPr/>
          </p:nvSpPr>
          <p:spPr>
            <a:xfrm>
              <a:off x="4955424" y="1457564"/>
              <a:ext cx="599448" cy="599448"/>
            </a:xfrm>
            <a:prstGeom prst="ellipse">
              <a:avLst/>
            </a:prstGeom>
            <a:solidFill>
              <a:srgbClr val="F79E5A"/>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1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1146178" y="3465382"/>
            <a:ext cx="1116630" cy="1116630"/>
            <a:chOff x="4970854" y="2513407"/>
            <a:chExt cx="599448" cy="599448"/>
          </a:xfrm>
        </p:grpSpPr>
        <p:sp>
          <p:nvSpPr>
            <p:cNvPr id="21" name="椭圆 20"/>
            <p:cNvSpPr/>
            <p:nvPr/>
          </p:nvSpPr>
          <p:spPr>
            <a:xfrm>
              <a:off x="4970854" y="2513407"/>
              <a:ext cx="599448" cy="599448"/>
            </a:xfrm>
            <a:prstGeom prst="ellipse">
              <a:avLst/>
            </a:prstGeom>
            <a:solidFill>
              <a:srgbClr val="4DCEB8"/>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2"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1163933" y="4820349"/>
            <a:ext cx="1116630" cy="1116630"/>
            <a:chOff x="4988609" y="3551062"/>
            <a:chExt cx="599448" cy="599448"/>
          </a:xfrm>
        </p:grpSpPr>
        <p:sp>
          <p:nvSpPr>
            <p:cNvPr id="24" name="椭圆 23"/>
            <p:cNvSpPr/>
            <p:nvPr/>
          </p:nvSpPr>
          <p:spPr>
            <a:xfrm>
              <a:off x="4988609" y="3551062"/>
              <a:ext cx="599448" cy="599448"/>
            </a:xfrm>
            <a:prstGeom prst="ellipse">
              <a:avLst/>
            </a:prstGeom>
            <a:solidFill>
              <a:srgbClr val="B95F95"/>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5"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矩形 25"/>
          <p:cNvSpPr/>
          <p:nvPr/>
        </p:nvSpPr>
        <p:spPr>
          <a:xfrm>
            <a:off x="6639570" y="2150978"/>
            <a:ext cx="4722069" cy="3677176"/>
          </a:xfrm>
          <a:prstGeom prst="rect">
            <a:avLst/>
          </a:prstGeom>
          <a:blipFill dpi="0" rotWithShape="1">
            <a:blip r:embed="rId3"/>
            <a:srcRect/>
            <a:tile tx="-736600" ty="0" sx="60000" sy="60000" flip="none" algn="tl"/>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000">
              <a:solidFill>
                <a:prstClr val="white"/>
              </a:solidFill>
            </a:endParaRPr>
          </a:p>
        </p:txBody>
      </p:sp>
    </p:spTree>
    <p:extLst>
      <p:ext uri="{BB962C8B-B14F-4D97-AF65-F5344CB8AC3E}">
        <p14:creationId xmlns:p14="http://schemas.microsoft.com/office/powerpoint/2010/main" val="850329731"/>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2" presetClass="entr" presetSubtype="8" accel="50000" decel="5000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1000" fill="hold"/>
                                        <p:tgtEl>
                                          <p:spTgt spid="26"/>
                                        </p:tgtEl>
                                        <p:attrNameLst>
                                          <p:attrName>ppt_x</p:attrName>
                                        </p:attrNameLst>
                                      </p:cBhvr>
                                      <p:tavLst>
                                        <p:tav tm="0">
                                          <p:val>
                                            <p:strVal val="0-#ppt_w/2"/>
                                          </p:val>
                                        </p:tav>
                                        <p:tav tm="100000">
                                          <p:val>
                                            <p:strVal val="#ppt_x"/>
                                          </p:val>
                                        </p:tav>
                                      </p:tavLst>
                                    </p:anim>
                                    <p:anim calcmode="lin" valueType="num">
                                      <p:cBhvr additive="base">
                                        <p:cTn id="22" dur="1000" fill="hold"/>
                                        <p:tgtEl>
                                          <p:spTgt spid="26"/>
                                        </p:tgtEl>
                                        <p:attrNameLst>
                                          <p:attrName>ppt_y</p:attrName>
                                        </p:attrNameLst>
                                      </p:cBhvr>
                                      <p:tavLst>
                                        <p:tav tm="0">
                                          <p:val>
                                            <p:strVal val="#ppt_y"/>
                                          </p:val>
                                        </p:tav>
                                        <p:tav tm="100000">
                                          <p:val>
                                            <p:strVal val="#ppt_y"/>
                                          </p:val>
                                        </p:tav>
                                      </p:tavLst>
                                    </p:anim>
                                  </p:childTnLst>
                                </p:cTn>
                              </p:par>
                            </p:childTnLst>
                          </p:cTn>
                        </p:par>
                        <p:par>
                          <p:cTn id="23" fill="hold">
                            <p:stCondLst>
                              <p:cond delay="18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63" presetClass="path" presetSubtype="0" fill="hold" nodeType="withEffect">
                                  <p:stCondLst>
                                    <p:cond delay="0"/>
                                  </p:stCondLst>
                                  <p:childTnLst>
                                    <p:animMotion origin="layout" path="M -0.26371 0.15031 L -2.77778E-6 -1.35802E-6 " pathEditMode="relative" rAng="0" ptsTypes="AA">
                                      <p:cBhvr>
                                        <p:cTn id="34" dur="1000" fill="hold"/>
                                        <p:tgtEl>
                                          <p:spTgt spid="17"/>
                                        </p:tgtEl>
                                        <p:attrNameLst>
                                          <p:attrName>ppt_x</p:attrName>
                                          <p:attrName>ppt_y</p:attrName>
                                        </p:attrNameLst>
                                      </p:cBhvr>
                                      <p:rCtr x="13177" y="-7531"/>
                                    </p:animMotion>
                                  </p:childTnLst>
                                </p:cTn>
                              </p:par>
                              <p:par>
                                <p:cTn id="35" presetID="63" presetClass="path" presetSubtype="0" fill="hold" nodeType="withEffect">
                                  <p:stCondLst>
                                    <p:cond delay="0"/>
                                  </p:stCondLst>
                                  <p:childTnLst>
                                    <p:animMotion origin="layout" path="M -0.26545 -0.00123 L 1.11111E-6 1.23457E-7 " pathEditMode="relative" rAng="0" ptsTypes="AA">
                                      <p:cBhvr>
                                        <p:cTn id="36" dur="1000" fill="hold"/>
                                        <p:tgtEl>
                                          <p:spTgt spid="20"/>
                                        </p:tgtEl>
                                        <p:attrNameLst>
                                          <p:attrName>ppt_x</p:attrName>
                                          <p:attrName>ppt_y</p:attrName>
                                        </p:attrNameLst>
                                      </p:cBhvr>
                                      <p:rCtr x="13264" y="62"/>
                                    </p:animMotion>
                                  </p:childTnLst>
                                </p:cTn>
                              </p:par>
                              <p:par>
                                <p:cTn id="37" presetID="63" presetClass="path" presetSubtype="0" fill="hold" nodeType="withEffect">
                                  <p:stCondLst>
                                    <p:cond delay="0"/>
                                  </p:stCondLst>
                                  <p:childTnLst>
                                    <p:animMotion origin="layout" path="M -0.26736 -0.1605 L 1.38889E-6 4.44444E-6 " pathEditMode="relative" rAng="0" ptsTypes="AA">
                                      <p:cBhvr>
                                        <p:cTn id="38" dur="1000" fill="hold"/>
                                        <p:tgtEl>
                                          <p:spTgt spid="23"/>
                                        </p:tgtEl>
                                        <p:attrNameLst>
                                          <p:attrName>ppt_x</p:attrName>
                                          <p:attrName>ppt_y</p:attrName>
                                        </p:attrNameLst>
                                      </p:cBhvr>
                                      <p:rCtr x="13368" y="8025"/>
                                    </p:animMotion>
                                  </p:childTnLst>
                                </p:cTn>
                              </p:par>
                              <p:par>
                                <p:cTn id="39" presetID="8" presetClass="emph" presetSubtype="0" fill="hold" nodeType="withEffect">
                                  <p:stCondLst>
                                    <p:cond delay="0"/>
                                  </p:stCondLst>
                                  <p:childTnLst>
                                    <p:animRot by="21600000">
                                      <p:cBhvr>
                                        <p:cTn id="40" dur="1000" fill="hold"/>
                                        <p:tgtEl>
                                          <p:spTgt spid="20"/>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17"/>
                                        </p:tgtEl>
                                        <p:attrNameLst>
                                          <p:attrName>r</p:attrName>
                                        </p:attrNameLst>
                                      </p:cBhvr>
                                    </p:animRot>
                                  </p:childTnLst>
                                </p:cTn>
                              </p:par>
                              <p:par>
                                <p:cTn id="43" presetID="8" presetClass="emph" presetSubtype="0" fill="hold" nodeType="withEffect">
                                  <p:stCondLst>
                                    <p:cond delay="0"/>
                                  </p:stCondLst>
                                  <p:childTnLst>
                                    <p:animRot by="21600000">
                                      <p:cBhvr>
                                        <p:cTn id="44" dur="1000" fill="hold"/>
                                        <p:tgtEl>
                                          <p:spTgt spid="23"/>
                                        </p:tgtEl>
                                        <p:attrNameLst>
                                          <p:attrName>r</p:attrName>
                                        </p:attrNameLst>
                                      </p:cBhvr>
                                    </p:animRot>
                                  </p:childTnLst>
                                </p:cTn>
                              </p:par>
                            </p:childTnLst>
                          </p:cTn>
                        </p:par>
                        <p:par>
                          <p:cTn id="45" fill="hold">
                            <p:stCondLst>
                              <p:cond delay="2800"/>
                            </p:stCondLst>
                            <p:childTnLst>
                              <p:par>
                                <p:cTn id="46" presetID="10"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22" presetClass="entr" presetSubtype="8"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8" fill="hold" nodeType="withEffect">
                                  <p:stCondLst>
                                    <p:cond delay="50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2" grpId="0"/>
      <p:bldP spid="13" grpId="0"/>
      <p:bldP spid="14" grpId="0"/>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2</a:t>
              </a:r>
              <a:endParaRPr lang="zh-CN" altLang="en-US" sz="3200" dirty="0">
                <a:solidFill>
                  <a:schemeClr val="bg1"/>
                </a:solidFill>
                <a:latin typeface="微软雅黑" pitchFamily="34" charset="-122"/>
                <a:ea typeface="微软雅黑" pitchFamily="34" charset="-122"/>
              </a:endParaRPr>
            </a:p>
          </p:txBody>
        </p:sp>
      </p:grpSp>
      <p:sp>
        <p:nvSpPr>
          <p:cNvPr id="57" name="椭圆 56"/>
          <p:cNvSpPr/>
          <p:nvPr/>
        </p:nvSpPr>
        <p:spPr>
          <a:xfrm>
            <a:off x="1148881" y="2361090"/>
            <a:ext cx="2294454" cy="22944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9" name="椭圆 58"/>
          <p:cNvSpPr/>
          <p:nvPr/>
        </p:nvSpPr>
        <p:spPr>
          <a:xfrm>
            <a:off x="1328878" y="2541085"/>
            <a:ext cx="1934460" cy="1934460"/>
          </a:xfrm>
          <a:prstGeom prst="ellipse">
            <a:avLst/>
          </a:prstGeom>
          <a:blipFill dpi="0" rotWithShape="1">
            <a:blip r:embed="rId3" cstate="print"/>
            <a:srcRect/>
            <a:tile tx="0" ty="0" sx="100000" sy="100000" flip="none" algn="tl"/>
          </a:blipFill>
          <a:ln>
            <a:solidFill>
              <a:srgbClr val="3B68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3730131" y="2361090"/>
            <a:ext cx="2294454" cy="22944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8" name="椭圆 67"/>
          <p:cNvSpPr/>
          <p:nvPr/>
        </p:nvSpPr>
        <p:spPr>
          <a:xfrm>
            <a:off x="3910128" y="2541085"/>
            <a:ext cx="1934460" cy="1934460"/>
          </a:xfrm>
          <a:prstGeom prst="ellipse">
            <a:avLst/>
          </a:prstGeom>
          <a:blipFill dpi="0" rotWithShape="1">
            <a:blip r:embed="rId4" cstate="print"/>
            <a:srcRect/>
            <a:tile tx="-527050" ty="0" sx="100000" sy="100000" flip="none" algn="tl"/>
          </a:blipFill>
          <a:ln>
            <a:solidFill>
              <a:srgbClr val="F79E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6303357" y="2361090"/>
            <a:ext cx="2294454" cy="22944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0" name="椭圆 69"/>
          <p:cNvSpPr/>
          <p:nvPr/>
        </p:nvSpPr>
        <p:spPr>
          <a:xfrm>
            <a:off x="6483354" y="2541085"/>
            <a:ext cx="1934460" cy="1934460"/>
          </a:xfrm>
          <a:prstGeom prst="ellipse">
            <a:avLst/>
          </a:prstGeom>
          <a:blipFill dpi="0" rotWithShape="1">
            <a:blip r:embed="rId5" cstate="print"/>
            <a:srcRect/>
            <a:tile tx="-527050" ty="0" sx="100000" sy="100000" flip="none" algn="tl"/>
          </a:blipFill>
          <a:ln>
            <a:solidFill>
              <a:srgbClr val="4DCE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8889621" y="2361090"/>
            <a:ext cx="2294454" cy="22944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2" name="椭圆 71"/>
          <p:cNvSpPr/>
          <p:nvPr/>
        </p:nvSpPr>
        <p:spPr>
          <a:xfrm>
            <a:off x="9069618" y="2541085"/>
            <a:ext cx="1934460" cy="1934460"/>
          </a:xfrm>
          <a:prstGeom prst="ellipse">
            <a:avLst/>
          </a:prstGeom>
          <a:blipFill dpi="0" rotWithShape="1">
            <a:blip r:embed="rId6" cstate="print"/>
            <a:srcRect/>
            <a:tile tx="-527050" ty="0" sx="100000" sy="100000" flip="none" algn="tl"/>
          </a:blipFill>
          <a:ln>
            <a:solidFill>
              <a:srgbClr val="B95F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590992" y="4840647"/>
            <a:ext cx="1806354" cy="400110"/>
          </a:xfrm>
          <a:prstGeom prst="rect">
            <a:avLst/>
          </a:prstGeom>
        </p:spPr>
        <p:txBody>
          <a:bodyPr wrap="square">
            <a:spAutoFit/>
          </a:bodyPr>
          <a:lstStyle/>
          <a:p>
            <a:r>
              <a:rPr lang="zh-CN" altLang="en-US" sz="2000" b="1" dirty="0">
                <a:solidFill>
                  <a:schemeClr val="bg1">
                    <a:lumMod val="50000"/>
                  </a:schemeClr>
                </a:solidFill>
                <a:latin typeface="微软雅黑" pitchFamily="34" charset="-122"/>
                <a:ea typeface="微软雅黑" pitchFamily="34" charset="-122"/>
              </a:rPr>
              <a:t>业务方面</a:t>
            </a:r>
          </a:p>
        </p:txBody>
      </p:sp>
      <p:sp>
        <p:nvSpPr>
          <p:cNvPr id="74" name="矩形 73"/>
          <p:cNvSpPr/>
          <p:nvPr/>
        </p:nvSpPr>
        <p:spPr>
          <a:xfrm>
            <a:off x="1558402" y="5230117"/>
            <a:ext cx="1738266"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在这里填写</a:t>
            </a:r>
            <a:r>
              <a:rPr lang="en-US" altLang="zh-CN" sz="1400" dirty="0">
                <a:solidFill>
                  <a:schemeClr val="bg1">
                    <a:lumMod val="50000"/>
                  </a:schemeClr>
                </a:solidFill>
                <a:latin typeface="微软雅黑" pitchFamily="34" charset="-122"/>
                <a:ea typeface="微软雅黑" pitchFamily="34" charset="-122"/>
              </a:rPr>
              <a:t>2015</a:t>
            </a:r>
            <a:r>
              <a:rPr lang="zh-CN" altLang="en-US" sz="1400" dirty="0">
                <a:solidFill>
                  <a:schemeClr val="bg1">
                    <a:lumMod val="50000"/>
                  </a:schemeClr>
                </a:solidFill>
                <a:latin typeface="微软雅黑" pitchFamily="34" charset="-122"/>
                <a:ea typeface="微软雅黑" pitchFamily="34" charset="-122"/>
              </a:rPr>
              <a:t>年的业务方面情况只写完任务说明</a:t>
            </a:r>
            <a:endParaRPr lang="en-US" altLang="zh-CN" sz="1400" dirty="0">
              <a:solidFill>
                <a:schemeClr val="bg1">
                  <a:lumMod val="50000"/>
                </a:schemeClr>
              </a:solidFill>
              <a:latin typeface="微软雅黑" pitchFamily="34" charset="-122"/>
              <a:ea typeface="微软雅黑" pitchFamily="34" charset="-122"/>
            </a:endParaRPr>
          </a:p>
        </p:txBody>
      </p:sp>
      <p:sp>
        <p:nvSpPr>
          <p:cNvPr id="75" name="矩形 74"/>
          <p:cNvSpPr/>
          <p:nvPr/>
        </p:nvSpPr>
        <p:spPr>
          <a:xfrm>
            <a:off x="4130597" y="4840647"/>
            <a:ext cx="1806354" cy="400110"/>
          </a:xfrm>
          <a:prstGeom prst="rect">
            <a:avLst/>
          </a:prstGeom>
        </p:spPr>
        <p:txBody>
          <a:bodyPr wrap="square">
            <a:spAutoFit/>
          </a:bodyPr>
          <a:lstStyle/>
          <a:p>
            <a:r>
              <a:rPr lang="zh-CN" altLang="en-US" sz="2000" b="1" dirty="0">
                <a:solidFill>
                  <a:schemeClr val="bg1">
                    <a:lumMod val="50000"/>
                  </a:schemeClr>
                </a:solidFill>
                <a:latin typeface="微软雅黑" pitchFamily="34" charset="-122"/>
                <a:ea typeface="微软雅黑" pitchFamily="34" charset="-122"/>
              </a:rPr>
              <a:t>技能方面</a:t>
            </a:r>
          </a:p>
        </p:txBody>
      </p:sp>
      <p:sp>
        <p:nvSpPr>
          <p:cNvPr id="76" name="矩形 75"/>
          <p:cNvSpPr/>
          <p:nvPr/>
        </p:nvSpPr>
        <p:spPr>
          <a:xfrm>
            <a:off x="6703823" y="4840647"/>
            <a:ext cx="1806354" cy="400110"/>
          </a:xfrm>
          <a:prstGeom prst="rect">
            <a:avLst/>
          </a:prstGeom>
        </p:spPr>
        <p:txBody>
          <a:bodyPr wrap="square">
            <a:spAutoFit/>
          </a:bodyPr>
          <a:lstStyle/>
          <a:p>
            <a:r>
              <a:rPr lang="zh-CN" altLang="en-US" sz="2000" b="1" dirty="0">
                <a:solidFill>
                  <a:schemeClr val="bg1">
                    <a:lumMod val="50000"/>
                  </a:schemeClr>
                </a:solidFill>
                <a:latin typeface="微软雅黑" pitchFamily="34" charset="-122"/>
                <a:ea typeface="微软雅黑" pitchFamily="34" charset="-122"/>
              </a:rPr>
              <a:t>业绩方面</a:t>
            </a:r>
          </a:p>
        </p:txBody>
      </p:sp>
      <p:sp>
        <p:nvSpPr>
          <p:cNvPr id="77" name="矩形 76"/>
          <p:cNvSpPr/>
          <p:nvPr/>
        </p:nvSpPr>
        <p:spPr>
          <a:xfrm>
            <a:off x="9290087" y="4840647"/>
            <a:ext cx="1806354" cy="400110"/>
          </a:xfrm>
          <a:prstGeom prst="rect">
            <a:avLst/>
          </a:prstGeom>
        </p:spPr>
        <p:txBody>
          <a:bodyPr wrap="square">
            <a:spAutoFit/>
          </a:bodyPr>
          <a:lstStyle/>
          <a:p>
            <a:r>
              <a:rPr lang="zh-CN" altLang="en-US" sz="2000" b="1" dirty="0">
                <a:solidFill>
                  <a:schemeClr val="bg1">
                    <a:lumMod val="50000"/>
                  </a:schemeClr>
                </a:solidFill>
                <a:latin typeface="微软雅黑" pitchFamily="34" charset="-122"/>
                <a:ea typeface="微软雅黑" pitchFamily="34" charset="-122"/>
              </a:rPr>
              <a:t>管理方面</a:t>
            </a:r>
          </a:p>
        </p:txBody>
      </p:sp>
      <p:sp>
        <p:nvSpPr>
          <p:cNvPr id="78" name="矩形 77"/>
          <p:cNvSpPr/>
          <p:nvPr/>
        </p:nvSpPr>
        <p:spPr>
          <a:xfrm>
            <a:off x="4139651" y="5230118"/>
            <a:ext cx="1730419"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在这里填写</a:t>
            </a:r>
            <a:r>
              <a:rPr lang="en-US" altLang="zh-CN" sz="1400" dirty="0">
                <a:solidFill>
                  <a:schemeClr val="bg1">
                    <a:lumMod val="50000"/>
                  </a:schemeClr>
                </a:solidFill>
                <a:latin typeface="微软雅黑" pitchFamily="34" charset="-122"/>
                <a:ea typeface="微软雅黑" pitchFamily="34" charset="-122"/>
              </a:rPr>
              <a:t>2015</a:t>
            </a:r>
            <a:r>
              <a:rPr lang="zh-CN" altLang="en-US" sz="1400" dirty="0">
                <a:solidFill>
                  <a:schemeClr val="bg1">
                    <a:lumMod val="50000"/>
                  </a:schemeClr>
                </a:solidFill>
                <a:latin typeface="微软雅黑" pitchFamily="34" charset="-122"/>
                <a:ea typeface="微软雅黑" pitchFamily="34" charset="-122"/>
              </a:rPr>
              <a:t>年的技能方面情况只写完任务说明</a:t>
            </a:r>
          </a:p>
        </p:txBody>
      </p:sp>
      <p:sp>
        <p:nvSpPr>
          <p:cNvPr id="79" name="矩形 78"/>
          <p:cNvSpPr/>
          <p:nvPr/>
        </p:nvSpPr>
        <p:spPr>
          <a:xfrm>
            <a:off x="6712877" y="5230117"/>
            <a:ext cx="1781429"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在这里填写</a:t>
            </a:r>
            <a:r>
              <a:rPr lang="en-US" altLang="zh-CN" sz="1400" dirty="0">
                <a:solidFill>
                  <a:schemeClr val="bg1">
                    <a:lumMod val="50000"/>
                  </a:schemeClr>
                </a:solidFill>
                <a:latin typeface="微软雅黑" pitchFamily="34" charset="-122"/>
                <a:ea typeface="微软雅黑" pitchFamily="34" charset="-122"/>
              </a:rPr>
              <a:t>2015</a:t>
            </a:r>
            <a:r>
              <a:rPr lang="zh-CN" altLang="en-US" sz="1400" dirty="0">
                <a:solidFill>
                  <a:schemeClr val="bg1">
                    <a:lumMod val="50000"/>
                  </a:schemeClr>
                </a:solidFill>
                <a:latin typeface="微软雅黑" pitchFamily="34" charset="-122"/>
                <a:ea typeface="微软雅黑" pitchFamily="34" charset="-122"/>
              </a:rPr>
              <a:t>年的业绩方面情况只写完任务说明</a:t>
            </a:r>
            <a:endParaRPr lang="en-US" altLang="zh-CN" sz="1400" dirty="0">
              <a:solidFill>
                <a:schemeClr val="bg1">
                  <a:lumMod val="50000"/>
                </a:schemeClr>
              </a:solidFill>
              <a:latin typeface="微软雅黑" pitchFamily="34" charset="-122"/>
              <a:ea typeface="微软雅黑" pitchFamily="34" charset="-122"/>
            </a:endParaRPr>
          </a:p>
        </p:txBody>
      </p:sp>
      <p:sp>
        <p:nvSpPr>
          <p:cNvPr id="80" name="矩形 79"/>
          <p:cNvSpPr/>
          <p:nvPr/>
        </p:nvSpPr>
        <p:spPr>
          <a:xfrm>
            <a:off x="9299142" y="5230118"/>
            <a:ext cx="1757891"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在这里填写</a:t>
            </a:r>
            <a:r>
              <a:rPr lang="en-US" altLang="zh-CN" sz="1400" dirty="0">
                <a:solidFill>
                  <a:schemeClr val="bg1">
                    <a:lumMod val="50000"/>
                  </a:schemeClr>
                </a:solidFill>
                <a:latin typeface="微软雅黑" pitchFamily="34" charset="-122"/>
                <a:ea typeface="微软雅黑" pitchFamily="34" charset="-122"/>
              </a:rPr>
              <a:t>2015</a:t>
            </a:r>
            <a:r>
              <a:rPr lang="zh-CN" altLang="en-US" sz="1400" dirty="0">
                <a:solidFill>
                  <a:schemeClr val="bg1">
                    <a:lumMod val="50000"/>
                  </a:schemeClr>
                </a:solidFill>
                <a:latin typeface="微软雅黑" pitchFamily="34" charset="-122"/>
                <a:ea typeface="微软雅黑" pitchFamily="34" charset="-122"/>
              </a:rPr>
              <a:t>年的管理方面情况只写完任务说明</a:t>
            </a:r>
            <a:endParaRPr lang="en-US" altLang="zh-CN" sz="1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87366557"/>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42" presetClass="entr" presetSubtype="0" fill="hold" grpId="0"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500"/>
                                        <p:tgtEl>
                                          <p:spTgt spid="57"/>
                                        </p:tgtEl>
                                      </p:cBhvr>
                                    </p:animEffect>
                                    <p:anim calcmode="lin" valueType="num">
                                      <p:cBhvr>
                                        <p:cTn id="22" dur="500" fill="hold"/>
                                        <p:tgtEl>
                                          <p:spTgt spid="57"/>
                                        </p:tgtEl>
                                        <p:attrNameLst>
                                          <p:attrName>ppt_x</p:attrName>
                                        </p:attrNameLst>
                                      </p:cBhvr>
                                      <p:tavLst>
                                        <p:tav tm="0">
                                          <p:val>
                                            <p:strVal val="#ppt_x"/>
                                          </p:val>
                                        </p:tav>
                                        <p:tav tm="100000">
                                          <p:val>
                                            <p:strVal val="#ppt_x"/>
                                          </p:val>
                                        </p:tav>
                                      </p:tavLst>
                                    </p:anim>
                                    <p:anim calcmode="lin" valueType="num">
                                      <p:cBhvr>
                                        <p:cTn id="23" dur="500" fill="hold"/>
                                        <p:tgtEl>
                                          <p:spTgt spid="57"/>
                                        </p:tgtEl>
                                        <p:attrNameLst>
                                          <p:attrName>ppt_y</p:attrName>
                                        </p:attrNameLst>
                                      </p:cBhvr>
                                      <p:tavLst>
                                        <p:tav tm="0">
                                          <p:val>
                                            <p:strVal val="#ppt_y+.1"/>
                                          </p:val>
                                        </p:tav>
                                        <p:tav tm="100000">
                                          <p:val>
                                            <p:strVal val="#ppt_y"/>
                                          </p:val>
                                        </p:tav>
                                      </p:tavLst>
                                    </p:anim>
                                  </p:childTnLst>
                                </p:cTn>
                              </p:par>
                            </p:childTnLst>
                          </p:cTn>
                        </p:par>
                        <p:par>
                          <p:cTn id="24" fill="hold">
                            <p:stCondLst>
                              <p:cond delay="1300"/>
                            </p:stCondLst>
                            <p:childTnLst>
                              <p:par>
                                <p:cTn id="25" presetID="53" presetClass="entr" presetSubtype="16" fill="hold" grpId="0" nodeType="after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p:cTn id="27" dur="500" fill="hold"/>
                                        <p:tgtEl>
                                          <p:spTgt spid="59"/>
                                        </p:tgtEl>
                                        <p:attrNameLst>
                                          <p:attrName>ppt_w</p:attrName>
                                        </p:attrNameLst>
                                      </p:cBhvr>
                                      <p:tavLst>
                                        <p:tav tm="0">
                                          <p:val>
                                            <p:fltVal val="0"/>
                                          </p:val>
                                        </p:tav>
                                        <p:tav tm="100000">
                                          <p:val>
                                            <p:strVal val="#ppt_w"/>
                                          </p:val>
                                        </p:tav>
                                      </p:tavLst>
                                    </p:anim>
                                    <p:anim calcmode="lin" valueType="num">
                                      <p:cBhvr>
                                        <p:cTn id="28" dur="500" fill="hold"/>
                                        <p:tgtEl>
                                          <p:spTgt spid="59"/>
                                        </p:tgtEl>
                                        <p:attrNameLst>
                                          <p:attrName>ppt_h</p:attrName>
                                        </p:attrNameLst>
                                      </p:cBhvr>
                                      <p:tavLst>
                                        <p:tav tm="0">
                                          <p:val>
                                            <p:fltVal val="0"/>
                                          </p:val>
                                        </p:tav>
                                        <p:tav tm="100000">
                                          <p:val>
                                            <p:strVal val="#ppt_h"/>
                                          </p:val>
                                        </p:tav>
                                      </p:tavLst>
                                    </p:anim>
                                    <p:animEffect transition="in" filter="fade">
                                      <p:cBhvr>
                                        <p:cTn id="29" dur="500"/>
                                        <p:tgtEl>
                                          <p:spTgt spid="59"/>
                                        </p:tgtEl>
                                      </p:cBhvr>
                                    </p:animEffect>
                                  </p:childTnLst>
                                </p:cTn>
                              </p:par>
                            </p:childTnLst>
                          </p:cTn>
                        </p:par>
                        <p:par>
                          <p:cTn id="30" fill="hold">
                            <p:stCondLst>
                              <p:cond delay="1800"/>
                            </p:stCondLst>
                            <p:childTnLst>
                              <p:par>
                                <p:cTn id="31" presetID="42" presetClass="entr" presetSubtype="0"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anim calcmode="lin" valueType="num">
                                      <p:cBhvr>
                                        <p:cTn id="34" dur="500" fill="hold"/>
                                        <p:tgtEl>
                                          <p:spTgt spid="67"/>
                                        </p:tgtEl>
                                        <p:attrNameLst>
                                          <p:attrName>ppt_x</p:attrName>
                                        </p:attrNameLst>
                                      </p:cBhvr>
                                      <p:tavLst>
                                        <p:tav tm="0">
                                          <p:val>
                                            <p:strVal val="#ppt_x"/>
                                          </p:val>
                                        </p:tav>
                                        <p:tav tm="100000">
                                          <p:val>
                                            <p:strVal val="#ppt_x"/>
                                          </p:val>
                                        </p:tav>
                                      </p:tavLst>
                                    </p:anim>
                                    <p:anim calcmode="lin" valueType="num">
                                      <p:cBhvr>
                                        <p:cTn id="35" dur="500" fill="hold"/>
                                        <p:tgtEl>
                                          <p:spTgt spid="67"/>
                                        </p:tgtEl>
                                        <p:attrNameLst>
                                          <p:attrName>ppt_y</p:attrName>
                                        </p:attrNameLst>
                                      </p:cBhvr>
                                      <p:tavLst>
                                        <p:tav tm="0">
                                          <p:val>
                                            <p:strVal val="#ppt_y+.1"/>
                                          </p:val>
                                        </p:tav>
                                        <p:tav tm="100000">
                                          <p:val>
                                            <p:strVal val="#ppt_y"/>
                                          </p:val>
                                        </p:tav>
                                      </p:tavLst>
                                    </p:anim>
                                  </p:childTnLst>
                                </p:cTn>
                              </p:par>
                            </p:childTnLst>
                          </p:cTn>
                        </p:par>
                        <p:par>
                          <p:cTn id="36" fill="hold">
                            <p:stCondLst>
                              <p:cond delay="2300"/>
                            </p:stCondLst>
                            <p:childTnLst>
                              <p:par>
                                <p:cTn id="37" presetID="53" presetClass="entr" presetSubtype="16"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500" fill="hold"/>
                                        <p:tgtEl>
                                          <p:spTgt spid="68"/>
                                        </p:tgtEl>
                                        <p:attrNameLst>
                                          <p:attrName>ppt_w</p:attrName>
                                        </p:attrNameLst>
                                      </p:cBhvr>
                                      <p:tavLst>
                                        <p:tav tm="0">
                                          <p:val>
                                            <p:fltVal val="0"/>
                                          </p:val>
                                        </p:tav>
                                        <p:tav tm="100000">
                                          <p:val>
                                            <p:strVal val="#ppt_w"/>
                                          </p:val>
                                        </p:tav>
                                      </p:tavLst>
                                    </p:anim>
                                    <p:anim calcmode="lin" valueType="num">
                                      <p:cBhvr>
                                        <p:cTn id="40" dur="500" fill="hold"/>
                                        <p:tgtEl>
                                          <p:spTgt spid="68"/>
                                        </p:tgtEl>
                                        <p:attrNameLst>
                                          <p:attrName>ppt_h</p:attrName>
                                        </p:attrNameLst>
                                      </p:cBhvr>
                                      <p:tavLst>
                                        <p:tav tm="0">
                                          <p:val>
                                            <p:fltVal val="0"/>
                                          </p:val>
                                        </p:tav>
                                        <p:tav tm="100000">
                                          <p:val>
                                            <p:strVal val="#ppt_h"/>
                                          </p:val>
                                        </p:tav>
                                      </p:tavLst>
                                    </p:anim>
                                    <p:animEffect transition="in" filter="fade">
                                      <p:cBhvr>
                                        <p:cTn id="41" dur="500"/>
                                        <p:tgtEl>
                                          <p:spTgt spid="68"/>
                                        </p:tgtEl>
                                      </p:cBhvr>
                                    </p:animEffect>
                                  </p:childTnLst>
                                </p:cTn>
                              </p:par>
                            </p:childTnLst>
                          </p:cTn>
                        </p:par>
                        <p:par>
                          <p:cTn id="42" fill="hold">
                            <p:stCondLst>
                              <p:cond delay="2800"/>
                            </p:stCondLst>
                            <p:childTnLst>
                              <p:par>
                                <p:cTn id="43" presetID="42" presetClass="entr" presetSubtype="0"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fade">
                                      <p:cBhvr>
                                        <p:cTn id="45" dur="500"/>
                                        <p:tgtEl>
                                          <p:spTgt spid="69"/>
                                        </p:tgtEl>
                                      </p:cBhvr>
                                    </p:animEffect>
                                    <p:anim calcmode="lin" valueType="num">
                                      <p:cBhvr>
                                        <p:cTn id="46" dur="500" fill="hold"/>
                                        <p:tgtEl>
                                          <p:spTgt spid="69"/>
                                        </p:tgtEl>
                                        <p:attrNameLst>
                                          <p:attrName>ppt_x</p:attrName>
                                        </p:attrNameLst>
                                      </p:cBhvr>
                                      <p:tavLst>
                                        <p:tav tm="0">
                                          <p:val>
                                            <p:strVal val="#ppt_x"/>
                                          </p:val>
                                        </p:tav>
                                        <p:tav tm="100000">
                                          <p:val>
                                            <p:strVal val="#ppt_x"/>
                                          </p:val>
                                        </p:tav>
                                      </p:tavLst>
                                    </p:anim>
                                    <p:anim calcmode="lin" valueType="num">
                                      <p:cBhvr>
                                        <p:cTn id="47" dur="500" fill="hold"/>
                                        <p:tgtEl>
                                          <p:spTgt spid="69"/>
                                        </p:tgtEl>
                                        <p:attrNameLst>
                                          <p:attrName>ppt_y</p:attrName>
                                        </p:attrNameLst>
                                      </p:cBhvr>
                                      <p:tavLst>
                                        <p:tav tm="0">
                                          <p:val>
                                            <p:strVal val="#ppt_y+.1"/>
                                          </p:val>
                                        </p:tav>
                                        <p:tav tm="100000">
                                          <p:val>
                                            <p:strVal val="#ppt_y"/>
                                          </p:val>
                                        </p:tav>
                                      </p:tavLst>
                                    </p:anim>
                                  </p:childTnLst>
                                </p:cTn>
                              </p:par>
                            </p:childTnLst>
                          </p:cTn>
                        </p:par>
                        <p:par>
                          <p:cTn id="48" fill="hold">
                            <p:stCondLst>
                              <p:cond delay="3300"/>
                            </p:stCondLst>
                            <p:childTnLst>
                              <p:par>
                                <p:cTn id="49" presetID="53" presetClass="entr" presetSubtype="16" fill="hold" grpId="0"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p:cTn id="51" dur="500" fill="hold"/>
                                        <p:tgtEl>
                                          <p:spTgt spid="70"/>
                                        </p:tgtEl>
                                        <p:attrNameLst>
                                          <p:attrName>ppt_w</p:attrName>
                                        </p:attrNameLst>
                                      </p:cBhvr>
                                      <p:tavLst>
                                        <p:tav tm="0">
                                          <p:val>
                                            <p:fltVal val="0"/>
                                          </p:val>
                                        </p:tav>
                                        <p:tav tm="100000">
                                          <p:val>
                                            <p:strVal val="#ppt_w"/>
                                          </p:val>
                                        </p:tav>
                                      </p:tavLst>
                                    </p:anim>
                                    <p:anim calcmode="lin" valueType="num">
                                      <p:cBhvr>
                                        <p:cTn id="52" dur="500" fill="hold"/>
                                        <p:tgtEl>
                                          <p:spTgt spid="70"/>
                                        </p:tgtEl>
                                        <p:attrNameLst>
                                          <p:attrName>ppt_h</p:attrName>
                                        </p:attrNameLst>
                                      </p:cBhvr>
                                      <p:tavLst>
                                        <p:tav tm="0">
                                          <p:val>
                                            <p:fltVal val="0"/>
                                          </p:val>
                                        </p:tav>
                                        <p:tav tm="100000">
                                          <p:val>
                                            <p:strVal val="#ppt_h"/>
                                          </p:val>
                                        </p:tav>
                                      </p:tavLst>
                                    </p:anim>
                                    <p:animEffect transition="in" filter="fade">
                                      <p:cBhvr>
                                        <p:cTn id="53" dur="500"/>
                                        <p:tgtEl>
                                          <p:spTgt spid="70"/>
                                        </p:tgtEl>
                                      </p:cBhvr>
                                    </p:animEffect>
                                  </p:childTnLst>
                                </p:cTn>
                              </p:par>
                            </p:childTnLst>
                          </p:cTn>
                        </p:par>
                        <p:par>
                          <p:cTn id="54" fill="hold">
                            <p:stCondLst>
                              <p:cond delay="3800"/>
                            </p:stCondLst>
                            <p:childTnLst>
                              <p:par>
                                <p:cTn id="55" presetID="42" presetClass="entr" presetSubtype="0" fill="hold" grpId="0"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500"/>
                                        <p:tgtEl>
                                          <p:spTgt spid="71"/>
                                        </p:tgtEl>
                                      </p:cBhvr>
                                    </p:animEffect>
                                    <p:anim calcmode="lin" valueType="num">
                                      <p:cBhvr>
                                        <p:cTn id="58" dur="500" fill="hold"/>
                                        <p:tgtEl>
                                          <p:spTgt spid="71"/>
                                        </p:tgtEl>
                                        <p:attrNameLst>
                                          <p:attrName>ppt_x</p:attrName>
                                        </p:attrNameLst>
                                      </p:cBhvr>
                                      <p:tavLst>
                                        <p:tav tm="0">
                                          <p:val>
                                            <p:strVal val="#ppt_x"/>
                                          </p:val>
                                        </p:tav>
                                        <p:tav tm="100000">
                                          <p:val>
                                            <p:strVal val="#ppt_x"/>
                                          </p:val>
                                        </p:tav>
                                      </p:tavLst>
                                    </p:anim>
                                    <p:anim calcmode="lin" valueType="num">
                                      <p:cBhvr>
                                        <p:cTn id="59" dur="500" fill="hold"/>
                                        <p:tgtEl>
                                          <p:spTgt spid="71"/>
                                        </p:tgtEl>
                                        <p:attrNameLst>
                                          <p:attrName>ppt_y</p:attrName>
                                        </p:attrNameLst>
                                      </p:cBhvr>
                                      <p:tavLst>
                                        <p:tav tm="0">
                                          <p:val>
                                            <p:strVal val="#ppt_y+.1"/>
                                          </p:val>
                                        </p:tav>
                                        <p:tav tm="100000">
                                          <p:val>
                                            <p:strVal val="#ppt_y"/>
                                          </p:val>
                                        </p:tav>
                                      </p:tavLst>
                                    </p:anim>
                                  </p:childTnLst>
                                </p:cTn>
                              </p:par>
                            </p:childTnLst>
                          </p:cTn>
                        </p:par>
                        <p:par>
                          <p:cTn id="60" fill="hold">
                            <p:stCondLst>
                              <p:cond delay="4300"/>
                            </p:stCondLst>
                            <p:childTnLst>
                              <p:par>
                                <p:cTn id="61" presetID="53" presetClass="entr" presetSubtype="16"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childTnLst>
                          </p:cTn>
                        </p:par>
                        <p:par>
                          <p:cTn id="66" fill="hold">
                            <p:stCondLst>
                              <p:cond delay="4800"/>
                            </p:stCondLst>
                            <p:childTnLst>
                              <p:par>
                                <p:cTn id="67" presetID="22" presetClass="entr" presetSubtype="8" fill="hold" grpId="0" nodeType="after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wipe(left)">
                                      <p:cBhvr>
                                        <p:cTn id="69" dur="500"/>
                                        <p:tgtEl>
                                          <p:spTgt spid="73"/>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left)">
                                      <p:cBhvr>
                                        <p:cTn id="72" dur="500"/>
                                        <p:tgtEl>
                                          <p:spTgt spid="7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500"/>
                                        <p:tgtEl>
                                          <p:spTgt spid="75"/>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78"/>
                                        </p:tgtEl>
                                        <p:attrNameLst>
                                          <p:attrName>style.visibility</p:attrName>
                                        </p:attrNameLst>
                                      </p:cBhvr>
                                      <p:to>
                                        <p:strVal val="visible"/>
                                      </p:to>
                                    </p:set>
                                    <p:animEffect transition="in" filter="wipe(left)">
                                      <p:cBhvr>
                                        <p:cTn id="78" dur="500"/>
                                        <p:tgtEl>
                                          <p:spTgt spid="78"/>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wipe(left)">
                                      <p:cBhvr>
                                        <p:cTn id="81" dur="500"/>
                                        <p:tgtEl>
                                          <p:spTgt spid="76"/>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79"/>
                                        </p:tgtEl>
                                        <p:attrNameLst>
                                          <p:attrName>style.visibility</p:attrName>
                                        </p:attrNameLst>
                                      </p:cBhvr>
                                      <p:to>
                                        <p:strVal val="visible"/>
                                      </p:to>
                                    </p:set>
                                    <p:animEffect transition="in" filter="wipe(left)">
                                      <p:cBhvr>
                                        <p:cTn id="84" dur="500"/>
                                        <p:tgtEl>
                                          <p:spTgt spid="7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animEffect transition="in" filter="wipe(left)">
                                      <p:cBhvr>
                                        <p:cTn id="87" dur="500"/>
                                        <p:tgtEl>
                                          <p:spTgt spid="77"/>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80"/>
                                        </p:tgtEl>
                                        <p:attrNameLst>
                                          <p:attrName>style.visibility</p:attrName>
                                        </p:attrNameLst>
                                      </p:cBhvr>
                                      <p:to>
                                        <p:strVal val="visible"/>
                                      </p:to>
                                    </p:set>
                                    <p:animEffect transition="in" filter="wipe(left)">
                                      <p:cBhvr>
                                        <p:cTn id="90"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7" grpId="0" animBg="1"/>
      <p:bldP spid="59" grpId="0" animBg="1"/>
      <p:bldP spid="67" grpId="0" animBg="1"/>
      <p:bldP spid="68" grpId="0" animBg="1"/>
      <p:bldP spid="69" grpId="0" animBg="1"/>
      <p:bldP spid="70" grpId="0" animBg="1"/>
      <p:bldP spid="71" grpId="0" animBg="1"/>
      <p:bldP spid="72" grpId="0" animBg="1"/>
      <p:bldP spid="73" grpId="0"/>
      <p:bldP spid="74" grpId="0"/>
      <p:bldP spid="75" grpId="0"/>
      <p:bldP spid="76" grpId="0"/>
      <p:bldP spid="77" grpId="0"/>
      <p:bldP spid="78" grpId="0"/>
      <p:bldP spid="79" grpId="0"/>
      <p:bldP spid="8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5</a:t>
              </a:r>
              <a:endParaRPr lang="zh-CN" altLang="en-US" sz="3200" dirty="0">
                <a:solidFill>
                  <a:schemeClr val="bg1"/>
                </a:solidFill>
                <a:latin typeface="微软雅黑" pitchFamily="34" charset="-122"/>
                <a:ea typeface="微软雅黑" pitchFamily="34" charset="-122"/>
              </a:endParaRPr>
            </a:p>
          </p:txBody>
        </p:sp>
      </p:grpSp>
      <p:grpSp>
        <p:nvGrpSpPr>
          <p:cNvPr id="12" name="Group 30"/>
          <p:cNvGrpSpPr/>
          <p:nvPr/>
        </p:nvGrpSpPr>
        <p:grpSpPr>
          <a:xfrm>
            <a:off x="1375498" y="2496721"/>
            <a:ext cx="1920346" cy="3746376"/>
            <a:chOff x="838200" y="1428750"/>
            <a:chExt cx="1524000" cy="2973603"/>
          </a:xfrm>
        </p:grpSpPr>
        <p:sp>
          <p:nvSpPr>
            <p:cNvPr id="16" name="Rounded Rectangle 5"/>
            <p:cNvSpPr/>
            <p:nvPr/>
          </p:nvSpPr>
          <p:spPr>
            <a:xfrm>
              <a:off x="838200" y="1428750"/>
              <a:ext cx="1524000" cy="1524000"/>
            </a:xfrm>
            <a:prstGeom prst="roundRect">
              <a:avLst/>
            </a:prstGeom>
            <a:solidFill>
              <a:srgbClr val="3B68A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4" name="Rectangle 18"/>
            <p:cNvSpPr/>
            <p:nvPr/>
          </p:nvSpPr>
          <p:spPr>
            <a:xfrm>
              <a:off x="838200" y="3363032"/>
              <a:ext cx="1524000" cy="92830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此处添加详细文本描述，建议与标题相关并符合整体语言风格，语言描述尽量简洁生动。的字数控制在</a:t>
              </a:r>
              <a:r>
                <a:rPr kumimoji="0" lang="en-US"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endParaRPr kumimoji="0" lang="ms-MY"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5" name="Rounded Rectangle 22"/>
            <p:cNvSpPr/>
            <p:nvPr/>
          </p:nvSpPr>
          <p:spPr>
            <a:xfrm>
              <a:off x="838200" y="4326153"/>
              <a:ext cx="1524000" cy="76200"/>
            </a:xfrm>
            <a:prstGeom prst="roundRect">
              <a:avLst/>
            </a:prstGeom>
            <a:solidFill>
              <a:srgbClr val="3B68A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18" name="Group 31"/>
          <p:cNvGrpSpPr/>
          <p:nvPr/>
        </p:nvGrpSpPr>
        <p:grpSpPr>
          <a:xfrm>
            <a:off x="3871948" y="2496721"/>
            <a:ext cx="1920346" cy="3731859"/>
            <a:chOff x="2819400" y="1428750"/>
            <a:chExt cx="1524000" cy="2962080"/>
          </a:xfrm>
        </p:grpSpPr>
        <p:sp>
          <p:nvSpPr>
            <p:cNvPr id="22" name="Rounded Rectangle 6"/>
            <p:cNvSpPr/>
            <p:nvPr/>
          </p:nvSpPr>
          <p:spPr>
            <a:xfrm>
              <a:off x="2819400" y="1428750"/>
              <a:ext cx="1524000" cy="1524000"/>
            </a:xfrm>
            <a:prstGeom prst="roundRect">
              <a:avLst/>
            </a:prstGeom>
            <a:solidFill>
              <a:srgbClr val="F79E5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20" name="Rectangle 19"/>
            <p:cNvSpPr/>
            <p:nvPr/>
          </p:nvSpPr>
          <p:spPr>
            <a:xfrm>
              <a:off x="2819400" y="3363031"/>
              <a:ext cx="1524000" cy="928306"/>
            </a:xfrm>
            <a:prstGeom prst="rect">
              <a:avLst/>
            </a:prstGeom>
          </p:spPr>
          <p:txBody>
            <a:bodyPr wrap="square">
              <a:spAutoFit/>
            </a:bodyPr>
            <a:lstStyle/>
            <a:p>
              <a:pPr lvl="0" algn="ctr">
                <a:defRPr/>
              </a:pPr>
              <a:r>
                <a:rPr lang="zh-CN" altLang="en-US" sz="14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400" kern="0" dirty="0">
                  <a:solidFill>
                    <a:schemeClr val="bg1">
                      <a:lumMod val="50000"/>
                    </a:schemeClr>
                  </a:solidFill>
                  <a:latin typeface="微软雅黑" pitchFamily="34" charset="-122"/>
                  <a:ea typeface="微软雅黑" pitchFamily="34" charset="-122"/>
                </a:rPr>
                <a:t>200</a:t>
              </a:r>
              <a:endParaRPr lang="ms-MY" altLang="zh-CN" sz="1400" kern="0" dirty="0">
                <a:solidFill>
                  <a:schemeClr val="bg1">
                    <a:lumMod val="50000"/>
                  </a:schemeClr>
                </a:solidFill>
                <a:latin typeface="微软雅黑" pitchFamily="34" charset="-122"/>
                <a:ea typeface="微软雅黑" pitchFamily="34" charset="-122"/>
              </a:endParaRPr>
            </a:p>
          </p:txBody>
        </p:sp>
        <p:sp>
          <p:nvSpPr>
            <p:cNvPr id="21" name="Rounded Rectangle 23"/>
            <p:cNvSpPr/>
            <p:nvPr/>
          </p:nvSpPr>
          <p:spPr>
            <a:xfrm>
              <a:off x="2819400" y="4314630"/>
              <a:ext cx="1524000" cy="76200"/>
            </a:xfrm>
            <a:prstGeom prst="roundRect">
              <a:avLst/>
            </a:prstGeom>
            <a:solidFill>
              <a:srgbClr val="F79E5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24" name="Group 32"/>
          <p:cNvGrpSpPr/>
          <p:nvPr/>
        </p:nvGrpSpPr>
        <p:grpSpPr>
          <a:xfrm>
            <a:off x="6368397" y="2496721"/>
            <a:ext cx="1920346" cy="3746373"/>
            <a:chOff x="4800600" y="1428750"/>
            <a:chExt cx="1524000" cy="2973600"/>
          </a:xfrm>
          <a:solidFill>
            <a:srgbClr val="4DCEB8"/>
          </a:solidFill>
        </p:grpSpPr>
        <p:sp>
          <p:nvSpPr>
            <p:cNvPr id="28" name="Rounded Rectangle 7"/>
            <p:cNvSpPr/>
            <p:nvPr/>
          </p:nvSpPr>
          <p:spPr>
            <a:xfrm>
              <a:off x="4800600" y="1428750"/>
              <a:ext cx="1524000" cy="152400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26" name="Rectangle 20"/>
            <p:cNvSpPr/>
            <p:nvPr/>
          </p:nvSpPr>
          <p:spPr>
            <a:xfrm>
              <a:off x="4800600" y="3351513"/>
              <a:ext cx="1524000" cy="928306"/>
            </a:xfrm>
            <a:prstGeom prst="rect">
              <a:avLst/>
            </a:prstGeom>
            <a:noFill/>
          </p:spPr>
          <p:txBody>
            <a:bodyPr wrap="square">
              <a:spAutoFit/>
            </a:bodyPr>
            <a:lstStyle/>
            <a:p>
              <a:pPr lvl="0" algn="ctr">
                <a:defRPr/>
              </a:pPr>
              <a:r>
                <a:rPr lang="zh-CN" altLang="en-US" sz="14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400" kern="0" dirty="0">
                  <a:solidFill>
                    <a:schemeClr val="bg1">
                      <a:lumMod val="50000"/>
                    </a:schemeClr>
                  </a:solidFill>
                  <a:latin typeface="微软雅黑" pitchFamily="34" charset="-122"/>
                  <a:ea typeface="微软雅黑" pitchFamily="34" charset="-122"/>
                </a:rPr>
                <a:t>200</a:t>
              </a:r>
              <a:endParaRPr lang="ms-MY" altLang="zh-CN" sz="1400" kern="0" dirty="0">
                <a:solidFill>
                  <a:schemeClr val="bg1">
                    <a:lumMod val="50000"/>
                  </a:schemeClr>
                </a:solidFill>
                <a:latin typeface="微软雅黑" pitchFamily="34" charset="-122"/>
                <a:ea typeface="微软雅黑" pitchFamily="34" charset="-122"/>
              </a:endParaRPr>
            </a:p>
          </p:txBody>
        </p:sp>
        <p:sp>
          <p:nvSpPr>
            <p:cNvPr id="27" name="Rounded Rectangle 24"/>
            <p:cNvSpPr/>
            <p:nvPr/>
          </p:nvSpPr>
          <p:spPr>
            <a:xfrm>
              <a:off x="4800600" y="4326150"/>
              <a:ext cx="1524000" cy="7620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31" name="Group 33"/>
          <p:cNvGrpSpPr/>
          <p:nvPr/>
        </p:nvGrpSpPr>
        <p:grpSpPr>
          <a:xfrm>
            <a:off x="8864847" y="2496721"/>
            <a:ext cx="1920346" cy="3731859"/>
            <a:chOff x="6781800" y="1428750"/>
            <a:chExt cx="1524000" cy="2962080"/>
          </a:xfrm>
          <a:solidFill>
            <a:srgbClr val="B95F95"/>
          </a:solidFill>
        </p:grpSpPr>
        <p:sp>
          <p:nvSpPr>
            <p:cNvPr id="40" name="Rounded Rectangle 8"/>
            <p:cNvSpPr/>
            <p:nvPr/>
          </p:nvSpPr>
          <p:spPr>
            <a:xfrm>
              <a:off x="6781800" y="1428750"/>
              <a:ext cx="1524000" cy="152400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33" name="Rectangle 21"/>
            <p:cNvSpPr/>
            <p:nvPr/>
          </p:nvSpPr>
          <p:spPr>
            <a:xfrm>
              <a:off x="6781800" y="3339991"/>
              <a:ext cx="1524000" cy="928306"/>
            </a:xfrm>
            <a:prstGeom prst="rect">
              <a:avLst/>
            </a:prstGeom>
            <a:noFill/>
          </p:spPr>
          <p:txBody>
            <a:bodyPr wrap="square">
              <a:spAutoFit/>
            </a:bodyPr>
            <a:lstStyle/>
            <a:p>
              <a:pPr lvl="0" algn="ctr">
                <a:defRPr/>
              </a:pPr>
              <a:r>
                <a:rPr lang="zh-CN" altLang="en-US" sz="14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400" kern="0" dirty="0">
                  <a:solidFill>
                    <a:schemeClr val="bg1">
                      <a:lumMod val="50000"/>
                    </a:schemeClr>
                  </a:solidFill>
                  <a:latin typeface="微软雅黑" pitchFamily="34" charset="-122"/>
                  <a:ea typeface="微软雅黑" pitchFamily="34" charset="-122"/>
                </a:rPr>
                <a:t>200</a:t>
              </a:r>
              <a:endParaRPr lang="ms-MY" altLang="zh-CN" sz="1400" kern="0" dirty="0">
                <a:solidFill>
                  <a:schemeClr val="bg1">
                    <a:lumMod val="50000"/>
                  </a:schemeClr>
                </a:solidFill>
                <a:latin typeface="微软雅黑" pitchFamily="34" charset="-122"/>
                <a:ea typeface="微软雅黑" pitchFamily="34" charset="-122"/>
              </a:endParaRPr>
            </a:p>
          </p:txBody>
        </p:sp>
        <p:sp>
          <p:nvSpPr>
            <p:cNvPr id="34" name="Rounded Rectangle 25"/>
            <p:cNvSpPr/>
            <p:nvPr/>
          </p:nvSpPr>
          <p:spPr>
            <a:xfrm>
              <a:off x="6781800" y="4314630"/>
              <a:ext cx="1524000" cy="7620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sp>
        <p:nvSpPr>
          <p:cNvPr id="77" name="矩形 76"/>
          <p:cNvSpPr>
            <a:spLocks noChangeArrowheads="1"/>
          </p:cNvSpPr>
          <p:nvPr/>
        </p:nvSpPr>
        <p:spPr bwMode="auto">
          <a:xfrm>
            <a:off x="1719931" y="458322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cs typeface="+mj-cs"/>
              </a:rPr>
              <a:t>通用名</a:t>
            </a:r>
            <a:endParaRPr lang="en-US" altLang="zh-CN" b="1" cap="all" dirty="0">
              <a:solidFill>
                <a:schemeClr val="bg1">
                  <a:lumMod val="50000"/>
                </a:schemeClr>
              </a:solidFill>
              <a:latin typeface="微软雅黑" pitchFamily="34" charset="-122"/>
              <a:ea typeface="微软雅黑" pitchFamily="34" charset="-122"/>
              <a:cs typeface="+mj-cs"/>
            </a:endParaRPr>
          </a:p>
        </p:txBody>
      </p:sp>
      <p:sp>
        <p:nvSpPr>
          <p:cNvPr id="78" name="矩形 77"/>
          <p:cNvSpPr>
            <a:spLocks noChangeArrowheads="1"/>
          </p:cNvSpPr>
          <p:nvPr/>
        </p:nvSpPr>
        <p:spPr bwMode="auto">
          <a:xfrm>
            <a:off x="4317720" y="458322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79" name="矩形 78"/>
          <p:cNvSpPr>
            <a:spLocks noChangeArrowheads="1"/>
          </p:cNvSpPr>
          <p:nvPr/>
        </p:nvSpPr>
        <p:spPr bwMode="auto">
          <a:xfrm>
            <a:off x="6842940" y="458322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80" name="矩形 79"/>
          <p:cNvSpPr>
            <a:spLocks noChangeArrowheads="1"/>
          </p:cNvSpPr>
          <p:nvPr/>
        </p:nvSpPr>
        <p:spPr bwMode="auto">
          <a:xfrm>
            <a:off x="9326448" y="458322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50329731"/>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2" presetClass="entr" presetSubtype="4" decel="5000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300" fill="hold"/>
                                        <p:tgtEl>
                                          <p:spTgt spid="12"/>
                                        </p:tgtEl>
                                        <p:attrNameLst>
                                          <p:attrName>ppt_x</p:attrName>
                                        </p:attrNameLst>
                                      </p:cBhvr>
                                      <p:tavLst>
                                        <p:tav tm="0">
                                          <p:val>
                                            <p:strVal val="#ppt_x"/>
                                          </p:val>
                                        </p:tav>
                                        <p:tav tm="100000">
                                          <p:val>
                                            <p:strVal val="#ppt_x"/>
                                          </p:val>
                                        </p:tav>
                                      </p:tavLst>
                                    </p:anim>
                                    <p:anim calcmode="lin" valueType="num">
                                      <p:cBhvr additive="base">
                                        <p:cTn id="22" dur="300" fill="hold"/>
                                        <p:tgtEl>
                                          <p:spTgt spid="12"/>
                                        </p:tgtEl>
                                        <p:attrNameLst>
                                          <p:attrName>ppt_y</p:attrName>
                                        </p:attrNameLst>
                                      </p:cBhvr>
                                      <p:tavLst>
                                        <p:tav tm="0">
                                          <p:val>
                                            <p:strVal val="1+#ppt_h/2"/>
                                          </p:val>
                                        </p:tav>
                                        <p:tav tm="100000">
                                          <p:val>
                                            <p:strVal val="#ppt_y"/>
                                          </p:val>
                                        </p:tav>
                                      </p:tavLst>
                                    </p:anim>
                                  </p:childTnLst>
                                </p:cTn>
                              </p:par>
                            </p:childTnLst>
                          </p:cTn>
                        </p:par>
                        <p:par>
                          <p:cTn id="23" fill="hold">
                            <p:stCondLst>
                              <p:cond delay="1100"/>
                            </p:stCondLst>
                            <p:childTnLst>
                              <p:par>
                                <p:cTn id="24" presetID="2" presetClass="entr" presetSubtype="4" decel="5000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300" fill="hold"/>
                                        <p:tgtEl>
                                          <p:spTgt spid="18"/>
                                        </p:tgtEl>
                                        <p:attrNameLst>
                                          <p:attrName>ppt_x</p:attrName>
                                        </p:attrNameLst>
                                      </p:cBhvr>
                                      <p:tavLst>
                                        <p:tav tm="0">
                                          <p:val>
                                            <p:strVal val="#ppt_x"/>
                                          </p:val>
                                        </p:tav>
                                        <p:tav tm="100000">
                                          <p:val>
                                            <p:strVal val="#ppt_x"/>
                                          </p:val>
                                        </p:tav>
                                      </p:tavLst>
                                    </p:anim>
                                    <p:anim calcmode="lin" valueType="num">
                                      <p:cBhvr additive="base">
                                        <p:cTn id="27" dur="300" fill="hold"/>
                                        <p:tgtEl>
                                          <p:spTgt spid="18"/>
                                        </p:tgtEl>
                                        <p:attrNameLst>
                                          <p:attrName>ppt_y</p:attrName>
                                        </p:attrNameLst>
                                      </p:cBhvr>
                                      <p:tavLst>
                                        <p:tav tm="0">
                                          <p:val>
                                            <p:strVal val="1+#ppt_h/2"/>
                                          </p:val>
                                        </p:tav>
                                        <p:tav tm="100000">
                                          <p:val>
                                            <p:strVal val="#ppt_y"/>
                                          </p:val>
                                        </p:tav>
                                      </p:tavLst>
                                    </p:anim>
                                  </p:childTnLst>
                                </p:cTn>
                              </p:par>
                            </p:childTnLst>
                          </p:cTn>
                        </p:par>
                        <p:par>
                          <p:cTn id="28" fill="hold">
                            <p:stCondLst>
                              <p:cond delay="1400"/>
                            </p:stCondLst>
                            <p:childTnLst>
                              <p:par>
                                <p:cTn id="29" presetID="2" presetClass="entr" presetSubtype="4" decel="5000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300" fill="hold"/>
                                        <p:tgtEl>
                                          <p:spTgt spid="24"/>
                                        </p:tgtEl>
                                        <p:attrNameLst>
                                          <p:attrName>ppt_x</p:attrName>
                                        </p:attrNameLst>
                                      </p:cBhvr>
                                      <p:tavLst>
                                        <p:tav tm="0">
                                          <p:val>
                                            <p:strVal val="#ppt_x"/>
                                          </p:val>
                                        </p:tav>
                                        <p:tav tm="100000">
                                          <p:val>
                                            <p:strVal val="#ppt_x"/>
                                          </p:val>
                                        </p:tav>
                                      </p:tavLst>
                                    </p:anim>
                                    <p:anim calcmode="lin" valueType="num">
                                      <p:cBhvr additive="base">
                                        <p:cTn id="32" dur="300" fill="hold"/>
                                        <p:tgtEl>
                                          <p:spTgt spid="24"/>
                                        </p:tgtEl>
                                        <p:attrNameLst>
                                          <p:attrName>ppt_y</p:attrName>
                                        </p:attrNameLst>
                                      </p:cBhvr>
                                      <p:tavLst>
                                        <p:tav tm="0">
                                          <p:val>
                                            <p:strVal val="1+#ppt_h/2"/>
                                          </p:val>
                                        </p:tav>
                                        <p:tav tm="100000">
                                          <p:val>
                                            <p:strVal val="#ppt_y"/>
                                          </p:val>
                                        </p:tav>
                                      </p:tavLst>
                                    </p:anim>
                                  </p:childTnLst>
                                </p:cTn>
                              </p:par>
                            </p:childTnLst>
                          </p:cTn>
                        </p:par>
                        <p:par>
                          <p:cTn id="33" fill="hold">
                            <p:stCondLst>
                              <p:cond delay="1700"/>
                            </p:stCondLst>
                            <p:childTnLst>
                              <p:par>
                                <p:cTn id="34" presetID="2" presetClass="entr" presetSubtype="4" decel="50000"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300" fill="hold"/>
                                        <p:tgtEl>
                                          <p:spTgt spid="31"/>
                                        </p:tgtEl>
                                        <p:attrNameLst>
                                          <p:attrName>ppt_x</p:attrName>
                                        </p:attrNameLst>
                                      </p:cBhvr>
                                      <p:tavLst>
                                        <p:tav tm="0">
                                          <p:val>
                                            <p:strVal val="#ppt_x"/>
                                          </p:val>
                                        </p:tav>
                                        <p:tav tm="100000">
                                          <p:val>
                                            <p:strVal val="#ppt_x"/>
                                          </p:val>
                                        </p:tav>
                                      </p:tavLst>
                                    </p:anim>
                                    <p:anim calcmode="lin" valueType="num">
                                      <p:cBhvr additive="base">
                                        <p:cTn id="37" dur="300" fill="hold"/>
                                        <p:tgtEl>
                                          <p:spTgt spid="31"/>
                                        </p:tgtEl>
                                        <p:attrNameLst>
                                          <p:attrName>ppt_y</p:attrName>
                                        </p:attrNameLst>
                                      </p:cBhvr>
                                      <p:tavLst>
                                        <p:tav tm="0">
                                          <p:val>
                                            <p:strVal val="1+#ppt_h/2"/>
                                          </p:val>
                                        </p:tav>
                                        <p:tav tm="100000">
                                          <p:val>
                                            <p:strVal val="#ppt_y"/>
                                          </p:val>
                                        </p:tav>
                                      </p:tavLst>
                                    </p:anim>
                                  </p:childTnLst>
                                </p:cTn>
                              </p:par>
                              <p:par>
                                <p:cTn id="38" presetID="12" presetClass="entr" presetSubtype="4" fill="hold" grpId="0"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additive="base">
                                        <p:cTn id="40" dur="500"/>
                                        <p:tgtEl>
                                          <p:spTgt spid="77"/>
                                        </p:tgtEl>
                                        <p:attrNameLst>
                                          <p:attrName>ppt_y</p:attrName>
                                        </p:attrNameLst>
                                      </p:cBhvr>
                                      <p:tavLst>
                                        <p:tav tm="0">
                                          <p:val>
                                            <p:strVal val="#ppt_y+#ppt_h*1.125000"/>
                                          </p:val>
                                        </p:tav>
                                        <p:tav tm="100000">
                                          <p:val>
                                            <p:strVal val="#ppt_y"/>
                                          </p:val>
                                        </p:tav>
                                      </p:tavLst>
                                    </p:anim>
                                    <p:animEffect transition="in" filter="wipe(up)">
                                      <p:cBhvr>
                                        <p:cTn id="41" dur="500"/>
                                        <p:tgtEl>
                                          <p:spTgt spid="77"/>
                                        </p:tgtEl>
                                      </p:cBhvr>
                                    </p:animEffect>
                                  </p:childTnLst>
                                </p:cTn>
                              </p:par>
                              <p:par>
                                <p:cTn id="42" presetID="12" presetClass="entr" presetSubtype="4" fill="hold" grpId="0" nodeType="withEffect">
                                  <p:stCondLst>
                                    <p:cond delay="10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500"/>
                                        <p:tgtEl>
                                          <p:spTgt spid="78"/>
                                        </p:tgtEl>
                                        <p:attrNameLst>
                                          <p:attrName>ppt_y</p:attrName>
                                        </p:attrNameLst>
                                      </p:cBhvr>
                                      <p:tavLst>
                                        <p:tav tm="0">
                                          <p:val>
                                            <p:strVal val="#ppt_y+#ppt_h*1.125000"/>
                                          </p:val>
                                        </p:tav>
                                        <p:tav tm="100000">
                                          <p:val>
                                            <p:strVal val="#ppt_y"/>
                                          </p:val>
                                        </p:tav>
                                      </p:tavLst>
                                    </p:anim>
                                    <p:animEffect transition="in" filter="wipe(up)">
                                      <p:cBhvr>
                                        <p:cTn id="45" dur="500"/>
                                        <p:tgtEl>
                                          <p:spTgt spid="78"/>
                                        </p:tgtEl>
                                      </p:cBhvr>
                                    </p:animEffect>
                                  </p:childTnLst>
                                </p:cTn>
                              </p:par>
                              <p:par>
                                <p:cTn id="46" presetID="12" presetClass="entr" presetSubtype="4" fill="hold" grpId="0" nodeType="withEffect">
                                  <p:stCondLst>
                                    <p:cond delay="200"/>
                                  </p:stCondLst>
                                  <p:childTnLst>
                                    <p:set>
                                      <p:cBhvr>
                                        <p:cTn id="47" dur="1" fill="hold">
                                          <p:stCondLst>
                                            <p:cond delay="0"/>
                                          </p:stCondLst>
                                        </p:cTn>
                                        <p:tgtEl>
                                          <p:spTgt spid="79"/>
                                        </p:tgtEl>
                                        <p:attrNameLst>
                                          <p:attrName>style.visibility</p:attrName>
                                        </p:attrNameLst>
                                      </p:cBhvr>
                                      <p:to>
                                        <p:strVal val="visible"/>
                                      </p:to>
                                    </p:set>
                                    <p:anim calcmode="lin" valueType="num">
                                      <p:cBhvr additive="base">
                                        <p:cTn id="48" dur="500"/>
                                        <p:tgtEl>
                                          <p:spTgt spid="79"/>
                                        </p:tgtEl>
                                        <p:attrNameLst>
                                          <p:attrName>ppt_y</p:attrName>
                                        </p:attrNameLst>
                                      </p:cBhvr>
                                      <p:tavLst>
                                        <p:tav tm="0">
                                          <p:val>
                                            <p:strVal val="#ppt_y+#ppt_h*1.125000"/>
                                          </p:val>
                                        </p:tav>
                                        <p:tav tm="100000">
                                          <p:val>
                                            <p:strVal val="#ppt_y"/>
                                          </p:val>
                                        </p:tav>
                                      </p:tavLst>
                                    </p:anim>
                                    <p:animEffect transition="in" filter="wipe(up)">
                                      <p:cBhvr>
                                        <p:cTn id="49" dur="500"/>
                                        <p:tgtEl>
                                          <p:spTgt spid="79"/>
                                        </p:tgtEl>
                                      </p:cBhvr>
                                    </p:animEffect>
                                  </p:childTnLst>
                                </p:cTn>
                              </p:par>
                              <p:par>
                                <p:cTn id="50" presetID="12" presetClass="entr" presetSubtype="4" fill="hold" grpId="0" nodeType="withEffect">
                                  <p:stCondLst>
                                    <p:cond delay="300"/>
                                  </p:stCondLst>
                                  <p:childTnLst>
                                    <p:set>
                                      <p:cBhvr>
                                        <p:cTn id="51" dur="1" fill="hold">
                                          <p:stCondLst>
                                            <p:cond delay="0"/>
                                          </p:stCondLst>
                                        </p:cTn>
                                        <p:tgtEl>
                                          <p:spTgt spid="80"/>
                                        </p:tgtEl>
                                        <p:attrNameLst>
                                          <p:attrName>style.visibility</p:attrName>
                                        </p:attrNameLst>
                                      </p:cBhvr>
                                      <p:to>
                                        <p:strVal val="visible"/>
                                      </p:to>
                                    </p:set>
                                    <p:anim calcmode="lin" valueType="num">
                                      <p:cBhvr additive="base">
                                        <p:cTn id="52" dur="500"/>
                                        <p:tgtEl>
                                          <p:spTgt spid="80"/>
                                        </p:tgtEl>
                                        <p:attrNameLst>
                                          <p:attrName>ppt_y</p:attrName>
                                        </p:attrNameLst>
                                      </p:cBhvr>
                                      <p:tavLst>
                                        <p:tav tm="0">
                                          <p:val>
                                            <p:strVal val="#ppt_y+#ppt_h*1.125000"/>
                                          </p:val>
                                        </p:tav>
                                        <p:tav tm="100000">
                                          <p:val>
                                            <p:strVal val="#ppt_y"/>
                                          </p:val>
                                        </p:tav>
                                      </p:tavLst>
                                    </p:anim>
                                    <p:animEffect transition="in" filter="wipe(up)">
                                      <p:cBhvr>
                                        <p:cTn id="5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7" grpId="0"/>
      <p:bldP spid="78" grpId="0"/>
      <p:bldP spid="79" grpId="0"/>
      <p:bldP spid="8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880031" y="0"/>
            <a:ext cx="3310382" cy="6859588"/>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7450748" y="1817142"/>
            <a:ext cx="2858566" cy="3225304"/>
            <a:chOff x="1632857" y="1363189"/>
            <a:chExt cx="1684422" cy="1900524"/>
          </a:xfrm>
        </p:grpSpPr>
        <p:sp>
          <p:nvSpPr>
            <p:cNvPr id="9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lumMod val="0"/>
                    <a:lumOff val="100000"/>
                  </a:schemeClr>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9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sp>
          <p:nvSpPr>
            <p:cNvPr id="94" name="文本框 94"/>
            <p:cNvSpPr txBox="1"/>
            <p:nvPr/>
          </p:nvSpPr>
          <p:spPr>
            <a:xfrm>
              <a:off x="1705546" y="2007617"/>
              <a:ext cx="1539044" cy="584881"/>
            </a:xfrm>
            <a:prstGeom prst="rect">
              <a:avLst/>
            </a:prstGeom>
            <a:noFill/>
          </p:spPr>
          <p:txBody>
            <a:bodyPr wrap="square" lIns="68580" tIns="34290" rIns="68580" bIns="34290" rtlCol="0">
              <a:spAutoFit/>
            </a:bodyPr>
            <a:lstStyle/>
            <a:p>
              <a:pPr algn="ctr"/>
              <a:r>
                <a:rPr lang="zh-CN" altLang="en-US" sz="6000" b="1" dirty="0">
                  <a:solidFill>
                    <a:schemeClr val="bg1"/>
                  </a:solidFill>
                  <a:latin typeface="微软雅黑" pitchFamily="34" charset="-122"/>
                  <a:ea typeface="微软雅黑" pitchFamily="34" charset="-122"/>
                </a:rPr>
                <a:t>结语</a:t>
              </a:r>
            </a:p>
          </p:txBody>
        </p:sp>
      </p:grpSp>
      <p:sp>
        <p:nvSpPr>
          <p:cNvPr id="29" name="TextBox 504"/>
          <p:cNvSpPr txBox="1"/>
          <p:nvPr/>
        </p:nvSpPr>
        <p:spPr>
          <a:xfrm>
            <a:off x="1022962" y="1566090"/>
            <a:ext cx="5777888" cy="4154984"/>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3600" b="1" dirty="0">
                <a:solidFill>
                  <a:schemeClr val="bg1">
                    <a:lumMod val="50000"/>
                  </a:schemeClr>
                </a:solidFill>
                <a:sym typeface="微软雅黑" pitchFamily="34" charset="-122"/>
              </a:rPr>
              <a:t>     首先 </a:t>
            </a:r>
            <a:r>
              <a:rPr lang="zh-CN" altLang="en-US" sz="2000" dirty="0">
                <a:solidFill>
                  <a:schemeClr val="bg1">
                    <a:lumMod val="50000"/>
                  </a:schemeClr>
                </a:solidFill>
                <a:sym typeface="微软雅黑" pitchFamily="34" charset="-122"/>
              </a:rPr>
              <a:t>感谢您在百忙之中审阅我，当您打开这个文件时，您将开始对我的能力进行评估，对我的经历进行阅读；希望您关闭这个胶片时，我能够契合您的要求，加入一个新的家庭，共同奋斗！在此录入上述图表的综合描述说明。在此录入上述图表的综合描述说明，在此录入上述图表的综合描述说明，在此录入上述图表的综合描述说明，在此录入上述图表的综合描述说明。</a:t>
            </a:r>
            <a:endParaRPr lang="en-US" altLang="zh-CN" sz="2000"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869155983"/>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p:cTn id="11" dur="500" fill="hold"/>
                                        <p:tgtEl>
                                          <p:spTgt spid="91"/>
                                        </p:tgtEl>
                                        <p:attrNameLst>
                                          <p:attrName>ppt_w</p:attrName>
                                        </p:attrNameLst>
                                      </p:cBhvr>
                                      <p:tavLst>
                                        <p:tav tm="0">
                                          <p:val>
                                            <p:fltVal val="0"/>
                                          </p:val>
                                        </p:tav>
                                        <p:tav tm="100000">
                                          <p:val>
                                            <p:strVal val="#ppt_w"/>
                                          </p:val>
                                        </p:tav>
                                      </p:tavLst>
                                    </p:anim>
                                    <p:anim calcmode="lin" valueType="num">
                                      <p:cBhvr>
                                        <p:cTn id="12" dur="500" fill="hold"/>
                                        <p:tgtEl>
                                          <p:spTgt spid="91"/>
                                        </p:tgtEl>
                                        <p:attrNameLst>
                                          <p:attrName>ppt_h</p:attrName>
                                        </p:attrNameLst>
                                      </p:cBhvr>
                                      <p:tavLst>
                                        <p:tav tm="0">
                                          <p:val>
                                            <p:fltVal val="0"/>
                                          </p:val>
                                        </p:tav>
                                        <p:tav tm="100000">
                                          <p:val>
                                            <p:strVal val="#ppt_h"/>
                                          </p:val>
                                        </p:tav>
                                      </p:tavLst>
                                    </p:anim>
                                    <p:animEffect transition="in" filter="fade">
                                      <p:cBhvr>
                                        <p:cTn id="13" dur="500"/>
                                        <p:tgtEl>
                                          <p:spTgt spid="91"/>
                                        </p:tgtEl>
                                      </p:cBhvr>
                                    </p:animEffect>
                                  </p:childTnLst>
                                </p:cTn>
                              </p:par>
                              <p:par>
                                <p:cTn id="14" presetID="10" presetClass="entr" presetSubtype="0" fill="hold" grpId="0" nodeType="withEffect">
                                  <p:stCondLst>
                                    <p:cond delay="1000"/>
                                  </p:stCondLst>
                                  <p:iterate type="lt">
                                    <p:tmPct val="10000"/>
                                  </p:iterate>
                                  <p:childTnLst>
                                    <p:set>
                                      <p:cBhvr>
                                        <p:cTn id="15" dur="1" fill="hold">
                                          <p:stCondLst>
                                            <p:cond delay="0"/>
                                          </p:stCondLst>
                                        </p:cTn>
                                        <p:tgtEl>
                                          <p:spTgt spid="29"/>
                                        </p:tgtEl>
                                        <p:attrNameLst>
                                          <p:attrName>style.visibility</p:attrName>
                                        </p:attrNameLst>
                                      </p:cBhvr>
                                      <p:to>
                                        <p:strVal val="visible"/>
                                      </p:to>
                                    </p:set>
                                    <p:animEffect transition="in" filter="fade">
                                      <p:cBhvr>
                                        <p:cTn id="16" dur="1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6"/>
          <p:cNvSpPr>
            <a:spLocks noChangeArrowheads="1"/>
          </p:cNvSpPr>
          <p:nvPr/>
        </p:nvSpPr>
        <p:spPr bwMode="auto">
          <a:xfrm>
            <a:off x="-9524" y="-1882"/>
            <a:ext cx="3256885" cy="3174052"/>
          </a:xfrm>
          <a:prstGeom prst="rect">
            <a:avLst/>
          </a:prstGeom>
          <a:solidFill>
            <a:srgbClr val="3B68A1"/>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52" name="矩形 7"/>
          <p:cNvSpPr>
            <a:spLocks noChangeArrowheads="1"/>
          </p:cNvSpPr>
          <p:nvPr/>
        </p:nvSpPr>
        <p:spPr bwMode="auto">
          <a:xfrm>
            <a:off x="2939778" y="1"/>
            <a:ext cx="4520238" cy="3174052"/>
          </a:xfrm>
          <a:prstGeom prst="rect">
            <a:avLst/>
          </a:prstGeom>
          <a:solidFill>
            <a:srgbClr val="F79E5A"/>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53" name="矩形 8"/>
          <p:cNvSpPr>
            <a:spLocks noChangeArrowheads="1"/>
          </p:cNvSpPr>
          <p:nvPr/>
        </p:nvSpPr>
        <p:spPr bwMode="auto">
          <a:xfrm>
            <a:off x="6103798" y="-19294"/>
            <a:ext cx="3299888" cy="3192467"/>
          </a:xfrm>
          <a:prstGeom prst="rect">
            <a:avLst/>
          </a:prstGeom>
          <a:solidFill>
            <a:srgbClr val="4DCEB8"/>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54" name="矩形 9"/>
          <p:cNvSpPr>
            <a:spLocks noChangeArrowheads="1"/>
          </p:cNvSpPr>
          <p:nvPr/>
        </p:nvSpPr>
        <p:spPr bwMode="auto">
          <a:xfrm>
            <a:off x="9197788" y="-21177"/>
            <a:ext cx="3006072" cy="3192467"/>
          </a:xfrm>
          <a:prstGeom prst="rect">
            <a:avLst/>
          </a:prstGeom>
          <a:solidFill>
            <a:srgbClr val="B95F95"/>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2" name="矩形 1"/>
          <p:cNvSpPr/>
          <p:nvPr/>
        </p:nvSpPr>
        <p:spPr>
          <a:xfrm>
            <a:off x="-9524" y="3162391"/>
            <a:ext cx="12215601" cy="26724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378941" y="2199166"/>
            <a:ext cx="1801872" cy="2033042"/>
            <a:chOff x="2378941" y="2054386"/>
            <a:chExt cx="1801872" cy="2033042"/>
          </a:xfrm>
        </p:grpSpPr>
        <p:sp>
          <p:nvSpPr>
            <p:cNvPr id="23" name="Freeform 5"/>
            <p:cNvSpPr>
              <a:spLocks/>
            </p:cNvSpPr>
            <p:nvPr/>
          </p:nvSpPr>
          <p:spPr bwMode="auto">
            <a:xfrm rot="5400000">
              <a:off x="2263356" y="2169971"/>
              <a:ext cx="2033042" cy="1801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24" name="Freeform 5"/>
            <p:cNvSpPr>
              <a:spLocks/>
            </p:cNvSpPr>
            <p:nvPr/>
          </p:nvSpPr>
          <p:spPr bwMode="auto">
            <a:xfrm rot="5400000">
              <a:off x="2539095" y="2414356"/>
              <a:ext cx="1481565" cy="13131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grpSp>
      <p:sp>
        <p:nvSpPr>
          <p:cNvPr id="25" name="文本框 94"/>
          <p:cNvSpPr txBox="1"/>
          <p:nvPr/>
        </p:nvSpPr>
        <p:spPr>
          <a:xfrm>
            <a:off x="2456698" y="2586401"/>
            <a:ext cx="1646357" cy="1300356"/>
          </a:xfrm>
          <a:prstGeom prst="rect">
            <a:avLst/>
          </a:prstGeom>
          <a:noFill/>
        </p:spPr>
        <p:txBody>
          <a:bodyPr wrap="square" lIns="68580" tIns="34290" rIns="68580" bIns="34290" rtlCol="0">
            <a:spAutoFit/>
          </a:bodyPr>
          <a:lstStyle/>
          <a:p>
            <a:pPr algn="ctr"/>
            <a:r>
              <a:rPr lang="en-US" altLang="zh-CN" sz="8000" b="1" dirty="0">
                <a:solidFill>
                  <a:schemeClr val="bg1"/>
                </a:solidFill>
                <a:latin typeface="微软雅黑" pitchFamily="34" charset="-122"/>
                <a:ea typeface="微软雅黑" pitchFamily="34" charset="-122"/>
              </a:rPr>
              <a:t>2</a:t>
            </a:r>
            <a:endParaRPr lang="zh-CN" altLang="en-US" sz="8000" b="1" dirty="0">
              <a:solidFill>
                <a:schemeClr val="bg1"/>
              </a:solidFill>
              <a:latin typeface="微软雅黑" pitchFamily="34" charset="-122"/>
              <a:ea typeface="微软雅黑" pitchFamily="34" charset="-122"/>
            </a:endParaRPr>
          </a:p>
        </p:txBody>
      </p:sp>
      <p:grpSp>
        <p:nvGrpSpPr>
          <p:cNvPr id="4" name="组合 3"/>
          <p:cNvGrpSpPr/>
          <p:nvPr/>
        </p:nvGrpSpPr>
        <p:grpSpPr>
          <a:xfrm>
            <a:off x="4251294" y="2138250"/>
            <a:ext cx="1801872" cy="2033042"/>
            <a:chOff x="4251294" y="1993470"/>
            <a:chExt cx="1801872" cy="2033042"/>
          </a:xfrm>
        </p:grpSpPr>
        <p:sp>
          <p:nvSpPr>
            <p:cNvPr id="40" name="Freeform 5"/>
            <p:cNvSpPr>
              <a:spLocks/>
            </p:cNvSpPr>
            <p:nvPr/>
          </p:nvSpPr>
          <p:spPr bwMode="auto">
            <a:xfrm rot="5400000">
              <a:off x="4135709" y="2109055"/>
              <a:ext cx="2033042" cy="1801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41" name="Freeform 5"/>
            <p:cNvSpPr>
              <a:spLocks/>
            </p:cNvSpPr>
            <p:nvPr/>
          </p:nvSpPr>
          <p:spPr bwMode="auto">
            <a:xfrm rot="5400000">
              <a:off x="4411447" y="2353440"/>
              <a:ext cx="1481565" cy="13131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79E5A"/>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grpSp>
      <p:sp>
        <p:nvSpPr>
          <p:cNvPr id="42" name="文本框 94"/>
          <p:cNvSpPr txBox="1"/>
          <p:nvPr/>
        </p:nvSpPr>
        <p:spPr>
          <a:xfrm>
            <a:off x="4329051" y="2555965"/>
            <a:ext cx="1646357" cy="1300356"/>
          </a:xfrm>
          <a:prstGeom prst="rect">
            <a:avLst/>
          </a:prstGeom>
          <a:noFill/>
        </p:spPr>
        <p:txBody>
          <a:bodyPr wrap="square" lIns="68580" tIns="34290" rIns="68580" bIns="34290" rtlCol="0">
            <a:spAutoFit/>
          </a:bodyPr>
          <a:lstStyle/>
          <a:p>
            <a:pPr algn="ctr"/>
            <a:r>
              <a:rPr lang="en-US" altLang="zh-CN" sz="8000" b="1" dirty="0">
                <a:solidFill>
                  <a:schemeClr val="bg1"/>
                </a:solidFill>
                <a:latin typeface="微软雅黑" pitchFamily="34" charset="-122"/>
                <a:ea typeface="微软雅黑" pitchFamily="34" charset="-122"/>
              </a:rPr>
              <a:t>0</a:t>
            </a:r>
            <a:endParaRPr lang="zh-CN" altLang="en-US" sz="8000" b="1" dirty="0">
              <a:solidFill>
                <a:schemeClr val="bg1"/>
              </a:solidFill>
              <a:latin typeface="微软雅黑" pitchFamily="34" charset="-122"/>
              <a:ea typeface="微软雅黑" pitchFamily="34" charset="-122"/>
            </a:endParaRPr>
          </a:p>
        </p:txBody>
      </p:sp>
      <p:grpSp>
        <p:nvGrpSpPr>
          <p:cNvPr id="5" name="组合 4"/>
          <p:cNvGrpSpPr/>
          <p:nvPr/>
        </p:nvGrpSpPr>
        <p:grpSpPr>
          <a:xfrm>
            <a:off x="6138161" y="2138250"/>
            <a:ext cx="1801872" cy="2033042"/>
            <a:chOff x="6138161" y="1993470"/>
            <a:chExt cx="1801872" cy="2033042"/>
          </a:xfrm>
        </p:grpSpPr>
        <p:sp>
          <p:nvSpPr>
            <p:cNvPr id="44" name="Freeform 5"/>
            <p:cNvSpPr>
              <a:spLocks/>
            </p:cNvSpPr>
            <p:nvPr/>
          </p:nvSpPr>
          <p:spPr bwMode="auto">
            <a:xfrm rot="5400000">
              <a:off x="6022576" y="2109055"/>
              <a:ext cx="2033042" cy="1801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45" name="Freeform 5"/>
            <p:cNvSpPr>
              <a:spLocks/>
            </p:cNvSpPr>
            <p:nvPr/>
          </p:nvSpPr>
          <p:spPr bwMode="auto">
            <a:xfrm rot="5400000">
              <a:off x="6298314" y="2353440"/>
              <a:ext cx="1481565" cy="13131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4DCEB8"/>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grpSp>
      <p:sp>
        <p:nvSpPr>
          <p:cNvPr id="46" name="文本框 94"/>
          <p:cNvSpPr txBox="1"/>
          <p:nvPr/>
        </p:nvSpPr>
        <p:spPr>
          <a:xfrm>
            <a:off x="6246398" y="2540725"/>
            <a:ext cx="1646357" cy="1300356"/>
          </a:xfrm>
          <a:prstGeom prst="rect">
            <a:avLst/>
          </a:prstGeom>
          <a:noFill/>
        </p:spPr>
        <p:txBody>
          <a:bodyPr wrap="square" lIns="68580" tIns="34290" rIns="68580" bIns="34290" rtlCol="0">
            <a:spAutoFit/>
          </a:bodyPr>
          <a:lstStyle/>
          <a:p>
            <a:pPr algn="ctr"/>
            <a:r>
              <a:rPr lang="en-US" altLang="zh-CN" sz="8000" b="1" dirty="0">
                <a:solidFill>
                  <a:schemeClr val="bg1"/>
                </a:solidFill>
                <a:latin typeface="微软雅黑" pitchFamily="34" charset="-122"/>
                <a:ea typeface="微软雅黑" pitchFamily="34" charset="-122"/>
              </a:rPr>
              <a:t>X</a:t>
            </a:r>
            <a:endParaRPr lang="zh-CN" altLang="en-US" sz="8000" b="1" dirty="0">
              <a:solidFill>
                <a:schemeClr val="bg1"/>
              </a:solidFill>
              <a:latin typeface="微软雅黑" pitchFamily="34" charset="-122"/>
              <a:ea typeface="微软雅黑" pitchFamily="34" charset="-122"/>
            </a:endParaRPr>
          </a:p>
        </p:txBody>
      </p:sp>
      <p:grpSp>
        <p:nvGrpSpPr>
          <p:cNvPr id="6" name="组合 5"/>
          <p:cNvGrpSpPr/>
          <p:nvPr/>
        </p:nvGrpSpPr>
        <p:grpSpPr>
          <a:xfrm>
            <a:off x="8039542" y="2138250"/>
            <a:ext cx="1801872" cy="2033042"/>
            <a:chOff x="8039542" y="1993470"/>
            <a:chExt cx="1801872" cy="2033042"/>
          </a:xfrm>
        </p:grpSpPr>
        <p:sp>
          <p:nvSpPr>
            <p:cNvPr id="48" name="Freeform 5"/>
            <p:cNvSpPr>
              <a:spLocks/>
            </p:cNvSpPr>
            <p:nvPr/>
          </p:nvSpPr>
          <p:spPr bwMode="auto">
            <a:xfrm rot="5400000">
              <a:off x="7923957" y="2109055"/>
              <a:ext cx="2033042" cy="1801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49" name="Freeform 5"/>
            <p:cNvSpPr>
              <a:spLocks/>
            </p:cNvSpPr>
            <p:nvPr/>
          </p:nvSpPr>
          <p:spPr bwMode="auto">
            <a:xfrm rot="5400000">
              <a:off x="8199695" y="2353440"/>
              <a:ext cx="1481565" cy="13131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B95F95"/>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grpSp>
      <p:sp>
        <p:nvSpPr>
          <p:cNvPr id="50" name="文本框 94"/>
          <p:cNvSpPr txBox="1"/>
          <p:nvPr/>
        </p:nvSpPr>
        <p:spPr>
          <a:xfrm>
            <a:off x="8147779" y="2540725"/>
            <a:ext cx="1646357" cy="2531462"/>
          </a:xfrm>
          <a:prstGeom prst="rect">
            <a:avLst/>
          </a:prstGeom>
          <a:noFill/>
        </p:spPr>
        <p:txBody>
          <a:bodyPr wrap="square" lIns="68580" tIns="34290" rIns="68580" bIns="34290" rtlCol="0">
            <a:spAutoFit/>
          </a:bodyPr>
          <a:lstStyle/>
          <a:p>
            <a:pPr algn="ctr"/>
            <a:r>
              <a:rPr lang="en-US" altLang="zh-CN" sz="8000" b="1" dirty="0">
                <a:solidFill>
                  <a:schemeClr val="bg1"/>
                </a:solidFill>
                <a:latin typeface="微软雅黑" pitchFamily="34" charset="-122"/>
                <a:ea typeface="微软雅黑" pitchFamily="34" charset="-122"/>
              </a:rPr>
              <a:t>X</a:t>
            </a:r>
          </a:p>
          <a:p>
            <a:pPr algn="ctr"/>
            <a:endParaRPr lang="zh-CN" altLang="en-US" sz="8000" b="1" dirty="0">
              <a:solidFill>
                <a:schemeClr val="bg1"/>
              </a:solidFill>
              <a:latin typeface="微软雅黑" pitchFamily="34" charset="-122"/>
              <a:ea typeface="微软雅黑" pitchFamily="34" charset="-122"/>
            </a:endParaRPr>
          </a:p>
        </p:txBody>
      </p:sp>
      <p:sp>
        <p:nvSpPr>
          <p:cNvPr id="29" name="圆角矩形 28"/>
          <p:cNvSpPr/>
          <p:nvPr/>
        </p:nvSpPr>
        <p:spPr>
          <a:xfrm>
            <a:off x="2589525" y="4503242"/>
            <a:ext cx="7098392" cy="1589502"/>
          </a:xfrm>
          <a:prstGeom prst="roundRect">
            <a:avLst/>
          </a:prstGeom>
          <a:gradFill>
            <a:gsLst>
              <a:gs pos="49000">
                <a:schemeClr val="bg1"/>
              </a:gs>
              <a:gs pos="52000">
                <a:schemeClr val="bg1">
                  <a:lumMod val="95000"/>
                </a:schemeClr>
              </a:gs>
            </a:gsLst>
            <a:lin ang="5400000" scaled="0"/>
          </a:gradFill>
          <a:ln>
            <a:noFill/>
          </a:ln>
          <a:effectLst>
            <a:outerShdw blurRad="228600" dist="38100" dir="2700000" algn="l" rotWithShape="0">
              <a:prstClr val="black">
                <a:alpha val="62000"/>
              </a:prstClr>
            </a:outerShdw>
          </a:effectLst>
          <a:scene3d>
            <a:camera prst="orthographicFront">
              <a:rot lat="0" lon="0" rev="0"/>
            </a:camera>
            <a:lightRig rig="soft" dir="t">
              <a:rot lat="0" lon="0" rev="0"/>
            </a:lightRig>
          </a:scene3d>
          <a:sp3d contourW="44450" prstMaterial="matte">
            <a:bevelT w="1270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p>
        </p:txBody>
      </p:sp>
      <p:sp>
        <p:nvSpPr>
          <p:cNvPr id="30" name="TextBox 42"/>
          <p:cNvSpPr txBox="1"/>
          <p:nvPr/>
        </p:nvSpPr>
        <p:spPr>
          <a:xfrm>
            <a:off x="2960329" y="4605744"/>
            <a:ext cx="6365226" cy="1015663"/>
          </a:xfrm>
          <a:prstGeom prst="rect">
            <a:avLst/>
          </a:prstGeom>
          <a:noFill/>
        </p:spPr>
        <p:txBody>
          <a:bodyPr wrap="square" lIns="91422" tIns="45711" rIns="91422" bIns="45711" rtlCol="0">
            <a:spAutoFit/>
          </a:bodyPr>
          <a:lstStyle/>
          <a:p>
            <a:pPr algn="ctr"/>
            <a:r>
              <a:rPr lang="zh-CN" altLang="en-US" sz="6000" b="1" dirty="0">
                <a:solidFill>
                  <a:srgbClr val="3B68A1"/>
                </a:solidFill>
                <a:latin typeface="微软雅黑" pitchFamily="34" charset="-122"/>
                <a:ea typeface="微软雅黑" pitchFamily="34" charset="-122"/>
              </a:rPr>
              <a:t>谢谢您的</a:t>
            </a:r>
            <a:r>
              <a:rPr lang="zh-CN" altLang="en-US" sz="6000" b="1" dirty="0">
                <a:solidFill>
                  <a:schemeClr val="tx1">
                    <a:lumMod val="65000"/>
                    <a:lumOff val="35000"/>
                  </a:schemeClr>
                </a:solidFill>
                <a:latin typeface="微软雅黑" pitchFamily="34" charset="-122"/>
                <a:ea typeface="微软雅黑" pitchFamily="34" charset="-122"/>
              </a:rPr>
              <a:t>观看指导</a:t>
            </a:r>
            <a:endParaRPr lang="zh-CN" altLang="zh-CN" sz="6000" b="1" dirty="0">
              <a:solidFill>
                <a:schemeClr val="tx1">
                  <a:lumMod val="65000"/>
                  <a:lumOff val="35000"/>
                </a:schemeClr>
              </a:solidFill>
              <a:latin typeface="微软雅黑" pitchFamily="34" charset="-122"/>
              <a:ea typeface="微软雅黑" pitchFamily="34" charset="-122"/>
            </a:endParaRPr>
          </a:p>
        </p:txBody>
      </p:sp>
      <p:sp>
        <p:nvSpPr>
          <p:cNvPr id="31" name="原创设计师QQ5858324           _16"/>
          <p:cNvSpPr txBox="1">
            <a:spLocks noChangeArrowheads="1"/>
          </p:cNvSpPr>
          <p:nvPr/>
        </p:nvSpPr>
        <p:spPr bwMode="auto">
          <a:xfrm>
            <a:off x="3915167" y="5637517"/>
            <a:ext cx="4427760" cy="2327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chemeClr val="bg1">
                    <a:lumMod val="50000"/>
                  </a:schemeClr>
                </a:solidFill>
                <a:latin typeface="微软雅黑" panose="020B0503020204020204" pitchFamily="34" charset="-122"/>
                <a:ea typeface="微软雅黑" panose="020B0503020204020204" pitchFamily="34" charset="-122"/>
              </a:rPr>
              <a:t>点击这里可以加入你的公司名称</a:t>
            </a:r>
            <a:endParaRPr lang="zh-CN" altLang="zh-CN" sz="1800" b="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TextBox 42"/>
          <p:cNvSpPr txBox="1"/>
          <p:nvPr/>
        </p:nvSpPr>
        <p:spPr>
          <a:xfrm>
            <a:off x="3013060" y="609300"/>
            <a:ext cx="6365226" cy="1107977"/>
          </a:xfrm>
          <a:prstGeom prst="rect">
            <a:avLst/>
          </a:prstGeom>
          <a:noFill/>
          <a:effectLst/>
        </p:spPr>
        <p:txBody>
          <a:bodyPr wrap="square" lIns="91422" tIns="45711" rIns="91422" bIns="45711" rtlCol="0">
            <a:spAutoFit/>
          </a:bodyPr>
          <a:lstStyle/>
          <a:p>
            <a:pPr algn="ctr"/>
            <a:r>
              <a:rPr lang="en-US" altLang="zh-CN" sz="6600" b="1" dirty="0">
                <a:solidFill>
                  <a:schemeClr val="bg1"/>
                </a:solidFill>
                <a:latin typeface="微软雅黑" pitchFamily="34" charset="-122"/>
                <a:ea typeface="微软雅黑" pitchFamily="34" charset="-122"/>
              </a:rPr>
              <a:t>L</a:t>
            </a:r>
            <a:r>
              <a:rPr lang="en-US" altLang="zh-CN" sz="6600" b="1" dirty="0">
                <a:solidFill>
                  <a:schemeClr val="tx1">
                    <a:lumMod val="65000"/>
                    <a:lumOff val="35000"/>
                  </a:schemeClr>
                </a:solidFill>
                <a:latin typeface="微软雅黑" pitchFamily="34" charset="-122"/>
                <a:ea typeface="微软雅黑" pitchFamily="34" charset="-122"/>
              </a:rPr>
              <a:t>O</a:t>
            </a:r>
            <a:r>
              <a:rPr lang="en-US" altLang="zh-CN" sz="6600" b="1" dirty="0">
                <a:solidFill>
                  <a:schemeClr val="bg1"/>
                </a:solidFill>
                <a:latin typeface="微软雅黑" pitchFamily="34" charset="-122"/>
                <a:ea typeface="微软雅黑" pitchFamily="34" charset="-122"/>
              </a:rPr>
              <a:t>G</a:t>
            </a:r>
            <a:r>
              <a:rPr lang="en-US" altLang="zh-CN" sz="6600" b="1" dirty="0">
                <a:solidFill>
                  <a:schemeClr val="tx1">
                    <a:lumMod val="65000"/>
                    <a:lumOff val="35000"/>
                  </a:schemeClr>
                </a:solidFill>
                <a:latin typeface="微软雅黑" pitchFamily="34" charset="-122"/>
                <a:ea typeface="微软雅黑" pitchFamily="34" charset="-122"/>
              </a:rPr>
              <a:t>O</a:t>
            </a:r>
            <a:endParaRPr lang="zh-CN" altLang="zh-CN" sz="6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70559575"/>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60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500"/>
                                        <p:tgtEl>
                                          <p:spTgt spid="51"/>
                                        </p:tgtEl>
                                      </p:cBhvr>
                                    </p:animEffect>
                                    <p:anim calcmode="lin" valueType="num">
                                      <p:cBhvr>
                                        <p:cTn id="8" dur="1500" fill="hold"/>
                                        <p:tgtEl>
                                          <p:spTgt spid="51"/>
                                        </p:tgtEl>
                                        <p:attrNameLst>
                                          <p:attrName>ppt_w</p:attrName>
                                        </p:attrNameLst>
                                      </p:cBhvr>
                                      <p:tavLst>
                                        <p:tav tm="0" fmla="#ppt_w*sin(2.5*pi*$)">
                                          <p:val>
                                            <p:fltVal val="0"/>
                                          </p:val>
                                        </p:tav>
                                        <p:tav tm="100000">
                                          <p:val>
                                            <p:fltVal val="1"/>
                                          </p:val>
                                        </p:tav>
                                      </p:tavLst>
                                    </p:anim>
                                    <p:anim calcmode="lin" valueType="num">
                                      <p:cBhvr>
                                        <p:cTn id="9" dur="1500" fill="hold"/>
                                        <p:tgtEl>
                                          <p:spTgt spid="51"/>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6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500"/>
                                        <p:tgtEl>
                                          <p:spTgt spid="52"/>
                                        </p:tgtEl>
                                      </p:cBhvr>
                                    </p:animEffect>
                                    <p:anim calcmode="lin" valueType="num">
                                      <p:cBhvr>
                                        <p:cTn id="13" dur="1500" fill="hold"/>
                                        <p:tgtEl>
                                          <p:spTgt spid="52"/>
                                        </p:tgtEl>
                                        <p:attrNameLst>
                                          <p:attrName>ppt_w</p:attrName>
                                        </p:attrNameLst>
                                      </p:cBhvr>
                                      <p:tavLst>
                                        <p:tav tm="0" fmla="#ppt_w*sin(2.5*pi*$)">
                                          <p:val>
                                            <p:fltVal val="0"/>
                                          </p:val>
                                        </p:tav>
                                        <p:tav tm="100000">
                                          <p:val>
                                            <p:fltVal val="1"/>
                                          </p:val>
                                        </p:tav>
                                      </p:tavLst>
                                    </p:anim>
                                    <p:anim calcmode="lin" valueType="num">
                                      <p:cBhvr>
                                        <p:cTn id="14" dur="1500" fill="hold"/>
                                        <p:tgtEl>
                                          <p:spTgt spid="52"/>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60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500"/>
                                        <p:tgtEl>
                                          <p:spTgt spid="53"/>
                                        </p:tgtEl>
                                      </p:cBhvr>
                                    </p:animEffect>
                                    <p:anim calcmode="lin" valueType="num">
                                      <p:cBhvr>
                                        <p:cTn id="18" dur="1500" fill="hold"/>
                                        <p:tgtEl>
                                          <p:spTgt spid="53"/>
                                        </p:tgtEl>
                                        <p:attrNameLst>
                                          <p:attrName>ppt_w</p:attrName>
                                        </p:attrNameLst>
                                      </p:cBhvr>
                                      <p:tavLst>
                                        <p:tav tm="0" fmla="#ppt_w*sin(2.5*pi*$)">
                                          <p:val>
                                            <p:fltVal val="0"/>
                                          </p:val>
                                        </p:tav>
                                        <p:tav tm="100000">
                                          <p:val>
                                            <p:fltVal val="1"/>
                                          </p:val>
                                        </p:tav>
                                      </p:tavLst>
                                    </p:anim>
                                    <p:anim calcmode="lin" valueType="num">
                                      <p:cBhvr>
                                        <p:cTn id="19" dur="1500" fill="hold"/>
                                        <p:tgtEl>
                                          <p:spTgt spid="53"/>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60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1500"/>
                                        <p:tgtEl>
                                          <p:spTgt spid="54"/>
                                        </p:tgtEl>
                                      </p:cBhvr>
                                    </p:animEffect>
                                    <p:anim calcmode="lin" valueType="num">
                                      <p:cBhvr>
                                        <p:cTn id="23" dur="1500" fill="hold"/>
                                        <p:tgtEl>
                                          <p:spTgt spid="54"/>
                                        </p:tgtEl>
                                        <p:attrNameLst>
                                          <p:attrName>ppt_w</p:attrName>
                                        </p:attrNameLst>
                                      </p:cBhvr>
                                      <p:tavLst>
                                        <p:tav tm="0" fmla="#ppt_w*sin(2.5*pi*$)">
                                          <p:val>
                                            <p:fltVal val="0"/>
                                          </p:val>
                                        </p:tav>
                                        <p:tav tm="100000">
                                          <p:val>
                                            <p:fltVal val="1"/>
                                          </p:val>
                                        </p:tav>
                                      </p:tavLst>
                                    </p:anim>
                                    <p:anim calcmode="lin" valueType="num">
                                      <p:cBhvr>
                                        <p:cTn id="24" dur="1500" fill="hold"/>
                                        <p:tgtEl>
                                          <p:spTgt spid="54"/>
                                        </p:tgtEl>
                                        <p:attrNameLst>
                                          <p:attrName>ppt_h</p:attrName>
                                        </p:attrNameLst>
                                      </p:cBhvr>
                                      <p:tavLst>
                                        <p:tav tm="0">
                                          <p:val>
                                            <p:strVal val="#ppt_h"/>
                                          </p:val>
                                        </p:tav>
                                        <p:tav tm="100000">
                                          <p:val>
                                            <p:strVal val="#ppt_h"/>
                                          </p:val>
                                        </p:tav>
                                      </p:tavLst>
                                    </p:anim>
                                  </p:childTnLst>
                                </p:cTn>
                              </p:par>
                            </p:childTnLst>
                          </p:cTn>
                        </p:par>
                        <p:par>
                          <p:cTn id="25" fill="hold">
                            <p:stCondLst>
                              <p:cond delay="2100"/>
                            </p:stCondLst>
                            <p:childTnLst>
                              <p:par>
                                <p:cTn id="26" presetID="22" presetClass="entr" presetSubtype="8"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750"/>
                                        <p:tgtEl>
                                          <p:spTgt spid="2"/>
                                        </p:tgtEl>
                                      </p:cBhvr>
                                    </p:animEffect>
                                  </p:childTnLst>
                                </p:cTn>
                              </p:par>
                            </p:childTnLst>
                          </p:cTn>
                        </p:par>
                        <p:par>
                          <p:cTn id="29" fill="hold">
                            <p:stCondLst>
                              <p:cond delay="2850"/>
                            </p:stCondLst>
                            <p:childTnLst>
                              <p:par>
                                <p:cTn id="30" presetID="53" presetClass="entr" presetSubtype="16"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53" presetClass="entr" presetSubtype="16" fill="hold" nodeType="withEffect">
                                  <p:stCondLst>
                                    <p:cond delay="35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par>
                                <p:cTn id="45" presetID="53" presetClass="entr" presetSubtype="16" fill="hold" nodeType="withEffect">
                                  <p:stCondLst>
                                    <p:cond delay="50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childTnLst>
                          </p:cTn>
                        </p:par>
                        <p:par>
                          <p:cTn id="50" fill="hold">
                            <p:stCondLst>
                              <p:cond delay="3850"/>
                            </p:stCondLst>
                            <p:childTnLst>
                              <p:par>
                                <p:cTn id="51" presetID="53" presetClass="entr" presetSubtype="16"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Effect transition="in" filter="fade">
                                      <p:cBhvr>
                                        <p:cTn id="55" dur="500"/>
                                        <p:tgtEl>
                                          <p:spTgt spid="25"/>
                                        </p:tgtEl>
                                      </p:cBhvr>
                                    </p:animEffect>
                                  </p:childTnLst>
                                </p:cTn>
                              </p:par>
                              <p:par>
                                <p:cTn id="56" presetID="53" presetClass="entr" presetSubtype="16" fill="hold" grpId="0" nodeType="withEffect">
                                  <p:stCondLst>
                                    <p:cond delay="200"/>
                                  </p:stCondLst>
                                  <p:childTnLst>
                                    <p:set>
                                      <p:cBhvr>
                                        <p:cTn id="57" dur="1" fill="hold">
                                          <p:stCondLst>
                                            <p:cond delay="0"/>
                                          </p:stCondLst>
                                        </p:cTn>
                                        <p:tgtEl>
                                          <p:spTgt spid="42"/>
                                        </p:tgtEl>
                                        <p:attrNameLst>
                                          <p:attrName>style.visibility</p:attrName>
                                        </p:attrNameLst>
                                      </p:cBhvr>
                                      <p:to>
                                        <p:strVal val="visible"/>
                                      </p:to>
                                    </p:set>
                                    <p:anim calcmode="lin" valueType="num">
                                      <p:cBhvr>
                                        <p:cTn id="58" dur="500" fill="hold"/>
                                        <p:tgtEl>
                                          <p:spTgt spid="42"/>
                                        </p:tgtEl>
                                        <p:attrNameLst>
                                          <p:attrName>ppt_w</p:attrName>
                                        </p:attrNameLst>
                                      </p:cBhvr>
                                      <p:tavLst>
                                        <p:tav tm="0">
                                          <p:val>
                                            <p:fltVal val="0"/>
                                          </p:val>
                                        </p:tav>
                                        <p:tav tm="100000">
                                          <p:val>
                                            <p:strVal val="#ppt_w"/>
                                          </p:val>
                                        </p:tav>
                                      </p:tavLst>
                                    </p:anim>
                                    <p:anim calcmode="lin" valueType="num">
                                      <p:cBhvr>
                                        <p:cTn id="59" dur="500" fill="hold"/>
                                        <p:tgtEl>
                                          <p:spTgt spid="42"/>
                                        </p:tgtEl>
                                        <p:attrNameLst>
                                          <p:attrName>ppt_h</p:attrName>
                                        </p:attrNameLst>
                                      </p:cBhvr>
                                      <p:tavLst>
                                        <p:tav tm="0">
                                          <p:val>
                                            <p:fltVal val="0"/>
                                          </p:val>
                                        </p:tav>
                                        <p:tav tm="100000">
                                          <p:val>
                                            <p:strVal val="#ppt_h"/>
                                          </p:val>
                                        </p:tav>
                                      </p:tavLst>
                                    </p:anim>
                                    <p:animEffect transition="in" filter="fade">
                                      <p:cBhvr>
                                        <p:cTn id="60" dur="500"/>
                                        <p:tgtEl>
                                          <p:spTgt spid="42"/>
                                        </p:tgtEl>
                                      </p:cBhvr>
                                    </p:animEffect>
                                  </p:childTnLst>
                                </p:cTn>
                              </p:par>
                              <p:par>
                                <p:cTn id="61" presetID="53" presetClass="entr" presetSubtype="16" fill="hold" grpId="0" nodeType="withEffect">
                                  <p:stCondLst>
                                    <p:cond delay="350"/>
                                  </p:stCondLst>
                                  <p:childTnLst>
                                    <p:set>
                                      <p:cBhvr>
                                        <p:cTn id="62" dur="1" fill="hold">
                                          <p:stCondLst>
                                            <p:cond delay="0"/>
                                          </p:stCondLst>
                                        </p:cTn>
                                        <p:tgtEl>
                                          <p:spTgt spid="46"/>
                                        </p:tgtEl>
                                        <p:attrNameLst>
                                          <p:attrName>style.visibility</p:attrName>
                                        </p:attrNameLst>
                                      </p:cBhvr>
                                      <p:to>
                                        <p:strVal val="visible"/>
                                      </p:to>
                                    </p:set>
                                    <p:anim calcmode="lin" valueType="num">
                                      <p:cBhvr>
                                        <p:cTn id="63" dur="500" fill="hold"/>
                                        <p:tgtEl>
                                          <p:spTgt spid="46"/>
                                        </p:tgtEl>
                                        <p:attrNameLst>
                                          <p:attrName>ppt_w</p:attrName>
                                        </p:attrNameLst>
                                      </p:cBhvr>
                                      <p:tavLst>
                                        <p:tav tm="0">
                                          <p:val>
                                            <p:fltVal val="0"/>
                                          </p:val>
                                        </p:tav>
                                        <p:tav tm="100000">
                                          <p:val>
                                            <p:strVal val="#ppt_w"/>
                                          </p:val>
                                        </p:tav>
                                      </p:tavLst>
                                    </p:anim>
                                    <p:anim calcmode="lin" valueType="num">
                                      <p:cBhvr>
                                        <p:cTn id="64" dur="500" fill="hold"/>
                                        <p:tgtEl>
                                          <p:spTgt spid="46"/>
                                        </p:tgtEl>
                                        <p:attrNameLst>
                                          <p:attrName>ppt_h</p:attrName>
                                        </p:attrNameLst>
                                      </p:cBhvr>
                                      <p:tavLst>
                                        <p:tav tm="0">
                                          <p:val>
                                            <p:fltVal val="0"/>
                                          </p:val>
                                        </p:tav>
                                        <p:tav tm="100000">
                                          <p:val>
                                            <p:strVal val="#ppt_h"/>
                                          </p:val>
                                        </p:tav>
                                      </p:tavLst>
                                    </p:anim>
                                    <p:animEffect transition="in" filter="fade">
                                      <p:cBhvr>
                                        <p:cTn id="65" dur="500"/>
                                        <p:tgtEl>
                                          <p:spTgt spid="46"/>
                                        </p:tgtEl>
                                      </p:cBhvr>
                                    </p:animEffect>
                                  </p:childTnLst>
                                </p:cTn>
                              </p:par>
                              <p:par>
                                <p:cTn id="66" presetID="53" presetClass="entr" presetSubtype="16" fill="hold" grpId="0" nodeType="withEffect">
                                  <p:stCondLst>
                                    <p:cond delay="500"/>
                                  </p:stCondLst>
                                  <p:childTnLst>
                                    <p:set>
                                      <p:cBhvr>
                                        <p:cTn id="67" dur="1" fill="hold">
                                          <p:stCondLst>
                                            <p:cond delay="0"/>
                                          </p:stCondLst>
                                        </p:cTn>
                                        <p:tgtEl>
                                          <p:spTgt spid="50"/>
                                        </p:tgtEl>
                                        <p:attrNameLst>
                                          <p:attrName>style.visibility</p:attrName>
                                        </p:attrNameLst>
                                      </p:cBhvr>
                                      <p:to>
                                        <p:strVal val="visible"/>
                                      </p:to>
                                    </p:set>
                                    <p:anim calcmode="lin" valueType="num">
                                      <p:cBhvr>
                                        <p:cTn id="68" dur="500" fill="hold"/>
                                        <p:tgtEl>
                                          <p:spTgt spid="50"/>
                                        </p:tgtEl>
                                        <p:attrNameLst>
                                          <p:attrName>ppt_w</p:attrName>
                                        </p:attrNameLst>
                                      </p:cBhvr>
                                      <p:tavLst>
                                        <p:tav tm="0">
                                          <p:val>
                                            <p:fltVal val="0"/>
                                          </p:val>
                                        </p:tav>
                                        <p:tav tm="100000">
                                          <p:val>
                                            <p:strVal val="#ppt_w"/>
                                          </p:val>
                                        </p:tav>
                                      </p:tavLst>
                                    </p:anim>
                                    <p:anim calcmode="lin" valueType="num">
                                      <p:cBhvr>
                                        <p:cTn id="69" dur="500" fill="hold"/>
                                        <p:tgtEl>
                                          <p:spTgt spid="50"/>
                                        </p:tgtEl>
                                        <p:attrNameLst>
                                          <p:attrName>ppt_h</p:attrName>
                                        </p:attrNameLst>
                                      </p:cBhvr>
                                      <p:tavLst>
                                        <p:tav tm="0">
                                          <p:val>
                                            <p:fltVal val="0"/>
                                          </p:val>
                                        </p:tav>
                                        <p:tav tm="100000">
                                          <p:val>
                                            <p:strVal val="#ppt_h"/>
                                          </p:val>
                                        </p:tav>
                                      </p:tavLst>
                                    </p:anim>
                                    <p:animEffect transition="in" filter="fade">
                                      <p:cBhvr>
                                        <p:cTn id="70" dur="500"/>
                                        <p:tgtEl>
                                          <p:spTgt spid="50"/>
                                        </p:tgtEl>
                                      </p:cBhvr>
                                    </p:animEffect>
                                  </p:childTnLst>
                                </p:cTn>
                              </p:par>
                            </p:childTnLst>
                          </p:cTn>
                        </p:par>
                        <p:par>
                          <p:cTn id="71" fill="hold">
                            <p:stCondLst>
                              <p:cond delay="4850"/>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par>
                          <p:cTn id="75" fill="hold">
                            <p:stCondLst>
                              <p:cond delay="5350"/>
                            </p:stCondLst>
                            <p:childTnLst>
                              <p:par>
                                <p:cTn id="76" presetID="56" presetClass="entr" presetSubtype="0" fill="hold" grpId="0" nodeType="afterEffect">
                                  <p:stCondLst>
                                    <p:cond delay="0"/>
                                  </p:stCondLst>
                                  <p:iterate type="lt">
                                    <p:tmPct val="10000"/>
                                  </p:iterate>
                                  <p:childTnLst>
                                    <p:set>
                                      <p:cBhvr>
                                        <p:cTn id="77" dur="1" fill="hold">
                                          <p:stCondLst>
                                            <p:cond delay="0"/>
                                          </p:stCondLst>
                                        </p:cTn>
                                        <p:tgtEl>
                                          <p:spTgt spid="30"/>
                                        </p:tgtEl>
                                        <p:attrNameLst>
                                          <p:attrName>style.visibility</p:attrName>
                                        </p:attrNameLst>
                                      </p:cBhvr>
                                      <p:to>
                                        <p:strVal val="visible"/>
                                      </p:to>
                                    </p:set>
                                    <p:anim by="(-#ppt_w*2)" calcmode="lin" valueType="num">
                                      <p:cBhvr rctx="PPT">
                                        <p:cTn id="78" dur="250" autoRev="1" fill="hold">
                                          <p:stCondLst>
                                            <p:cond delay="0"/>
                                          </p:stCondLst>
                                        </p:cTn>
                                        <p:tgtEl>
                                          <p:spTgt spid="30"/>
                                        </p:tgtEl>
                                        <p:attrNameLst>
                                          <p:attrName>ppt_w</p:attrName>
                                        </p:attrNameLst>
                                      </p:cBhvr>
                                    </p:anim>
                                    <p:anim by="(#ppt_w*0.50)" calcmode="lin" valueType="num">
                                      <p:cBhvr>
                                        <p:cTn id="79" dur="250" decel="50000" autoRev="1" fill="hold">
                                          <p:stCondLst>
                                            <p:cond delay="0"/>
                                          </p:stCondLst>
                                        </p:cTn>
                                        <p:tgtEl>
                                          <p:spTgt spid="30"/>
                                        </p:tgtEl>
                                        <p:attrNameLst>
                                          <p:attrName>ppt_x</p:attrName>
                                        </p:attrNameLst>
                                      </p:cBhvr>
                                    </p:anim>
                                    <p:anim from="(-#ppt_h/2)" to="(#ppt_y)" calcmode="lin" valueType="num">
                                      <p:cBhvr>
                                        <p:cTn id="80" dur="500" fill="hold">
                                          <p:stCondLst>
                                            <p:cond delay="0"/>
                                          </p:stCondLst>
                                        </p:cTn>
                                        <p:tgtEl>
                                          <p:spTgt spid="30"/>
                                        </p:tgtEl>
                                        <p:attrNameLst>
                                          <p:attrName>ppt_y</p:attrName>
                                        </p:attrNameLst>
                                      </p:cBhvr>
                                    </p:anim>
                                    <p:animRot by="21600000">
                                      <p:cBhvr>
                                        <p:cTn id="81" dur="500" fill="hold">
                                          <p:stCondLst>
                                            <p:cond delay="0"/>
                                          </p:stCondLst>
                                        </p:cTn>
                                        <p:tgtEl>
                                          <p:spTgt spid="30"/>
                                        </p:tgtEl>
                                        <p:attrNameLst>
                                          <p:attrName>r</p:attrName>
                                        </p:attrNameLst>
                                      </p:cBhvr>
                                    </p:animRot>
                                  </p:childTnLst>
                                </p:cTn>
                              </p:par>
                            </p:childTnLst>
                          </p:cTn>
                        </p:par>
                        <p:par>
                          <p:cTn id="82" fill="hold">
                            <p:stCondLst>
                              <p:cond delay="6200"/>
                            </p:stCondLst>
                            <p:childTnLst>
                              <p:par>
                                <p:cTn id="83" presetID="22" presetClass="entr" presetSubtype="8"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ipe(left)">
                                      <p:cBhvr>
                                        <p:cTn id="85" dur="500"/>
                                        <p:tgtEl>
                                          <p:spTgt spid="31"/>
                                        </p:tgtEl>
                                      </p:cBhvr>
                                    </p:animEffect>
                                  </p:childTnLst>
                                </p:cTn>
                              </p:par>
                            </p:childTnLst>
                          </p:cTn>
                        </p:par>
                        <p:par>
                          <p:cTn id="86" fill="hold">
                            <p:stCondLst>
                              <p:cond delay="6700"/>
                            </p:stCondLst>
                            <p:childTnLst>
                              <p:par>
                                <p:cTn id="87" presetID="56" presetClass="entr" presetSubtype="0" fill="hold" grpId="0" nodeType="afterEffect">
                                  <p:stCondLst>
                                    <p:cond delay="0"/>
                                  </p:stCondLst>
                                  <p:iterate type="lt">
                                    <p:tmPct val="10000"/>
                                  </p:iterate>
                                  <p:childTnLst>
                                    <p:set>
                                      <p:cBhvr>
                                        <p:cTn id="88" dur="1" fill="hold">
                                          <p:stCondLst>
                                            <p:cond delay="0"/>
                                          </p:stCondLst>
                                        </p:cTn>
                                        <p:tgtEl>
                                          <p:spTgt spid="27"/>
                                        </p:tgtEl>
                                        <p:attrNameLst>
                                          <p:attrName>style.visibility</p:attrName>
                                        </p:attrNameLst>
                                      </p:cBhvr>
                                      <p:to>
                                        <p:strVal val="visible"/>
                                      </p:to>
                                    </p:set>
                                    <p:anim by="(-#ppt_w*2)" calcmode="lin" valueType="num">
                                      <p:cBhvr rctx="PPT">
                                        <p:cTn id="89" dur="250" autoRev="1" fill="hold">
                                          <p:stCondLst>
                                            <p:cond delay="0"/>
                                          </p:stCondLst>
                                        </p:cTn>
                                        <p:tgtEl>
                                          <p:spTgt spid="27"/>
                                        </p:tgtEl>
                                        <p:attrNameLst>
                                          <p:attrName>ppt_w</p:attrName>
                                        </p:attrNameLst>
                                      </p:cBhvr>
                                    </p:anim>
                                    <p:anim by="(#ppt_w*0.50)" calcmode="lin" valueType="num">
                                      <p:cBhvr>
                                        <p:cTn id="90" dur="250" decel="50000" autoRev="1" fill="hold">
                                          <p:stCondLst>
                                            <p:cond delay="0"/>
                                          </p:stCondLst>
                                        </p:cTn>
                                        <p:tgtEl>
                                          <p:spTgt spid="27"/>
                                        </p:tgtEl>
                                        <p:attrNameLst>
                                          <p:attrName>ppt_x</p:attrName>
                                        </p:attrNameLst>
                                      </p:cBhvr>
                                    </p:anim>
                                    <p:anim from="(-#ppt_h/2)" to="(#ppt_y)" calcmode="lin" valueType="num">
                                      <p:cBhvr>
                                        <p:cTn id="91" dur="500" fill="hold">
                                          <p:stCondLst>
                                            <p:cond delay="0"/>
                                          </p:stCondLst>
                                        </p:cTn>
                                        <p:tgtEl>
                                          <p:spTgt spid="27"/>
                                        </p:tgtEl>
                                        <p:attrNameLst>
                                          <p:attrName>ppt_y</p:attrName>
                                        </p:attrNameLst>
                                      </p:cBhvr>
                                    </p:anim>
                                    <p:animRot by="21600000">
                                      <p:cBhvr>
                                        <p:cTn id="92" dur="50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2" grpId="0" animBg="1"/>
      <p:bldP spid="25" grpId="0"/>
      <p:bldP spid="42" grpId="0"/>
      <p:bldP spid="46" grpId="0"/>
      <p:bldP spid="50" grpId="0"/>
      <p:bldP spid="29" grpId="0" animBg="1"/>
      <p:bldP spid="30" grpId="0"/>
      <p:bldP spid="31"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3310382" cy="6859588"/>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7091353" y="1280969"/>
            <a:ext cx="3153616" cy="738654"/>
          </a:xfrm>
          <a:prstGeom prst="rect">
            <a:avLst/>
          </a:prstGeom>
        </p:spPr>
        <p:txBody>
          <a:bodyPr wrap="square" lIns="0" tIns="45715" rIns="91431" bIns="45715">
            <a:spAutoFit/>
          </a:bodyPr>
          <a:lstStyle/>
          <a:p>
            <a:r>
              <a:rPr lang="zh-CN" altLang="en-US" sz="2400" b="1" dirty="0">
                <a:solidFill>
                  <a:schemeClr val="bg1">
                    <a:lumMod val="50000"/>
                  </a:schemeClr>
                </a:solidFill>
                <a:latin typeface="微软雅黑" pitchFamily="34" charset="-122"/>
                <a:ea typeface="微软雅黑" pitchFamily="34" charset="-122"/>
              </a:rPr>
              <a:t>季度工作概述</a:t>
            </a:r>
          </a:p>
          <a:p>
            <a:pPr fontAlgn="base">
              <a:spcBef>
                <a:spcPct val="0"/>
              </a:spcBef>
              <a:spcAft>
                <a:spcPct val="0"/>
              </a:spcAft>
            </a:pPr>
            <a:r>
              <a:rPr lang="zh-CN" altLang="en-US" dirty="0">
                <a:solidFill>
                  <a:schemeClr val="bg1">
                    <a:lumMod val="50000"/>
                  </a:schemeClr>
                </a:solidFill>
                <a:latin typeface="Impact" panose="020B0806030902050204" pitchFamily="34" charset="0"/>
                <a:ea typeface="宋体" charset="-122"/>
                <a:cs typeface="Arial" panose="020B0604020202020204" pitchFamily="34" charset="0"/>
              </a:rPr>
              <a:t>Insert Header Topic Here</a:t>
            </a:r>
          </a:p>
        </p:txBody>
      </p:sp>
      <p:sp>
        <p:nvSpPr>
          <p:cNvPr id="88" name="矩形 87"/>
          <p:cNvSpPr/>
          <p:nvPr/>
        </p:nvSpPr>
        <p:spPr>
          <a:xfrm>
            <a:off x="7091353" y="2482104"/>
            <a:ext cx="3971220" cy="738654"/>
          </a:xfrm>
          <a:prstGeom prst="rect">
            <a:avLst/>
          </a:prstGeom>
        </p:spPr>
        <p:txBody>
          <a:bodyPr wrap="square" lIns="0" tIns="45715" rIns="91431" bIns="45715">
            <a:spAutoFit/>
          </a:bodyPr>
          <a:lstStyle/>
          <a:p>
            <a:r>
              <a:rPr lang="zh-CN" altLang="en-US" sz="2400" b="1" dirty="0">
                <a:solidFill>
                  <a:schemeClr val="bg1">
                    <a:lumMod val="50000"/>
                  </a:schemeClr>
                </a:solidFill>
                <a:latin typeface="微软雅黑" pitchFamily="34" charset="-122"/>
                <a:ea typeface="微软雅黑" pitchFamily="34" charset="-122"/>
              </a:rPr>
              <a:t>工作完成情况</a:t>
            </a:r>
          </a:p>
          <a:p>
            <a:pPr lvl="0" fontAlgn="base">
              <a:spcBef>
                <a:spcPct val="0"/>
              </a:spcBef>
              <a:spcAft>
                <a:spcPct val="0"/>
              </a:spcAft>
            </a:pPr>
            <a:r>
              <a:rPr lang="zh-CN" altLang="en-US" dirty="0">
                <a:solidFill>
                  <a:schemeClr val="bg1">
                    <a:lumMod val="50000"/>
                  </a:schemeClr>
                </a:solidFill>
                <a:latin typeface="Impact" panose="020B0806030902050204" pitchFamily="34" charset="0"/>
                <a:ea typeface="宋体" charset="-122"/>
                <a:cs typeface="Arial" panose="020B0604020202020204" pitchFamily="34" charset="0"/>
              </a:rPr>
              <a:t>Insert Header Topic Here</a:t>
            </a:r>
          </a:p>
        </p:txBody>
      </p:sp>
      <p:sp>
        <p:nvSpPr>
          <p:cNvPr id="89" name="矩形 88"/>
          <p:cNvSpPr/>
          <p:nvPr/>
        </p:nvSpPr>
        <p:spPr>
          <a:xfrm>
            <a:off x="7091353" y="3735460"/>
            <a:ext cx="3971220" cy="738654"/>
          </a:xfrm>
          <a:prstGeom prst="rect">
            <a:avLst/>
          </a:prstGeom>
        </p:spPr>
        <p:txBody>
          <a:bodyPr wrap="square" lIns="0" tIns="45715" rIns="91431" bIns="45715">
            <a:spAutoFit/>
          </a:bodyPr>
          <a:lstStyle/>
          <a:p>
            <a:r>
              <a:rPr lang="zh-CN" altLang="en-US" sz="2400" b="1" dirty="0">
                <a:solidFill>
                  <a:schemeClr val="bg1">
                    <a:lumMod val="50000"/>
                  </a:schemeClr>
                </a:solidFill>
                <a:latin typeface="微软雅黑" pitchFamily="34" charset="-122"/>
                <a:ea typeface="微软雅黑" pitchFamily="34" charset="-122"/>
              </a:rPr>
              <a:t>成果展示及问题</a:t>
            </a:r>
          </a:p>
          <a:p>
            <a:pPr lvl="0" fontAlgn="base">
              <a:spcBef>
                <a:spcPct val="0"/>
              </a:spcBef>
              <a:spcAft>
                <a:spcPct val="0"/>
              </a:spcAft>
            </a:pPr>
            <a:r>
              <a:rPr lang="zh-CN" altLang="en-US" dirty="0">
                <a:solidFill>
                  <a:schemeClr val="bg1">
                    <a:lumMod val="50000"/>
                  </a:schemeClr>
                </a:solidFill>
                <a:latin typeface="Impact" panose="020B0806030902050204" pitchFamily="34" charset="0"/>
                <a:ea typeface="宋体" charset="-122"/>
                <a:cs typeface="Arial" panose="020B0604020202020204" pitchFamily="34" charset="0"/>
              </a:rPr>
              <a:t>Insert Header Topic Here</a:t>
            </a:r>
          </a:p>
        </p:txBody>
      </p:sp>
      <p:sp>
        <p:nvSpPr>
          <p:cNvPr id="90" name="矩形 89"/>
          <p:cNvSpPr/>
          <p:nvPr/>
        </p:nvSpPr>
        <p:spPr>
          <a:xfrm>
            <a:off x="7091353" y="4981423"/>
            <a:ext cx="3971220" cy="738654"/>
          </a:xfrm>
          <a:prstGeom prst="rect">
            <a:avLst/>
          </a:prstGeom>
        </p:spPr>
        <p:txBody>
          <a:bodyPr wrap="square" lIns="0" tIns="45715" rIns="91431" bIns="45715">
            <a:spAutoFit/>
          </a:bodyPr>
          <a:lstStyle/>
          <a:p>
            <a:r>
              <a:rPr lang="zh-CN" altLang="en-US" sz="2400" b="1" dirty="0">
                <a:solidFill>
                  <a:schemeClr val="bg1">
                    <a:lumMod val="50000"/>
                  </a:schemeClr>
                </a:solidFill>
                <a:latin typeface="微软雅黑" pitchFamily="34" charset="-122"/>
                <a:ea typeface="微软雅黑" pitchFamily="34" charset="-122"/>
              </a:rPr>
              <a:t>下季度工作规划</a:t>
            </a:r>
          </a:p>
          <a:p>
            <a:pPr lvl="0" fontAlgn="base">
              <a:spcBef>
                <a:spcPct val="0"/>
              </a:spcBef>
              <a:spcAft>
                <a:spcPct val="0"/>
              </a:spcAft>
            </a:pPr>
            <a:r>
              <a:rPr lang="zh-CN" altLang="en-US" dirty="0">
                <a:solidFill>
                  <a:schemeClr val="bg1">
                    <a:lumMod val="50000"/>
                  </a:schemeClr>
                </a:solidFill>
                <a:latin typeface="Impact" panose="020B0806030902050204" pitchFamily="34" charset="0"/>
                <a:ea typeface="宋体" charset="-122"/>
                <a:cs typeface="Arial" panose="020B0604020202020204" pitchFamily="34" charset="0"/>
              </a:rPr>
              <a:t>Insert Header Topic Here</a:t>
            </a:r>
          </a:p>
        </p:txBody>
      </p:sp>
      <p:grpSp>
        <p:nvGrpSpPr>
          <p:cNvPr id="91" name="组合 90"/>
          <p:cNvGrpSpPr/>
          <p:nvPr/>
        </p:nvGrpSpPr>
        <p:grpSpPr>
          <a:xfrm>
            <a:off x="1881074" y="1747815"/>
            <a:ext cx="2858566" cy="3225304"/>
            <a:chOff x="1632857" y="1363189"/>
            <a:chExt cx="1684422" cy="1900524"/>
          </a:xfrm>
        </p:grpSpPr>
        <p:sp>
          <p:nvSpPr>
            <p:cNvPr id="9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lumMod val="0"/>
                    <a:lumOff val="100000"/>
                  </a:schemeClr>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9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sp>
          <p:nvSpPr>
            <p:cNvPr id="94" name="文本框 94"/>
            <p:cNvSpPr txBox="1"/>
            <p:nvPr/>
          </p:nvSpPr>
          <p:spPr>
            <a:xfrm>
              <a:off x="1705546" y="2007617"/>
              <a:ext cx="1539044" cy="584881"/>
            </a:xfrm>
            <a:prstGeom prst="rect">
              <a:avLst/>
            </a:prstGeom>
            <a:noFill/>
          </p:spPr>
          <p:txBody>
            <a:bodyPr wrap="square" lIns="68580" tIns="34290" rIns="68580" bIns="34290" rtlCol="0">
              <a:spAutoFit/>
            </a:bodyPr>
            <a:lstStyle/>
            <a:p>
              <a:pPr algn="ctr"/>
              <a:r>
                <a:rPr lang="zh-CN" altLang="en-US" sz="6000" b="1" dirty="0">
                  <a:solidFill>
                    <a:schemeClr val="bg1"/>
                  </a:solidFill>
                  <a:latin typeface="微软雅黑" pitchFamily="34" charset="-122"/>
                  <a:ea typeface="微软雅黑" pitchFamily="34" charset="-122"/>
                </a:rPr>
                <a:t>目录</a:t>
              </a:r>
            </a:p>
          </p:txBody>
        </p:sp>
      </p:grpSp>
      <p:grpSp>
        <p:nvGrpSpPr>
          <p:cNvPr id="95" name="组合 94"/>
          <p:cNvGrpSpPr/>
          <p:nvPr/>
        </p:nvGrpSpPr>
        <p:grpSpPr>
          <a:xfrm>
            <a:off x="5764541" y="1047113"/>
            <a:ext cx="950344" cy="1072267"/>
            <a:chOff x="1632857" y="1363189"/>
            <a:chExt cx="1684422" cy="1900524"/>
          </a:xfrm>
        </p:grpSpPr>
        <p:sp>
          <p:nvSpPr>
            <p:cNvPr id="96"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97"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sp>
          <p:nvSpPr>
            <p:cNvPr id="98" name="文本框 94"/>
            <p:cNvSpPr txBox="1"/>
            <p:nvPr/>
          </p:nvSpPr>
          <p:spPr>
            <a:xfrm>
              <a:off x="1753214" y="1740677"/>
              <a:ext cx="1539043" cy="1159217"/>
            </a:xfrm>
            <a:prstGeom prst="rect">
              <a:avLst/>
            </a:prstGeom>
            <a:noFill/>
          </p:spPr>
          <p:txBody>
            <a:bodyPr wrap="square" lIns="68580" tIns="34290" rIns="68580" bIns="34290" rtlCol="0">
              <a:spAutoFit/>
            </a:bodyPr>
            <a:lstStyle/>
            <a:p>
              <a:pPr algn="ctr"/>
              <a:r>
                <a:rPr lang="en-US" altLang="zh-CN" sz="3800" b="1" dirty="0">
                  <a:solidFill>
                    <a:schemeClr val="bg1"/>
                  </a:solidFill>
                  <a:latin typeface="微软雅黑" pitchFamily="34" charset="-122"/>
                  <a:ea typeface="微软雅黑" pitchFamily="34" charset="-122"/>
                </a:rPr>
                <a:t>A</a:t>
              </a:r>
              <a:endParaRPr lang="zh-CN" altLang="en-US" sz="3800" b="1" dirty="0">
                <a:solidFill>
                  <a:schemeClr val="bg1"/>
                </a:solidFill>
                <a:latin typeface="微软雅黑" pitchFamily="34" charset="-122"/>
                <a:ea typeface="微软雅黑" pitchFamily="34" charset="-122"/>
              </a:endParaRPr>
            </a:p>
          </p:txBody>
        </p:sp>
      </p:grpSp>
      <p:grpSp>
        <p:nvGrpSpPr>
          <p:cNvPr id="99" name="组合 98"/>
          <p:cNvGrpSpPr/>
          <p:nvPr/>
        </p:nvGrpSpPr>
        <p:grpSpPr>
          <a:xfrm>
            <a:off x="5759832" y="2289944"/>
            <a:ext cx="950344" cy="1072267"/>
            <a:chOff x="1632857" y="1363189"/>
            <a:chExt cx="1684422" cy="1900524"/>
          </a:xfrm>
        </p:grpSpPr>
        <p:sp>
          <p:nvSpPr>
            <p:cNvPr id="100"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101"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79E5A"/>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sp>
          <p:nvSpPr>
            <p:cNvPr id="102" name="文本框 94"/>
            <p:cNvSpPr txBox="1"/>
            <p:nvPr/>
          </p:nvSpPr>
          <p:spPr>
            <a:xfrm>
              <a:off x="1753214" y="1767689"/>
              <a:ext cx="1539043" cy="1159217"/>
            </a:xfrm>
            <a:prstGeom prst="rect">
              <a:avLst/>
            </a:prstGeom>
            <a:noFill/>
          </p:spPr>
          <p:txBody>
            <a:bodyPr wrap="square" lIns="68580" tIns="34290" rIns="68580" bIns="34290" rtlCol="0">
              <a:spAutoFit/>
            </a:bodyPr>
            <a:lstStyle/>
            <a:p>
              <a:pPr algn="ctr"/>
              <a:r>
                <a:rPr lang="en-US" altLang="zh-CN" sz="3800" b="1" dirty="0">
                  <a:solidFill>
                    <a:schemeClr val="bg1"/>
                  </a:solidFill>
                  <a:latin typeface="微软雅黑" pitchFamily="34" charset="-122"/>
                  <a:ea typeface="微软雅黑" pitchFamily="34" charset="-122"/>
                </a:rPr>
                <a:t>B</a:t>
              </a:r>
              <a:endParaRPr lang="zh-CN" altLang="en-US" sz="3800" b="1" dirty="0">
                <a:solidFill>
                  <a:schemeClr val="bg1"/>
                </a:solidFill>
                <a:latin typeface="微软雅黑" pitchFamily="34" charset="-122"/>
                <a:ea typeface="微软雅黑" pitchFamily="34" charset="-122"/>
              </a:endParaRPr>
            </a:p>
          </p:txBody>
        </p:sp>
      </p:grpSp>
      <p:grpSp>
        <p:nvGrpSpPr>
          <p:cNvPr id="103" name="组合 102"/>
          <p:cNvGrpSpPr/>
          <p:nvPr/>
        </p:nvGrpSpPr>
        <p:grpSpPr>
          <a:xfrm>
            <a:off x="5775072" y="3537340"/>
            <a:ext cx="950344" cy="1072267"/>
            <a:chOff x="1632857" y="1363189"/>
            <a:chExt cx="1684422" cy="1900524"/>
          </a:xfrm>
        </p:grpSpPr>
        <p:sp>
          <p:nvSpPr>
            <p:cNvPr id="104"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105"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4DCEB8"/>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sp>
          <p:nvSpPr>
            <p:cNvPr id="106" name="文本框 94"/>
            <p:cNvSpPr txBox="1"/>
            <p:nvPr/>
          </p:nvSpPr>
          <p:spPr>
            <a:xfrm>
              <a:off x="1729380" y="1767689"/>
              <a:ext cx="1539043" cy="1159217"/>
            </a:xfrm>
            <a:prstGeom prst="rect">
              <a:avLst/>
            </a:prstGeom>
            <a:noFill/>
          </p:spPr>
          <p:txBody>
            <a:bodyPr wrap="square" lIns="68580" tIns="34290" rIns="68580" bIns="34290" rtlCol="0">
              <a:spAutoFit/>
            </a:bodyPr>
            <a:lstStyle/>
            <a:p>
              <a:pPr algn="ctr"/>
              <a:r>
                <a:rPr lang="en-US" altLang="zh-CN" sz="3800" b="1" dirty="0">
                  <a:solidFill>
                    <a:schemeClr val="bg1"/>
                  </a:solidFill>
                  <a:latin typeface="微软雅黑" pitchFamily="34" charset="-122"/>
                  <a:ea typeface="微软雅黑" pitchFamily="34" charset="-122"/>
                </a:rPr>
                <a:t>C</a:t>
              </a:r>
              <a:endParaRPr lang="zh-CN" altLang="en-US" sz="3800" b="1" dirty="0">
                <a:solidFill>
                  <a:schemeClr val="bg1"/>
                </a:solidFill>
                <a:latin typeface="微软雅黑" pitchFamily="34" charset="-122"/>
                <a:ea typeface="微软雅黑" pitchFamily="34" charset="-122"/>
              </a:endParaRPr>
            </a:p>
          </p:txBody>
        </p:sp>
      </p:grpSp>
      <p:grpSp>
        <p:nvGrpSpPr>
          <p:cNvPr id="107" name="组合 106"/>
          <p:cNvGrpSpPr/>
          <p:nvPr/>
        </p:nvGrpSpPr>
        <p:grpSpPr>
          <a:xfrm>
            <a:off x="5802686" y="4751161"/>
            <a:ext cx="950344" cy="1072267"/>
            <a:chOff x="1632857" y="1363189"/>
            <a:chExt cx="1684422" cy="1900524"/>
          </a:xfrm>
        </p:grpSpPr>
        <p:sp>
          <p:nvSpPr>
            <p:cNvPr id="108"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109"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B95F95"/>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sp>
          <p:nvSpPr>
            <p:cNvPr id="110" name="文本框 94"/>
            <p:cNvSpPr txBox="1"/>
            <p:nvPr/>
          </p:nvSpPr>
          <p:spPr>
            <a:xfrm>
              <a:off x="1753214" y="1767689"/>
              <a:ext cx="1539043" cy="1159217"/>
            </a:xfrm>
            <a:prstGeom prst="rect">
              <a:avLst/>
            </a:prstGeom>
            <a:noFill/>
          </p:spPr>
          <p:txBody>
            <a:bodyPr wrap="square" lIns="68580" tIns="34290" rIns="68580" bIns="34290" rtlCol="0">
              <a:spAutoFit/>
            </a:bodyPr>
            <a:lstStyle/>
            <a:p>
              <a:pPr algn="ctr"/>
              <a:r>
                <a:rPr lang="en-US" altLang="zh-CN" sz="3800" b="1" dirty="0">
                  <a:solidFill>
                    <a:schemeClr val="bg1"/>
                  </a:solidFill>
                  <a:latin typeface="微软雅黑" pitchFamily="34" charset="-122"/>
                  <a:ea typeface="微软雅黑" pitchFamily="34" charset="-122"/>
                </a:rPr>
                <a:t>D</a:t>
              </a:r>
              <a:endParaRPr lang="zh-CN" altLang="en-US" sz="3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95987628"/>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p:cTn id="11" dur="500" fill="hold"/>
                                            <p:tgtEl>
                                              <p:spTgt spid="91"/>
                                            </p:tgtEl>
                                            <p:attrNameLst>
                                              <p:attrName>ppt_w</p:attrName>
                                            </p:attrNameLst>
                                          </p:cBhvr>
                                          <p:tavLst>
                                            <p:tav tm="0">
                                              <p:val>
                                                <p:fltVal val="0"/>
                                              </p:val>
                                            </p:tav>
                                            <p:tav tm="100000">
                                              <p:val>
                                                <p:strVal val="#ppt_w"/>
                                              </p:val>
                                            </p:tav>
                                          </p:tavLst>
                                        </p:anim>
                                        <p:anim calcmode="lin" valueType="num">
                                          <p:cBhvr>
                                            <p:cTn id="12" dur="500" fill="hold"/>
                                            <p:tgtEl>
                                              <p:spTgt spid="91"/>
                                            </p:tgtEl>
                                            <p:attrNameLst>
                                              <p:attrName>ppt_h</p:attrName>
                                            </p:attrNameLst>
                                          </p:cBhvr>
                                          <p:tavLst>
                                            <p:tav tm="0">
                                              <p:val>
                                                <p:fltVal val="0"/>
                                              </p:val>
                                            </p:tav>
                                            <p:tav tm="100000">
                                              <p:val>
                                                <p:strVal val="#ppt_h"/>
                                              </p:val>
                                            </p:tav>
                                          </p:tavLst>
                                        </p:anim>
                                        <p:animEffect transition="in" filter="fade">
                                          <p:cBhvr>
                                            <p:cTn id="13" dur="500"/>
                                            <p:tgtEl>
                                              <p:spTgt spid="9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 calcmode="lin" valueType="num">
                                          <p:cBhvr>
                                            <p:cTn id="17" dur="500" fill="hold"/>
                                            <p:tgtEl>
                                              <p:spTgt spid="95"/>
                                            </p:tgtEl>
                                            <p:attrNameLst>
                                              <p:attrName>ppt_w</p:attrName>
                                            </p:attrNameLst>
                                          </p:cBhvr>
                                          <p:tavLst>
                                            <p:tav tm="0">
                                              <p:val>
                                                <p:fltVal val="0"/>
                                              </p:val>
                                            </p:tav>
                                            <p:tav tm="100000">
                                              <p:val>
                                                <p:strVal val="#ppt_w"/>
                                              </p:val>
                                            </p:tav>
                                          </p:tavLst>
                                        </p:anim>
                                        <p:anim calcmode="lin" valueType="num">
                                          <p:cBhvr>
                                            <p:cTn id="18" dur="500" fill="hold"/>
                                            <p:tgtEl>
                                              <p:spTgt spid="95"/>
                                            </p:tgtEl>
                                            <p:attrNameLst>
                                              <p:attrName>ppt_h</p:attrName>
                                            </p:attrNameLst>
                                          </p:cBhvr>
                                          <p:tavLst>
                                            <p:tav tm="0">
                                              <p:val>
                                                <p:fltVal val="0"/>
                                              </p:val>
                                            </p:tav>
                                            <p:tav tm="100000">
                                              <p:val>
                                                <p:strVal val="#ppt_h"/>
                                              </p:val>
                                            </p:tav>
                                          </p:tavLst>
                                        </p:anim>
                                        <p:animEffect transition="in" filter="fade">
                                          <p:cBhvr>
                                            <p:cTn id="19" dur="500"/>
                                            <p:tgtEl>
                                              <p:spTgt spid="95"/>
                                            </p:tgtEl>
                                          </p:cBhvr>
                                        </p:animEffect>
                                      </p:childTnLst>
                                    </p:cTn>
                                  </p:par>
                                  <p:par>
                                    <p:cTn id="20" presetID="53" presetClass="entr" presetSubtype="16" fill="hold" nodeType="withEffect">
                                      <p:stCondLst>
                                        <p:cond delay="200"/>
                                      </p:stCondLst>
                                      <p:childTnLst>
                                        <p:set>
                                          <p:cBhvr>
                                            <p:cTn id="21" dur="1" fill="hold">
                                              <p:stCondLst>
                                                <p:cond delay="0"/>
                                              </p:stCondLst>
                                            </p:cTn>
                                            <p:tgtEl>
                                              <p:spTgt spid="99"/>
                                            </p:tgtEl>
                                            <p:attrNameLst>
                                              <p:attrName>style.visibility</p:attrName>
                                            </p:attrNameLst>
                                          </p:cBhvr>
                                          <p:to>
                                            <p:strVal val="visible"/>
                                          </p:to>
                                        </p:set>
                                        <p:anim calcmode="lin" valueType="num">
                                          <p:cBhvr>
                                            <p:cTn id="22" dur="500" fill="hold"/>
                                            <p:tgtEl>
                                              <p:spTgt spid="99"/>
                                            </p:tgtEl>
                                            <p:attrNameLst>
                                              <p:attrName>ppt_w</p:attrName>
                                            </p:attrNameLst>
                                          </p:cBhvr>
                                          <p:tavLst>
                                            <p:tav tm="0">
                                              <p:val>
                                                <p:fltVal val="0"/>
                                              </p:val>
                                            </p:tav>
                                            <p:tav tm="100000">
                                              <p:val>
                                                <p:strVal val="#ppt_w"/>
                                              </p:val>
                                            </p:tav>
                                          </p:tavLst>
                                        </p:anim>
                                        <p:anim calcmode="lin" valueType="num">
                                          <p:cBhvr>
                                            <p:cTn id="23" dur="500" fill="hold"/>
                                            <p:tgtEl>
                                              <p:spTgt spid="99"/>
                                            </p:tgtEl>
                                            <p:attrNameLst>
                                              <p:attrName>ppt_h</p:attrName>
                                            </p:attrNameLst>
                                          </p:cBhvr>
                                          <p:tavLst>
                                            <p:tav tm="0">
                                              <p:val>
                                                <p:fltVal val="0"/>
                                              </p:val>
                                            </p:tav>
                                            <p:tav tm="100000">
                                              <p:val>
                                                <p:strVal val="#ppt_h"/>
                                              </p:val>
                                            </p:tav>
                                          </p:tavLst>
                                        </p:anim>
                                        <p:animEffect transition="in" filter="fade">
                                          <p:cBhvr>
                                            <p:cTn id="24" dur="500"/>
                                            <p:tgtEl>
                                              <p:spTgt spid="99"/>
                                            </p:tgtEl>
                                          </p:cBhvr>
                                        </p:animEffect>
                                      </p:childTnLst>
                                    </p:cTn>
                                  </p:par>
                                  <p:par>
                                    <p:cTn id="25" presetID="53" presetClass="entr" presetSubtype="16" fill="hold" nodeType="withEffect">
                                      <p:stCondLst>
                                        <p:cond delay="350"/>
                                      </p:stCondLst>
                                      <p:childTnLst>
                                        <p:set>
                                          <p:cBhvr>
                                            <p:cTn id="26" dur="1" fill="hold">
                                              <p:stCondLst>
                                                <p:cond delay="0"/>
                                              </p:stCondLst>
                                            </p:cTn>
                                            <p:tgtEl>
                                              <p:spTgt spid="103"/>
                                            </p:tgtEl>
                                            <p:attrNameLst>
                                              <p:attrName>style.visibility</p:attrName>
                                            </p:attrNameLst>
                                          </p:cBhvr>
                                          <p:to>
                                            <p:strVal val="visible"/>
                                          </p:to>
                                        </p:set>
                                        <p:anim calcmode="lin" valueType="num">
                                          <p:cBhvr>
                                            <p:cTn id="27" dur="500" fill="hold"/>
                                            <p:tgtEl>
                                              <p:spTgt spid="103"/>
                                            </p:tgtEl>
                                            <p:attrNameLst>
                                              <p:attrName>ppt_w</p:attrName>
                                            </p:attrNameLst>
                                          </p:cBhvr>
                                          <p:tavLst>
                                            <p:tav tm="0">
                                              <p:val>
                                                <p:fltVal val="0"/>
                                              </p:val>
                                            </p:tav>
                                            <p:tav tm="100000">
                                              <p:val>
                                                <p:strVal val="#ppt_w"/>
                                              </p:val>
                                            </p:tav>
                                          </p:tavLst>
                                        </p:anim>
                                        <p:anim calcmode="lin" valueType="num">
                                          <p:cBhvr>
                                            <p:cTn id="28" dur="500" fill="hold"/>
                                            <p:tgtEl>
                                              <p:spTgt spid="103"/>
                                            </p:tgtEl>
                                            <p:attrNameLst>
                                              <p:attrName>ppt_h</p:attrName>
                                            </p:attrNameLst>
                                          </p:cBhvr>
                                          <p:tavLst>
                                            <p:tav tm="0">
                                              <p:val>
                                                <p:fltVal val="0"/>
                                              </p:val>
                                            </p:tav>
                                            <p:tav tm="100000">
                                              <p:val>
                                                <p:strVal val="#ppt_h"/>
                                              </p:val>
                                            </p:tav>
                                          </p:tavLst>
                                        </p:anim>
                                        <p:animEffect transition="in" filter="fade">
                                          <p:cBhvr>
                                            <p:cTn id="29" dur="500"/>
                                            <p:tgtEl>
                                              <p:spTgt spid="103"/>
                                            </p:tgtEl>
                                          </p:cBhvr>
                                        </p:animEffect>
                                      </p:childTnLst>
                                    </p:cTn>
                                  </p:par>
                                  <p:par>
                                    <p:cTn id="30" presetID="53" presetClass="entr" presetSubtype="16" fill="hold" nodeType="withEffect">
                                      <p:stCondLst>
                                        <p:cond delay="500"/>
                                      </p:stCondLst>
                                      <p:childTnLst>
                                        <p:set>
                                          <p:cBhvr>
                                            <p:cTn id="31" dur="1" fill="hold">
                                              <p:stCondLst>
                                                <p:cond delay="0"/>
                                              </p:stCondLst>
                                            </p:cTn>
                                            <p:tgtEl>
                                              <p:spTgt spid="107"/>
                                            </p:tgtEl>
                                            <p:attrNameLst>
                                              <p:attrName>style.visibility</p:attrName>
                                            </p:attrNameLst>
                                          </p:cBhvr>
                                          <p:to>
                                            <p:strVal val="visible"/>
                                          </p:to>
                                        </p:set>
                                        <p:anim calcmode="lin" valueType="num">
                                          <p:cBhvr>
                                            <p:cTn id="32" dur="500" fill="hold"/>
                                            <p:tgtEl>
                                              <p:spTgt spid="107"/>
                                            </p:tgtEl>
                                            <p:attrNameLst>
                                              <p:attrName>ppt_w</p:attrName>
                                            </p:attrNameLst>
                                          </p:cBhvr>
                                          <p:tavLst>
                                            <p:tav tm="0">
                                              <p:val>
                                                <p:fltVal val="0"/>
                                              </p:val>
                                            </p:tav>
                                            <p:tav tm="100000">
                                              <p:val>
                                                <p:strVal val="#ppt_w"/>
                                              </p:val>
                                            </p:tav>
                                          </p:tavLst>
                                        </p:anim>
                                        <p:anim calcmode="lin" valueType="num">
                                          <p:cBhvr>
                                            <p:cTn id="33" dur="500" fill="hold"/>
                                            <p:tgtEl>
                                              <p:spTgt spid="107"/>
                                            </p:tgtEl>
                                            <p:attrNameLst>
                                              <p:attrName>ppt_h</p:attrName>
                                            </p:attrNameLst>
                                          </p:cBhvr>
                                          <p:tavLst>
                                            <p:tav tm="0">
                                              <p:val>
                                                <p:fltVal val="0"/>
                                              </p:val>
                                            </p:tav>
                                            <p:tav tm="100000">
                                              <p:val>
                                                <p:strVal val="#ppt_h"/>
                                              </p:val>
                                            </p:tav>
                                          </p:tavLst>
                                        </p:anim>
                                        <p:animEffect transition="in" filter="fade">
                                          <p:cBhvr>
                                            <p:cTn id="34" dur="500"/>
                                            <p:tgtEl>
                                              <p:spTgt spid="107"/>
                                            </p:tgtEl>
                                          </p:cBhvr>
                                        </p:animEffect>
                                      </p:childTnLst>
                                    </p:cTn>
                                  </p:par>
                                </p:childTnLst>
                              </p:cTn>
                            </p:par>
                            <p:par>
                              <p:cTn id="35" fill="hold">
                                <p:stCondLst>
                                  <p:cond delay="2000"/>
                                </p:stCondLst>
                                <p:childTnLst>
                                  <p:par>
                                    <p:cTn id="36" presetID="2" presetClass="entr" presetSubtype="2" fill="hold" grpId="0" nodeType="afterEffect" p14:presetBounceEnd="58333">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14:bounceEnd="58333">
                                          <p:cBhvr additive="base">
                                            <p:cTn id="38" dur="600" fill="hold"/>
                                            <p:tgtEl>
                                              <p:spTgt spid="87"/>
                                            </p:tgtEl>
                                            <p:attrNameLst>
                                              <p:attrName>ppt_x</p:attrName>
                                            </p:attrNameLst>
                                          </p:cBhvr>
                                          <p:tavLst>
                                            <p:tav tm="0">
                                              <p:val>
                                                <p:strVal val="1+#ppt_w/2"/>
                                              </p:val>
                                            </p:tav>
                                            <p:tav tm="100000">
                                              <p:val>
                                                <p:strVal val="#ppt_x"/>
                                              </p:val>
                                            </p:tav>
                                          </p:tavLst>
                                        </p:anim>
                                        <p:anim calcmode="lin" valueType="num" p14:bounceEnd="58333">
                                          <p:cBhvr additive="base">
                                            <p:cTn id="39" dur="600" fill="hold"/>
                                            <p:tgtEl>
                                              <p:spTgt spid="87"/>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14:presetBounceEnd="58333">
                                      <p:stCondLst>
                                        <p:cond delay="200"/>
                                      </p:stCondLst>
                                      <p:childTnLst>
                                        <p:set>
                                          <p:cBhvr>
                                            <p:cTn id="41" dur="1" fill="hold">
                                              <p:stCondLst>
                                                <p:cond delay="0"/>
                                              </p:stCondLst>
                                            </p:cTn>
                                            <p:tgtEl>
                                              <p:spTgt spid="88"/>
                                            </p:tgtEl>
                                            <p:attrNameLst>
                                              <p:attrName>style.visibility</p:attrName>
                                            </p:attrNameLst>
                                          </p:cBhvr>
                                          <p:to>
                                            <p:strVal val="visible"/>
                                          </p:to>
                                        </p:set>
                                        <p:anim calcmode="lin" valueType="num" p14:bounceEnd="58333">
                                          <p:cBhvr additive="base">
                                            <p:cTn id="42" dur="600" fill="hold"/>
                                            <p:tgtEl>
                                              <p:spTgt spid="88"/>
                                            </p:tgtEl>
                                            <p:attrNameLst>
                                              <p:attrName>ppt_x</p:attrName>
                                            </p:attrNameLst>
                                          </p:cBhvr>
                                          <p:tavLst>
                                            <p:tav tm="0">
                                              <p:val>
                                                <p:strVal val="1+#ppt_w/2"/>
                                              </p:val>
                                            </p:tav>
                                            <p:tav tm="100000">
                                              <p:val>
                                                <p:strVal val="#ppt_x"/>
                                              </p:val>
                                            </p:tav>
                                          </p:tavLst>
                                        </p:anim>
                                        <p:anim calcmode="lin" valueType="num" p14:bounceEnd="58333">
                                          <p:cBhvr additive="base">
                                            <p:cTn id="43" dur="600" fill="hold"/>
                                            <p:tgtEl>
                                              <p:spTgt spid="8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14:presetBounceEnd="58333">
                                      <p:stCondLst>
                                        <p:cond delay="350"/>
                                      </p:stCondLst>
                                      <p:childTnLst>
                                        <p:set>
                                          <p:cBhvr>
                                            <p:cTn id="45" dur="1" fill="hold">
                                              <p:stCondLst>
                                                <p:cond delay="0"/>
                                              </p:stCondLst>
                                            </p:cTn>
                                            <p:tgtEl>
                                              <p:spTgt spid="89"/>
                                            </p:tgtEl>
                                            <p:attrNameLst>
                                              <p:attrName>style.visibility</p:attrName>
                                            </p:attrNameLst>
                                          </p:cBhvr>
                                          <p:to>
                                            <p:strVal val="visible"/>
                                          </p:to>
                                        </p:set>
                                        <p:anim calcmode="lin" valueType="num" p14:bounceEnd="58333">
                                          <p:cBhvr additive="base">
                                            <p:cTn id="46" dur="600" fill="hold"/>
                                            <p:tgtEl>
                                              <p:spTgt spid="89"/>
                                            </p:tgtEl>
                                            <p:attrNameLst>
                                              <p:attrName>ppt_x</p:attrName>
                                            </p:attrNameLst>
                                          </p:cBhvr>
                                          <p:tavLst>
                                            <p:tav tm="0">
                                              <p:val>
                                                <p:strVal val="1+#ppt_w/2"/>
                                              </p:val>
                                            </p:tav>
                                            <p:tav tm="100000">
                                              <p:val>
                                                <p:strVal val="#ppt_x"/>
                                              </p:val>
                                            </p:tav>
                                          </p:tavLst>
                                        </p:anim>
                                        <p:anim calcmode="lin" valueType="num" p14:bounceEnd="58333">
                                          <p:cBhvr additive="base">
                                            <p:cTn id="47" dur="600" fill="hold"/>
                                            <p:tgtEl>
                                              <p:spTgt spid="89"/>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14:presetBounceEnd="58333">
                                      <p:stCondLst>
                                        <p:cond delay="500"/>
                                      </p:stCondLst>
                                      <p:childTnLst>
                                        <p:set>
                                          <p:cBhvr>
                                            <p:cTn id="49" dur="1" fill="hold">
                                              <p:stCondLst>
                                                <p:cond delay="0"/>
                                              </p:stCondLst>
                                            </p:cTn>
                                            <p:tgtEl>
                                              <p:spTgt spid="90"/>
                                            </p:tgtEl>
                                            <p:attrNameLst>
                                              <p:attrName>style.visibility</p:attrName>
                                            </p:attrNameLst>
                                          </p:cBhvr>
                                          <p:to>
                                            <p:strVal val="visible"/>
                                          </p:to>
                                        </p:set>
                                        <p:anim calcmode="lin" valueType="num" p14:bounceEnd="58333">
                                          <p:cBhvr additive="base">
                                            <p:cTn id="50" dur="600" fill="hold"/>
                                            <p:tgtEl>
                                              <p:spTgt spid="90"/>
                                            </p:tgtEl>
                                            <p:attrNameLst>
                                              <p:attrName>ppt_x</p:attrName>
                                            </p:attrNameLst>
                                          </p:cBhvr>
                                          <p:tavLst>
                                            <p:tav tm="0">
                                              <p:val>
                                                <p:strVal val="1+#ppt_w/2"/>
                                              </p:val>
                                            </p:tav>
                                            <p:tav tm="100000">
                                              <p:val>
                                                <p:strVal val="#ppt_x"/>
                                              </p:val>
                                            </p:tav>
                                          </p:tavLst>
                                        </p:anim>
                                        <p:anim calcmode="lin" valueType="num" p14:bounceEnd="58333">
                                          <p:cBhvr additive="base">
                                            <p:cTn id="51" dur="6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7" grpId="0"/>
          <p:bldP spid="88" grpId="0"/>
          <p:bldP spid="89" grpId="0"/>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p:cTn id="11" dur="500" fill="hold"/>
                                            <p:tgtEl>
                                              <p:spTgt spid="91"/>
                                            </p:tgtEl>
                                            <p:attrNameLst>
                                              <p:attrName>ppt_w</p:attrName>
                                            </p:attrNameLst>
                                          </p:cBhvr>
                                          <p:tavLst>
                                            <p:tav tm="0">
                                              <p:val>
                                                <p:fltVal val="0"/>
                                              </p:val>
                                            </p:tav>
                                            <p:tav tm="100000">
                                              <p:val>
                                                <p:strVal val="#ppt_w"/>
                                              </p:val>
                                            </p:tav>
                                          </p:tavLst>
                                        </p:anim>
                                        <p:anim calcmode="lin" valueType="num">
                                          <p:cBhvr>
                                            <p:cTn id="12" dur="500" fill="hold"/>
                                            <p:tgtEl>
                                              <p:spTgt spid="91"/>
                                            </p:tgtEl>
                                            <p:attrNameLst>
                                              <p:attrName>ppt_h</p:attrName>
                                            </p:attrNameLst>
                                          </p:cBhvr>
                                          <p:tavLst>
                                            <p:tav tm="0">
                                              <p:val>
                                                <p:fltVal val="0"/>
                                              </p:val>
                                            </p:tav>
                                            <p:tav tm="100000">
                                              <p:val>
                                                <p:strVal val="#ppt_h"/>
                                              </p:val>
                                            </p:tav>
                                          </p:tavLst>
                                        </p:anim>
                                        <p:animEffect transition="in" filter="fade">
                                          <p:cBhvr>
                                            <p:cTn id="13" dur="500"/>
                                            <p:tgtEl>
                                              <p:spTgt spid="9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 calcmode="lin" valueType="num">
                                          <p:cBhvr>
                                            <p:cTn id="17" dur="500" fill="hold"/>
                                            <p:tgtEl>
                                              <p:spTgt spid="95"/>
                                            </p:tgtEl>
                                            <p:attrNameLst>
                                              <p:attrName>ppt_w</p:attrName>
                                            </p:attrNameLst>
                                          </p:cBhvr>
                                          <p:tavLst>
                                            <p:tav tm="0">
                                              <p:val>
                                                <p:fltVal val="0"/>
                                              </p:val>
                                            </p:tav>
                                            <p:tav tm="100000">
                                              <p:val>
                                                <p:strVal val="#ppt_w"/>
                                              </p:val>
                                            </p:tav>
                                          </p:tavLst>
                                        </p:anim>
                                        <p:anim calcmode="lin" valueType="num">
                                          <p:cBhvr>
                                            <p:cTn id="18" dur="500" fill="hold"/>
                                            <p:tgtEl>
                                              <p:spTgt spid="95"/>
                                            </p:tgtEl>
                                            <p:attrNameLst>
                                              <p:attrName>ppt_h</p:attrName>
                                            </p:attrNameLst>
                                          </p:cBhvr>
                                          <p:tavLst>
                                            <p:tav tm="0">
                                              <p:val>
                                                <p:fltVal val="0"/>
                                              </p:val>
                                            </p:tav>
                                            <p:tav tm="100000">
                                              <p:val>
                                                <p:strVal val="#ppt_h"/>
                                              </p:val>
                                            </p:tav>
                                          </p:tavLst>
                                        </p:anim>
                                        <p:animEffect transition="in" filter="fade">
                                          <p:cBhvr>
                                            <p:cTn id="19" dur="500"/>
                                            <p:tgtEl>
                                              <p:spTgt spid="95"/>
                                            </p:tgtEl>
                                          </p:cBhvr>
                                        </p:animEffect>
                                      </p:childTnLst>
                                    </p:cTn>
                                  </p:par>
                                  <p:par>
                                    <p:cTn id="20" presetID="53" presetClass="entr" presetSubtype="16" fill="hold" nodeType="withEffect">
                                      <p:stCondLst>
                                        <p:cond delay="200"/>
                                      </p:stCondLst>
                                      <p:childTnLst>
                                        <p:set>
                                          <p:cBhvr>
                                            <p:cTn id="21" dur="1" fill="hold">
                                              <p:stCondLst>
                                                <p:cond delay="0"/>
                                              </p:stCondLst>
                                            </p:cTn>
                                            <p:tgtEl>
                                              <p:spTgt spid="99"/>
                                            </p:tgtEl>
                                            <p:attrNameLst>
                                              <p:attrName>style.visibility</p:attrName>
                                            </p:attrNameLst>
                                          </p:cBhvr>
                                          <p:to>
                                            <p:strVal val="visible"/>
                                          </p:to>
                                        </p:set>
                                        <p:anim calcmode="lin" valueType="num">
                                          <p:cBhvr>
                                            <p:cTn id="22" dur="500" fill="hold"/>
                                            <p:tgtEl>
                                              <p:spTgt spid="99"/>
                                            </p:tgtEl>
                                            <p:attrNameLst>
                                              <p:attrName>ppt_w</p:attrName>
                                            </p:attrNameLst>
                                          </p:cBhvr>
                                          <p:tavLst>
                                            <p:tav tm="0">
                                              <p:val>
                                                <p:fltVal val="0"/>
                                              </p:val>
                                            </p:tav>
                                            <p:tav tm="100000">
                                              <p:val>
                                                <p:strVal val="#ppt_w"/>
                                              </p:val>
                                            </p:tav>
                                          </p:tavLst>
                                        </p:anim>
                                        <p:anim calcmode="lin" valueType="num">
                                          <p:cBhvr>
                                            <p:cTn id="23" dur="500" fill="hold"/>
                                            <p:tgtEl>
                                              <p:spTgt spid="99"/>
                                            </p:tgtEl>
                                            <p:attrNameLst>
                                              <p:attrName>ppt_h</p:attrName>
                                            </p:attrNameLst>
                                          </p:cBhvr>
                                          <p:tavLst>
                                            <p:tav tm="0">
                                              <p:val>
                                                <p:fltVal val="0"/>
                                              </p:val>
                                            </p:tav>
                                            <p:tav tm="100000">
                                              <p:val>
                                                <p:strVal val="#ppt_h"/>
                                              </p:val>
                                            </p:tav>
                                          </p:tavLst>
                                        </p:anim>
                                        <p:animEffect transition="in" filter="fade">
                                          <p:cBhvr>
                                            <p:cTn id="24" dur="500"/>
                                            <p:tgtEl>
                                              <p:spTgt spid="99"/>
                                            </p:tgtEl>
                                          </p:cBhvr>
                                        </p:animEffect>
                                      </p:childTnLst>
                                    </p:cTn>
                                  </p:par>
                                  <p:par>
                                    <p:cTn id="25" presetID="53" presetClass="entr" presetSubtype="16" fill="hold" nodeType="withEffect">
                                      <p:stCondLst>
                                        <p:cond delay="350"/>
                                      </p:stCondLst>
                                      <p:childTnLst>
                                        <p:set>
                                          <p:cBhvr>
                                            <p:cTn id="26" dur="1" fill="hold">
                                              <p:stCondLst>
                                                <p:cond delay="0"/>
                                              </p:stCondLst>
                                            </p:cTn>
                                            <p:tgtEl>
                                              <p:spTgt spid="103"/>
                                            </p:tgtEl>
                                            <p:attrNameLst>
                                              <p:attrName>style.visibility</p:attrName>
                                            </p:attrNameLst>
                                          </p:cBhvr>
                                          <p:to>
                                            <p:strVal val="visible"/>
                                          </p:to>
                                        </p:set>
                                        <p:anim calcmode="lin" valueType="num">
                                          <p:cBhvr>
                                            <p:cTn id="27" dur="500" fill="hold"/>
                                            <p:tgtEl>
                                              <p:spTgt spid="103"/>
                                            </p:tgtEl>
                                            <p:attrNameLst>
                                              <p:attrName>ppt_w</p:attrName>
                                            </p:attrNameLst>
                                          </p:cBhvr>
                                          <p:tavLst>
                                            <p:tav tm="0">
                                              <p:val>
                                                <p:fltVal val="0"/>
                                              </p:val>
                                            </p:tav>
                                            <p:tav tm="100000">
                                              <p:val>
                                                <p:strVal val="#ppt_w"/>
                                              </p:val>
                                            </p:tav>
                                          </p:tavLst>
                                        </p:anim>
                                        <p:anim calcmode="lin" valueType="num">
                                          <p:cBhvr>
                                            <p:cTn id="28" dur="500" fill="hold"/>
                                            <p:tgtEl>
                                              <p:spTgt spid="103"/>
                                            </p:tgtEl>
                                            <p:attrNameLst>
                                              <p:attrName>ppt_h</p:attrName>
                                            </p:attrNameLst>
                                          </p:cBhvr>
                                          <p:tavLst>
                                            <p:tav tm="0">
                                              <p:val>
                                                <p:fltVal val="0"/>
                                              </p:val>
                                            </p:tav>
                                            <p:tav tm="100000">
                                              <p:val>
                                                <p:strVal val="#ppt_h"/>
                                              </p:val>
                                            </p:tav>
                                          </p:tavLst>
                                        </p:anim>
                                        <p:animEffect transition="in" filter="fade">
                                          <p:cBhvr>
                                            <p:cTn id="29" dur="500"/>
                                            <p:tgtEl>
                                              <p:spTgt spid="103"/>
                                            </p:tgtEl>
                                          </p:cBhvr>
                                        </p:animEffect>
                                      </p:childTnLst>
                                    </p:cTn>
                                  </p:par>
                                  <p:par>
                                    <p:cTn id="30" presetID="53" presetClass="entr" presetSubtype="16" fill="hold" nodeType="withEffect">
                                      <p:stCondLst>
                                        <p:cond delay="500"/>
                                      </p:stCondLst>
                                      <p:childTnLst>
                                        <p:set>
                                          <p:cBhvr>
                                            <p:cTn id="31" dur="1" fill="hold">
                                              <p:stCondLst>
                                                <p:cond delay="0"/>
                                              </p:stCondLst>
                                            </p:cTn>
                                            <p:tgtEl>
                                              <p:spTgt spid="107"/>
                                            </p:tgtEl>
                                            <p:attrNameLst>
                                              <p:attrName>style.visibility</p:attrName>
                                            </p:attrNameLst>
                                          </p:cBhvr>
                                          <p:to>
                                            <p:strVal val="visible"/>
                                          </p:to>
                                        </p:set>
                                        <p:anim calcmode="lin" valueType="num">
                                          <p:cBhvr>
                                            <p:cTn id="32" dur="500" fill="hold"/>
                                            <p:tgtEl>
                                              <p:spTgt spid="107"/>
                                            </p:tgtEl>
                                            <p:attrNameLst>
                                              <p:attrName>ppt_w</p:attrName>
                                            </p:attrNameLst>
                                          </p:cBhvr>
                                          <p:tavLst>
                                            <p:tav tm="0">
                                              <p:val>
                                                <p:fltVal val="0"/>
                                              </p:val>
                                            </p:tav>
                                            <p:tav tm="100000">
                                              <p:val>
                                                <p:strVal val="#ppt_w"/>
                                              </p:val>
                                            </p:tav>
                                          </p:tavLst>
                                        </p:anim>
                                        <p:anim calcmode="lin" valueType="num">
                                          <p:cBhvr>
                                            <p:cTn id="33" dur="500" fill="hold"/>
                                            <p:tgtEl>
                                              <p:spTgt spid="107"/>
                                            </p:tgtEl>
                                            <p:attrNameLst>
                                              <p:attrName>ppt_h</p:attrName>
                                            </p:attrNameLst>
                                          </p:cBhvr>
                                          <p:tavLst>
                                            <p:tav tm="0">
                                              <p:val>
                                                <p:fltVal val="0"/>
                                              </p:val>
                                            </p:tav>
                                            <p:tav tm="100000">
                                              <p:val>
                                                <p:strVal val="#ppt_h"/>
                                              </p:val>
                                            </p:tav>
                                          </p:tavLst>
                                        </p:anim>
                                        <p:animEffect transition="in" filter="fade">
                                          <p:cBhvr>
                                            <p:cTn id="34" dur="500"/>
                                            <p:tgtEl>
                                              <p:spTgt spid="107"/>
                                            </p:tgtEl>
                                          </p:cBhvr>
                                        </p:animEffect>
                                      </p:childTnLst>
                                    </p:cTn>
                                  </p:par>
                                </p:childTnLst>
                              </p:cTn>
                            </p:par>
                            <p:par>
                              <p:cTn id="35" fill="hold">
                                <p:stCondLst>
                                  <p:cond delay="2000"/>
                                </p:stCondLst>
                                <p:childTnLst>
                                  <p:par>
                                    <p:cTn id="36" presetID="2" presetClass="entr" presetSubtype="2" fill="hold" grpId="0" nodeType="after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600" fill="hold"/>
                                            <p:tgtEl>
                                              <p:spTgt spid="87"/>
                                            </p:tgtEl>
                                            <p:attrNameLst>
                                              <p:attrName>ppt_x</p:attrName>
                                            </p:attrNameLst>
                                          </p:cBhvr>
                                          <p:tavLst>
                                            <p:tav tm="0">
                                              <p:val>
                                                <p:strVal val="1+#ppt_w/2"/>
                                              </p:val>
                                            </p:tav>
                                            <p:tav tm="100000">
                                              <p:val>
                                                <p:strVal val="#ppt_x"/>
                                              </p:val>
                                            </p:tav>
                                          </p:tavLst>
                                        </p:anim>
                                        <p:anim calcmode="lin" valueType="num">
                                          <p:cBhvr additive="base">
                                            <p:cTn id="39" dur="600" fill="hold"/>
                                            <p:tgtEl>
                                              <p:spTgt spid="87"/>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200"/>
                                      </p:stCondLst>
                                      <p:childTnLst>
                                        <p:set>
                                          <p:cBhvr>
                                            <p:cTn id="41" dur="1" fill="hold">
                                              <p:stCondLst>
                                                <p:cond delay="0"/>
                                              </p:stCondLst>
                                            </p:cTn>
                                            <p:tgtEl>
                                              <p:spTgt spid="88"/>
                                            </p:tgtEl>
                                            <p:attrNameLst>
                                              <p:attrName>style.visibility</p:attrName>
                                            </p:attrNameLst>
                                          </p:cBhvr>
                                          <p:to>
                                            <p:strVal val="visible"/>
                                          </p:to>
                                        </p:set>
                                        <p:anim calcmode="lin" valueType="num">
                                          <p:cBhvr additive="base">
                                            <p:cTn id="42" dur="600" fill="hold"/>
                                            <p:tgtEl>
                                              <p:spTgt spid="88"/>
                                            </p:tgtEl>
                                            <p:attrNameLst>
                                              <p:attrName>ppt_x</p:attrName>
                                            </p:attrNameLst>
                                          </p:cBhvr>
                                          <p:tavLst>
                                            <p:tav tm="0">
                                              <p:val>
                                                <p:strVal val="1+#ppt_w/2"/>
                                              </p:val>
                                            </p:tav>
                                            <p:tav tm="100000">
                                              <p:val>
                                                <p:strVal val="#ppt_x"/>
                                              </p:val>
                                            </p:tav>
                                          </p:tavLst>
                                        </p:anim>
                                        <p:anim calcmode="lin" valueType="num">
                                          <p:cBhvr additive="base">
                                            <p:cTn id="43" dur="600" fill="hold"/>
                                            <p:tgtEl>
                                              <p:spTgt spid="8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350"/>
                                      </p:stCondLst>
                                      <p:childTnLst>
                                        <p:set>
                                          <p:cBhvr>
                                            <p:cTn id="45" dur="1" fill="hold">
                                              <p:stCondLst>
                                                <p:cond delay="0"/>
                                              </p:stCondLst>
                                            </p:cTn>
                                            <p:tgtEl>
                                              <p:spTgt spid="89"/>
                                            </p:tgtEl>
                                            <p:attrNameLst>
                                              <p:attrName>style.visibility</p:attrName>
                                            </p:attrNameLst>
                                          </p:cBhvr>
                                          <p:to>
                                            <p:strVal val="visible"/>
                                          </p:to>
                                        </p:set>
                                        <p:anim calcmode="lin" valueType="num">
                                          <p:cBhvr additive="base">
                                            <p:cTn id="46" dur="600" fill="hold"/>
                                            <p:tgtEl>
                                              <p:spTgt spid="89"/>
                                            </p:tgtEl>
                                            <p:attrNameLst>
                                              <p:attrName>ppt_x</p:attrName>
                                            </p:attrNameLst>
                                          </p:cBhvr>
                                          <p:tavLst>
                                            <p:tav tm="0">
                                              <p:val>
                                                <p:strVal val="1+#ppt_w/2"/>
                                              </p:val>
                                            </p:tav>
                                            <p:tav tm="100000">
                                              <p:val>
                                                <p:strVal val="#ppt_x"/>
                                              </p:val>
                                            </p:tav>
                                          </p:tavLst>
                                        </p:anim>
                                        <p:anim calcmode="lin" valueType="num">
                                          <p:cBhvr additive="base">
                                            <p:cTn id="47" dur="600" fill="hold"/>
                                            <p:tgtEl>
                                              <p:spTgt spid="89"/>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500"/>
                                      </p:stCondLst>
                                      <p:childTnLst>
                                        <p:set>
                                          <p:cBhvr>
                                            <p:cTn id="49" dur="1" fill="hold">
                                              <p:stCondLst>
                                                <p:cond delay="0"/>
                                              </p:stCondLst>
                                            </p:cTn>
                                            <p:tgtEl>
                                              <p:spTgt spid="90"/>
                                            </p:tgtEl>
                                            <p:attrNameLst>
                                              <p:attrName>style.visibility</p:attrName>
                                            </p:attrNameLst>
                                          </p:cBhvr>
                                          <p:to>
                                            <p:strVal val="visible"/>
                                          </p:to>
                                        </p:set>
                                        <p:anim calcmode="lin" valueType="num">
                                          <p:cBhvr additive="base">
                                            <p:cTn id="50" dur="600" fill="hold"/>
                                            <p:tgtEl>
                                              <p:spTgt spid="90"/>
                                            </p:tgtEl>
                                            <p:attrNameLst>
                                              <p:attrName>ppt_x</p:attrName>
                                            </p:attrNameLst>
                                          </p:cBhvr>
                                          <p:tavLst>
                                            <p:tav tm="0">
                                              <p:val>
                                                <p:strVal val="1+#ppt_w/2"/>
                                              </p:val>
                                            </p:tav>
                                            <p:tav tm="100000">
                                              <p:val>
                                                <p:strVal val="#ppt_x"/>
                                              </p:val>
                                            </p:tav>
                                          </p:tavLst>
                                        </p:anim>
                                        <p:anim calcmode="lin" valueType="num">
                                          <p:cBhvr additive="base">
                                            <p:cTn id="51" dur="6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7" grpId="0"/>
          <p:bldP spid="88" grpId="0"/>
          <p:bldP spid="89" grpId="0"/>
          <p:bldP spid="9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6"/>
          <p:cNvSpPr>
            <a:spLocks noChangeArrowheads="1"/>
          </p:cNvSpPr>
          <p:nvPr/>
        </p:nvSpPr>
        <p:spPr bwMode="auto">
          <a:xfrm>
            <a:off x="-9524" y="-1883"/>
            <a:ext cx="3256885" cy="6859587"/>
          </a:xfrm>
          <a:prstGeom prst="rect">
            <a:avLst/>
          </a:prstGeom>
          <a:solidFill>
            <a:srgbClr val="3B68A1"/>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24" name="矩形 7"/>
          <p:cNvSpPr>
            <a:spLocks noChangeArrowheads="1"/>
          </p:cNvSpPr>
          <p:nvPr/>
        </p:nvSpPr>
        <p:spPr bwMode="auto">
          <a:xfrm>
            <a:off x="2939778" y="0"/>
            <a:ext cx="4520238" cy="6859587"/>
          </a:xfrm>
          <a:prstGeom prst="rect">
            <a:avLst/>
          </a:prstGeom>
          <a:solidFill>
            <a:srgbClr val="F79E5A"/>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25" name="矩形 8"/>
          <p:cNvSpPr>
            <a:spLocks noChangeArrowheads="1"/>
          </p:cNvSpPr>
          <p:nvPr/>
        </p:nvSpPr>
        <p:spPr bwMode="auto">
          <a:xfrm>
            <a:off x="6103798" y="-19294"/>
            <a:ext cx="3299888" cy="6899384"/>
          </a:xfrm>
          <a:prstGeom prst="rect">
            <a:avLst/>
          </a:prstGeom>
          <a:solidFill>
            <a:srgbClr val="4DCEB8"/>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26" name="矩形 9"/>
          <p:cNvSpPr>
            <a:spLocks noChangeArrowheads="1"/>
          </p:cNvSpPr>
          <p:nvPr/>
        </p:nvSpPr>
        <p:spPr bwMode="auto">
          <a:xfrm>
            <a:off x="9197788" y="-21177"/>
            <a:ext cx="3006072" cy="6899384"/>
          </a:xfrm>
          <a:prstGeom prst="rect">
            <a:avLst/>
          </a:prstGeom>
          <a:solidFill>
            <a:srgbClr val="B95F95"/>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8" name="矩形 7"/>
          <p:cNvSpPr/>
          <p:nvPr/>
        </p:nvSpPr>
        <p:spPr>
          <a:xfrm>
            <a:off x="0" y="1842213"/>
            <a:ext cx="12203860" cy="278805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296877" y="2766125"/>
            <a:ext cx="4285273" cy="830993"/>
          </a:xfrm>
          <a:prstGeom prst="rect">
            <a:avLst/>
          </a:prstGeom>
        </p:spPr>
        <p:txBody>
          <a:bodyPr wrap="square" lIns="91437" tIns="45718" rIns="91437" bIns="45718">
            <a:spAutoFit/>
          </a:bodyPr>
          <a:lstStyle/>
          <a:p>
            <a:r>
              <a:rPr lang="zh-CN" altLang="en-US" sz="4800" b="1" dirty="0">
                <a:solidFill>
                  <a:srgbClr val="3B68A1"/>
                </a:solidFill>
                <a:latin typeface="微软雅黑" pitchFamily="34" charset="-122"/>
                <a:ea typeface="微软雅黑" pitchFamily="34" charset="-122"/>
              </a:rPr>
              <a:t>季度工作概述</a:t>
            </a:r>
          </a:p>
        </p:txBody>
      </p:sp>
      <p:grpSp>
        <p:nvGrpSpPr>
          <p:cNvPr id="9" name="组合 8"/>
          <p:cNvGrpSpPr/>
          <p:nvPr/>
        </p:nvGrpSpPr>
        <p:grpSpPr>
          <a:xfrm>
            <a:off x="2661106" y="2014355"/>
            <a:ext cx="2157526" cy="2434324"/>
            <a:chOff x="1632857" y="1363189"/>
            <a:chExt cx="1684422" cy="1900524"/>
          </a:xfrm>
        </p:grpSpPr>
        <p:sp>
          <p:nvSpPr>
            <p:cNvPr id="15"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lumMod val="0"/>
                    <a:lumOff val="100000"/>
                  </a:schemeClr>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16"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sp>
          <p:nvSpPr>
            <p:cNvPr id="18" name="文本框 94"/>
            <p:cNvSpPr txBox="1"/>
            <p:nvPr/>
          </p:nvSpPr>
          <p:spPr>
            <a:xfrm>
              <a:off x="1705546" y="1721159"/>
              <a:ext cx="1539044" cy="838784"/>
            </a:xfrm>
            <a:prstGeom prst="rect">
              <a:avLst/>
            </a:prstGeom>
            <a:noFill/>
          </p:spPr>
          <p:txBody>
            <a:bodyPr wrap="square" lIns="68580" tIns="34290" rIns="68580" bIns="34290" rtlCol="0">
              <a:spAutoFit/>
            </a:bodyPr>
            <a:lstStyle/>
            <a:p>
              <a:pPr algn="ctr"/>
              <a:r>
                <a:rPr lang="en-US" altLang="zh-CN" sz="8800" b="1" dirty="0">
                  <a:solidFill>
                    <a:schemeClr val="bg1"/>
                  </a:solidFill>
                  <a:latin typeface="微软雅黑" pitchFamily="34" charset="-122"/>
                  <a:ea typeface="微软雅黑" pitchFamily="34" charset="-122"/>
                </a:rPr>
                <a:t>A</a:t>
              </a:r>
              <a:endParaRPr lang="zh-CN" altLang="en-US" sz="8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85562919"/>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vertical)">
                                      <p:cBhvr>
                                        <p:cTn id="7" dur="500"/>
                                        <p:tgtEl>
                                          <p:spTgt spid="23"/>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vertical)">
                                      <p:cBhvr>
                                        <p:cTn id="10" dur="500"/>
                                        <p:tgtEl>
                                          <p:spTgt spid="24"/>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vertical)">
                                      <p:cBhvr>
                                        <p:cTn id="13" dur="500"/>
                                        <p:tgtEl>
                                          <p:spTgt spid="25"/>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randombar(vertical)">
                                      <p:cBhvr>
                                        <p:cTn id="16" dur="500"/>
                                        <p:tgtEl>
                                          <p:spTgt spid="26"/>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53" presetClass="entr" presetSubtype="16" fill="hold" nodeType="withEffect">
                                  <p:stCondLst>
                                    <p:cond delay="2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200"/>
                            </p:stCondLst>
                            <p:childTnLst>
                              <p:par>
                                <p:cTn id="27" presetID="31"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250" fill="hold"/>
                                        <p:tgtEl>
                                          <p:spTgt spid="17"/>
                                        </p:tgtEl>
                                        <p:attrNameLst>
                                          <p:attrName>ppt_w</p:attrName>
                                        </p:attrNameLst>
                                      </p:cBhvr>
                                      <p:tavLst>
                                        <p:tav tm="0">
                                          <p:val>
                                            <p:fltVal val="0"/>
                                          </p:val>
                                        </p:tav>
                                        <p:tav tm="100000">
                                          <p:val>
                                            <p:strVal val="#ppt_w"/>
                                          </p:val>
                                        </p:tav>
                                      </p:tavLst>
                                    </p:anim>
                                    <p:anim calcmode="lin" valueType="num">
                                      <p:cBhvr>
                                        <p:cTn id="30" dur="1250" fill="hold"/>
                                        <p:tgtEl>
                                          <p:spTgt spid="17"/>
                                        </p:tgtEl>
                                        <p:attrNameLst>
                                          <p:attrName>ppt_h</p:attrName>
                                        </p:attrNameLst>
                                      </p:cBhvr>
                                      <p:tavLst>
                                        <p:tav tm="0">
                                          <p:val>
                                            <p:fltVal val="0"/>
                                          </p:val>
                                        </p:tav>
                                        <p:tav tm="100000">
                                          <p:val>
                                            <p:strVal val="#ppt_h"/>
                                          </p:val>
                                        </p:tav>
                                      </p:tavLst>
                                    </p:anim>
                                    <p:anim calcmode="lin" valueType="num">
                                      <p:cBhvr>
                                        <p:cTn id="31" dur="1250" fill="hold"/>
                                        <p:tgtEl>
                                          <p:spTgt spid="17"/>
                                        </p:tgtEl>
                                        <p:attrNameLst>
                                          <p:attrName>style.rotation</p:attrName>
                                        </p:attrNameLst>
                                      </p:cBhvr>
                                      <p:tavLst>
                                        <p:tav tm="0">
                                          <p:val>
                                            <p:fltVal val="90"/>
                                          </p:val>
                                        </p:tav>
                                        <p:tav tm="100000">
                                          <p:val>
                                            <p:fltVal val="0"/>
                                          </p:val>
                                        </p:tav>
                                      </p:tavLst>
                                    </p:anim>
                                    <p:animEffect transition="in" filter="fade">
                                      <p:cBhvr>
                                        <p:cTn id="32"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8" grpId="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1</a:t>
              </a:r>
              <a:endParaRPr lang="zh-CN" altLang="en-US" sz="3200" dirty="0">
                <a:solidFill>
                  <a:schemeClr val="bg1"/>
                </a:solidFill>
                <a:latin typeface="微软雅黑" pitchFamily="34" charset="-122"/>
                <a:ea typeface="微软雅黑" pitchFamily="34" charset="-122"/>
              </a:endParaRPr>
            </a:p>
          </p:txBody>
        </p:sp>
      </p:grpSp>
      <p:sp>
        <p:nvSpPr>
          <p:cNvPr id="12" name="六边形 11"/>
          <p:cNvSpPr/>
          <p:nvPr/>
        </p:nvSpPr>
        <p:spPr>
          <a:xfrm>
            <a:off x="1114387" y="3777879"/>
            <a:ext cx="1598280" cy="1377827"/>
          </a:xfrm>
          <a:prstGeom prst="hexagon">
            <a:avLst/>
          </a:prstGeom>
          <a:blipFill>
            <a:blip r:embed="rId3"/>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p:cNvSpPr/>
          <p:nvPr/>
        </p:nvSpPr>
        <p:spPr>
          <a:xfrm>
            <a:off x="3814687" y="2283020"/>
            <a:ext cx="1598280" cy="1377827"/>
          </a:xfrm>
          <a:prstGeom prst="hexagon">
            <a:avLst/>
          </a:prstGeom>
          <a:blipFill>
            <a:blip r:embed="rId4"/>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3814687" y="3772354"/>
            <a:ext cx="1598280" cy="1377827"/>
          </a:xfrm>
          <a:prstGeom prst="hexagon">
            <a:avLst/>
          </a:prstGeom>
          <a:solidFill>
            <a:srgbClr val="F79E5A"/>
          </a:solid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itchFamily="34" charset="-122"/>
                <a:ea typeface="微软雅黑" pitchFamily="34" charset="-122"/>
              </a:rPr>
              <a:t>激情</a:t>
            </a:r>
          </a:p>
        </p:txBody>
      </p:sp>
      <p:sp>
        <p:nvSpPr>
          <p:cNvPr id="15" name="六边形 14"/>
          <p:cNvSpPr/>
          <p:nvPr/>
        </p:nvSpPr>
        <p:spPr>
          <a:xfrm>
            <a:off x="2464537" y="3027687"/>
            <a:ext cx="1598280" cy="1377827"/>
          </a:xfrm>
          <a:prstGeom prst="hexagon">
            <a:avLst/>
          </a:prstGeom>
          <a:solidFill>
            <a:srgbClr val="3B68A1"/>
          </a:solid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itchFamily="34" charset="-122"/>
                <a:ea typeface="微软雅黑" pitchFamily="34" charset="-122"/>
              </a:rPr>
              <a:t>创新</a:t>
            </a:r>
          </a:p>
        </p:txBody>
      </p:sp>
      <p:sp>
        <p:nvSpPr>
          <p:cNvPr id="16" name="六边形 15"/>
          <p:cNvSpPr/>
          <p:nvPr/>
        </p:nvSpPr>
        <p:spPr>
          <a:xfrm>
            <a:off x="2464537" y="4528071"/>
            <a:ext cx="1598280" cy="1377827"/>
          </a:xfrm>
          <a:prstGeom prst="hexagon">
            <a:avLst/>
          </a:prstGeom>
          <a:blipFill>
            <a:blip r:embed="rId5"/>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a:off x="5164837" y="3027687"/>
            <a:ext cx="1598280" cy="1377827"/>
          </a:xfrm>
          <a:prstGeom prst="hexagon">
            <a:avLst/>
          </a:prstGeom>
          <a:solidFill>
            <a:srgbClr val="4DCEB8"/>
          </a:solid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latin typeface="微软雅黑" pitchFamily="34" charset="-122"/>
                <a:ea typeface="微软雅黑" pitchFamily="34" charset="-122"/>
              </a:rPr>
              <a:t>远见</a:t>
            </a:r>
          </a:p>
        </p:txBody>
      </p:sp>
      <p:sp>
        <p:nvSpPr>
          <p:cNvPr id="18" name="六边形 17"/>
          <p:cNvSpPr/>
          <p:nvPr/>
        </p:nvSpPr>
        <p:spPr>
          <a:xfrm>
            <a:off x="5164837" y="4528071"/>
            <a:ext cx="1598280" cy="1377827"/>
          </a:xfrm>
          <a:prstGeom prst="hexagon">
            <a:avLst/>
          </a:prstGeom>
          <a:blipFill>
            <a:blip r:embed="rId6"/>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6514988" y="3777879"/>
            <a:ext cx="1598280" cy="1377827"/>
          </a:xfrm>
          <a:prstGeom prst="hexagon">
            <a:avLst/>
          </a:prstGeom>
          <a:solidFill>
            <a:srgbClr val="B95F95"/>
          </a:solid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itchFamily="34" charset="-122"/>
                <a:ea typeface="微软雅黑" pitchFamily="34" charset="-122"/>
              </a:rPr>
              <a:t>专业</a:t>
            </a:r>
          </a:p>
        </p:txBody>
      </p:sp>
      <p:sp>
        <p:nvSpPr>
          <p:cNvPr id="24" name="TextBox 23"/>
          <p:cNvSpPr txBox="1"/>
          <p:nvPr/>
        </p:nvSpPr>
        <p:spPr>
          <a:xfrm>
            <a:off x="8587582" y="2921984"/>
            <a:ext cx="2552062" cy="1185324"/>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25" name="TextBox 24"/>
          <p:cNvSpPr txBox="1"/>
          <p:nvPr/>
        </p:nvSpPr>
        <p:spPr>
          <a:xfrm>
            <a:off x="8587583" y="2438194"/>
            <a:ext cx="1732072" cy="553998"/>
          </a:xfrm>
          <a:prstGeom prst="rect">
            <a:avLst/>
          </a:prstGeom>
          <a:noFill/>
        </p:spPr>
        <p:txBody>
          <a:bodyPr wrap="square" tIns="0" bIns="0" rtlCol="0" anchor="t">
            <a:spAutoFit/>
          </a:bodyPr>
          <a:lstStyle/>
          <a:p>
            <a:pPr>
              <a:lnSpc>
                <a:spcPct val="150000"/>
              </a:lnSpc>
            </a:pPr>
            <a:r>
              <a:rPr lang="zh-CN" altLang="en-US" sz="24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sp>
        <p:nvSpPr>
          <p:cNvPr id="26" name="TextBox 25"/>
          <p:cNvSpPr txBox="1"/>
          <p:nvPr/>
        </p:nvSpPr>
        <p:spPr>
          <a:xfrm>
            <a:off x="8587582" y="4821363"/>
            <a:ext cx="2552062" cy="1185324"/>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27" name="TextBox 26"/>
          <p:cNvSpPr txBox="1"/>
          <p:nvPr/>
        </p:nvSpPr>
        <p:spPr>
          <a:xfrm>
            <a:off x="8587583" y="4294031"/>
            <a:ext cx="1732072" cy="553998"/>
          </a:xfrm>
          <a:prstGeom prst="rect">
            <a:avLst/>
          </a:prstGeom>
          <a:noFill/>
        </p:spPr>
        <p:txBody>
          <a:bodyPr wrap="square" tIns="0" bIns="0" rtlCol="0" anchor="t">
            <a:spAutoFit/>
          </a:bodyPr>
          <a:lstStyle/>
          <a:p>
            <a:pPr>
              <a:lnSpc>
                <a:spcPct val="150000"/>
              </a:lnSpc>
            </a:pPr>
            <a:r>
              <a:rPr lang="zh-CN" altLang="en-US" sz="24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spTree>
    <p:extLst>
      <p:ext uri="{BB962C8B-B14F-4D97-AF65-F5344CB8AC3E}">
        <p14:creationId xmlns:p14="http://schemas.microsoft.com/office/powerpoint/2010/main" val="1026362536"/>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23" presetClass="entr" presetSubtype="52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300" fill="hold"/>
                                        <p:tgtEl>
                                          <p:spTgt spid="12"/>
                                        </p:tgtEl>
                                        <p:attrNameLst>
                                          <p:attrName>ppt_w</p:attrName>
                                        </p:attrNameLst>
                                      </p:cBhvr>
                                      <p:tavLst>
                                        <p:tav tm="0">
                                          <p:val>
                                            <p:fltVal val="0"/>
                                          </p:val>
                                        </p:tav>
                                        <p:tav tm="100000">
                                          <p:val>
                                            <p:strVal val="#ppt_w"/>
                                          </p:val>
                                        </p:tav>
                                      </p:tavLst>
                                    </p:anim>
                                    <p:anim calcmode="lin" valueType="num">
                                      <p:cBhvr>
                                        <p:cTn id="22" dur="300" fill="hold"/>
                                        <p:tgtEl>
                                          <p:spTgt spid="12"/>
                                        </p:tgtEl>
                                        <p:attrNameLst>
                                          <p:attrName>ppt_h</p:attrName>
                                        </p:attrNameLst>
                                      </p:cBhvr>
                                      <p:tavLst>
                                        <p:tav tm="0">
                                          <p:val>
                                            <p:fltVal val="0"/>
                                          </p:val>
                                        </p:tav>
                                        <p:tav tm="100000">
                                          <p:val>
                                            <p:strVal val="#ppt_h"/>
                                          </p:val>
                                        </p:tav>
                                      </p:tavLst>
                                    </p:anim>
                                    <p:anim calcmode="lin" valueType="num">
                                      <p:cBhvr>
                                        <p:cTn id="23" dur="300" fill="hold"/>
                                        <p:tgtEl>
                                          <p:spTgt spid="12"/>
                                        </p:tgtEl>
                                        <p:attrNameLst>
                                          <p:attrName>ppt_x</p:attrName>
                                        </p:attrNameLst>
                                      </p:cBhvr>
                                      <p:tavLst>
                                        <p:tav tm="0">
                                          <p:val>
                                            <p:fltVal val="0.5"/>
                                          </p:val>
                                        </p:tav>
                                        <p:tav tm="100000">
                                          <p:val>
                                            <p:strVal val="#ppt_x"/>
                                          </p:val>
                                        </p:tav>
                                      </p:tavLst>
                                    </p:anim>
                                    <p:anim calcmode="lin" valueType="num">
                                      <p:cBhvr>
                                        <p:cTn id="24" dur="300" fill="hold"/>
                                        <p:tgtEl>
                                          <p:spTgt spid="12"/>
                                        </p:tgtEl>
                                        <p:attrNameLst>
                                          <p:attrName>ppt_y</p:attrName>
                                        </p:attrNameLst>
                                      </p:cBhvr>
                                      <p:tavLst>
                                        <p:tav tm="0">
                                          <p:val>
                                            <p:fltVal val="0.5"/>
                                          </p:val>
                                        </p:tav>
                                        <p:tav tm="100000">
                                          <p:val>
                                            <p:strVal val="#ppt_y"/>
                                          </p:val>
                                        </p:tav>
                                      </p:tavLst>
                                    </p:anim>
                                  </p:childTnLst>
                                </p:cTn>
                              </p:par>
                              <p:par>
                                <p:cTn id="25" presetID="26" presetClass="emph" presetSubtype="0" fill="hold" grpId="1" nodeType="withEffect">
                                  <p:stCondLst>
                                    <p:cond delay="300"/>
                                  </p:stCondLst>
                                  <p:childTnLst>
                                    <p:animEffect transition="out" filter="fade">
                                      <p:cBhvr>
                                        <p:cTn id="26" dur="300" tmFilter="0, 0; .2, .5; .8, .5; 1, 0"/>
                                        <p:tgtEl>
                                          <p:spTgt spid="12"/>
                                        </p:tgtEl>
                                      </p:cBhvr>
                                    </p:animEffect>
                                    <p:animScale>
                                      <p:cBhvr>
                                        <p:cTn id="27" dur="150" autoRev="1" fill="hold"/>
                                        <p:tgtEl>
                                          <p:spTgt spid="12"/>
                                        </p:tgtEl>
                                      </p:cBhvr>
                                      <p:by x="105000" y="105000"/>
                                    </p:animScale>
                                  </p:childTnLst>
                                </p:cTn>
                              </p:par>
                              <p:par>
                                <p:cTn id="28" presetID="23" presetClass="entr" presetSubtype="528" fill="hold" grpId="0" nodeType="withEffect">
                                  <p:stCondLst>
                                    <p:cond delay="100"/>
                                  </p:stCondLst>
                                  <p:childTnLst>
                                    <p:set>
                                      <p:cBhvr>
                                        <p:cTn id="29" dur="1" fill="hold">
                                          <p:stCondLst>
                                            <p:cond delay="0"/>
                                          </p:stCondLst>
                                        </p:cTn>
                                        <p:tgtEl>
                                          <p:spTgt spid="15"/>
                                        </p:tgtEl>
                                        <p:attrNameLst>
                                          <p:attrName>style.visibility</p:attrName>
                                        </p:attrNameLst>
                                      </p:cBhvr>
                                      <p:to>
                                        <p:strVal val="visible"/>
                                      </p:to>
                                    </p:set>
                                    <p:anim calcmode="lin" valueType="num">
                                      <p:cBhvr>
                                        <p:cTn id="30" dur="300" fill="hold"/>
                                        <p:tgtEl>
                                          <p:spTgt spid="15"/>
                                        </p:tgtEl>
                                        <p:attrNameLst>
                                          <p:attrName>ppt_w</p:attrName>
                                        </p:attrNameLst>
                                      </p:cBhvr>
                                      <p:tavLst>
                                        <p:tav tm="0">
                                          <p:val>
                                            <p:fltVal val="0"/>
                                          </p:val>
                                        </p:tav>
                                        <p:tav tm="100000">
                                          <p:val>
                                            <p:strVal val="#ppt_w"/>
                                          </p:val>
                                        </p:tav>
                                      </p:tavLst>
                                    </p:anim>
                                    <p:anim calcmode="lin" valueType="num">
                                      <p:cBhvr>
                                        <p:cTn id="31" dur="300" fill="hold"/>
                                        <p:tgtEl>
                                          <p:spTgt spid="15"/>
                                        </p:tgtEl>
                                        <p:attrNameLst>
                                          <p:attrName>ppt_h</p:attrName>
                                        </p:attrNameLst>
                                      </p:cBhvr>
                                      <p:tavLst>
                                        <p:tav tm="0">
                                          <p:val>
                                            <p:fltVal val="0"/>
                                          </p:val>
                                        </p:tav>
                                        <p:tav tm="100000">
                                          <p:val>
                                            <p:strVal val="#ppt_h"/>
                                          </p:val>
                                        </p:tav>
                                      </p:tavLst>
                                    </p:anim>
                                    <p:anim calcmode="lin" valueType="num">
                                      <p:cBhvr>
                                        <p:cTn id="32" dur="300" fill="hold"/>
                                        <p:tgtEl>
                                          <p:spTgt spid="15"/>
                                        </p:tgtEl>
                                        <p:attrNameLst>
                                          <p:attrName>ppt_x</p:attrName>
                                        </p:attrNameLst>
                                      </p:cBhvr>
                                      <p:tavLst>
                                        <p:tav tm="0">
                                          <p:val>
                                            <p:fltVal val="0.5"/>
                                          </p:val>
                                        </p:tav>
                                        <p:tav tm="100000">
                                          <p:val>
                                            <p:strVal val="#ppt_x"/>
                                          </p:val>
                                        </p:tav>
                                      </p:tavLst>
                                    </p:anim>
                                    <p:anim calcmode="lin" valueType="num">
                                      <p:cBhvr>
                                        <p:cTn id="33" dur="300" fill="hold"/>
                                        <p:tgtEl>
                                          <p:spTgt spid="15"/>
                                        </p:tgtEl>
                                        <p:attrNameLst>
                                          <p:attrName>ppt_y</p:attrName>
                                        </p:attrNameLst>
                                      </p:cBhvr>
                                      <p:tavLst>
                                        <p:tav tm="0">
                                          <p:val>
                                            <p:fltVal val="0.5"/>
                                          </p:val>
                                        </p:tav>
                                        <p:tav tm="100000">
                                          <p:val>
                                            <p:strVal val="#ppt_y"/>
                                          </p:val>
                                        </p:tav>
                                      </p:tavLst>
                                    </p:anim>
                                  </p:childTnLst>
                                </p:cTn>
                              </p:par>
                              <p:par>
                                <p:cTn id="34" presetID="26" presetClass="emph" presetSubtype="0" fill="hold" grpId="1" nodeType="withEffect">
                                  <p:stCondLst>
                                    <p:cond delay="400"/>
                                  </p:stCondLst>
                                  <p:childTnLst>
                                    <p:animEffect transition="out" filter="fade">
                                      <p:cBhvr>
                                        <p:cTn id="35" dur="300" tmFilter="0, 0; .2, .5; .8, .5; 1, 0"/>
                                        <p:tgtEl>
                                          <p:spTgt spid="15"/>
                                        </p:tgtEl>
                                      </p:cBhvr>
                                    </p:animEffect>
                                    <p:animScale>
                                      <p:cBhvr>
                                        <p:cTn id="36" dur="150" autoRev="1" fill="hold"/>
                                        <p:tgtEl>
                                          <p:spTgt spid="15"/>
                                        </p:tgtEl>
                                      </p:cBhvr>
                                      <p:by x="105000" y="105000"/>
                                    </p:animScale>
                                  </p:childTnLst>
                                </p:cTn>
                              </p:par>
                              <p:par>
                                <p:cTn id="37" presetID="23" presetClass="entr" presetSubtype="528" fill="hold" grpId="0" nodeType="withEffect">
                                  <p:stCondLst>
                                    <p:cond delay="2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300" fill="hold"/>
                                        <p:tgtEl>
                                          <p:spTgt spid="13"/>
                                        </p:tgtEl>
                                        <p:attrNameLst>
                                          <p:attrName>ppt_w</p:attrName>
                                        </p:attrNameLst>
                                      </p:cBhvr>
                                      <p:tavLst>
                                        <p:tav tm="0">
                                          <p:val>
                                            <p:fltVal val="0"/>
                                          </p:val>
                                        </p:tav>
                                        <p:tav tm="100000">
                                          <p:val>
                                            <p:strVal val="#ppt_w"/>
                                          </p:val>
                                        </p:tav>
                                      </p:tavLst>
                                    </p:anim>
                                    <p:anim calcmode="lin" valueType="num">
                                      <p:cBhvr>
                                        <p:cTn id="40" dur="300" fill="hold"/>
                                        <p:tgtEl>
                                          <p:spTgt spid="13"/>
                                        </p:tgtEl>
                                        <p:attrNameLst>
                                          <p:attrName>ppt_h</p:attrName>
                                        </p:attrNameLst>
                                      </p:cBhvr>
                                      <p:tavLst>
                                        <p:tav tm="0">
                                          <p:val>
                                            <p:fltVal val="0"/>
                                          </p:val>
                                        </p:tav>
                                        <p:tav tm="100000">
                                          <p:val>
                                            <p:strVal val="#ppt_h"/>
                                          </p:val>
                                        </p:tav>
                                      </p:tavLst>
                                    </p:anim>
                                    <p:anim calcmode="lin" valueType="num">
                                      <p:cBhvr>
                                        <p:cTn id="41" dur="300" fill="hold"/>
                                        <p:tgtEl>
                                          <p:spTgt spid="13"/>
                                        </p:tgtEl>
                                        <p:attrNameLst>
                                          <p:attrName>ppt_x</p:attrName>
                                        </p:attrNameLst>
                                      </p:cBhvr>
                                      <p:tavLst>
                                        <p:tav tm="0">
                                          <p:val>
                                            <p:fltVal val="0.5"/>
                                          </p:val>
                                        </p:tav>
                                        <p:tav tm="100000">
                                          <p:val>
                                            <p:strVal val="#ppt_x"/>
                                          </p:val>
                                        </p:tav>
                                      </p:tavLst>
                                    </p:anim>
                                    <p:anim calcmode="lin" valueType="num">
                                      <p:cBhvr>
                                        <p:cTn id="42" dur="300" fill="hold"/>
                                        <p:tgtEl>
                                          <p:spTgt spid="13"/>
                                        </p:tgtEl>
                                        <p:attrNameLst>
                                          <p:attrName>ppt_y</p:attrName>
                                        </p:attrNameLst>
                                      </p:cBhvr>
                                      <p:tavLst>
                                        <p:tav tm="0">
                                          <p:val>
                                            <p:fltVal val="0.5"/>
                                          </p:val>
                                        </p:tav>
                                        <p:tav tm="100000">
                                          <p:val>
                                            <p:strVal val="#ppt_y"/>
                                          </p:val>
                                        </p:tav>
                                      </p:tavLst>
                                    </p:anim>
                                  </p:childTnLst>
                                </p:cTn>
                              </p:par>
                              <p:par>
                                <p:cTn id="43" presetID="26" presetClass="emph" presetSubtype="0" fill="hold" grpId="1" nodeType="withEffect">
                                  <p:stCondLst>
                                    <p:cond delay="500"/>
                                  </p:stCondLst>
                                  <p:childTnLst>
                                    <p:animEffect transition="out" filter="fade">
                                      <p:cBhvr>
                                        <p:cTn id="44" dur="300" tmFilter="0, 0; .2, .5; .8, .5; 1, 0"/>
                                        <p:tgtEl>
                                          <p:spTgt spid="13"/>
                                        </p:tgtEl>
                                      </p:cBhvr>
                                    </p:animEffect>
                                    <p:animScale>
                                      <p:cBhvr>
                                        <p:cTn id="45" dur="150" autoRev="1" fill="hold"/>
                                        <p:tgtEl>
                                          <p:spTgt spid="13"/>
                                        </p:tgtEl>
                                      </p:cBhvr>
                                      <p:by x="105000" y="105000"/>
                                    </p:animScale>
                                  </p:childTnLst>
                                </p:cTn>
                              </p:par>
                              <p:par>
                                <p:cTn id="46" presetID="23" presetClass="entr" presetSubtype="528" fill="hold" grpId="0" nodeType="withEffect">
                                  <p:stCondLst>
                                    <p:cond delay="300"/>
                                  </p:stCondLst>
                                  <p:childTnLst>
                                    <p:set>
                                      <p:cBhvr>
                                        <p:cTn id="47" dur="1" fill="hold">
                                          <p:stCondLst>
                                            <p:cond delay="0"/>
                                          </p:stCondLst>
                                        </p:cTn>
                                        <p:tgtEl>
                                          <p:spTgt spid="17"/>
                                        </p:tgtEl>
                                        <p:attrNameLst>
                                          <p:attrName>style.visibility</p:attrName>
                                        </p:attrNameLst>
                                      </p:cBhvr>
                                      <p:to>
                                        <p:strVal val="visible"/>
                                      </p:to>
                                    </p:set>
                                    <p:anim calcmode="lin" valueType="num">
                                      <p:cBhvr>
                                        <p:cTn id="48" dur="300" fill="hold"/>
                                        <p:tgtEl>
                                          <p:spTgt spid="17"/>
                                        </p:tgtEl>
                                        <p:attrNameLst>
                                          <p:attrName>ppt_w</p:attrName>
                                        </p:attrNameLst>
                                      </p:cBhvr>
                                      <p:tavLst>
                                        <p:tav tm="0">
                                          <p:val>
                                            <p:fltVal val="0"/>
                                          </p:val>
                                        </p:tav>
                                        <p:tav tm="100000">
                                          <p:val>
                                            <p:strVal val="#ppt_w"/>
                                          </p:val>
                                        </p:tav>
                                      </p:tavLst>
                                    </p:anim>
                                    <p:anim calcmode="lin" valueType="num">
                                      <p:cBhvr>
                                        <p:cTn id="49" dur="300" fill="hold"/>
                                        <p:tgtEl>
                                          <p:spTgt spid="17"/>
                                        </p:tgtEl>
                                        <p:attrNameLst>
                                          <p:attrName>ppt_h</p:attrName>
                                        </p:attrNameLst>
                                      </p:cBhvr>
                                      <p:tavLst>
                                        <p:tav tm="0">
                                          <p:val>
                                            <p:fltVal val="0"/>
                                          </p:val>
                                        </p:tav>
                                        <p:tav tm="100000">
                                          <p:val>
                                            <p:strVal val="#ppt_h"/>
                                          </p:val>
                                        </p:tav>
                                      </p:tavLst>
                                    </p:anim>
                                    <p:anim calcmode="lin" valueType="num">
                                      <p:cBhvr>
                                        <p:cTn id="50" dur="300" fill="hold"/>
                                        <p:tgtEl>
                                          <p:spTgt spid="17"/>
                                        </p:tgtEl>
                                        <p:attrNameLst>
                                          <p:attrName>ppt_x</p:attrName>
                                        </p:attrNameLst>
                                      </p:cBhvr>
                                      <p:tavLst>
                                        <p:tav tm="0">
                                          <p:val>
                                            <p:fltVal val="0.5"/>
                                          </p:val>
                                        </p:tav>
                                        <p:tav tm="100000">
                                          <p:val>
                                            <p:strVal val="#ppt_x"/>
                                          </p:val>
                                        </p:tav>
                                      </p:tavLst>
                                    </p:anim>
                                    <p:anim calcmode="lin" valueType="num">
                                      <p:cBhvr>
                                        <p:cTn id="51" dur="300" fill="hold"/>
                                        <p:tgtEl>
                                          <p:spTgt spid="17"/>
                                        </p:tgtEl>
                                        <p:attrNameLst>
                                          <p:attrName>ppt_y</p:attrName>
                                        </p:attrNameLst>
                                      </p:cBhvr>
                                      <p:tavLst>
                                        <p:tav tm="0">
                                          <p:val>
                                            <p:fltVal val="0.5"/>
                                          </p:val>
                                        </p:tav>
                                        <p:tav tm="100000">
                                          <p:val>
                                            <p:strVal val="#ppt_y"/>
                                          </p:val>
                                        </p:tav>
                                      </p:tavLst>
                                    </p:anim>
                                  </p:childTnLst>
                                </p:cTn>
                              </p:par>
                              <p:par>
                                <p:cTn id="52" presetID="26" presetClass="emph" presetSubtype="0" fill="hold" grpId="1" nodeType="withEffect">
                                  <p:stCondLst>
                                    <p:cond delay="600"/>
                                  </p:stCondLst>
                                  <p:childTnLst>
                                    <p:animEffect transition="out" filter="fade">
                                      <p:cBhvr>
                                        <p:cTn id="53" dur="300" tmFilter="0, 0; .2, .5; .8, .5; 1, 0"/>
                                        <p:tgtEl>
                                          <p:spTgt spid="17"/>
                                        </p:tgtEl>
                                      </p:cBhvr>
                                    </p:animEffect>
                                    <p:animScale>
                                      <p:cBhvr>
                                        <p:cTn id="54" dur="150" autoRev="1" fill="hold"/>
                                        <p:tgtEl>
                                          <p:spTgt spid="17"/>
                                        </p:tgtEl>
                                      </p:cBhvr>
                                      <p:by x="105000" y="105000"/>
                                    </p:animScale>
                                  </p:childTnLst>
                                </p:cTn>
                              </p:par>
                              <p:par>
                                <p:cTn id="55" presetID="23" presetClass="entr" presetSubtype="528" fill="hold" grpId="0" nodeType="withEffect">
                                  <p:stCondLst>
                                    <p:cond delay="400"/>
                                  </p:stCondLst>
                                  <p:childTnLst>
                                    <p:set>
                                      <p:cBhvr>
                                        <p:cTn id="56" dur="1" fill="hold">
                                          <p:stCondLst>
                                            <p:cond delay="0"/>
                                          </p:stCondLst>
                                        </p:cTn>
                                        <p:tgtEl>
                                          <p:spTgt spid="19"/>
                                        </p:tgtEl>
                                        <p:attrNameLst>
                                          <p:attrName>style.visibility</p:attrName>
                                        </p:attrNameLst>
                                      </p:cBhvr>
                                      <p:to>
                                        <p:strVal val="visible"/>
                                      </p:to>
                                    </p:set>
                                    <p:anim calcmode="lin" valueType="num">
                                      <p:cBhvr>
                                        <p:cTn id="57" dur="300" fill="hold"/>
                                        <p:tgtEl>
                                          <p:spTgt spid="19"/>
                                        </p:tgtEl>
                                        <p:attrNameLst>
                                          <p:attrName>ppt_w</p:attrName>
                                        </p:attrNameLst>
                                      </p:cBhvr>
                                      <p:tavLst>
                                        <p:tav tm="0">
                                          <p:val>
                                            <p:fltVal val="0"/>
                                          </p:val>
                                        </p:tav>
                                        <p:tav tm="100000">
                                          <p:val>
                                            <p:strVal val="#ppt_w"/>
                                          </p:val>
                                        </p:tav>
                                      </p:tavLst>
                                    </p:anim>
                                    <p:anim calcmode="lin" valueType="num">
                                      <p:cBhvr>
                                        <p:cTn id="58" dur="300" fill="hold"/>
                                        <p:tgtEl>
                                          <p:spTgt spid="19"/>
                                        </p:tgtEl>
                                        <p:attrNameLst>
                                          <p:attrName>ppt_h</p:attrName>
                                        </p:attrNameLst>
                                      </p:cBhvr>
                                      <p:tavLst>
                                        <p:tav tm="0">
                                          <p:val>
                                            <p:fltVal val="0"/>
                                          </p:val>
                                        </p:tav>
                                        <p:tav tm="100000">
                                          <p:val>
                                            <p:strVal val="#ppt_h"/>
                                          </p:val>
                                        </p:tav>
                                      </p:tavLst>
                                    </p:anim>
                                    <p:anim calcmode="lin" valueType="num">
                                      <p:cBhvr>
                                        <p:cTn id="59" dur="300" fill="hold"/>
                                        <p:tgtEl>
                                          <p:spTgt spid="19"/>
                                        </p:tgtEl>
                                        <p:attrNameLst>
                                          <p:attrName>ppt_x</p:attrName>
                                        </p:attrNameLst>
                                      </p:cBhvr>
                                      <p:tavLst>
                                        <p:tav tm="0">
                                          <p:val>
                                            <p:fltVal val="0.5"/>
                                          </p:val>
                                        </p:tav>
                                        <p:tav tm="100000">
                                          <p:val>
                                            <p:strVal val="#ppt_x"/>
                                          </p:val>
                                        </p:tav>
                                      </p:tavLst>
                                    </p:anim>
                                    <p:anim calcmode="lin" valueType="num">
                                      <p:cBhvr>
                                        <p:cTn id="60" dur="300" fill="hold"/>
                                        <p:tgtEl>
                                          <p:spTgt spid="19"/>
                                        </p:tgtEl>
                                        <p:attrNameLst>
                                          <p:attrName>ppt_y</p:attrName>
                                        </p:attrNameLst>
                                      </p:cBhvr>
                                      <p:tavLst>
                                        <p:tav tm="0">
                                          <p:val>
                                            <p:fltVal val="0.5"/>
                                          </p:val>
                                        </p:tav>
                                        <p:tav tm="100000">
                                          <p:val>
                                            <p:strVal val="#ppt_y"/>
                                          </p:val>
                                        </p:tav>
                                      </p:tavLst>
                                    </p:anim>
                                  </p:childTnLst>
                                </p:cTn>
                              </p:par>
                              <p:par>
                                <p:cTn id="61" presetID="26" presetClass="emph" presetSubtype="0" fill="hold" grpId="1" nodeType="withEffect">
                                  <p:stCondLst>
                                    <p:cond delay="700"/>
                                  </p:stCondLst>
                                  <p:childTnLst>
                                    <p:animEffect transition="out" filter="fade">
                                      <p:cBhvr>
                                        <p:cTn id="62" dur="300" tmFilter="0, 0; .2, .5; .8, .5; 1, 0"/>
                                        <p:tgtEl>
                                          <p:spTgt spid="19"/>
                                        </p:tgtEl>
                                      </p:cBhvr>
                                    </p:animEffect>
                                    <p:animScale>
                                      <p:cBhvr>
                                        <p:cTn id="63" dur="150" autoRev="1" fill="hold"/>
                                        <p:tgtEl>
                                          <p:spTgt spid="19"/>
                                        </p:tgtEl>
                                      </p:cBhvr>
                                      <p:by x="105000" y="105000"/>
                                    </p:animScale>
                                  </p:childTnLst>
                                </p:cTn>
                              </p:par>
                              <p:par>
                                <p:cTn id="64" presetID="23" presetClass="entr" presetSubtype="528" fill="hold" grpId="0" nodeType="withEffect">
                                  <p:stCondLst>
                                    <p:cond delay="500"/>
                                  </p:stCondLst>
                                  <p:childTnLst>
                                    <p:set>
                                      <p:cBhvr>
                                        <p:cTn id="65" dur="1" fill="hold">
                                          <p:stCondLst>
                                            <p:cond delay="0"/>
                                          </p:stCondLst>
                                        </p:cTn>
                                        <p:tgtEl>
                                          <p:spTgt spid="16"/>
                                        </p:tgtEl>
                                        <p:attrNameLst>
                                          <p:attrName>style.visibility</p:attrName>
                                        </p:attrNameLst>
                                      </p:cBhvr>
                                      <p:to>
                                        <p:strVal val="visible"/>
                                      </p:to>
                                    </p:set>
                                    <p:anim calcmode="lin" valueType="num">
                                      <p:cBhvr>
                                        <p:cTn id="66" dur="300" fill="hold"/>
                                        <p:tgtEl>
                                          <p:spTgt spid="16"/>
                                        </p:tgtEl>
                                        <p:attrNameLst>
                                          <p:attrName>ppt_w</p:attrName>
                                        </p:attrNameLst>
                                      </p:cBhvr>
                                      <p:tavLst>
                                        <p:tav tm="0">
                                          <p:val>
                                            <p:fltVal val="0"/>
                                          </p:val>
                                        </p:tav>
                                        <p:tav tm="100000">
                                          <p:val>
                                            <p:strVal val="#ppt_w"/>
                                          </p:val>
                                        </p:tav>
                                      </p:tavLst>
                                    </p:anim>
                                    <p:anim calcmode="lin" valueType="num">
                                      <p:cBhvr>
                                        <p:cTn id="67" dur="300" fill="hold"/>
                                        <p:tgtEl>
                                          <p:spTgt spid="16"/>
                                        </p:tgtEl>
                                        <p:attrNameLst>
                                          <p:attrName>ppt_h</p:attrName>
                                        </p:attrNameLst>
                                      </p:cBhvr>
                                      <p:tavLst>
                                        <p:tav tm="0">
                                          <p:val>
                                            <p:fltVal val="0"/>
                                          </p:val>
                                        </p:tav>
                                        <p:tav tm="100000">
                                          <p:val>
                                            <p:strVal val="#ppt_h"/>
                                          </p:val>
                                        </p:tav>
                                      </p:tavLst>
                                    </p:anim>
                                    <p:anim calcmode="lin" valueType="num">
                                      <p:cBhvr>
                                        <p:cTn id="68" dur="300" fill="hold"/>
                                        <p:tgtEl>
                                          <p:spTgt spid="16"/>
                                        </p:tgtEl>
                                        <p:attrNameLst>
                                          <p:attrName>ppt_x</p:attrName>
                                        </p:attrNameLst>
                                      </p:cBhvr>
                                      <p:tavLst>
                                        <p:tav tm="0">
                                          <p:val>
                                            <p:fltVal val="0.5"/>
                                          </p:val>
                                        </p:tav>
                                        <p:tav tm="100000">
                                          <p:val>
                                            <p:strVal val="#ppt_x"/>
                                          </p:val>
                                        </p:tav>
                                      </p:tavLst>
                                    </p:anim>
                                    <p:anim calcmode="lin" valueType="num">
                                      <p:cBhvr>
                                        <p:cTn id="69" dur="300" fill="hold"/>
                                        <p:tgtEl>
                                          <p:spTgt spid="16"/>
                                        </p:tgtEl>
                                        <p:attrNameLst>
                                          <p:attrName>ppt_y</p:attrName>
                                        </p:attrNameLst>
                                      </p:cBhvr>
                                      <p:tavLst>
                                        <p:tav tm="0">
                                          <p:val>
                                            <p:fltVal val="0.5"/>
                                          </p:val>
                                        </p:tav>
                                        <p:tav tm="100000">
                                          <p:val>
                                            <p:strVal val="#ppt_y"/>
                                          </p:val>
                                        </p:tav>
                                      </p:tavLst>
                                    </p:anim>
                                  </p:childTnLst>
                                </p:cTn>
                              </p:par>
                              <p:par>
                                <p:cTn id="70" presetID="26" presetClass="emph" presetSubtype="0" fill="hold" grpId="1" nodeType="withEffect">
                                  <p:stCondLst>
                                    <p:cond delay="800"/>
                                  </p:stCondLst>
                                  <p:childTnLst>
                                    <p:animEffect transition="out" filter="fade">
                                      <p:cBhvr>
                                        <p:cTn id="71" dur="300" tmFilter="0, 0; .2, .5; .8, .5; 1, 0"/>
                                        <p:tgtEl>
                                          <p:spTgt spid="16"/>
                                        </p:tgtEl>
                                      </p:cBhvr>
                                    </p:animEffect>
                                    <p:animScale>
                                      <p:cBhvr>
                                        <p:cTn id="72" dur="150" autoRev="1" fill="hold"/>
                                        <p:tgtEl>
                                          <p:spTgt spid="16"/>
                                        </p:tgtEl>
                                      </p:cBhvr>
                                      <p:by x="105000" y="105000"/>
                                    </p:animScale>
                                  </p:childTnLst>
                                </p:cTn>
                              </p:par>
                              <p:par>
                                <p:cTn id="73" presetID="23" presetClass="entr" presetSubtype="528" fill="hold" grpId="0" nodeType="withEffect">
                                  <p:stCondLst>
                                    <p:cond delay="600"/>
                                  </p:stCondLst>
                                  <p:childTnLst>
                                    <p:set>
                                      <p:cBhvr>
                                        <p:cTn id="74" dur="1" fill="hold">
                                          <p:stCondLst>
                                            <p:cond delay="0"/>
                                          </p:stCondLst>
                                        </p:cTn>
                                        <p:tgtEl>
                                          <p:spTgt spid="14"/>
                                        </p:tgtEl>
                                        <p:attrNameLst>
                                          <p:attrName>style.visibility</p:attrName>
                                        </p:attrNameLst>
                                      </p:cBhvr>
                                      <p:to>
                                        <p:strVal val="visible"/>
                                      </p:to>
                                    </p:set>
                                    <p:anim calcmode="lin" valueType="num">
                                      <p:cBhvr>
                                        <p:cTn id="75" dur="300" fill="hold"/>
                                        <p:tgtEl>
                                          <p:spTgt spid="14"/>
                                        </p:tgtEl>
                                        <p:attrNameLst>
                                          <p:attrName>ppt_w</p:attrName>
                                        </p:attrNameLst>
                                      </p:cBhvr>
                                      <p:tavLst>
                                        <p:tav tm="0">
                                          <p:val>
                                            <p:fltVal val="0"/>
                                          </p:val>
                                        </p:tav>
                                        <p:tav tm="100000">
                                          <p:val>
                                            <p:strVal val="#ppt_w"/>
                                          </p:val>
                                        </p:tav>
                                      </p:tavLst>
                                    </p:anim>
                                    <p:anim calcmode="lin" valueType="num">
                                      <p:cBhvr>
                                        <p:cTn id="76" dur="300" fill="hold"/>
                                        <p:tgtEl>
                                          <p:spTgt spid="14"/>
                                        </p:tgtEl>
                                        <p:attrNameLst>
                                          <p:attrName>ppt_h</p:attrName>
                                        </p:attrNameLst>
                                      </p:cBhvr>
                                      <p:tavLst>
                                        <p:tav tm="0">
                                          <p:val>
                                            <p:fltVal val="0"/>
                                          </p:val>
                                        </p:tav>
                                        <p:tav tm="100000">
                                          <p:val>
                                            <p:strVal val="#ppt_h"/>
                                          </p:val>
                                        </p:tav>
                                      </p:tavLst>
                                    </p:anim>
                                    <p:anim calcmode="lin" valueType="num">
                                      <p:cBhvr>
                                        <p:cTn id="77" dur="300" fill="hold"/>
                                        <p:tgtEl>
                                          <p:spTgt spid="14"/>
                                        </p:tgtEl>
                                        <p:attrNameLst>
                                          <p:attrName>ppt_x</p:attrName>
                                        </p:attrNameLst>
                                      </p:cBhvr>
                                      <p:tavLst>
                                        <p:tav tm="0">
                                          <p:val>
                                            <p:fltVal val="0.5"/>
                                          </p:val>
                                        </p:tav>
                                        <p:tav tm="100000">
                                          <p:val>
                                            <p:strVal val="#ppt_x"/>
                                          </p:val>
                                        </p:tav>
                                      </p:tavLst>
                                    </p:anim>
                                    <p:anim calcmode="lin" valueType="num">
                                      <p:cBhvr>
                                        <p:cTn id="78" dur="300" fill="hold"/>
                                        <p:tgtEl>
                                          <p:spTgt spid="14"/>
                                        </p:tgtEl>
                                        <p:attrNameLst>
                                          <p:attrName>ppt_y</p:attrName>
                                        </p:attrNameLst>
                                      </p:cBhvr>
                                      <p:tavLst>
                                        <p:tav tm="0">
                                          <p:val>
                                            <p:fltVal val="0.5"/>
                                          </p:val>
                                        </p:tav>
                                        <p:tav tm="100000">
                                          <p:val>
                                            <p:strVal val="#ppt_y"/>
                                          </p:val>
                                        </p:tav>
                                      </p:tavLst>
                                    </p:anim>
                                  </p:childTnLst>
                                </p:cTn>
                              </p:par>
                              <p:par>
                                <p:cTn id="79" presetID="26" presetClass="emph" presetSubtype="0" fill="hold" grpId="1" nodeType="withEffect">
                                  <p:stCondLst>
                                    <p:cond delay="900"/>
                                  </p:stCondLst>
                                  <p:childTnLst>
                                    <p:animEffect transition="out" filter="fade">
                                      <p:cBhvr>
                                        <p:cTn id="80" dur="300" tmFilter="0, 0; .2, .5; .8, .5; 1, 0"/>
                                        <p:tgtEl>
                                          <p:spTgt spid="14"/>
                                        </p:tgtEl>
                                      </p:cBhvr>
                                    </p:animEffect>
                                    <p:animScale>
                                      <p:cBhvr>
                                        <p:cTn id="81" dur="150" autoRev="1" fill="hold"/>
                                        <p:tgtEl>
                                          <p:spTgt spid="14"/>
                                        </p:tgtEl>
                                      </p:cBhvr>
                                      <p:by x="105000" y="105000"/>
                                    </p:animScale>
                                  </p:childTnLst>
                                </p:cTn>
                              </p:par>
                              <p:par>
                                <p:cTn id="82" presetID="23" presetClass="entr" presetSubtype="528" fill="hold" grpId="0" nodeType="withEffect">
                                  <p:stCondLst>
                                    <p:cond delay="700"/>
                                  </p:stCondLst>
                                  <p:childTnLst>
                                    <p:set>
                                      <p:cBhvr>
                                        <p:cTn id="83" dur="1" fill="hold">
                                          <p:stCondLst>
                                            <p:cond delay="0"/>
                                          </p:stCondLst>
                                        </p:cTn>
                                        <p:tgtEl>
                                          <p:spTgt spid="18"/>
                                        </p:tgtEl>
                                        <p:attrNameLst>
                                          <p:attrName>style.visibility</p:attrName>
                                        </p:attrNameLst>
                                      </p:cBhvr>
                                      <p:to>
                                        <p:strVal val="visible"/>
                                      </p:to>
                                    </p:set>
                                    <p:anim calcmode="lin" valueType="num">
                                      <p:cBhvr>
                                        <p:cTn id="84" dur="300" fill="hold"/>
                                        <p:tgtEl>
                                          <p:spTgt spid="18"/>
                                        </p:tgtEl>
                                        <p:attrNameLst>
                                          <p:attrName>ppt_w</p:attrName>
                                        </p:attrNameLst>
                                      </p:cBhvr>
                                      <p:tavLst>
                                        <p:tav tm="0">
                                          <p:val>
                                            <p:fltVal val="0"/>
                                          </p:val>
                                        </p:tav>
                                        <p:tav tm="100000">
                                          <p:val>
                                            <p:strVal val="#ppt_w"/>
                                          </p:val>
                                        </p:tav>
                                      </p:tavLst>
                                    </p:anim>
                                    <p:anim calcmode="lin" valueType="num">
                                      <p:cBhvr>
                                        <p:cTn id="85" dur="300" fill="hold"/>
                                        <p:tgtEl>
                                          <p:spTgt spid="18"/>
                                        </p:tgtEl>
                                        <p:attrNameLst>
                                          <p:attrName>ppt_h</p:attrName>
                                        </p:attrNameLst>
                                      </p:cBhvr>
                                      <p:tavLst>
                                        <p:tav tm="0">
                                          <p:val>
                                            <p:fltVal val="0"/>
                                          </p:val>
                                        </p:tav>
                                        <p:tav tm="100000">
                                          <p:val>
                                            <p:strVal val="#ppt_h"/>
                                          </p:val>
                                        </p:tav>
                                      </p:tavLst>
                                    </p:anim>
                                    <p:anim calcmode="lin" valueType="num">
                                      <p:cBhvr>
                                        <p:cTn id="86" dur="300" fill="hold"/>
                                        <p:tgtEl>
                                          <p:spTgt spid="18"/>
                                        </p:tgtEl>
                                        <p:attrNameLst>
                                          <p:attrName>ppt_x</p:attrName>
                                        </p:attrNameLst>
                                      </p:cBhvr>
                                      <p:tavLst>
                                        <p:tav tm="0">
                                          <p:val>
                                            <p:fltVal val="0.5"/>
                                          </p:val>
                                        </p:tav>
                                        <p:tav tm="100000">
                                          <p:val>
                                            <p:strVal val="#ppt_x"/>
                                          </p:val>
                                        </p:tav>
                                      </p:tavLst>
                                    </p:anim>
                                    <p:anim calcmode="lin" valueType="num">
                                      <p:cBhvr>
                                        <p:cTn id="87" dur="300" fill="hold"/>
                                        <p:tgtEl>
                                          <p:spTgt spid="18"/>
                                        </p:tgtEl>
                                        <p:attrNameLst>
                                          <p:attrName>ppt_y</p:attrName>
                                        </p:attrNameLst>
                                      </p:cBhvr>
                                      <p:tavLst>
                                        <p:tav tm="0">
                                          <p:val>
                                            <p:fltVal val="0.5"/>
                                          </p:val>
                                        </p:tav>
                                        <p:tav tm="100000">
                                          <p:val>
                                            <p:strVal val="#ppt_y"/>
                                          </p:val>
                                        </p:tav>
                                      </p:tavLst>
                                    </p:anim>
                                  </p:childTnLst>
                                </p:cTn>
                              </p:par>
                              <p:par>
                                <p:cTn id="88" presetID="26" presetClass="emph" presetSubtype="0" fill="hold" grpId="1" nodeType="withEffect">
                                  <p:stCondLst>
                                    <p:cond delay="1000"/>
                                  </p:stCondLst>
                                  <p:childTnLst>
                                    <p:animEffect transition="out" filter="fade">
                                      <p:cBhvr>
                                        <p:cTn id="89" dur="300" tmFilter="0, 0; .2, .5; .8, .5; 1, 0"/>
                                        <p:tgtEl>
                                          <p:spTgt spid="18"/>
                                        </p:tgtEl>
                                      </p:cBhvr>
                                    </p:animEffect>
                                    <p:animScale>
                                      <p:cBhvr>
                                        <p:cTn id="90" dur="150" autoRev="1" fill="hold"/>
                                        <p:tgtEl>
                                          <p:spTgt spid="18"/>
                                        </p:tgtEl>
                                      </p:cBhvr>
                                      <p:by x="105000" y="105000"/>
                                    </p:animScale>
                                  </p:childTnLst>
                                </p:cTn>
                              </p:par>
                              <p:par>
                                <p:cTn id="91" presetID="10" presetClass="entr" presetSubtype="0" fill="hold" grpId="0" nodeType="withEffect">
                                  <p:stCondLst>
                                    <p:cond delay="400"/>
                                  </p:stCondLst>
                                  <p:childTnLst>
                                    <p:set>
                                      <p:cBhvr>
                                        <p:cTn id="92" dur="1" fill="hold">
                                          <p:stCondLst>
                                            <p:cond delay="0"/>
                                          </p:stCondLst>
                                        </p:cTn>
                                        <p:tgtEl>
                                          <p:spTgt spid="25"/>
                                        </p:tgtEl>
                                        <p:attrNameLst>
                                          <p:attrName>style.visibility</p:attrName>
                                        </p:attrNameLst>
                                      </p:cBhvr>
                                      <p:to>
                                        <p:strVal val="visible"/>
                                      </p:to>
                                    </p:set>
                                    <p:animEffect transition="in" filter="fade">
                                      <p:cBhvr>
                                        <p:cTn id="93" dur="500"/>
                                        <p:tgtEl>
                                          <p:spTgt spid="25"/>
                                        </p:tgtEl>
                                      </p:cBhvr>
                                    </p:animEffect>
                                  </p:childTnLst>
                                </p:cTn>
                              </p:par>
                              <p:par>
                                <p:cTn id="94" presetID="10" presetClass="entr" presetSubtype="0" fill="hold" grpId="0" nodeType="withEffect">
                                  <p:stCondLst>
                                    <p:cond delay="60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500"/>
                                        <p:tgtEl>
                                          <p:spTgt spid="27"/>
                                        </p:tgtEl>
                                      </p:cBhvr>
                                    </p:animEffect>
                                  </p:childTnLst>
                                </p:cTn>
                              </p:par>
                              <p:par>
                                <p:cTn id="97" presetID="2" presetClass="entr" presetSubtype="2" decel="100000" fill="hold" grpId="0" nodeType="with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fill="hold"/>
                                        <p:tgtEl>
                                          <p:spTgt spid="24"/>
                                        </p:tgtEl>
                                        <p:attrNameLst>
                                          <p:attrName>ppt_x</p:attrName>
                                        </p:attrNameLst>
                                      </p:cBhvr>
                                      <p:tavLst>
                                        <p:tav tm="0">
                                          <p:val>
                                            <p:strVal val="1+#ppt_w/2"/>
                                          </p:val>
                                        </p:tav>
                                        <p:tav tm="100000">
                                          <p:val>
                                            <p:strVal val="#ppt_x"/>
                                          </p:val>
                                        </p:tav>
                                      </p:tavLst>
                                    </p:anim>
                                    <p:anim calcmode="lin" valueType="num">
                                      <p:cBhvr additive="base">
                                        <p:cTn id="100" dur="500" fill="hold"/>
                                        <p:tgtEl>
                                          <p:spTgt spid="24"/>
                                        </p:tgtEl>
                                        <p:attrNameLst>
                                          <p:attrName>ppt_y</p:attrName>
                                        </p:attrNameLst>
                                      </p:cBhvr>
                                      <p:tavLst>
                                        <p:tav tm="0">
                                          <p:val>
                                            <p:strVal val="#ppt_y"/>
                                          </p:val>
                                        </p:tav>
                                        <p:tav tm="100000">
                                          <p:val>
                                            <p:strVal val="#ppt_y"/>
                                          </p:val>
                                        </p:tav>
                                      </p:tavLst>
                                    </p:anim>
                                  </p:childTnLst>
                                </p:cTn>
                              </p:par>
                              <p:par>
                                <p:cTn id="101" presetID="2" presetClass="entr" presetSubtype="2" decel="100000"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additive="base">
                                        <p:cTn id="103" dur="500" fill="hold"/>
                                        <p:tgtEl>
                                          <p:spTgt spid="26"/>
                                        </p:tgtEl>
                                        <p:attrNameLst>
                                          <p:attrName>ppt_x</p:attrName>
                                        </p:attrNameLst>
                                      </p:cBhvr>
                                      <p:tavLst>
                                        <p:tav tm="0">
                                          <p:val>
                                            <p:strVal val="1+#ppt_w/2"/>
                                          </p:val>
                                        </p:tav>
                                        <p:tav tm="100000">
                                          <p:val>
                                            <p:strVal val="#ppt_x"/>
                                          </p:val>
                                        </p:tav>
                                      </p:tavLst>
                                    </p:anim>
                                    <p:anim calcmode="lin" valueType="num">
                                      <p:cBhvr additive="base">
                                        <p:cTn id="104"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3</a:t>
              </a:r>
              <a:endParaRPr lang="zh-CN" altLang="en-US" sz="3200" dirty="0">
                <a:solidFill>
                  <a:schemeClr val="bg1"/>
                </a:solidFill>
                <a:latin typeface="微软雅黑" pitchFamily="34" charset="-122"/>
                <a:ea typeface="微软雅黑" pitchFamily="34" charset="-122"/>
              </a:endParaRPr>
            </a:p>
          </p:txBody>
        </p:sp>
      </p:grpSp>
      <p:sp>
        <p:nvSpPr>
          <p:cNvPr id="12" name="任意多边形 11"/>
          <p:cNvSpPr/>
          <p:nvPr/>
        </p:nvSpPr>
        <p:spPr>
          <a:xfrm>
            <a:off x="4351149" y="2502645"/>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3B68A1"/>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500" dirty="0"/>
          </a:p>
        </p:txBody>
      </p:sp>
      <p:sp>
        <p:nvSpPr>
          <p:cNvPr id="13" name="任意多边形 12"/>
          <p:cNvSpPr/>
          <p:nvPr/>
        </p:nvSpPr>
        <p:spPr>
          <a:xfrm>
            <a:off x="6528943" y="2502645"/>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DCEB8"/>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500" dirty="0"/>
          </a:p>
        </p:txBody>
      </p:sp>
      <p:sp>
        <p:nvSpPr>
          <p:cNvPr id="14" name="任意多边形 13"/>
          <p:cNvSpPr/>
          <p:nvPr/>
        </p:nvSpPr>
        <p:spPr>
          <a:xfrm>
            <a:off x="4351149" y="4298082"/>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F79E5A"/>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500" dirty="0"/>
          </a:p>
        </p:txBody>
      </p:sp>
      <p:sp>
        <p:nvSpPr>
          <p:cNvPr id="15" name="任意多边形 14"/>
          <p:cNvSpPr/>
          <p:nvPr/>
        </p:nvSpPr>
        <p:spPr>
          <a:xfrm>
            <a:off x="6528943" y="4298082"/>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B95F95"/>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500" dirty="0"/>
          </a:p>
        </p:txBody>
      </p:sp>
      <p:grpSp>
        <p:nvGrpSpPr>
          <p:cNvPr id="16" name="组合 15"/>
          <p:cNvGrpSpPr/>
          <p:nvPr/>
        </p:nvGrpSpPr>
        <p:grpSpPr>
          <a:xfrm>
            <a:off x="1797272" y="2740922"/>
            <a:ext cx="2455360" cy="892564"/>
            <a:chOff x="1258030" y="3593783"/>
            <a:chExt cx="2139699" cy="892357"/>
          </a:xfrm>
        </p:grpSpPr>
        <p:sp>
          <p:nvSpPr>
            <p:cNvPr id="17" name="文本框 9"/>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chemeClr val="tx1">
                      <a:lumMod val="50000"/>
                      <a:lumOff val="50000"/>
                    </a:schemeClr>
                  </a:solidFill>
                  <a:latin typeface="Impact" panose="020B0806030902050204" pitchFamily="34" charset="0"/>
                </a:rPr>
                <a:t>01</a:t>
              </a:r>
              <a:endParaRPr lang="zh-CN" altLang="en-US" sz="3100" dirty="0">
                <a:solidFill>
                  <a:schemeClr val="tx1">
                    <a:lumMod val="50000"/>
                    <a:lumOff val="50000"/>
                  </a:schemeClr>
                </a:solidFill>
                <a:latin typeface="Impact" panose="020B0806030902050204" pitchFamily="34" charset="0"/>
              </a:endParaRPr>
            </a:p>
          </p:txBody>
        </p:sp>
        <p:sp>
          <p:nvSpPr>
            <p:cNvPr id="18" name="文本框 10"/>
            <p:cNvSpPr txBox="1"/>
            <p:nvPr/>
          </p:nvSpPr>
          <p:spPr>
            <a:xfrm>
              <a:off x="1799069" y="3696239"/>
              <a:ext cx="1598660" cy="323090"/>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19" name="文本框 11"/>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bg1">
                      <a:lumMod val="50000"/>
                    </a:scheme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0" name="组合 19"/>
          <p:cNvGrpSpPr/>
          <p:nvPr/>
        </p:nvGrpSpPr>
        <p:grpSpPr>
          <a:xfrm>
            <a:off x="8203818" y="2740922"/>
            <a:ext cx="2455360" cy="892564"/>
            <a:chOff x="1258030" y="3593783"/>
            <a:chExt cx="2139699" cy="892357"/>
          </a:xfrm>
        </p:grpSpPr>
        <p:sp>
          <p:nvSpPr>
            <p:cNvPr id="21" name="文本框 13"/>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chemeClr val="tx1">
                      <a:lumMod val="50000"/>
                      <a:lumOff val="50000"/>
                    </a:schemeClr>
                  </a:solidFill>
                  <a:latin typeface="Impact" panose="020B0806030902050204" pitchFamily="34" charset="0"/>
                </a:rPr>
                <a:t>02</a:t>
              </a:r>
              <a:endParaRPr lang="zh-CN" altLang="en-US" sz="3100" dirty="0">
                <a:solidFill>
                  <a:schemeClr val="tx1">
                    <a:lumMod val="50000"/>
                    <a:lumOff val="50000"/>
                  </a:schemeClr>
                </a:solidFill>
                <a:latin typeface="Impact" panose="020B0806030902050204" pitchFamily="34" charset="0"/>
              </a:endParaRPr>
            </a:p>
          </p:txBody>
        </p:sp>
        <p:sp>
          <p:nvSpPr>
            <p:cNvPr id="22" name="文本框 14"/>
            <p:cNvSpPr txBox="1"/>
            <p:nvPr/>
          </p:nvSpPr>
          <p:spPr>
            <a:xfrm>
              <a:off x="1799069" y="3696239"/>
              <a:ext cx="1598660" cy="323090"/>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3" name="文本框 15"/>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bg1">
                      <a:lumMod val="50000"/>
                    </a:scheme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4" name="组合 23"/>
          <p:cNvGrpSpPr/>
          <p:nvPr/>
        </p:nvGrpSpPr>
        <p:grpSpPr>
          <a:xfrm>
            <a:off x="1797272" y="4519334"/>
            <a:ext cx="2455360" cy="892564"/>
            <a:chOff x="1258030" y="3593783"/>
            <a:chExt cx="2139699" cy="892357"/>
          </a:xfrm>
        </p:grpSpPr>
        <p:sp>
          <p:nvSpPr>
            <p:cNvPr id="25" name="文本框 17"/>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chemeClr val="tx1">
                      <a:lumMod val="50000"/>
                      <a:lumOff val="50000"/>
                    </a:schemeClr>
                  </a:solidFill>
                  <a:latin typeface="Impact" panose="020B0806030902050204" pitchFamily="34" charset="0"/>
                </a:rPr>
                <a:t>04</a:t>
              </a:r>
              <a:endParaRPr lang="zh-CN" altLang="en-US" sz="3100" dirty="0">
                <a:solidFill>
                  <a:schemeClr val="tx1">
                    <a:lumMod val="50000"/>
                    <a:lumOff val="50000"/>
                  </a:schemeClr>
                </a:solidFill>
                <a:latin typeface="Impact" panose="020B0806030902050204" pitchFamily="34" charset="0"/>
              </a:endParaRPr>
            </a:p>
          </p:txBody>
        </p:sp>
        <p:sp>
          <p:nvSpPr>
            <p:cNvPr id="26" name="文本框 18"/>
            <p:cNvSpPr txBox="1"/>
            <p:nvPr/>
          </p:nvSpPr>
          <p:spPr>
            <a:xfrm>
              <a:off x="1799069" y="3696239"/>
              <a:ext cx="1598660" cy="323090"/>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27" name="文本框 19"/>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bg1">
                      <a:lumMod val="50000"/>
                    </a:scheme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28" name="组合 27"/>
          <p:cNvGrpSpPr/>
          <p:nvPr/>
        </p:nvGrpSpPr>
        <p:grpSpPr>
          <a:xfrm>
            <a:off x="8203818" y="4519334"/>
            <a:ext cx="2455360" cy="892564"/>
            <a:chOff x="1258030" y="3593783"/>
            <a:chExt cx="2139699" cy="892357"/>
          </a:xfrm>
        </p:grpSpPr>
        <p:sp>
          <p:nvSpPr>
            <p:cNvPr id="30" name="文本框 21"/>
            <p:cNvSpPr txBox="1"/>
            <p:nvPr/>
          </p:nvSpPr>
          <p:spPr>
            <a:xfrm>
              <a:off x="1258030" y="3593783"/>
              <a:ext cx="870789" cy="569255"/>
            </a:xfrm>
            <a:prstGeom prst="rect">
              <a:avLst/>
            </a:prstGeom>
            <a:noFill/>
          </p:spPr>
          <p:txBody>
            <a:bodyPr wrap="square" rtlCol="0">
              <a:spAutoFit/>
            </a:bodyPr>
            <a:lstStyle/>
            <a:p>
              <a:pPr algn="ctr"/>
              <a:r>
                <a:rPr lang="en-US" altLang="zh-CN" sz="3100" dirty="0">
                  <a:solidFill>
                    <a:schemeClr val="tx1">
                      <a:lumMod val="50000"/>
                      <a:lumOff val="50000"/>
                    </a:schemeClr>
                  </a:solidFill>
                  <a:latin typeface="Impact" panose="020B0806030902050204" pitchFamily="34" charset="0"/>
                </a:rPr>
                <a:t>03</a:t>
              </a:r>
              <a:endParaRPr lang="zh-CN" altLang="en-US" sz="3100" dirty="0">
                <a:solidFill>
                  <a:schemeClr val="tx1">
                    <a:lumMod val="50000"/>
                    <a:lumOff val="50000"/>
                  </a:schemeClr>
                </a:solidFill>
                <a:latin typeface="Impact" panose="020B0806030902050204" pitchFamily="34" charset="0"/>
              </a:endParaRPr>
            </a:p>
          </p:txBody>
        </p:sp>
        <p:sp>
          <p:nvSpPr>
            <p:cNvPr id="31" name="文本框 22"/>
            <p:cNvSpPr txBox="1"/>
            <p:nvPr/>
          </p:nvSpPr>
          <p:spPr>
            <a:xfrm>
              <a:off x="1799069" y="3696239"/>
              <a:ext cx="1598660" cy="323090"/>
            </a:xfrm>
            <a:prstGeom prst="rect">
              <a:avLst/>
            </a:prstGeom>
            <a:noFill/>
          </p:spPr>
          <p:txBody>
            <a:bodyPr wrap="square" rtlCol="0">
              <a:spAutoFit/>
            </a:bodyPr>
            <a:lstStyle/>
            <a:p>
              <a:r>
                <a:rPr lang="zh-CN" altLang="en-US" sz="15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32" name="文本框 23"/>
            <p:cNvSpPr txBox="1"/>
            <p:nvPr/>
          </p:nvSpPr>
          <p:spPr>
            <a:xfrm>
              <a:off x="1438395" y="3993811"/>
              <a:ext cx="1915200" cy="492329"/>
            </a:xfrm>
            <a:prstGeom prst="rect">
              <a:avLst/>
            </a:prstGeom>
            <a:noFill/>
          </p:spPr>
          <p:txBody>
            <a:bodyPr wrap="square" rtlCol="0">
              <a:spAutoFit/>
            </a:bodyPr>
            <a:lstStyle/>
            <a:p>
              <a:pPr algn="just"/>
              <a:r>
                <a:rPr lang="zh-CN" altLang="en-US" sz="1300" dirty="0">
                  <a:solidFill>
                    <a:schemeClr val="bg1">
                      <a:lumMod val="50000"/>
                    </a:scheme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33" name="组合 32"/>
          <p:cNvGrpSpPr/>
          <p:nvPr/>
        </p:nvGrpSpPr>
        <p:grpSpPr>
          <a:xfrm>
            <a:off x="4960472" y="4790536"/>
            <a:ext cx="451764" cy="479976"/>
            <a:chOff x="3683997" y="856343"/>
            <a:chExt cx="576394" cy="702571"/>
          </a:xfrm>
          <a:solidFill>
            <a:srgbClr val="F79E5A"/>
          </a:solidFill>
        </p:grpSpPr>
        <p:sp>
          <p:nvSpPr>
            <p:cNvPr id="34"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40"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grpSp>
      <p:grpSp>
        <p:nvGrpSpPr>
          <p:cNvPr id="45" name="组合 44"/>
          <p:cNvGrpSpPr/>
          <p:nvPr/>
        </p:nvGrpSpPr>
        <p:grpSpPr>
          <a:xfrm>
            <a:off x="7110403" y="3016223"/>
            <a:ext cx="529159" cy="428006"/>
            <a:chOff x="7903081" y="894379"/>
            <a:chExt cx="675141" cy="626498"/>
          </a:xfrm>
          <a:solidFill>
            <a:srgbClr val="4DCEB8"/>
          </a:solidFill>
        </p:grpSpPr>
        <p:sp>
          <p:nvSpPr>
            <p:cNvPr id="46"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47"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48"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grpSp>
      <p:grpSp>
        <p:nvGrpSpPr>
          <p:cNvPr id="49" name="组合 48"/>
          <p:cNvGrpSpPr/>
          <p:nvPr/>
        </p:nvGrpSpPr>
        <p:grpSpPr>
          <a:xfrm>
            <a:off x="4919417" y="2982950"/>
            <a:ext cx="560404" cy="479976"/>
            <a:chOff x="5037571" y="856343"/>
            <a:chExt cx="715006" cy="702571"/>
          </a:xfrm>
          <a:solidFill>
            <a:srgbClr val="3B68A1"/>
          </a:solidFill>
        </p:grpSpPr>
        <p:sp>
          <p:nvSpPr>
            <p:cNvPr id="50"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51"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52"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grpSp>
      <p:grpSp>
        <p:nvGrpSpPr>
          <p:cNvPr id="53" name="组合 52"/>
          <p:cNvGrpSpPr/>
          <p:nvPr/>
        </p:nvGrpSpPr>
        <p:grpSpPr>
          <a:xfrm>
            <a:off x="7110403" y="4796997"/>
            <a:ext cx="555817" cy="457490"/>
            <a:chOff x="6460269" y="872801"/>
            <a:chExt cx="709154" cy="669655"/>
          </a:xfrm>
          <a:solidFill>
            <a:srgbClr val="B95F95"/>
          </a:solidFill>
        </p:grpSpPr>
        <p:sp>
          <p:nvSpPr>
            <p:cNvPr id="54"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55"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grpSp>
    </p:spTree>
    <p:extLst>
      <p:ext uri="{BB962C8B-B14F-4D97-AF65-F5344CB8AC3E}">
        <p14:creationId xmlns:p14="http://schemas.microsoft.com/office/powerpoint/2010/main" val="3221349614"/>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 fill="hold"/>
                                        <p:tgtEl>
                                          <p:spTgt spid="12"/>
                                        </p:tgtEl>
                                        <p:attrNameLst>
                                          <p:attrName>ppt_w</p:attrName>
                                        </p:attrNameLst>
                                      </p:cBhvr>
                                      <p:tavLst>
                                        <p:tav tm="0">
                                          <p:val>
                                            <p:fltVal val="0"/>
                                          </p:val>
                                        </p:tav>
                                        <p:tav tm="100000">
                                          <p:val>
                                            <p:strVal val="#ppt_w"/>
                                          </p:val>
                                        </p:tav>
                                      </p:tavLst>
                                    </p:anim>
                                    <p:anim calcmode="lin" valueType="num">
                                      <p:cBhvr>
                                        <p:cTn id="22" dur="100" fill="hold"/>
                                        <p:tgtEl>
                                          <p:spTgt spid="12"/>
                                        </p:tgtEl>
                                        <p:attrNameLst>
                                          <p:attrName>ppt_h</p:attrName>
                                        </p:attrNameLst>
                                      </p:cBhvr>
                                      <p:tavLst>
                                        <p:tav tm="0">
                                          <p:val>
                                            <p:fltVal val="0"/>
                                          </p:val>
                                        </p:tav>
                                        <p:tav tm="100000">
                                          <p:val>
                                            <p:strVal val="#ppt_h"/>
                                          </p:val>
                                        </p:tav>
                                      </p:tavLst>
                                    </p:anim>
                                    <p:animEffect transition="in" filter="fade">
                                      <p:cBhvr>
                                        <p:cTn id="23" dur="100"/>
                                        <p:tgtEl>
                                          <p:spTgt spid="12"/>
                                        </p:tgtEl>
                                      </p:cBhvr>
                                    </p:animEffect>
                                  </p:childTnLst>
                                </p:cTn>
                              </p:par>
                              <p:par>
                                <p:cTn id="24" presetID="6" presetClass="emph" presetSubtype="0" fill="hold" grpId="1" nodeType="withEffect">
                                  <p:stCondLst>
                                    <p:cond delay="100"/>
                                  </p:stCondLst>
                                  <p:childTnLst>
                                    <p:animScale>
                                      <p:cBhvr>
                                        <p:cTn id="25" dur="100" fill="hold"/>
                                        <p:tgtEl>
                                          <p:spTgt spid="12"/>
                                        </p:tgtEl>
                                      </p:cBhvr>
                                      <p:by x="110000" y="110000"/>
                                    </p:animScale>
                                  </p:childTnLst>
                                </p:cTn>
                              </p:par>
                              <p:par>
                                <p:cTn id="26" presetID="6" presetClass="emph" presetSubtype="0" fill="hold" grpId="2" nodeType="withEffect">
                                  <p:stCondLst>
                                    <p:cond delay="200"/>
                                  </p:stCondLst>
                                  <p:childTnLst>
                                    <p:animScale>
                                      <p:cBhvr>
                                        <p:cTn id="27" dur="200" fill="hold"/>
                                        <p:tgtEl>
                                          <p:spTgt spid="12"/>
                                        </p:tgtEl>
                                      </p:cBhvr>
                                      <p:by x="90000" y="90000"/>
                                    </p:animScale>
                                  </p:childTnLst>
                                </p:cTn>
                              </p:par>
                              <p:par>
                                <p:cTn id="28" presetID="6" presetClass="emph" presetSubtype="0" fill="hold" grpId="3" nodeType="withEffect">
                                  <p:stCondLst>
                                    <p:cond delay="400"/>
                                  </p:stCondLst>
                                  <p:childTnLst>
                                    <p:animScale>
                                      <p:cBhvr>
                                        <p:cTn id="29" dur="100" fill="hold"/>
                                        <p:tgtEl>
                                          <p:spTgt spid="12"/>
                                        </p:tgtEl>
                                      </p:cBhvr>
                                      <p:by x="105000" y="105000"/>
                                    </p:animScale>
                                  </p:childTnLst>
                                </p:cTn>
                              </p:par>
                              <p:par>
                                <p:cTn id="30" presetID="6" presetClass="emph" presetSubtype="0" fill="hold" grpId="4" nodeType="withEffect">
                                  <p:stCondLst>
                                    <p:cond delay="500"/>
                                  </p:stCondLst>
                                  <p:childTnLst>
                                    <p:animScale>
                                      <p:cBhvr>
                                        <p:cTn id="31" dur="200" fill="hold"/>
                                        <p:tgtEl>
                                          <p:spTgt spid="12"/>
                                        </p:tgtEl>
                                      </p:cBhvr>
                                      <p:by x="95000" y="95000"/>
                                    </p:animScale>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 fill="hold"/>
                                        <p:tgtEl>
                                          <p:spTgt spid="13"/>
                                        </p:tgtEl>
                                        <p:attrNameLst>
                                          <p:attrName>ppt_w</p:attrName>
                                        </p:attrNameLst>
                                      </p:cBhvr>
                                      <p:tavLst>
                                        <p:tav tm="0">
                                          <p:val>
                                            <p:fltVal val="0"/>
                                          </p:val>
                                        </p:tav>
                                        <p:tav tm="100000">
                                          <p:val>
                                            <p:strVal val="#ppt_w"/>
                                          </p:val>
                                        </p:tav>
                                      </p:tavLst>
                                    </p:anim>
                                    <p:anim calcmode="lin" valueType="num">
                                      <p:cBhvr>
                                        <p:cTn id="36" dur="100" fill="hold"/>
                                        <p:tgtEl>
                                          <p:spTgt spid="13"/>
                                        </p:tgtEl>
                                        <p:attrNameLst>
                                          <p:attrName>ppt_h</p:attrName>
                                        </p:attrNameLst>
                                      </p:cBhvr>
                                      <p:tavLst>
                                        <p:tav tm="0">
                                          <p:val>
                                            <p:fltVal val="0"/>
                                          </p:val>
                                        </p:tav>
                                        <p:tav tm="100000">
                                          <p:val>
                                            <p:strVal val="#ppt_h"/>
                                          </p:val>
                                        </p:tav>
                                      </p:tavLst>
                                    </p:anim>
                                    <p:animEffect transition="in" filter="fade">
                                      <p:cBhvr>
                                        <p:cTn id="37" dur="100"/>
                                        <p:tgtEl>
                                          <p:spTgt spid="13"/>
                                        </p:tgtEl>
                                      </p:cBhvr>
                                    </p:animEffect>
                                  </p:childTnLst>
                                </p:cTn>
                              </p:par>
                              <p:par>
                                <p:cTn id="38" presetID="6" presetClass="emph" presetSubtype="0" fill="hold" grpId="1" nodeType="withEffect">
                                  <p:stCondLst>
                                    <p:cond delay="100"/>
                                  </p:stCondLst>
                                  <p:childTnLst>
                                    <p:animScale>
                                      <p:cBhvr>
                                        <p:cTn id="39" dur="100" fill="hold"/>
                                        <p:tgtEl>
                                          <p:spTgt spid="13"/>
                                        </p:tgtEl>
                                      </p:cBhvr>
                                      <p:by x="110000" y="110000"/>
                                    </p:animScale>
                                  </p:childTnLst>
                                </p:cTn>
                              </p:par>
                              <p:par>
                                <p:cTn id="40" presetID="6" presetClass="emph" presetSubtype="0" fill="hold" grpId="2" nodeType="withEffect">
                                  <p:stCondLst>
                                    <p:cond delay="200"/>
                                  </p:stCondLst>
                                  <p:childTnLst>
                                    <p:animScale>
                                      <p:cBhvr>
                                        <p:cTn id="41" dur="200" fill="hold"/>
                                        <p:tgtEl>
                                          <p:spTgt spid="13"/>
                                        </p:tgtEl>
                                      </p:cBhvr>
                                      <p:by x="90000" y="90000"/>
                                    </p:animScale>
                                  </p:childTnLst>
                                </p:cTn>
                              </p:par>
                              <p:par>
                                <p:cTn id="42" presetID="6" presetClass="emph" presetSubtype="0" fill="hold" grpId="3" nodeType="withEffect">
                                  <p:stCondLst>
                                    <p:cond delay="400"/>
                                  </p:stCondLst>
                                  <p:childTnLst>
                                    <p:animScale>
                                      <p:cBhvr>
                                        <p:cTn id="43" dur="100" fill="hold"/>
                                        <p:tgtEl>
                                          <p:spTgt spid="13"/>
                                        </p:tgtEl>
                                      </p:cBhvr>
                                      <p:by x="105000" y="105000"/>
                                    </p:animScale>
                                  </p:childTnLst>
                                </p:cTn>
                              </p:par>
                              <p:par>
                                <p:cTn id="44" presetID="6" presetClass="emph" presetSubtype="0" fill="hold" grpId="4" nodeType="withEffect">
                                  <p:stCondLst>
                                    <p:cond delay="500"/>
                                  </p:stCondLst>
                                  <p:childTnLst>
                                    <p:animScale>
                                      <p:cBhvr>
                                        <p:cTn id="45" dur="200" fill="hold"/>
                                        <p:tgtEl>
                                          <p:spTgt spid="13"/>
                                        </p:tgtEl>
                                      </p:cBhvr>
                                      <p:by x="95000" y="95000"/>
                                    </p:animScale>
                                  </p:childTnLst>
                                </p:cTn>
                              </p:par>
                            </p:childTnLst>
                          </p:cTn>
                        </p:par>
                        <p:par>
                          <p:cTn id="46" fill="hold">
                            <p:stCondLst>
                              <p:cond delay="22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100" fill="hold"/>
                                        <p:tgtEl>
                                          <p:spTgt spid="14"/>
                                        </p:tgtEl>
                                        <p:attrNameLst>
                                          <p:attrName>ppt_w</p:attrName>
                                        </p:attrNameLst>
                                      </p:cBhvr>
                                      <p:tavLst>
                                        <p:tav tm="0">
                                          <p:val>
                                            <p:fltVal val="0"/>
                                          </p:val>
                                        </p:tav>
                                        <p:tav tm="100000">
                                          <p:val>
                                            <p:strVal val="#ppt_w"/>
                                          </p:val>
                                        </p:tav>
                                      </p:tavLst>
                                    </p:anim>
                                    <p:anim calcmode="lin" valueType="num">
                                      <p:cBhvr>
                                        <p:cTn id="50" dur="100" fill="hold"/>
                                        <p:tgtEl>
                                          <p:spTgt spid="14"/>
                                        </p:tgtEl>
                                        <p:attrNameLst>
                                          <p:attrName>ppt_h</p:attrName>
                                        </p:attrNameLst>
                                      </p:cBhvr>
                                      <p:tavLst>
                                        <p:tav tm="0">
                                          <p:val>
                                            <p:fltVal val="0"/>
                                          </p:val>
                                        </p:tav>
                                        <p:tav tm="100000">
                                          <p:val>
                                            <p:strVal val="#ppt_h"/>
                                          </p:val>
                                        </p:tav>
                                      </p:tavLst>
                                    </p:anim>
                                    <p:animEffect transition="in" filter="fade">
                                      <p:cBhvr>
                                        <p:cTn id="51" dur="100"/>
                                        <p:tgtEl>
                                          <p:spTgt spid="14"/>
                                        </p:tgtEl>
                                      </p:cBhvr>
                                    </p:animEffect>
                                  </p:childTnLst>
                                </p:cTn>
                              </p:par>
                              <p:par>
                                <p:cTn id="52" presetID="6" presetClass="emph" presetSubtype="0" fill="hold" grpId="1" nodeType="withEffect">
                                  <p:stCondLst>
                                    <p:cond delay="100"/>
                                  </p:stCondLst>
                                  <p:childTnLst>
                                    <p:animScale>
                                      <p:cBhvr>
                                        <p:cTn id="53" dur="100" fill="hold"/>
                                        <p:tgtEl>
                                          <p:spTgt spid="14"/>
                                        </p:tgtEl>
                                      </p:cBhvr>
                                      <p:by x="110000" y="110000"/>
                                    </p:animScale>
                                  </p:childTnLst>
                                </p:cTn>
                              </p:par>
                              <p:par>
                                <p:cTn id="54" presetID="6" presetClass="emph" presetSubtype="0" fill="hold" grpId="2" nodeType="withEffect">
                                  <p:stCondLst>
                                    <p:cond delay="200"/>
                                  </p:stCondLst>
                                  <p:childTnLst>
                                    <p:animScale>
                                      <p:cBhvr>
                                        <p:cTn id="55" dur="200" fill="hold"/>
                                        <p:tgtEl>
                                          <p:spTgt spid="14"/>
                                        </p:tgtEl>
                                      </p:cBhvr>
                                      <p:by x="90000" y="90000"/>
                                    </p:animScale>
                                  </p:childTnLst>
                                </p:cTn>
                              </p:par>
                              <p:par>
                                <p:cTn id="56" presetID="6" presetClass="emph" presetSubtype="0" fill="hold" grpId="3" nodeType="withEffect">
                                  <p:stCondLst>
                                    <p:cond delay="400"/>
                                  </p:stCondLst>
                                  <p:childTnLst>
                                    <p:animScale>
                                      <p:cBhvr>
                                        <p:cTn id="57" dur="100" fill="hold"/>
                                        <p:tgtEl>
                                          <p:spTgt spid="14"/>
                                        </p:tgtEl>
                                      </p:cBhvr>
                                      <p:by x="105000" y="105000"/>
                                    </p:animScale>
                                  </p:childTnLst>
                                </p:cTn>
                              </p:par>
                              <p:par>
                                <p:cTn id="58" presetID="6" presetClass="emph" presetSubtype="0" fill="hold" grpId="4" nodeType="withEffect">
                                  <p:stCondLst>
                                    <p:cond delay="500"/>
                                  </p:stCondLst>
                                  <p:childTnLst>
                                    <p:animScale>
                                      <p:cBhvr>
                                        <p:cTn id="59" dur="200" fill="hold"/>
                                        <p:tgtEl>
                                          <p:spTgt spid="14"/>
                                        </p:tgtEl>
                                      </p:cBhvr>
                                      <p:by x="95000" y="95000"/>
                                    </p:animScale>
                                  </p:childTnLst>
                                </p:cTn>
                              </p:par>
                            </p:childTnLst>
                          </p:cTn>
                        </p:par>
                        <p:par>
                          <p:cTn id="60" fill="hold">
                            <p:stCondLst>
                              <p:cond delay="2900"/>
                            </p:stCondLst>
                            <p:childTnLst>
                              <p:par>
                                <p:cTn id="61" presetID="53" presetClass="entr" presetSubtype="16"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100" fill="hold"/>
                                        <p:tgtEl>
                                          <p:spTgt spid="15"/>
                                        </p:tgtEl>
                                        <p:attrNameLst>
                                          <p:attrName>ppt_w</p:attrName>
                                        </p:attrNameLst>
                                      </p:cBhvr>
                                      <p:tavLst>
                                        <p:tav tm="0">
                                          <p:val>
                                            <p:fltVal val="0"/>
                                          </p:val>
                                        </p:tav>
                                        <p:tav tm="100000">
                                          <p:val>
                                            <p:strVal val="#ppt_w"/>
                                          </p:val>
                                        </p:tav>
                                      </p:tavLst>
                                    </p:anim>
                                    <p:anim calcmode="lin" valueType="num">
                                      <p:cBhvr>
                                        <p:cTn id="64" dur="100" fill="hold"/>
                                        <p:tgtEl>
                                          <p:spTgt spid="15"/>
                                        </p:tgtEl>
                                        <p:attrNameLst>
                                          <p:attrName>ppt_h</p:attrName>
                                        </p:attrNameLst>
                                      </p:cBhvr>
                                      <p:tavLst>
                                        <p:tav tm="0">
                                          <p:val>
                                            <p:fltVal val="0"/>
                                          </p:val>
                                        </p:tav>
                                        <p:tav tm="100000">
                                          <p:val>
                                            <p:strVal val="#ppt_h"/>
                                          </p:val>
                                        </p:tav>
                                      </p:tavLst>
                                    </p:anim>
                                    <p:animEffect transition="in" filter="fade">
                                      <p:cBhvr>
                                        <p:cTn id="65" dur="100"/>
                                        <p:tgtEl>
                                          <p:spTgt spid="15"/>
                                        </p:tgtEl>
                                      </p:cBhvr>
                                    </p:animEffect>
                                  </p:childTnLst>
                                </p:cTn>
                              </p:par>
                              <p:par>
                                <p:cTn id="66" presetID="6" presetClass="emph" presetSubtype="0" fill="hold" grpId="1" nodeType="withEffect">
                                  <p:stCondLst>
                                    <p:cond delay="100"/>
                                  </p:stCondLst>
                                  <p:childTnLst>
                                    <p:animScale>
                                      <p:cBhvr>
                                        <p:cTn id="67" dur="100" fill="hold"/>
                                        <p:tgtEl>
                                          <p:spTgt spid="15"/>
                                        </p:tgtEl>
                                      </p:cBhvr>
                                      <p:by x="110000" y="110000"/>
                                    </p:animScale>
                                  </p:childTnLst>
                                </p:cTn>
                              </p:par>
                              <p:par>
                                <p:cTn id="68" presetID="6" presetClass="emph" presetSubtype="0" fill="hold" grpId="2" nodeType="withEffect">
                                  <p:stCondLst>
                                    <p:cond delay="200"/>
                                  </p:stCondLst>
                                  <p:childTnLst>
                                    <p:animScale>
                                      <p:cBhvr>
                                        <p:cTn id="69" dur="200" fill="hold"/>
                                        <p:tgtEl>
                                          <p:spTgt spid="15"/>
                                        </p:tgtEl>
                                      </p:cBhvr>
                                      <p:by x="90000" y="90000"/>
                                    </p:animScale>
                                  </p:childTnLst>
                                </p:cTn>
                              </p:par>
                              <p:par>
                                <p:cTn id="70" presetID="6" presetClass="emph" presetSubtype="0" fill="hold" grpId="3" nodeType="withEffect">
                                  <p:stCondLst>
                                    <p:cond delay="400"/>
                                  </p:stCondLst>
                                  <p:childTnLst>
                                    <p:animScale>
                                      <p:cBhvr>
                                        <p:cTn id="71" dur="100" fill="hold"/>
                                        <p:tgtEl>
                                          <p:spTgt spid="15"/>
                                        </p:tgtEl>
                                      </p:cBhvr>
                                      <p:by x="105000" y="105000"/>
                                    </p:animScale>
                                  </p:childTnLst>
                                </p:cTn>
                              </p:par>
                              <p:par>
                                <p:cTn id="72" presetID="6" presetClass="emph" presetSubtype="0" fill="hold" grpId="4" nodeType="withEffect">
                                  <p:stCondLst>
                                    <p:cond delay="500"/>
                                  </p:stCondLst>
                                  <p:childTnLst>
                                    <p:animScale>
                                      <p:cBhvr>
                                        <p:cTn id="73" dur="200" fill="hold"/>
                                        <p:tgtEl>
                                          <p:spTgt spid="15"/>
                                        </p:tgtEl>
                                      </p:cBhvr>
                                      <p:by x="95000" y="95000"/>
                                    </p:animScale>
                                  </p:childTnLst>
                                </p:cTn>
                              </p:par>
                            </p:childTnLst>
                          </p:cTn>
                        </p:par>
                        <p:par>
                          <p:cTn id="74" fill="hold">
                            <p:stCondLst>
                              <p:cond delay="3600"/>
                            </p:stCondLst>
                            <p:childTnLst>
                              <p:par>
                                <p:cTn id="75" presetID="21" presetClass="entr" presetSubtype="1" fill="hold" nodeType="after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wheel(1)">
                                      <p:cBhvr>
                                        <p:cTn id="77" dur="750"/>
                                        <p:tgtEl>
                                          <p:spTgt spid="49"/>
                                        </p:tgtEl>
                                      </p:cBhvr>
                                    </p:animEffect>
                                  </p:childTnLst>
                                </p:cTn>
                              </p:par>
                              <p:par>
                                <p:cTn id="78" presetID="21" presetClass="entr" presetSubtype="1" fill="hold" nodeType="withEffect">
                                  <p:stCondLst>
                                    <p:cond delay="250"/>
                                  </p:stCondLst>
                                  <p:childTnLst>
                                    <p:set>
                                      <p:cBhvr>
                                        <p:cTn id="79" dur="1" fill="hold">
                                          <p:stCondLst>
                                            <p:cond delay="0"/>
                                          </p:stCondLst>
                                        </p:cTn>
                                        <p:tgtEl>
                                          <p:spTgt spid="45"/>
                                        </p:tgtEl>
                                        <p:attrNameLst>
                                          <p:attrName>style.visibility</p:attrName>
                                        </p:attrNameLst>
                                      </p:cBhvr>
                                      <p:to>
                                        <p:strVal val="visible"/>
                                      </p:to>
                                    </p:set>
                                    <p:animEffect transition="in" filter="wheel(1)">
                                      <p:cBhvr>
                                        <p:cTn id="80" dur="750"/>
                                        <p:tgtEl>
                                          <p:spTgt spid="45"/>
                                        </p:tgtEl>
                                      </p:cBhvr>
                                    </p:animEffect>
                                  </p:childTnLst>
                                </p:cTn>
                              </p:par>
                              <p:par>
                                <p:cTn id="81" presetID="21" presetClass="entr" presetSubtype="1" fill="hold" nodeType="withEffect">
                                  <p:stCondLst>
                                    <p:cond delay="500"/>
                                  </p:stCondLst>
                                  <p:childTnLst>
                                    <p:set>
                                      <p:cBhvr>
                                        <p:cTn id="82" dur="1" fill="hold">
                                          <p:stCondLst>
                                            <p:cond delay="0"/>
                                          </p:stCondLst>
                                        </p:cTn>
                                        <p:tgtEl>
                                          <p:spTgt spid="33"/>
                                        </p:tgtEl>
                                        <p:attrNameLst>
                                          <p:attrName>style.visibility</p:attrName>
                                        </p:attrNameLst>
                                      </p:cBhvr>
                                      <p:to>
                                        <p:strVal val="visible"/>
                                      </p:to>
                                    </p:set>
                                    <p:animEffect transition="in" filter="wheel(1)">
                                      <p:cBhvr>
                                        <p:cTn id="83" dur="750"/>
                                        <p:tgtEl>
                                          <p:spTgt spid="33"/>
                                        </p:tgtEl>
                                      </p:cBhvr>
                                    </p:animEffect>
                                  </p:childTnLst>
                                </p:cTn>
                              </p:par>
                              <p:par>
                                <p:cTn id="84" presetID="21" presetClass="entr" presetSubtype="1" fill="hold" nodeType="withEffect">
                                  <p:stCondLst>
                                    <p:cond delay="750"/>
                                  </p:stCondLst>
                                  <p:childTnLst>
                                    <p:set>
                                      <p:cBhvr>
                                        <p:cTn id="85" dur="1" fill="hold">
                                          <p:stCondLst>
                                            <p:cond delay="0"/>
                                          </p:stCondLst>
                                        </p:cTn>
                                        <p:tgtEl>
                                          <p:spTgt spid="53"/>
                                        </p:tgtEl>
                                        <p:attrNameLst>
                                          <p:attrName>style.visibility</p:attrName>
                                        </p:attrNameLst>
                                      </p:cBhvr>
                                      <p:to>
                                        <p:strVal val="visible"/>
                                      </p:to>
                                    </p:set>
                                    <p:animEffect transition="in" filter="wheel(1)">
                                      <p:cBhvr>
                                        <p:cTn id="86" dur="750"/>
                                        <p:tgtEl>
                                          <p:spTgt spid="53"/>
                                        </p:tgtEl>
                                      </p:cBhvr>
                                    </p:animEffect>
                                  </p:childTnLst>
                                </p:cTn>
                              </p:par>
                            </p:childTnLst>
                          </p:cTn>
                        </p:par>
                        <p:par>
                          <p:cTn id="87" fill="hold">
                            <p:stCondLst>
                              <p:cond delay="5100"/>
                            </p:stCondLst>
                            <p:childTnLst>
                              <p:par>
                                <p:cTn id="88" presetID="37" presetClass="entr" presetSubtype="0" fill="hold" nodeType="after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fade">
                                      <p:cBhvr>
                                        <p:cTn id="90" dur="1000"/>
                                        <p:tgtEl>
                                          <p:spTgt spid="16"/>
                                        </p:tgtEl>
                                      </p:cBhvr>
                                    </p:animEffect>
                                    <p:anim calcmode="lin" valueType="num">
                                      <p:cBhvr>
                                        <p:cTn id="91" dur="1000" fill="hold"/>
                                        <p:tgtEl>
                                          <p:spTgt spid="16"/>
                                        </p:tgtEl>
                                        <p:attrNameLst>
                                          <p:attrName>ppt_x</p:attrName>
                                        </p:attrNameLst>
                                      </p:cBhvr>
                                      <p:tavLst>
                                        <p:tav tm="0">
                                          <p:val>
                                            <p:strVal val="#ppt_x"/>
                                          </p:val>
                                        </p:tav>
                                        <p:tav tm="100000">
                                          <p:val>
                                            <p:strVal val="#ppt_x"/>
                                          </p:val>
                                        </p:tav>
                                      </p:tavLst>
                                    </p:anim>
                                    <p:anim calcmode="lin" valueType="num">
                                      <p:cBhvr>
                                        <p:cTn id="92" dur="900" decel="100000" fill="hold"/>
                                        <p:tgtEl>
                                          <p:spTgt spid="16"/>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94" presetID="37" presetClass="entr" presetSubtype="0" fill="hold" nodeType="withEffect">
                                  <p:stCondLst>
                                    <p:cond delay="25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1000"/>
                                        <p:tgtEl>
                                          <p:spTgt spid="20"/>
                                        </p:tgtEl>
                                      </p:cBhvr>
                                    </p:animEffect>
                                    <p:anim calcmode="lin" valueType="num">
                                      <p:cBhvr>
                                        <p:cTn id="97" dur="1000" fill="hold"/>
                                        <p:tgtEl>
                                          <p:spTgt spid="20"/>
                                        </p:tgtEl>
                                        <p:attrNameLst>
                                          <p:attrName>ppt_x</p:attrName>
                                        </p:attrNameLst>
                                      </p:cBhvr>
                                      <p:tavLst>
                                        <p:tav tm="0">
                                          <p:val>
                                            <p:strVal val="#ppt_x"/>
                                          </p:val>
                                        </p:tav>
                                        <p:tav tm="100000">
                                          <p:val>
                                            <p:strVal val="#ppt_x"/>
                                          </p:val>
                                        </p:tav>
                                      </p:tavLst>
                                    </p:anim>
                                    <p:anim calcmode="lin" valueType="num">
                                      <p:cBhvr>
                                        <p:cTn id="98" dur="900" decel="100000" fill="hold"/>
                                        <p:tgtEl>
                                          <p:spTgt spid="20"/>
                                        </p:tgtEl>
                                        <p:attrNameLst>
                                          <p:attrName>ppt_y</p:attrName>
                                        </p:attrNameLst>
                                      </p:cBhvr>
                                      <p:tavLst>
                                        <p:tav tm="0">
                                          <p:val>
                                            <p:strVal val="#ppt_y+1"/>
                                          </p:val>
                                        </p:tav>
                                        <p:tav tm="100000">
                                          <p:val>
                                            <p:strVal val="#ppt_y-.03"/>
                                          </p:val>
                                        </p:tav>
                                      </p:tavLst>
                                    </p:anim>
                                    <p:anim calcmode="lin" valueType="num">
                                      <p:cBhvr>
                                        <p:cTn id="99"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100" presetID="37" presetClass="entr" presetSubtype="0" fill="hold" nodeType="withEffect">
                                  <p:stCondLst>
                                    <p:cond delay="50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1000"/>
                                        <p:tgtEl>
                                          <p:spTgt spid="24"/>
                                        </p:tgtEl>
                                      </p:cBhvr>
                                    </p:animEffect>
                                    <p:anim calcmode="lin" valueType="num">
                                      <p:cBhvr>
                                        <p:cTn id="103" dur="1000" fill="hold"/>
                                        <p:tgtEl>
                                          <p:spTgt spid="24"/>
                                        </p:tgtEl>
                                        <p:attrNameLst>
                                          <p:attrName>ppt_x</p:attrName>
                                        </p:attrNameLst>
                                      </p:cBhvr>
                                      <p:tavLst>
                                        <p:tav tm="0">
                                          <p:val>
                                            <p:strVal val="#ppt_x"/>
                                          </p:val>
                                        </p:tav>
                                        <p:tav tm="100000">
                                          <p:val>
                                            <p:strVal val="#ppt_x"/>
                                          </p:val>
                                        </p:tav>
                                      </p:tavLst>
                                    </p:anim>
                                    <p:anim calcmode="lin" valueType="num">
                                      <p:cBhvr>
                                        <p:cTn id="104" dur="900" decel="100000" fill="hold"/>
                                        <p:tgtEl>
                                          <p:spTgt spid="24"/>
                                        </p:tgtEl>
                                        <p:attrNameLst>
                                          <p:attrName>ppt_y</p:attrName>
                                        </p:attrNameLst>
                                      </p:cBhvr>
                                      <p:tavLst>
                                        <p:tav tm="0">
                                          <p:val>
                                            <p:strVal val="#ppt_y+1"/>
                                          </p:val>
                                        </p:tav>
                                        <p:tav tm="100000">
                                          <p:val>
                                            <p:strVal val="#ppt_y-.03"/>
                                          </p:val>
                                        </p:tav>
                                      </p:tavLst>
                                    </p:anim>
                                    <p:anim calcmode="lin" valueType="num">
                                      <p:cBhvr>
                                        <p:cTn id="105"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106" presetID="37" presetClass="entr" presetSubtype="0" fill="hold" nodeType="withEffect">
                                  <p:stCondLst>
                                    <p:cond delay="750"/>
                                  </p:stCondLst>
                                  <p:childTnLst>
                                    <p:set>
                                      <p:cBhvr>
                                        <p:cTn id="107" dur="1" fill="hold">
                                          <p:stCondLst>
                                            <p:cond delay="0"/>
                                          </p:stCondLst>
                                        </p:cTn>
                                        <p:tgtEl>
                                          <p:spTgt spid="28"/>
                                        </p:tgtEl>
                                        <p:attrNameLst>
                                          <p:attrName>style.visibility</p:attrName>
                                        </p:attrNameLst>
                                      </p:cBhvr>
                                      <p:to>
                                        <p:strVal val="visible"/>
                                      </p:to>
                                    </p:set>
                                    <p:animEffect transition="in" filter="fade">
                                      <p:cBhvr>
                                        <p:cTn id="108" dur="1000"/>
                                        <p:tgtEl>
                                          <p:spTgt spid="28"/>
                                        </p:tgtEl>
                                      </p:cBhvr>
                                    </p:animEffect>
                                    <p:anim calcmode="lin" valueType="num">
                                      <p:cBhvr>
                                        <p:cTn id="109" dur="1000" fill="hold"/>
                                        <p:tgtEl>
                                          <p:spTgt spid="28"/>
                                        </p:tgtEl>
                                        <p:attrNameLst>
                                          <p:attrName>ppt_x</p:attrName>
                                        </p:attrNameLst>
                                      </p:cBhvr>
                                      <p:tavLst>
                                        <p:tav tm="0">
                                          <p:val>
                                            <p:strVal val="#ppt_x"/>
                                          </p:val>
                                        </p:tav>
                                        <p:tav tm="100000">
                                          <p:val>
                                            <p:strVal val="#ppt_x"/>
                                          </p:val>
                                        </p:tav>
                                      </p:tavLst>
                                    </p:anim>
                                    <p:anim calcmode="lin" valueType="num">
                                      <p:cBhvr>
                                        <p:cTn id="110" dur="900" decel="100000" fill="hold"/>
                                        <p:tgtEl>
                                          <p:spTgt spid="28"/>
                                        </p:tgtEl>
                                        <p:attrNameLst>
                                          <p:attrName>ppt_y</p:attrName>
                                        </p:attrNameLst>
                                      </p:cBhvr>
                                      <p:tavLst>
                                        <p:tav tm="0">
                                          <p:val>
                                            <p:strVal val="#ppt_y+1"/>
                                          </p:val>
                                        </p:tav>
                                        <p:tav tm="100000">
                                          <p:val>
                                            <p:strVal val="#ppt_y-.03"/>
                                          </p:val>
                                        </p:tav>
                                      </p:tavLst>
                                    </p:anim>
                                    <p:anim calcmode="lin" valueType="num">
                                      <p:cBhvr>
                                        <p:cTn id="111"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2" grpId="0" animBg="1"/>
      <p:bldP spid="12" grpId="1" animBg="1"/>
      <p:bldP spid="12" grpId="2" animBg="1"/>
      <p:bldP spid="12" grpId="3" animBg="1"/>
      <p:bldP spid="12" grpId="4" animBg="1"/>
      <p:bldP spid="13" grpId="0" animBg="1"/>
      <p:bldP spid="13" grpId="1" animBg="1"/>
      <p:bldP spid="13" grpId="2" animBg="1"/>
      <p:bldP spid="13" grpId="3" animBg="1"/>
      <p:bldP spid="13" grpId="4" animBg="1"/>
      <p:bldP spid="14" grpId="0" animBg="1"/>
      <p:bldP spid="14" grpId="1" animBg="1"/>
      <p:bldP spid="14" grpId="2" animBg="1"/>
      <p:bldP spid="14" grpId="3" animBg="1"/>
      <p:bldP spid="14" grpId="4" animBg="1"/>
      <p:bldP spid="15" grpId="0" animBg="1"/>
      <p:bldP spid="15" grpId="1" animBg="1"/>
      <p:bldP spid="15" grpId="2" animBg="1"/>
      <p:bldP spid="15" grpId="3" animBg="1"/>
      <p:bldP spid="15" grpId="4"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4</a:t>
              </a:r>
              <a:endParaRPr lang="zh-CN" altLang="en-US" sz="3200" dirty="0">
                <a:solidFill>
                  <a:schemeClr val="bg1"/>
                </a:solidFill>
                <a:latin typeface="微软雅黑" pitchFamily="34" charset="-122"/>
                <a:ea typeface="微软雅黑" pitchFamily="34" charset="-122"/>
              </a:endParaRPr>
            </a:p>
          </p:txBody>
        </p:sp>
      </p:grpSp>
      <p:sp>
        <p:nvSpPr>
          <p:cNvPr id="12" name="空心弧 10"/>
          <p:cNvSpPr>
            <a:spLocks noChangeArrowheads="1"/>
          </p:cNvSpPr>
          <p:nvPr/>
        </p:nvSpPr>
        <p:spPr bwMode="auto">
          <a:xfrm rot="16200000">
            <a:off x="2132482" y="2681472"/>
            <a:ext cx="3020752" cy="302511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3691 h 21600"/>
            </a:gdLst>
            <a:ahLst/>
            <a:cxnLst>
              <a:cxn ang="T8">
                <a:pos x="T0" y="T1"/>
              </a:cxn>
              <a:cxn ang="T9">
                <a:pos x="T2" y="T3"/>
              </a:cxn>
              <a:cxn ang="T10">
                <a:pos x="T4" y="T5"/>
              </a:cxn>
              <a:cxn ang="T11">
                <a:pos x="T6" y="T7"/>
              </a:cxn>
            </a:cxnLst>
            <a:rect l="T12" t="T13" r="T14" b="T15"/>
            <a:pathLst>
              <a:path w="21600" h="21600">
                <a:moveTo>
                  <a:pt x="2948" y="15227"/>
                </a:moveTo>
                <a:cubicBezTo>
                  <a:pt x="2186" y="13876"/>
                  <a:pt x="1786" y="12351"/>
                  <a:pt x="1786" y="10800"/>
                </a:cubicBezTo>
                <a:cubicBezTo>
                  <a:pt x="1786" y="5821"/>
                  <a:pt x="5821" y="1786"/>
                  <a:pt x="10800" y="1786"/>
                </a:cubicBezTo>
                <a:cubicBezTo>
                  <a:pt x="15778" y="1786"/>
                  <a:pt x="19814" y="5821"/>
                  <a:pt x="19814" y="10800"/>
                </a:cubicBezTo>
                <a:cubicBezTo>
                  <a:pt x="19814" y="12351"/>
                  <a:pt x="19413" y="13876"/>
                  <a:pt x="18651" y="15227"/>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lnTo>
                  <a:pt x="2948" y="15227"/>
                </a:lnTo>
                <a:close/>
              </a:path>
            </a:pathLst>
          </a:custGeom>
          <a:solidFill>
            <a:srgbClr val="4DCEB8"/>
          </a:solidFill>
          <a:ln>
            <a:noFill/>
          </a:ln>
        </p:spPr>
        <p:txBody>
          <a:bodyPr anchor="ctr"/>
          <a:lstStyle/>
          <a:p>
            <a:endParaRPr lang="zh-CN" altLang="en-US"/>
          </a:p>
        </p:txBody>
      </p:sp>
      <p:sp>
        <p:nvSpPr>
          <p:cNvPr id="13" name="空心弧 11"/>
          <p:cNvSpPr>
            <a:spLocks noChangeArrowheads="1"/>
          </p:cNvSpPr>
          <p:nvPr/>
        </p:nvSpPr>
        <p:spPr bwMode="auto">
          <a:xfrm rot="16426183">
            <a:off x="2378921" y="2929499"/>
            <a:ext cx="2505648" cy="2510014"/>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3969 h 21600"/>
            </a:gdLst>
            <a:ahLst/>
            <a:cxnLst>
              <a:cxn ang="T8">
                <a:pos x="T0" y="T1"/>
              </a:cxn>
              <a:cxn ang="T9">
                <a:pos x="T2" y="T3"/>
              </a:cxn>
              <a:cxn ang="T10">
                <a:pos x="T4" y="T5"/>
              </a:cxn>
              <a:cxn ang="T11">
                <a:pos x="T6" y="T7"/>
              </a:cxn>
            </a:cxnLst>
            <a:rect l="T12" t="T13" r="T14" b="T15"/>
            <a:pathLst>
              <a:path w="21600" h="21600">
                <a:moveTo>
                  <a:pt x="2641" y="7714"/>
                </a:moveTo>
                <a:cubicBezTo>
                  <a:pt x="3924" y="4322"/>
                  <a:pt x="7173" y="2078"/>
                  <a:pt x="10799" y="2078"/>
                </a:cubicBezTo>
                <a:cubicBezTo>
                  <a:pt x="14426" y="2077"/>
                  <a:pt x="17675" y="4322"/>
                  <a:pt x="18958" y="7714"/>
                </a:cubicBezTo>
                <a:lnTo>
                  <a:pt x="20901" y="6979"/>
                </a:lnTo>
                <a:cubicBezTo>
                  <a:pt x="19313" y="2779"/>
                  <a:pt x="15290" y="0"/>
                  <a:pt x="10800" y="0"/>
                </a:cubicBezTo>
                <a:cubicBezTo>
                  <a:pt x="6309" y="-1"/>
                  <a:pt x="2286" y="2779"/>
                  <a:pt x="698" y="6979"/>
                </a:cubicBezTo>
                <a:lnTo>
                  <a:pt x="2641" y="7714"/>
                </a:lnTo>
                <a:close/>
              </a:path>
            </a:pathLst>
          </a:custGeom>
          <a:solidFill>
            <a:srgbClr val="B95F95"/>
          </a:solidFill>
          <a:ln>
            <a:noFill/>
          </a:ln>
        </p:spPr>
        <p:txBody>
          <a:bodyPr anchor="ctr"/>
          <a:lstStyle/>
          <a:p>
            <a:endParaRPr lang="zh-CN" altLang="en-US"/>
          </a:p>
        </p:txBody>
      </p:sp>
      <p:sp>
        <p:nvSpPr>
          <p:cNvPr id="14" name="空心弧 12"/>
          <p:cNvSpPr>
            <a:spLocks noChangeArrowheads="1"/>
          </p:cNvSpPr>
          <p:nvPr/>
        </p:nvSpPr>
        <p:spPr bwMode="auto">
          <a:xfrm rot="16200000">
            <a:off x="1862729" y="2434541"/>
            <a:ext cx="3520568" cy="352056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8772 h 21600"/>
            </a:gdLst>
            <a:ahLst/>
            <a:cxnLst>
              <a:cxn ang="T8">
                <a:pos x="T0" y="T1"/>
              </a:cxn>
              <a:cxn ang="T9">
                <a:pos x="T2" y="T3"/>
              </a:cxn>
              <a:cxn ang="T10">
                <a:pos x="T4" y="T5"/>
              </a:cxn>
              <a:cxn ang="T11">
                <a:pos x="T6" y="T7"/>
              </a:cxn>
            </a:cxnLst>
            <a:rect l="T12" t="T13" r="T14" b="T15"/>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rgbClr val="F79E5A"/>
          </a:solidFill>
          <a:ln>
            <a:noFill/>
          </a:ln>
        </p:spPr>
        <p:txBody>
          <a:bodyPr anchor="ctr"/>
          <a:lstStyle/>
          <a:p>
            <a:endParaRPr lang="zh-CN" altLang="en-US"/>
          </a:p>
        </p:txBody>
      </p:sp>
      <p:sp>
        <p:nvSpPr>
          <p:cNvPr id="15" name="矩形 13"/>
          <p:cNvSpPr>
            <a:spLocks noChangeArrowheads="1"/>
          </p:cNvSpPr>
          <p:nvPr/>
        </p:nvSpPr>
        <p:spPr bwMode="auto">
          <a:xfrm>
            <a:off x="2755607" y="3836207"/>
            <a:ext cx="27784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solidFill>
                  <a:schemeClr val="bg1">
                    <a:lumMod val="50000"/>
                  </a:schemeClr>
                </a:solidFill>
                <a:latin typeface="微软雅黑" pitchFamily="34" charset="-122"/>
                <a:ea typeface="微软雅黑" pitchFamily="34" charset="-122"/>
                <a:sym typeface="微软雅黑" pitchFamily="34" charset="-122"/>
              </a:rPr>
              <a:t>自我总结</a:t>
            </a:r>
          </a:p>
        </p:txBody>
      </p:sp>
      <p:grpSp>
        <p:nvGrpSpPr>
          <p:cNvPr id="16" name="组合 14"/>
          <p:cNvGrpSpPr>
            <a:grpSpLocks/>
          </p:cNvGrpSpPr>
          <p:nvPr/>
        </p:nvGrpSpPr>
        <p:grpSpPr bwMode="auto">
          <a:xfrm>
            <a:off x="5735330" y="2146954"/>
            <a:ext cx="5240470" cy="1160977"/>
            <a:chOff x="0" y="0"/>
            <a:chExt cx="3811400" cy="843048"/>
          </a:xfrm>
        </p:grpSpPr>
        <p:sp>
          <p:nvSpPr>
            <p:cNvPr id="17" name="矩形 15"/>
            <p:cNvSpPr>
              <a:spLocks noChangeArrowheads="1"/>
            </p:cNvSpPr>
            <p:nvPr/>
          </p:nvSpPr>
          <p:spPr bwMode="auto">
            <a:xfrm>
              <a:off x="95245" y="72172"/>
              <a:ext cx="358757" cy="229911"/>
            </a:xfrm>
            <a:prstGeom prst="rect">
              <a:avLst/>
            </a:prstGeom>
            <a:solidFill>
              <a:srgbClr val="F79E5A"/>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sp>
          <p:nvSpPr>
            <p:cNvPr id="18" name="TextBox 16"/>
            <p:cNvSpPr>
              <a:spLocks noChangeArrowheads="1"/>
            </p:cNvSpPr>
            <p:nvPr/>
          </p:nvSpPr>
          <p:spPr bwMode="auto">
            <a:xfrm>
              <a:off x="0" y="343308"/>
              <a:ext cx="3811400" cy="499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方正兰亭粗黑_GBK" pitchFamily="2" charset="-122"/>
                  <a:sym typeface="宋体" pitchFamily="2" charset="-122"/>
                </a:rPr>
                <a:t>这里输入简单的文字概述这里输入简单文字概述简单的文字概述这里输入简单的文字概述这里输入简单</a:t>
              </a:r>
            </a:p>
          </p:txBody>
        </p:sp>
        <p:sp>
          <p:nvSpPr>
            <p:cNvPr id="19" name="矩形 17"/>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itchFamily="34" charset="-122"/>
                  <a:ea typeface="微软雅黑" pitchFamily="34" charset="-122"/>
                  <a:sym typeface="微软雅黑" pitchFamily="34" charset="-122"/>
                </a:rPr>
                <a:t>输入相关标题</a:t>
              </a:r>
            </a:p>
          </p:txBody>
        </p:sp>
      </p:grpSp>
      <p:grpSp>
        <p:nvGrpSpPr>
          <p:cNvPr id="20" name="组合 18"/>
          <p:cNvGrpSpPr>
            <a:grpSpLocks/>
          </p:cNvGrpSpPr>
          <p:nvPr/>
        </p:nvGrpSpPr>
        <p:grpSpPr bwMode="auto">
          <a:xfrm>
            <a:off x="5735328" y="3507199"/>
            <a:ext cx="5240474" cy="1189413"/>
            <a:chOff x="0" y="0"/>
            <a:chExt cx="3811399" cy="865084"/>
          </a:xfrm>
        </p:grpSpPr>
        <p:sp>
          <p:nvSpPr>
            <p:cNvPr id="21" name="矩形 19"/>
            <p:cNvSpPr>
              <a:spLocks noChangeArrowheads="1"/>
            </p:cNvSpPr>
            <p:nvPr/>
          </p:nvSpPr>
          <p:spPr bwMode="auto">
            <a:xfrm>
              <a:off x="95245" y="92989"/>
              <a:ext cx="358757" cy="230264"/>
            </a:xfrm>
            <a:prstGeom prst="rect">
              <a:avLst/>
            </a:prstGeom>
            <a:solidFill>
              <a:srgbClr val="4DCEB8"/>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sp>
          <p:nvSpPr>
            <p:cNvPr id="22" name="TextBox 20"/>
            <p:cNvSpPr>
              <a:spLocks noChangeArrowheads="1"/>
            </p:cNvSpPr>
            <p:nvPr/>
          </p:nvSpPr>
          <p:spPr bwMode="auto">
            <a:xfrm>
              <a:off x="0" y="364541"/>
              <a:ext cx="3811399" cy="50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方正兰亭粗黑_GBK" pitchFamily="2" charset="-122"/>
                  <a:sym typeface="宋体" pitchFamily="2" charset="-122"/>
                </a:rPr>
                <a:t>这里输入简单的文字概述这里输入简单文字概述简单的文字概述这里输入简单的文字概述这里输入简单</a:t>
              </a:r>
            </a:p>
          </p:txBody>
        </p:sp>
        <p:sp>
          <p:nvSpPr>
            <p:cNvPr id="23" name="矩形 21"/>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itchFamily="34" charset="-122"/>
                  <a:ea typeface="微软雅黑" pitchFamily="34" charset="-122"/>
                  <a:sym typeface="微软雅黑" pitchFamily="34" charset="-122"/>
                </a:rPr>
                <a:t>输入相关标题</a:t>
              </a:r>
              <a:endParaRPr lang="zh-CN" altLang="en-US" b="1">
                <a:solidFill>
                  <a:schemeClr val="bg1">
                    <a:lumMod val="50000"/>
                  </a:schemeClr>
                </a:solidFill>
                <a:latin typeface="Calibri" pitchFamily="34" charset="0"/>
                <a:sym typeface="宋体" pitchFamily="2" charset="-122"/>
              </a:endParaRPr>
            </a:p>
          </p:txBody>
        </p:sp>
      </p:grpSp>
      <p:grpSp>
        <p:nvGrpSpPr>
          <p:cNvPr id="24" name="组合 22"/>
          <p:cNvGrpSpPr>
            <a:grpSpLocks/>
          </p:cNvGrpSpPr>
          <p:nvPr/>
        </p:nvGrpSpPr>
        <p:grpSpPr bwMode="auto">
          <a:xfrm>
            <a:off x="5735328" y="4916567"/>
            <a:ext cx="5240474" cy="1143203"/>
            <a:chOff x="0" y="0"/>
            <a:chExt cx="3811398" cy="831108"/>
          </a:xfrm>
        </p:grpSpPr>
        <p:sp>
          <p:nvSpPr>
            <p:cNvPr id="25" name="矩形 23"/>
            <p:cNvSpPr>
              <a:spLocks noChangeArrowheads="1"/>
            </p:cNvSpPr>
            <p:nvPr/>
          </p:nvSpPr>
          <p:spPr bwMode="auto">
            <a:xfrm>
              <a:off x="95245" y="59234"/>
              <a:ext cx="358757" cy="230264"/>
            </a:xfrm>
            <a:prstGeom prst="rect">
              <a:avLst/>
            </a:prstGeom>
            <a:solidFill>
              <a:srgbClr val="B95F95"/>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sp>
          <p:nvSpPr>
            <p:cNvPr id="26" name="TextBox 24"/>
            <p:cNvSpPr>
              <a:spLocks noChangeArrowheads="1"/>
            </p:cNvSpPr>
            <p:nvPr/>
          </p:nvSpPr>
          <p:spPr bwMode="auto">
            <a:xfrm>
              <a:off x="0" y="330786"/>
              <a:ext cx="3811398" cy="500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方正兰亭粗黑_GBK" pitchFamily="2" charset="-122"/>
                  <a:sym typeface="宋体" pitchFamily="2" charset="-122"/>
                </a:rPr>
                <a:t>这里输入简单的文字概述这里输入简单文字概述简单的文字概述这里输入简单的文字概述这里输入简单</a:t>
              </a:r>
            </a:p>
          </p:txBody>
        </p:sp>
        <p:sp>
          <p:nvSpPr>
            <p:cNvPr id="27" name="矩形 25"/>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itchFamily="34" charset="-122"/>
                  <a:ea typeface="微软雅黑" pitchFamily="34" charset="-122"/>
                  <a:sym typeface="微软雅黑" pitchFamily="34" charset="-122"/>
                </a:rPr>
                <a:t>输入相关标题</a:t>
              </a:r>
              <a:endParaRPr lang="zh-CN" altLang="en-US" dirty="0">
                <a:solidFill>
                  <a:schemeClr val="bg1">
                    <a:lumMod val="50000"/>
                  </a:schemeClr>
                </a:solidFill>
              </a:endParaRPr>
            </a:p>
          </p:txBody>
        </p:sp>
      </p:grpSp>
    </p:spTree>
    <p:extLst>
      <p:ext uri="{BB962C8B-B14F-4D97-AF65-F5344CB8AC3E}">
        <p14:creationId xmlns:p14="http://schemas.microsoft.com/office/powerpoint/2010/main" val="3475716752"/>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18" presetClass="entr" presetSubtype="1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p:cBhvr>
                                        <p:cTn id="21" dur="750"/>
                                        <p:tgtEl>
                                          <p:spTgt spid="13"/>
                                        </p:tgtEl>
                                      </p:cBhvr>
                                    </p:animEffect>
                                  </p:childTnLst>
                                </p:cTn>
                              </p:par>
                            </p:childTnLst>
                          </p:cTn>
                        </p:par>
                        <p:par>
                          <p:cTn id="22" fill="hold">
                            <p:stCondLst>
                              <p:cond delay="1550"/>
                            </p:stCondLst>
                            <p:childTnLst>
                              <p:par>
                                <p:cTn id="23" presetID="18" presetClass="entr" presetSubtype="1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p:cBhvr>
                                        <p:cTn id="25" dur="750"/>
                                        <p:tgtEl>
                                          <p:spTgt spid="12"/>
                                        </p:tgtEl>
                                      </p:cBhvr>
                                    </p:animEffect>
                                  </p:childTnLst>
                                </p:cTn>
                              </p:par>
                            </p:childTnLst>
                          </p:cTn>
                        </p:par>
                        <p:par>
                          <p:cTn id="26" fill="hold">
                            <p:stCondLst>
                              <p:cond delay="2300"/>
                            </p:stCondLst>
                            <p:childTnLst>
                              <p:par>
                                <p:cTn id="27" presetID="18" presetClass="entr" presetSubtype="12"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p:cBhvr>
                                        <p:cTn id="29" dur="750"/>
                                        <p:tgtEl>
                                          <p:spTgt spid="14"/>
                                        </p:tgtEl>
                                      </p:cBhvr>
                                    </p:animEffect>
                                  </p:childTnLst>
                                </p:cTn>
                              </p:par>
                            </p:childTnLst>
                          </p:cTn>
                        </p:par>
                        <p:par>
                          <p:cTn id="30" fill="hold">
                            <p:stCondLst>
                              <p:cond delay="3050"/>
                            </p:stCondLst>
                            <p:childTnLst>
                              <p:par>
                                <p:cTn id="31" presetID="9"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p:cBhvr>
                                        <p:cTn id="33" dur="500"/>
                                        <p:tgtEl>
                                          <p:spTgt spid="15"/>
                                        </p:tgtEl>
                                      </p:cBhvr>
                                    </p:animEffect>
                                  </p:childTnLst>
                                </p:cTn>
                              </p:par>
                            </p:childTnLst>
                          </p:cTn>
                        </p:par>
                        <p:par>
                          <p:cTn id="34" fill="hold">
                            <p:stCondLst>
                              <p:cond delay="3550"/>
                            </p:stCondLst>
                            <p:childTnLst>
                              <p:par>
                                <p:cTn id="35" presetID="42"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p:cBhvr>
                                        <p:cTn id="37" dur="750"/>
                                        <p:tgtEl>
                                          <p:spTgt spid="16"/>
                                        </p:tgtEl>
                                      </p:cBhvr>
                                    </p:animEffect>
                                    <p:anim calcmode="lin" valueType="num">
                                      <p:cBhvr>
                                        <p:cTn id="38" dur="750" fill="hold"/>
                                        <p:tgtEl>
                                          <p:spTgt spid="16"/>
                                        </p:tgtEl>
                                        <p:attrNameLst>
                                          <p:attrName>ppt_x</p:attrName>
                                        </p:attrNameLst>
                                      </p:cBhvr>
                                      <p:tavLst>
                                        <p:tav tm="0">
                                          <p:val>
                                            <p:strVal val="#ppt_x"/>
                                          </p:val>
                                        </p:tav>
                                        <p:tav tm="100000">
                                          <p:val>
                                            <p:strVal val="#ppt_x"/>
                                          </p:val>
                                        </p:tav>
                                      </p:tavLst>
                                    </p:anim>
                                    <p:anim calcmode="lin" valueType="num">
                                      <p:cBhvr>
                                        <p:cTn id="39" dur="7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4300"/>
                            </p:stCondLst>
                            <p:childTnLst>
                              <p:par>
                                <p:cTn id="41" presetID="42"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p:cBhvr>
                                        <p:cTn id="43" dur="750"/>
                                        <p:tgtEl>
                                          <p:spTgt spid="20"/>
                                        </p:tgtEl>
                                      </p:cBhvr>
                                    </p:animEffect>
                                    <p:anim calcmode="lin" valueType="num">
                                      <p:cBhvr>
                                        <p:cTn id="44" dur="750" fill="hold"/>
                                        <p:tgtEl>
                                          <p:spTgt spid="20"/>
                                        </p:tgtEl>
                                        <p:attrNameLst>
                                          <p:attrName>ppt_x</p:attrName>
                                        </p:attrNameLst>
                                      </p:cBhvr>
                                      <p:tavLst>
                                        <p:tav tm="0">
                                          <p:val>
                                            <p:strVal val="#ppt_x"/>
                                          </p:val>
                                        </p:tav>
                                        <p:tav tm="100000">
                                          <p:val>
                                            <p:strVal val="#ppt_x"/>
                                          </p:val>
                                        </p:tav>
                                      </p:tavLst>
                                    </p:anim>
                                    <p:anim calcmode="lin" valueType="num">
                                      <p:cBhvr>
                                        <p:cTn id="45" dur="75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5050"/>
                            </p:stCondLst>
                            <p:childTnLst>
                              <p:par>
                                <p:cTn id="47" presetID="42" presetClass="entr" presetSubtype="0"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p:cBhvr>
                                        <p:cTn id="49" dur="750"/>
                                        <p:tgtEl>
                                          <p:spTgt spid="24"/>
                                        </p:tgtEl>
                                      </p:cBhvr>
                                    </p:animEffect>
                                    <p:anim calcmode="lin" valueType="num">
                                      <p:cBhvr>
                                        <p:cTn id="50" dur="750" fill="hold"/>
                                        <p:tgtEl>
                                          <p:spTgt spid="24"/>
                                        </p:tgtEl>
                                        <p:attrNameLst>
                                          <p:attrName>ppt_x</p:attrName>
                                        </p:attrNameLst>
                                      </p:cBhvr>
                                      <p:tavLst>
                                        <p:tav tm="0">
                                          <p:val>
                                            <p:strVal val="#ppt_x"/>
                                          </p:val>
                                        </p:tav>
                                        <p:tav tm="100000">
                                          <p:val>
                                            <p:strVal val="#ppt_x"/>
                                          </p:val>
                                        </p:tav>
                                      </p:tavLst>
                                    </p:anim>
                                    <p:anim calcmode="lin" valueType="num">
                                      <p:cBhvr>
                                        <p:cTn id="51"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2" grpId="0" animBg="1"/>
      <p:bldP spid="13" grpId="0" animBg="1"/>
      <p:bldP spid="14" grpId="0" animBg="1"/>
      <p:bldP spid="15"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81099"/>
            <a:ext cx="6241123" cy="221353"/>
            <a:chOff x="0" y="-1"/>
            <a:chExt cx="9985800" cy="287760"/>
          </a:xfrm>
        </p:grpSpPr>
        <p:sp>
          <p:nvSpPr>
            <p:cNvPr id="35" name="Shape 5209"/>
            <p:cNvSpPr/>
            <p:nvPr/>
          </p:nvSpPr>
          <p:spPr>
            <a:xfrm>
              <a:off x="0" y="0"/>
              <a:ext cx="2496450" cy="287759"/>
            </a:xfrm>
            <a:prstGeom prst="rect">
              <a:avLst/>
            </a:prstGeom>
            <a:solidFill>
              <a:srgbClr val="3B68A1"/>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6" name="Shape 5209"/>
            <p:cNvSpPr/>
            <p:nvPr/>
          </p:nvSpPr>
          <p:spPr>
            <a:xfrm>
              <a:off x="2496450" y="0"/>
              <a:ext cx="2496450" cy="287759"/>
            </a:xfrm>
            <a:prstGeom prst="rect">
              <a:avLst/>
            </a:prstGeom>
            <a:solidFill>
              <a:srgbClr val="F79E5A"/>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7" name="Shape 5209"/>
            <p:cNvSpPr/>
            <p:nvPr/>
          </p:nvSpPr>
          <p:spPr>
            <a:xfrm>
              <a:off x="4992900" y="0"/>
              <a:ext cx="2496450" cy="287759"/>
            </a:xfrm>
            <a:prstGeom prst="rect">
              <a:avLst/>
            </a:prstGeom>
            <a:solidFill>
              <a:srgbClr val="4DCEB8"/>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sp>
          <p:nvSpPr>
            <p:cNvPr id="38" name="Shape 5209"/>
            <p:cNvSpPr/>
            <p:nvPr/>
          </p:nvSpPr>
          <p:spPr>
            <a:xfrm>
              <a:off x="7489350" y="-1"/>
              <a:ext cx="2496450" cy="287759"/>
            </a:xfrm>
            <a:prstGeom prst="rect">
              <a:avLst/>
            </a:prstGeom>
            <a:solidFill>
              <a:srgbClr val="B95F95"/>
            </a:solidFill>
            <a:ln w="12700">
              <a:miter lim="400000"/>
            </a:ln>
          </p:spPr>
          <p:txBody>
            <a:bodyPr lIns="38100" tIns="38100" rIns="38100" bIns="38100" anchor="ctr"/>
            <a:lstStyle/>
            <a:p>
              <a:pPr lvl="0" algn="ctr">
                <a:buClr>
                  <a:srgbClr val="FFFFFF"/>
                </a:buClr>
                <a:defRPr>
                  <a:solidFill>
                    <a:srgbClr val="FFFFFF"/>
                  </a:solidFill>
                  <a:uFill>
                    <a:solidFill>
                      <a:srgbClr val="FFFFFF"/>
                    </a:solidFill>
                  </a:uFill>
                </a:defRPr>
              </a:pPr>
              <a:endParaRPr>
                <a:latin typeface="+mn-ea"/>
              </a:endParaRPr>
            </a:p>
          </p:txBody>
        </p:sp>
      </p:grpSp>
      <p:sp>
        <p:nvSpPr>
          <p:cNvPr id="39" name="Title 1"/>
          <p:cNvSpPr txBox="1">
            <a:spLocks/>
          </p:cNvSpPr>
          <p:nvPr/>
        </p:nvSpPr>
        <p:spPr>
          <a:xfrm>
            <a:off x="1001287" y="323927"/>
            <a:ext cx="3477711" cy="614595"/>
          </a:xfrm>
          <a:prstGeom prst="rect">
            <a:avLst/>
          </a:prstGeom>
        </p:spPr>
        <p:txBody>
          <a:bodyPr vert="horz" lIns="115214" tIns="57607" rIns="115214" bIns="57607" rtlCol="0" anchor="ctr">
            <a:noAutofit/>
          </a:bodyPr>
          <a:lstStyle>
            <a:lvl1pPr algn="ctr" defTabSz="1152144" rtl="0" eaLnBrk="1" latinLnBrk="0" hangingPunct="1">
              <a:spcBef>
                <a:spcPct val="0"/>
              </a:spcBef>
              <a:buNone/>
              <a:defRPr sz="5500" kern="1200">
                <a:solidFill>
                  <a:schemeClr val="tx1"/>
                </a:solidFill>
                <a:latin typeface="+mj-lt"/>
                <a:ea typeface="+mj-ea"/>
                <a:cs typeface="+mj-cs"/>
              </a:defRPr>
            </a:lvl1pPr>
          </a:lstStyle>
          <a:p>
            <a:pPr lvl="0"/>
            <a:r>
              <a:rPr lang="zh-CN" altLang="en-US" sz="3500" noProof="0" dirty="0">
                <a:solidFill>
                  <a:schemeClr val="bg1">
                    <a:lumMod val="50000"/>
                  </a:schemeClr>
                </a:solidFill>
                <a:latin typeface="微软雅黑" pitchFamily="34" charset="-122"/>
                <a:ea typeface="微软雅黑" pitchFamily="34" charset="-122"/>
              </a:rPr>
              <a:t>加入你的描述</a:t>
            </a:r>
            <a:endParaRPr kumimoji="0" lang="en-US" sz="35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1" name="组合 40"/>
          <p:cNvGrpSpPr/>
          <p:nvPr/>
        </p:nvGrpSpPr>
        <p:grpSpPr>
          <a:xfrm>
            <a:off x="338067" y="221471"/>
            <a:ext cx="692558" cy="781408"/>
            <a:chOff x="1632857" y="1363189"/>
            <a:chExt cx="1684422" cy="1900524"/>
          </a:xfrm>
        </p:grpSpPr>
        <p:sp>
          <p:nvSpPr>
            <p:cNvPr id="42"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1524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pPr algn="ctr"/>
              <a:endParaRPr lang="zh-CN" altLang="en-US"/>
            </a:p>
          </p:txBody>
        </p:sp>
        <p:sp>
          <p:nvSpPr>
            <p:cNvPr id="44" name="文本框 94"/>
            <p:cNvSpPr txBox="1"/>
            <p:nvPr/>
          </p:nvSpPr>
          <p:spPr>
            <a:xfrm>
              <a:off x="1753213" y="1601679"/>
              <a:ext cx="1539044" cy="1366135"/>
            </a:xfrm>
            <a:prstGeom prst="rect">
              <a:avLst/>
            </a:prstGeom>
            <a:noFill/>
          </p:spPr>
          <p:txBody>
            <a:bodyPr wrap="square" lIns="68580" tIns="34290" rIns="68580" bIns="34290" rtlCol="0">
              <a:spAutoFit/>
            </a:bodyPr>
            <a:lstStyle/>
            <a:p>
              <a:pPr algn="ctr"/>
              <a:r>
                <a:rPr lang="en-US" altLang="zh-CN" sz="3200" dirty="0">
                  <a:solidFill>
                    <a:schemeClr val="bg1"/>
                  </a:solidFill>
                  <a:latin typeface="微软雅黑" pitchFamily="34" charset="-122"/>
                  <a:ea typeface="微软雅黑" pitchFamily="34" charset="-122"/>
                </a:rPr>
                <a:t>5</a:t>
              </a:r>
              <a:endParaRPr lang="zh-CN" altLang="en-US" sz="3200" dirty="0">
                <a:solidFill>
                  <a:schemeClr val="bg1"/>
                </a:solidFill>
                <a:latin typeface="微软雅黑" pitchFamily="34" charset="-122"/>
                <a:ea typeface="微软雅黑" pitchFamily="34" charset="-122"/>
              </a:endParaRPr>
            </a:p>
          </p:txBody>
        </p:sp>
      </p:grpSp>
      <p:sp>
        <p:nvSpPr>
          <p:cNvPr id="12" name="Freeform 104"/>
          <p:cNvSpPr>
            <a:spLocks noChangeArrowheads="1"/>
          </p:cNvSpPr>
          <p:nvPr/>
        </p:nvSpPr>
        <p:spPr bwMode="auto">
          <a:xfrm>
            <a:off x="6231062" y="4936077"/>
            <a:ext cx="1315144" cy="1428954"/>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rgbClr val="4DCEB8"/>
          </a:solidFill>
          <a:ln>
            <a:noFill/>
          </a:ln>
        </p:spPr>
        <p:txBody>
          <a:bodyPr lIns="121914" tIns="60957" rIns="121914" bIns="60957"/>
          <a:lstStyle/>
          <a:p>
            <a:endParaRPr lang="zh-CN" altLang="en-US"/>
          </a:p>
        </p:txBody>
      </p:sp>
      <p:sp>
        <p:nvSpPr>
          <p:cNvPr id="13" name="Freeform 106"/>
          <p:cNvSpPr>
            <a:spLocks noChangeArrowheads="1"/>
          </p:cNvSpPr>
          <p:nvPr/>
        </p:nvSpPr>
        <p:spPr bwMode="auto">
          <a:xfrm>
            <a:off x="4598598" y="4926257"/>
            <a:ext cx="1320564" cy="1428956"/>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rgbClr val="B95F95"/>
          </a:solidFill>
          <a:ln>
            <a:noFill/>
          </a:ln>
        </p:spPr>
        <p:txBody>
          <a:bodyPr lIns="121914" tIns="60957" rIns="121914" bIns="60957"/>
          <a:lstStyle/>
          <a:p>
            <a:endParaRPr lang="zh-CN" altLang="en-US"/>
          </a:p>
        </p:txBody>
      </p:sp>
      <p:sp>
        <p:nvSpPr>
          <p:cNvPr id="14" name="Freeform 108"/>
          <p:cNvSpPr>
            <a:spLocks noChangeArrowheads="1"/>
          </p:cNvSpPr>
          <p:nvPr/>
        </p:nvSpPr>
        <p:spPr bwMode="auto">
          <a:xfrm>
            <a:off x="6061504" y="2210034"/>
            <a:ext cx="2301504" cy="2709776"/>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F79E5A"/>
          </a:solidFill>
          <a:ln>
            <a:noFill/>
          </a:ln>
        </p:spPr>
        <p:txBody>
          <a:bodyPr lIns="121914" tIns="60957" rIns="121914" bIns="60957"/>
          <a:lstStyle/>
          <a:p>
            <a:endParaRPr lang="zh-CN" altLang="en-US"/>
          </a:p>
        </p:txBody>
      </p:sp>
      <p:sp>
        <p:nvSpPr>
          <p:cNvPr id="15" name="Freeform 109"/>
          <p:cNvSpPr>
            <a:spLocks noChangeArrowheads="1"/>
          </p:cNvSpPr>
          <p:nvPr/>
        </p:nvSpPr>
        <p:spPr bwMode="auto">
          <a:xfrm>
            <a:off x="3750092" y="2210034"/>
            <a:ext cx="2301504" cy="2707968"/>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3B68A1"/>
          </a:solidFill>
          <a:ln>
            <a:noFill/>
          </a:ln>
        </p:spPr>
        <p:txBody>
          <a:bodyPr lIns="121914" tIns="60957" rIns="121914" bIns="60957"/>
          <a:lstStyle/>
          <a:p>
            <a:endParaRPr lang="zh-CN" altLang="en-US"/>
          </a:p>
        </p:txBody>
      </p:sp>
      <p:sp>
        <p:nvSpPr>
          <p:cNvPr id="16" name="Freeform 121"/>
          <p:cNvSpPr>
            <a:spLocks noChangeArrowheads="1"/>
          </p:cNvSpPr>
          <p:nvPr/>
        </p:nvSpPr>
        <p:spPr bwMode="auto">
          <a:xfrm>
            <a:off x="5737757" y="4212899"/>
            <a:ext cx="290850" cy="287236"/>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92"/>
              <a:gd name="T116" fmla="*/ 192 w 192"/>
              <a:gd name="T117" fmla="*/ 192 h 1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F79E5A"/>
          </a:solidFill>
          <a:ln w="9525">
            <a:noFill/>
            <a:bevel/>
            <a:headEnd/>
            <a:tailEnd/>
          </a:ln>
        </p:spPr>
        <p:txBody>
          <a:bodyPr lIns="121914" tIns="60957" rIns="121914" bIns="60957"/>
          <a:lstStyle/>
          <a:p>
            <a:endParaRPr lang="zh-CN" altLang="en-US"/>
          </a:p>
        </p:txBody>
      </p:sp>
      <p:sp>
        <p:nvSpPr>
          <p:cNvPr id="17" name="Freeform 122"/>
          <p:cNvSpPr>
            <a:spLocks noChangeArrowheads="1"/>
          </p:cNvSpPr>
          <p:nvPr/>
        </p:nvSpPr>
        <p:spPr bwMode="auto">
          <a:xfrm>
            <a:off x="6015608" y="4157609"/>
            <a:ext cx="361304" cy="36130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0"/>
              <a:gd name="T139" fmla="*/ 0 h 240"/>
              <a:gd name="T140" fmla="*/ 240 w 240"/>
              <a:gd name="T141" fmla="*/ 240 h 24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B95F95"/>
          </a:solidFill>
          <a:ln w="9525">
            <a:noFill/>
            <a:bevel/>
            <a:headEnd/>
            <a:tailEnd/>
          </a:ln>
        </p:spPr>
        <p:txBody>
          <a:bodyPr lIns="121914" tIns="60957" rIns="121914" bIns="60957"/>
          <a:lstStyle/>
          <a:p>
            <a:endParaRPr lang="zh-CN" altLang="en-US"/>
          </a:p>
        </p:txBody>
      </p:sp>
      <p:sp>
        <p:nvSpPr>
          <p:cNvPr id="18" name="Freeform 123"/>
          <p:cNvSpPr>
            <a:spLocks noChangeArrowheads="1"/>
          </p:cNvSpPr>
          <p:nvPr/>
        </p:nvSpPr>
        <p:spPr bwMode="auto">
          <a:xfrm>
            <a:off x="5737757" y="4516330"/>
            <a:ext cx="290850" cy="283624"/>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90"/>
              <a:gd name="T116" fmla="*/ 192 w 192"/>
              <a:gd name="T117" fmla="*/ 190 h 1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4DCEB8"/>
          </a:solidFill>
          <a:ln w="9525">
            <a:noFill/>
            <a:bevel/>
            <a:headEnd/>
            <a:tailEnd/>
          </a:ln>
        </p:spPr>
        <p:txBody>
          <a:bodyPr lIns="121914" tIns="60957" rIns="121914" bIns="60957"/>
          <a:lstStyle/>
          <a:p>
            <a:endParaRPr lang="zh-CN" altLang="en-US"/>
          </a:p>
        </p:txBody>
      </p:sp>
      <p:sp>
        <p:nvSpPr>
          <p:cNvPr id="19" name="Freeform 124"/>
          <p:cNvSpPr>
            <a:spLocks noChangeArrowheads="1"/>
          </p:cNvSpPr>
          <p:nvPr/>
        </p:nvSpPr>
        <p:spPr bwMode="auto">
          <a:xfrm>
            <a:off x="6025197" y="4516331"/>
            <a:ext cx="285430" cy="283622"/>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0"/>
              <a:gd name="T115" fmla="*/ 0 h 190"/>
              <a:gd name="T116" fmla="*/ 190 w 190"/>
              <a:gd name="T117" fmla="*/ 190 h 1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3B68A1"/>
          </a:solidFill>
          <a:ln w="9525">
            <a:noFill/>
            <a:bevel/>
            <a:headEnd/>
            <a:tailEnd/>
          </a:ln>
        </p:spPr>
        <p:txBody>
          <a:bodyPr lIns="121914" tIns="60957" rIns="121914" bIns="60957"/>
          <a:lstStyle/>
          <a:p>
            <a:endParaRPr lang="zh-CN" altLang="en-US"/>
          </a:p>
        </p:txBody>
      </p:sp>
      <p:sp>
        <p:nvSpPr>
          <p:cNvPr id="20" name="矩形 1"/>
          <p:cNvSpPr>
            <a:spLocks noChangeArrowheads="1"/>
          </p:cNvSpPr>
          <p:nvPr/>
        </p:nvSpPr>
        <p:spPr bwMode="auto">
          <a:xfrm>
            <a:off x="8851518" y="2413140"/>
            <a:ext cx="2612226" cy="160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4" tIns="60957" rIns="121914" bIns="60957">
            <a:spAutoFit/>
          </a:bodyPr>
          <a:lstStyle/>
          <a:p>
            <a:pPr algn="just">
              <a:lnSpc>
                <a:spcPct val="150000"/>
              </a:lnSpc>
            </a:pPr>
            <a:r>
              <a:rPr lang="zh-CN" altLang="en-US" b="1" dirty="0">
                <a:solidFill>
                  <a:srgbClr val="595959"/>
                </a:solidFill>
                <a:latin typeface="微软雅黑" pitchFamily="34" charset="-122"/>
                <a:ea typeface="微软雅黑" pitchFamily="34" charset="-122"/>
                <a:sym typeface="微软雅黑" pitchFamily="34" charset="-122"/>
              </a:rPr>
              <a:t>此处添加标题内容</a:t>
            </a:r>
            <a:endParaRPr lang="en-US" altLang="zh-CN" b="1"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endParaRPr lang="en-US" altLang="zh-CN" sz="1600"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sz="1400" b="1" dirty="0">
              <a:solidFill>
                <a:srgbClr val="595959"/>
              </a:solidFill>
              <a:latin typeface="微软雅黑" pitchFamily="34" charset="-122"/>
              <a:ea typeface="微软雅黑" pitchFamily="34" charset="-122"/>
              <a:sym typeface="微软雅黑" pitchFamily="34" charset="-122"/>
            </a:endParaRPr>
          </a:p>
        </p:txBody>
      </p:sp>
      <p:sp>
        <p:nvSpPr>
          <p:cNvPr id="21" name="任意多边形 51"/>
          <p:cNvSpPr>
            <a:spLocks/>
          </p:cNvSpPr>
          <p:nvPr/>
        </p:nvSpPr>
        <p:spPr bwMode="auto">
          <a:xfrm flipH="1">
            <a:off x="1906517" y="2954957"/>
            <a:ext cx="3596776" cy="937584"/>
          </a:xfrm>
          <a:custGeom>
            <a:avLst/>
            <a:gdLst>
              <a:gd name="T0" fmla="*/ 0 w 2896333"/>
              <a:gd name="T1" fmla="*/ 3331403 h 581025"/>
              <a:gd name="T2" fmla="*/ 515960 w 2896333"/>
              <a:gd name="T3" fmla="*/ 0 h 581025"/>
              <a:gd name="T4" fmla="*/ 4482609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a:solidFill>
              <a:schemeClr val="bg1">
                <a:lumMod val="50000"/>
              </a:schemeClr>
            </a:solidFill>
            <a:prstDash val="dash"/>
            <a:bevel/>
            <a:headEnd type="oval" w="med" len="me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a:p>
        </p:txBody>
      </p:sp>
      <p:sp>
        <p:nvSpPr>
          <p:cNvPr id="22" name="矩形 1"/>
          <p:cNvSpPr>
            <a:spLocks noChangeArrowheads="1"/>
          </p:cNvSpPr>
          <p:nvPr/>
        </p:nvSpPr>
        <p:spPr bwMode="auto">
          <a:xfrm>
            <a:off x="1804919" y="2487594"/>
            <a:ext cx="2915720" cy="160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4" tIns="60957" rIns="121914" bIns="60957">
            <a:spAutoFit/>
          </a:bodyPr>
          <a:lstStyle/>
          <a:p>
            <a:pPr algn="just">
              <a:lnSpc>
                <a:spcPct val="150000"/>
              </a:lnSpc>
            </a:pPr>
            <a:r>
              <a:rPr lang="zh-CN" altLang="en-US" b="1" dirty="0">
                <a:solidFill>
                  <a:srgbClr val="595959"/>
                </a:solidFill>
                <a:latin typeface="微软雅黑" pitchFamily="34" charset="-122"/>
                <a:ea typeface="微软雅黑" pitchFamily="34" charset="-122"/>
                <a:sym typeface="微软雅黑" pitchFamily="34" charset="-122"/>
              </a:rPr>
              <a:t>此处添加标题内容</a:t>
            </a:r>
            <a:endParaRPr lang="en-US" altLang="zh-CN" b="1"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endParaRPr lang="en-US" altLang="zh-CN" sz="1600"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sz="1400" b="1" dirty="0">
              <a:solidFill>
                <a:srgbClr val="595959"/>
              </a:solidFill>
              <a:latin typeface="微软雅黑" pitchFamily="34" charset="-122"/>
              <a:ea typeface="微软雅黑" pitchFamily="34" charset="-122"/>
              <a:sym typeface="微软雅黑" pitchFamily="34" charset="-122"/>
            </a:endParaRPr>
          </a:p>
        </p:txBody>
      </p:sp>
      <p:sp>
        <p:nvSpPr>
          <p:cNvPr id="23" name="任意多边形 53"/>
          <p:cNvSpPr>
            <a:spLocks/>
          </p:cNvSpPr>
          <p:nvPr/>
        </p:nvSpPr>
        <p:spPr bwMode="auto">
          <a:xfrm flipH="1">
            <a:off x="1930718" y="4511630"/>
            <a:ext cx="3197536" cy="944810"/>
          </a:xfrm>
          <a:custGeom>
            <a:avLst/>
            <a:gdLst>
              <a:gd name="T0" fmla="*/ 0 w 2528430"/>
              <a:gd name="T1" fmla="*/ 3322353 h 587027"/>
              <a:gd name="T2" fmla="*/ 565084 w 2528430"/>
              <a:gd name="T3" fmla="*/ 33968 h 587027"/>
              <a:gd name="T4" fmla="*/ 428579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a:solidFill>
              <a:schemeClr val="bg1">
                <a:lumMod val="50000"/>
              </a:schemeClr>
            </a:solidFill>
            <a:prstDash val="dash"/>
            <a:bevel/>
            <a:headEnd type="oval" w="med" len="me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a:p>
        </p:txBody>
      </p:sp>
      <p:sp>
        <p:nvSpPr>
          <p:cNvPr id="24" name="矩形 1"/>
          <p:cNvSpPr>
            <a:spLocks noChangeArrowheads="1"/>
          </p:cNvSpPr>
          <p:nvPr/>
        </p:nvSpPr>
        <p:spPr bwMode="auto">
          <a:xfrm>
            <a:off x="1805350" y="4030758"/>
            <a:ext cx="2904880" cy="1277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4" tIns="60957" rIns="121914" bIns="60957">
            <a:spAutoFit/>
          </a:bodyPr>
          <a:lstStyle/>
          <a:p>
            <a:pPr algn="just">
              <a:lnSpc>
                <a:spcPct val="150000"/>
              </a:lnSpc>
            </a:pPr>
            <a:r>
              <a:rPr lang="zh-CN" altLang="en-US" b="1" dirty="0">
                <a:solidFill>
                  <a:srgbClr val="595959"/>
                </a:solidFill>
                <a:latin typeface="微软雅黑" pitchFamily="34" charset="-122"/>
                <a:ea typeface="微软雅黑" pitchFamily="34" charset="-122"/>
                <a:sym typeface="微软雅黑" pitchFamily="34" charset="-122"/>
              </a:rPr>
              <a:t>此处添加标题内容</a:t>
            </a:r>
            <a:endParaRPr lang="en-US" altLang="zh-CN" b="1"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endParaRPr lang="en-US" altLang="zh-CN" sz="1600"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p>
        </p:txBody>
      </p:sp>
      <p:sp>
        <p:nvSpPr>
          <p:cNvPr id="25" name="矩形 1"/>
          <p:cNvSpPr>
            <a:spLocks noChangeArrowheads="1"/>
          </p:cNvSpPr>
          <p:nvPr/>
        </p:nvSpPr>
        <p:spPr bwMode="auto">
          <a:xfrm>
            <a:off x="8857922" y="4229012"/>
            <a:ext cx="2162402" cy="169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4" tIns="60957" rIns="121914" bIns="60957">
            <a:spAutoFit/>
          </a:bodyPr>
          <a:lstStyle/>
          <a:p>
            <a:pPr algn="just">
              <a:lnSpc>
                <a:spcPct val="150000"/>
              </a:lnSpc>
            </a:pPr>
            <a:r>
              <a:rPr lang="zh-CN" altLang="en-US" b="1" dirty="0">
                <a:solidFill>
                  <a:srgbClr val="595959"/>
                </a:solidFill>
                <a:latin typeface="微软雅黑" pitchFamily="34" charset="-122"/>
                <a:ea typeface="微软雅黑" pitchFamily="34" charset="-122"/>
                <a:sym typeface="微软雅黑" pitchFamily="34" charset="-122"/>
              </a:rPr>
              <a:t>此处添加标题内容</a:t>
            </a:r>
            <a:endParaRPr lang="en-US" altLang="zh-CN" b="1"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endParaRPr lang="en-US" altLang="zh-CN" sz="1600"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dirty="0">
              <a:solidFill>
                <a:srgbClr val="000000"/>
              </a:solidFill>
              <a:latin typeface="Calibri" pitchFamily="34" charset="0"/>
              <a:sym typeface="宋体" pitchFamily="2" charset="-122"/>
            </a:endParaRPr>
          </a:p>
        </p:txBody>
      </p:sp>
      <p:sp>
        <p:nvSpPr>
          <p:cNvPr id="50" name="任意多边形 70"/>
          <p:cNvSpPr>
            <a:spLocks/>
          </p:cNvSpPr>
          <p:nvPr/>
        </p:nvSpPr>
        <p:spPr bwMode="auto">
          <a:xfrm>
            <a:off x="7119154" y="2873885"/>
            <a:ext cx="3638328" cy="939390"/>
          </a:xfrm>
          <a:custGeom>
            <a:avLst/>
            <a:gdLst>
              <a:gd name="T0" fmla="*/ 0 w 2896333"/>
              <a:gd name="T1" fmla="*/ 3363613 h 581025"/>
              <a:gd name="T2" fmla="*/ 546459 w 2896333"/>
              <a:gd name="T3" fmla="*/ 0 h 581025"/>
              <a:gd name="T4" fmla="*/ 4747578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a:solidFill>
              <a:schemeClr val="bg1">
                <a:lumMod val="50000"/>
              </a:schemeClr>
            </a:solidFill>
            <a:prstDash val="dash"/>
            <a:bevel/>
            <a:headEnd type="oval" w="med" len="me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a:p>
        </p:txBody>
      </p:sp>
      <p:sp>
        <p:nvSpPr>
          <p:cNvPr id="51" name="任意多边形 71"/>
          <p:cNvSpPr>
            <a:spLocks/>
          </p:cNvSpPr>
          <p:nvPr/>
        </p:nvSpPr>
        <p:spPr bwMode="auto">
          <a:xfrm>
            <a:off x="6963788" y="4708480"/>
            <a:ext cx="3788268" cy="944810"/>
          </a:xfrm>
          <a:custGeom>
            <a:avLst/>
            <a:gdLst>
              <a:gd name="T0" fmla="*/ 0 w 2528430"/>
              <a:gd name="T1" fmla="*/ 3322353 h 587027"/>
              <a:gd name="T2" fmla="*/ 1318983 w 2528430"/>
              <a:gd name="T3" fmla="*/ 33968 h 587027"/>
              <a:gd name="T4" fmla="*/ 10003623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a:solidFill>
              <a:schemeClr val="bg1">
                <a:lumMod val="50000"/>
              </a:schemeClr>
            </a:solidFill>
            <a:prstDash val="dash"/>
            <a:bevel/>
            <a:headEnd type="oval" w="med" len="me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a:p>
        </p:txBody>
      </p:sp>
      <p:sp>
        <p:nvSpPr>
          <p:cNvPr id="52" name="Oval 54"/>
          <p:cNvSpPr>
            <a:spLocks noChangeArrowheads="1"/>
          </p:cNvSpPr>
          <p:nvPr/>
        </p:nvSpPr>
        <p:spPr bwMode="auto">
          <a:xfrm>
            <a:off x="5442691" y="3836766"/>
            <a:ext cx="126458" cy="1246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lIns="121914" tIns="60957" rIns="121914" bIns="60957"/>
          <a:lstStyle/>
          <a:p>
            <a:endParaRPr lang="zh-CN" altLang="zh-CN" sz="2400">
              <a:solidFill>
                <a:srgbClr val="000000"/>
              </a:solidFill>
              <a:latin typeface="方正兰亭粗黑_GBK" pitchFamily="2" charset="-122"/>
              <a:sym typeface="宋体" pitchFamily="2" charset="-122"/>
            </a:endParaRPr>
          </a:p>
        </p:txBody>
      </p:sp>
      <p:sp>
        <p:nvSpPr>
          <p:cNvPr id="53" name="Oval 54"/>
          <p:cNvSpPr>
            <a:spLocks noChangeArrowheads="1"/>
          </p:cNvSpPr>
          <p:nvPr/>
        </p:nvSpPr>
        <p:spPr bwMode="auto">
          <a:xfrm>
            <a:off x="7034727" y="3766916"/>
            <a:ext cx="126458" cy="1246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lIns="121914" tIns="60957" rIns="121914" bIns="60957"/>
          <a:lstStyle/>
          <a:p>
            <a:endParaRPr lang="zh-CN" altLang="zh-CN" sz="2400">
              <a:solidFill>
                <a:srgbClr val="000000"/>
              </a:solidFill>
              <a:latin typeface="方正兰亭粗黑_GBK" pitchFamily="2" charset="-122"/>
              <a:sym typeface="宋体" pitchFamily="2" charset="-122"/>
            </a:endParaRPr>
          </a:p>
        </p:txBody>
      </p:sp>
      <p:sp>
        <p:nvSpPr>
          <p:cNvPr id="54" name="Oval 54"/>
          <p:cNvSpPr>
            <a:spLocks noChangeArrowheads="1"/>
          </p:cNvSpPr>
          <p:nvPr/>
        </p:nvSpPr>
        <p:spPr bwMode="auto">
          <a:xfrm>
            <a:off x="6891962" y="5597193"/>
            <a:ext cx="124650" cy="126458"/>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lIns="121914" tIns="60957" rIns="121914" bIns="60957"/>
          <a:lstStyle/>
          <a:p>
            <a:endParaRPr lang="zh-CN" altLang="zh-CN" sz="2400">
              <a:solidFill>
                <a:srgbClr val="000000"/>
              </a:solidFill>
              <a:latin typeface="方正兰亭粗黑_GBK" pitchFamily="2" charset="-122"/>
              <a:sym typeface="宋体" pitchFamily="2" charset="-122"/>
            </a:endParaRPr>
          </a:p>
        </p:txBody>
      </p:sp>
      <p:sp>
        <p:nvSpPr>
          <p:cNvPr id="55" name="Oval 54"/>
          <p:cNvSpPr>
            <a:spLocks noChangeArrowheads="1"/>
          </p:cNvSpPr>
          <p:nvPr/>
        </p:nvSpPr>
        <p:spPr bwMode="auto">
          <a:xfrm>
            <a:off x="5071216" y="5402041"/>
            <a:ext cx="126458" cy="1246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lIns="121914" tIns="60957" rIns="121914" bIns="60957"/>
          <a:lstStyle/>
          <a:p>
            <a:endParaRPr lang="zh-CN" altLang="zh-CN" sz="2400">
              <a:solidFill>
                <a:srgbClr val="000000"/>
              </a:solidFill>
              <a:latin typeface="方正兰亭粗黑_GBK" pitchFamily="2" charset="-122"/>
              <a:sym typeface="宋体" pitchFamily="2" charset="-122"/>
            </a:endParaRPr>
          </a:p>
        </p:txBody>
      </p:sp>
    </p:spTree>
    <p:extLst>
      <p:ext uri="{BB962C8B-B14F-4D97-AF65-F5344CB8AC3E}">
        <p14:creationId xmlns:p14="http://schemas.microsoft.com/office/powerpoint/2010/main" val="850970012"/>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childTnLst>
                          </p:cTn>
                        </p:par>
                        <p:par>
                          <p:cTn id="13" fill="hold">
                            <p:stCondLst>
                              <p:cond delay="500"/>
                            </p:stCondLst>
                            <p:childTnLst>
                              <p:par>
                                <p:cTn id="14" presetID="2" presetClass="entr" presetSubtype="1" decel="5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300" fill="hold"/>
                                        <p:tgtEl>
                                          <p:spTgt spid="39"/>
                                        </p:tgtEl>
                                        <p:attrNameLst>
                                          <p:attrName>ppt_x</p:attrName>
                                        </p:attrNameLst>
                                      </p:cBhvr>
                                      <p:tavLst>
                                        <p:tav tm="0">
                                          <p:val>
                                            <p:strVal val="#ppt_x"/>
                                          </p:val>
                                        </p:tav>
                                        <p:tav tm="100000">
                                          <p:val>
                                            <p:strVal val="#ppt_x"/>
                                          </p:val>
                                        </p:tav>
                                      </p:tavLst>
                                    </p:anim>
                                    <p:anim calcmode="lin" valueType="num">
                                      <p:cBhvr additive="base">
                                        <p:cTn id="17" dur="300" fill="hold"/>
                                        <p:tgtEl>
                                          <p:spTgt spid="39"/>
                                        </p:tgtEl>
                                        <p:attrNameLst>
                                          <p:attrName>ppt_y</p:attrName>
                                        </p:attrNameLst>
                                      </p:cBhvr>
                                      <p:tavLst>
                                        <p:tav tm="0">
                                          <p:val>
                                            <p:strVal val="0-#ppt_h/2"/>
                                          </p:val>
                                        </p:tav>
                                        <p:tav tm="100000">
                                          <p:val>
                                            <p:strVal val="#ppt_y"/>
                                          </p:val>
                                        </p:tav>
                                      </p:tavLst>
                                    </p:anim>
                                  </p:childTnLst>
                                </p:cTn>
                              </p:par>
                            </p:childTnLst>
                          </p:cTn>
                        </p:par>
                        <p:par>
                          <p:cTn id="18" fill="hold">
                            <p:stCondLst>
                              <p:cond delay="800"/>
                            </p:stCondLst>
                            <p:childTnLst>
                              <p:par>
                                <p:cTn id="19" presetID="2" presetClass="entr" presetSubtype="9"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ppt_x</p:attrName>
                                        </p:attrNameLst>
                                      </p:cBhvr>
                                      <p:tavLst>
                                        <p:tav tm="0">
                                          <p:val>
                                            <p:strVal val="0-#ppt_w/2"/>
                                          </p:val>
                                        </p:tav>
                                        <p:tav tm="100000">
                                          <p:val>
                                            <p:strVal val="#ppt_x"/>
                                          </p:val>
                                        </p:tav>
                                      </p:tavLst>
                                    </p:anim>
                                    <p:anim calcmode="lin" valueType="num">
                                      <p:cBhvr>
                                        <p:cTn id="22" dur="500" fill="hold"/>
                                        <p:tgtEl>
                                          <p:spTgt spid="15"/>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ppt_x</p:attrName>
                                        </p:attrNameLst>
                                      </p:cBhvr>
                                      <p:tavLst>
                                        <p:tav tm="0">
                                          <p:val>
                                            <p:strVal val="1+#ppt_w/2"/>
                                          </p:val>
                                        </p:tav>
                                        <p:tav tm="100000">
                                          <p:val>
                                            <p:strVal val="#ppt_x"/>
                                          </p:val>
                                        </p:tav>
                                      </p:tavLst>
                                    </p:anim>
                                    <p:anim calcmode="lin" valueType="num">
                                      <p:cBhvr>
                                        <p:cTn id="26" dur="500" fill="hold"/>
                                        <p:tgtEl>
                                          <p:spTgt spid="14"/>
                                        </p:tgtEl>
                                        <p:attrNameLst>
                                          <p:attrName>ppt_y</p:attrName>
                                        </p:attrNameLst>
                                      </p:cBhvr>
                                      <p:tavLst>
                                        <p:tav tm="0">
                                          <p:val>
                                            <p:strVal val="0-#ppt_h/2"/>
                                          </p:val>
                                        </p:tav>
                                        <p:tav tm="100000">
                                          <p:val>
                                            <p:strVal val="#ppt_y"/>
                                          </p:val>
                                        </p:tav>
                                      </p:tavLst>
                                    </p:anim>
                                  </p:childTnLst>
                                </p:cTn>
                              </p:par>
                              <p:par>
                                <p:cTn id="27" presetID="2" presetClass="entr" presetSubtype="12"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ppt_x</p:attrName>
                                        </p:attrNameLst>
                                      </p:cBhvr>
                                      <p:tavLst>
                                        <p:tav tm="0">
                                          <p:val>
                                            <p:strVal val="0-#ppt_w/2"/>
                                          </p:val>
                                        </p:tav>
                                        <p:tav tm="100000">
                                          <p:val>
                                            <p:strVal val="#ppt_x"/>
                                          </p:val>
                                        </p:tav>
                                      </p:tavLst>
                                    </p:anim>
                                    <p:anim calcmode="lin" valueType="num">
                                      <p:cBhvr>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ppt_x</p:attrName>
                                        </p:attrNameLst>
                                      </p:cBhvr>
                                      <p:tavLst>
                                        <p:tav tm="0">
                                          <p:val>
                                            <p:strVal val="1+#ppt_w/2"/>
                                          </p:val>
                                        </p:tav>
                                        <p:tav tm="100000">
                                          <p:val>
                                            <p:strVal val="#ppt_x"/>
                                          </p:val>
                                        </p:tav>
                                      </p:tavLst>
                                    </p:anim>
                                    <p:anim calcmode="lin" valueType="num">
                                      <p:cBhvr>
                                        <p:cTn id="34" dur="500" fill="hold"/>
                                        <p:tgtEl>
                                          <p:spTgt spid="12"/>
                                        </p:tgtEl>
                                        <p:attrNameLst>
                                          <p:attrName>ppt_y</p:attrName>
                                        </p:attrNameLst>
                                      </p:cBhvr>
                                      <p:tavLst>
                                        <p:tav tm="0">
                                          <p:val>
                                            <p:strVal val="1+#ppt_h/2"/>
                                          </p:val>
                                        </p:tav>
                                        <p:tav tm="100000">
                                          <p:val>
                                            <p:strVal val="#ppt_y"/>
                                          </p:val>
                                        </p:tav>
                                      </p:tavLst>
                                    </p:anim>
                                  </p:childTnLst>
                                </p:cTn>
                              </p:par>
                            </p:childTnLst>
                          </p:cTn>
                        </p:par>
                        <p:par>
                          <p:cTn id="35" fill="hold">
                            <p:stCondLst>
                              <p:cond delay="1300"/>
                            </p:stCondLst>
                            <p:childTnLst>
                              <p:par>
                                <p:cTn id="36" presetID="23" presetClass="entr" presetSubtype="32"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strVal val="4*#ppt_w"/>
                                          </p:val>
                                        </p:tav>
                                        <p:tav tm="100000">
                                          <p:val>
                                            <p:strVal val="#ppt_w"/>
                                          </p:val>
                                        </p:tav>
                                      </p:tavLst>
                                    </p:anim>
                                    <p:anim calcmode="lin" valueType="num">
                                      <p:cBhvr>
                                        <p:cTn id="39" dur="500" fill="hold"/>
                                        <p:tgtEl>
                                          <p:spTgt spid="16"/>
                                        </p:tgtEl>
                                        <p:attrNameLst>
                                          <p:attrName>ppt_h</p:attrName>
                                        </p:attrNameLst>
                                      </p:cBhvr>
                                      <p:tavLst>
                                        <p:tav tm="0">
                                          <p:val>
                                            <p:strVal val="4*#ppt_h"/>
                                          </p:val>
                                        </p:tav>
                                        <p:tav tm="100000">
                                          <p:val>
                                            <p:strVal val="#ppt_h"/>
                                          </p:val>
                                        </p:tav>
                                      </p:tavLst>
                                    </p:anim>
                                  </p:childTnLst>
                                </p:cTn>
                              </p:par>
                            </p:childTnLst>
                          </p:cTn>
                        </p:par>
                        <p:par>
                          <p:cTn id="40" fill="hold">
                            <p:stCondLst>
                              <p:cond delay="1800"/>
                            </p:stCondLst>
                            <p:childTnLst>
                              <p:par>
                                <p:cTn id="41" presetID="23" presetClass="entr" presetSubtype="32"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strVal val="4*#ppt_w"/>
                                          </p:val>
                                        </p:tav>
                                        <p:tav tm="100000">
                                          <p:val>
                                            <p:strVal val="#ppt_w"/>
                                          </p:val>
                                        </p:tav>
                                      </p:tavLst>
                                    </p:anim>
                                    <p:anim calcmode="lin" valueType="num">
                                      <p:cBhvr>
                                        <p:cTn id="44" dur="500" fill="hold"/>
                                        <p:tgtEl>
                                          <p:spTgt spid="17"/>
                                        </p:tgtEl>
                                        <p:attrNameLst>
                                          <p:attrName>ppt_h</p:attrName>
                                        </p:attrNameLst>
                                      </p:cBhvr>
                                      <p:tavLst>
                                        <p:tav tm="0">
                                          <p:val>
                                            <p:strVal val="4*#ppt_h"/>
                                          </p:val>
                                        </p:tav>
                                        <p:tav tm="100000">
                                          <p:val>
                                            <p:strVal val="#ppt_h"/>
                                          </p:val>
                                        </p:tav>
                                      </p:tavLst>
                                    </p:anim>
                                  </p:childTnLst>
                                </p:cTn>
                              </p:par>
                            </p:childTnLst>
                          </p:cTn>
                        </p:par>
                        <p:par>
                          <p:cTn id="45" fill="hold">
                            <p:stCondLst>
                              <p:cond delay="2300"/>
                            </p:stCondLst>
                            <p:childTnLst>
                              <p:par>
                                <p:cTn id="46" presetID="23" presetClass="entr" presetSubtype="32"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strVal val="4*#ppt_w"/>
                                          </p:val>
                                        </p:tav>
                                        <p:tav tm="100000">
                                          <p:val>
                                            <p:strVal val="#ppt_w"/>
                                          </p:val>
                                        </p:tav>
                                      </p:tavLst>
                                    </p:anim>
                                    <p:anim calcmode="lin" valueType="num">
                                      <p:cBhvr>
                                        <p:cTn id="49" dur="500" fill="hold"/>
                                        <p:tgtEl>
                                          <p:spTgt spid="19"/>
                                        </p:tgtEl>
                                        <p:attrNameLst>
                                          <p:attrName>ppt_h</p:attrName>
                                        </p:attrNameLst>
                                      </p:cBhvr>
                                      <p:tavLst>
                                        <p:tav tm="0">
                                          <p:val>
                                            <p:strVal val="4*#ppt_h"/>
                                          </p:val>
                                        </p:tav>
                                        <p:tav tm="100000">
                                          <p:val>
                                            <p:strVal val="#ppt_h"/>
                                          </p:val>
                                        </p:tav>
                                      </p:tavLst>
                                    </p:anim>
                                  </p:childTnLst>
                                </p:cTn>
                              </p:par>
                            </p:childTnLst>
                          </p:cTn>
                        </p:par>
                        <p:par>
                          <p:cTn id="50" fill="hold">
                            <p:stCondLst>
                              <p:cond delay="2800"/>
                            </p:stCondLst>
                            <p:childTnLst>
                              <p:par>
                                <p:cTn id="51" presetID="23" presetClass="entr" presetSubtype="32"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strVal val="4*#ppt_w"/>
                                          </p:val>
                                        </p:tav>
                                        <p:tav tm="100000">
                                          <p:val>
                                            <p:strVal val="#ppt_w"/>
                                          </p:val>
                                        </p:tav>
                                      </p:tavLst>
                                    </p:anim>
                                    <p:anim calcmode="lin" valueType="num">
                                      <p:cBhvr>
                                        <p:cTn id="54" dur="500" fill="hold"/>
                                        <p:tgtEl>
                                          <p:spTgt spid="18"/>
                                        </p:tgtEl>
                                        <p:attrNameLst>
                                          <p:attrName>ppt_h</p:attrName>
                                        </p:attrNameLst>
                                      </p:cBhvr>
                                      <p:tavLst>
                                        <p:tav tm="0">
                                          <p:val>
                                            <p:strVal val="4*#ppt_h"/>
                                          </p:val>
                                        </p:tav>
                                        <p:tav tm="100000">
                                          <p:val>
                                            <p:strVal val="#ppt_h"/>
                                          </p:val>
                                        </p:tav>
                                      </p:tavLst>
                                    </p:anim>
                                  </p:childTnLst>
                                </p:cTn>
                              </p:par>
                            </p:childTnLst>
                          </p:cTn>
                        </p:par>
                        <p:par>
                          <p:cTn id="55" fill="hold">
                            <p:stCondLst>
                              <p:cond delay="3300"/>
                            </p:stCondLst>
                            <p:childTnLst>
                              <p:par>
                                <p:cTn id="56" presetID="22" presetClass="entr" presetSubtype="4"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Effect>
                                      <p:cBhvr>
                                        <p:cTn id="58" dur="500"/>
                                        <p:tgtEl>
                                          <p:spTgt spid="52"/>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p:cBhvr>
                                        <p:cTn id="61" dur="500"/>
                                        <p:tgtEl>
                                          <p:spTgt spid="21"/>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p:cBhvr>
                                        <p:cTn id="64" dur="500"/>
                                        <p:tgtEl>
                                          <p:spTgt spid="23"/>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animEffect>
                                      <p:cBhvr>
                                        <p:cTn id="67" dur="500"/>
                                        <p:tgtEl>
                                          <p:spTgt spid="55"/>
                                        </p:tgtEl>
                                      </p:cBhvr>
                                    </p:animEffect>
                                  </p:childTnLst>
                                </p:cTn>
                              </p:par>
                            </p:childTnLst>
                          </p:cTn>
                        </p:par>
                        <p:par>
                          <p:cTn id="68" fill="hold">
                            <p:stCondLst>
                              <p:cond delay="3800"/>
                            </p:stCondLst>
                            <p:childTnLst>
                              <p:par>
                                <p:cTn id="69" presetID="2" presetClass="entr" presetSubtype="4"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ppt_x</p:attrName>
                                        </p:attrNameLst>
                                      </p:cBhvr>
                                      <p:tavLst>
                                        <p:tav tm="0">
                                          <p:val>
                                            <p:strVal val="#ppt_x"/>
                                          </p:val>
                                        </p:tav>
                                        <p:tav tm="100000">
                                          <p:val>
                                            <p:strVal val="#ppt_x"/>
                                          </p:val>
                                        </p:tav>
                                      </p:tavLst>
                                    </p:anim>
                                    <p:anim calcmode="lin" valueType="num">
                                      <p:cBhvr>
                                        <p:cTn id="72" dur="500" fill="hold"/>
                                        <p:tgtEl>
                                          <p:spTgt spid="2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p:cTn id="75" dur="500" fill="hold"/>
                                        <p:tgtEl>
                                          <p:spTgt spid="24"/>
                                        </p:tgtEl>
                                        <p:attrNameLst>
                                          <p:attrName>ppt_x</p:attrName>
                                        </p:attrNameLst>
                                      </p:cBhvr>
                                      <p:tavLst>
                                        <p:tav tm="0">
                                          <p:val>
                                            <p:strVal val="#ppt_x"/>
                                          </p:val>
                                        </p:tav>
                                        <p:tav tm="100000">
                                          <p:val>
                                            <p:strVal val="#ppt_x"/>
                                          </p:val>
                                        </p:tav>
                                      </p:tavLst>
                                    </p:anim>
                                    <p:anim calcmode="lin" valueType="num">
                                      <p:cBhvr>
                                        <p:cTn id="76" dur="500" fill="hold"/>
                                        <p:tgtEl>
                                          <p:spTgt spid="24"/>
                                        </p:tgtEl>
                                        <p:attrNameLst>
                                          <p:attrName>ppt_y</p:attrName>
                                        </p:attrNameLst>
                                      </p:cBhvr>
                                      <p:tavLst>
                                        <p:tav tm="0">
                                          <p:val>
                                            <p:strVal val="1+#ppt_h/2"/>
                                          </p:val>
                                        </p:tav>
                                        <p:tav tm="100000">
                                          <p:val>
                                            <p:strVal val="#ppt_y"/>
                                          </p:val>
                                        </p:tav>
                                      </p:tavLst>
                                    </p:anim>
                                  </p:childTnLst>
                                </p:cTn>
                              </p:par>
                            </p:childTnLst>
                          </p:cTn>
                        </p:par>
                        <p:par>
                          <p:cTn id="77" fill="hold">
                            <p:stCondLst>
                              <p:cond delay="4300"/>
                            </p:stCondLst>
                            <p:childTnLst>
                              <p:par>
                                <p:cTn id="78" presetID="22" presetClass="entr" presetSubtype="8"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p:cBhvr>
                                        <p:cTn id="80" dur="500"/>
                                        <p:tgtEl>
                                          <p:spTgt spid="5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p:cBhvr>
                                        <p:cTn id="83" dur="500"/>
                                        <p:tgtEl>
                                          <p:spTgt spid="5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p:cBhvr>
                                        <p:cTn id="86" dur="500"/>
                                        <p:tgtEl>
                                          <p:spTgt spid="54"/>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51"/>
                                        </p:tgtEl>
                                        <p:attrNameLst>
                                          <p:attrName>style.visibility</p:attrName>
                                        </p:attrNameLst>
                                      </p:cBhvr>
                                      <p:to>
                                        <p:strVal val="visible"/>
                                      </p:to>
                                    </p:set>
                                    <p:animEffect>
                                      <p:cBhvr>
                                        <p:cTn id="89" dur="500"/>
                                        <p:tgtEl>
                                          <p:spTgt spid="51"/>
                                        </p:tgtEl>
                                      </p:cBhvr>
                                    </p:animEffect>
                                  </p:childTnLst>
                                </p:cTn>
                              </p:par>
                            </p:childTnLst>
                          </p:cTn>
                        </p:par>
                        <p:par>
                          <p:cTn id="90" fill="hold">
                            <p:stCondLst>
                              <p:cond delay="4800"/>
                            </p:stCondLst>
                            <p:childTnLst>
                              <p:par>
                                <p:cTn id="91" presetID="2" presetClass="entr" presetSubtype="4"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p:cTn id="93" dur="500" fill="hold"/>
                                        <p:tgtEl>
                                          <p:spTgt spid="20"/>
                                        </p:tgtEl>
                                        <p:attrNameLst>
                                          <p:attrName>ppt_x</p:attrName>
                                        </p:attrNameLst>
                                      </p:cBhvr>
                                      <p:tavLst>
                                        <p:tav tm="0">
                                          <p:val>
                                            <p:strVal val="#ppt_x"/>
                                          </p:val>
                                        </p:tav>
                                        <p:tav tm="100000">
                                          <p:val>
                                            <p:strVal val="#ppt_x"/>
                                          </p:val>
                                        </p:tav>
                                      </p:tavLst>
                                    </p:anim>
                                    <p:anim calcmode="lin" valueType="num">
                                      <p:cBhvr>
                                        <p:cTn id="94" dur="500" fill="hold"/>
                                        <p:tgtEl>
                                          <p:spTgt spid="20"/>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500" fill="hold"/>
                                        <p:tgtEl>
                                          <p:spTgt spid="25"/>
                                        </p:tgtEl>
                                        <p:attrNameLst>
                                          <p:attrName>ppt_x</p:attrName>
                                        </p:attrNameLst>
                                      </p:cBhvr>
                                      <p:tavLst>
                                        <p:tav tm="0">
                                          <p:val>
                                            <p:strVal val="#ppt_x"/>
                                          </p:val>
                                        </p:tav>
                                        <p:tav tm="100000">
                                          <p:val>
                                            <p:strVal val="#ppt_x"/>
                                          </p:val>
                                        </p:tav>
                                      </p:tavLst>
                                    </p:anim>
                                    <p:anim calcmode="lin" valueType="num">
                                      <p:cBhvr>
                                        <p:cTn id="9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2" grpId="0" animBg="1"/>
      <p:bldP spid="13" grpId="0" animBg="1"/>
      <p:bldP spid="14" grpId="0" animBg="1"/>
      <p:bldP spid="15" grpId="0" animBg="1"/>
      <p:bldP spid="16" grpId="0" animBg="1"/>
      <p:bldP spid="17" grpId="0" animBg="1"/>
      <p:bldP spid="18" grpId="0" animBg="1"/>
      <p:bldP spid="19" grpId="0" animBg="1"/>
      <p:bldP spid="20" grpId="0" bldLvl="0" autoUpdateAnimBg="0"/>
      <p:bldP spid="21" grpId="0" animBg="1"/>
      <p:bldP spid="22" grpId="0" bldLvl="0" autoUpdateAnimBg="0"/>
      <p:bldP spid="23" grpId="0" animBg="1"/>
      <p:bldP spid="24" grpId="0" bldLvl="0" autoUpdateAnimBg="0"/>
      <p:bldP spid="25" grpId="0" bldLvl="0" autoUpdateAnimBg="0"/>
      <p:bldP spid="50" grpId="0" animBg="1"/>
      <p:bldP spid="51" grpId="0" animBg="1"/>
      <p:bldP spid="52" grpId="0" bldLvl="0" animBg="1" autoUpdateAnimBg="0"/>
      <p:bldP spid="53" grpId="0" bldLvl="0" animBg="1" autoUpdateAnimBg="0"/>
      <p:bldP spid="54" grpId="0" bldLvl="0" animBg="1" autoUpdateAnimBg="0"/>
      <p:bldP spid="55" grpId="0" bldLvl="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6"/>
          <p:cNvSpPr>
            <a:spLocks noChangeArrowheads="1"/>
          </p:cNvSpPr>
          <p:nvPr/>
        </p:nvSpPr>
        <p:spPr bwMode="auto">
          <a:xfrm>
            <a:off x="-9524" y="-1883"/>
            <a:ext cx="3256885" cy="6859587"/>
          </a:xfrm>
          <a:prstGeom prst="rect">
            <a:avLst/>
          </a:prstGeom>
          <a:solidFill>
            <a:srgbClr val="3B68A1"/>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1" name="矩形 7"/>
          <p:cNvSpPr>
            <a:spLocks noChangeArrowheads="1"/>
          </p:cNvSpPr>
          <p:nvPr/>
        </p:nvSpPr>
        <p:spPr bwMode="auto">
          <a:xfrm>
            <a:off x="2939778" y="0"/>
            <a:ext cx="4520238" cy="6859587"/>
          </a:xfrm>
          <a:prstGeom prst="rect">
            <a:avLst/>
          </a:prstGeom>
          <a:solidFill>
            <a:srgbClr val="F79E5A"/>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2" name="矩形 8"/>
          <p:cNvSpPr>
            <a:spLocks noChangeArrowheads="1"/>
          </p:cNvSpPr>
          <p:nvPr/>
        </p:nvSpPr>
        <p:spPr bwMode="auto">
          <a:xfrm>
            <a:off x="6103798" y="-19294"/>
            <a:ext cx="3299888" cy="6899384"/>
          </a:xfrm>
          <a:prstGeom prst="rect">
            <a:avLst/>
          </a:prstGeom>
          <a:solidFill>
            <a:srgbClr val="4DCEB8"/>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3" name="矩形 9"/>
          <p:cNvSpPr>
            <a:spLocks noChangeArrowheads="1"/>
          </p:cNvSpPr>
          <p:nvPr/>
        </p:nvSpPr>
        <p:spPr bwMode="auto">
          <a:xfrm>
            <a:off x="9197788" y="-21177"/>
            <a:ext cx="3006072" cy="6899384"/>
          </a:xfrm>
          <a:prstGeom prst="rect">
            <a:avLst/>
          </a:prstGeom>
          <a:solidFill>
            <a:srgbClr val="B95F95"/>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4" name="矩形 13"/>
          <p:cNvSpPr/>
          <p:nvPr/>
        </p:nvSpPr>
        <p:spPr>
          <a:xfrm>
            <a:off x="-9524" y="1899363"/>
            <a:ext cx="12213384" cy="278805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296877" y="2823275"/>
            <a:ext cx="4285273" cy="830993"/>
          </a:xfrm>
          <a:prstGeom prst="rect">
            <a:avLst/>
          </a:prstGeom>
        </p:spPr>
        <p:txBody>
          <a:bodyPr wrap="square" lIns="91437" tIns="45718" rIns="91437" bIns="45718">
            <a:spAutoFit/>
          </a:bodyPr>
          <a:lstStyle/>
          <a:p>
            <a:r>
              <a:rPr lang="zh-CN" altLang="en-US" sz="4800" b="1" dirty="0">
                <a:solidFill>
                  <a:srgbClr val="3B68A1"/>
                </a:solidFill>
                <a:latin typeface="微软雅黑" pitchFamily="34" charset="-122"/>
                <a:ea typeface="微软雅黑" pitchFamily="34" charset="-122"/>
              </a:rPr>
              <a:t>工作完成情况</a:t>
            </a:r>
          </a:p>
        </p:txBody>
      </p:sp>
      <p:grpSp>
        <p:nvGrpSpPr>
          <p:cNvPr id="20" name="组合 19"/>
          <p:cNvGrpSpPr/>
          <p:nvPr/>
        </p:nvGrpSpPr>
        <p:grpSpPr>
          <a:xfrm>
            <a:off x="2661106" y="2071505"/>
            <a:ext cx="2157526" cy="2434324"/>
            <a:chOff x="1632857" y="1363189"/>
            <a:chExt cx="1684422" cy="1900524"/>
          </a:xfrm>
        </p:grpSpPr>
        <p:sp>
          <p:nvSpPr>
            <p:cNvPr id="21"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lumMod val="0"/>
                    <a:lumOff val="100000"/>
                  </a:schemeClr>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22"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sp>
          <p:nvSpPr>
            <p:cNvPr id="23" name="文本框 94"/>
            <p:cNvSpPr txBox="1"/>
            <p:nvPr/>
          </p:nvSpPr>
          <p:spPr>
            <a:xfrm>
              <a:off x="1705546" y="1721159"/>
              <a:ext cx="1539044" cy="1111328"/>
            </a:xfrm>
            <a:prstGeom prst="rect">
              <a:avLst/>
            </a:prstGeom>
            <a:noFill/>
          </p:spPr>
          <p:txBody>
            <a:bodyPr wrap="square" lIns="68580" tIns="34290" rIns="68580" bIns="34290" rtlCol="0">
              <a:spAutoFit/>
            </a:bodyPr>
            <a:lstStyle/>
            <a:p>
              <a:pPr algn="ctr"/>
              <a:r>
                <a:rPr lang="en-US" altLang="zh-CN" sz="8800" b="1" dirty="0">
                  <a:solidFill>
                    <a:schemeClr val="bg1"/>
                  </a:solidFill>
                  <a:latin typeface="微软雅黑" pitchFamily="34" charset="-122"/>
                  <a:ea typeface="微软雅黑" pitchFamily="34" charset="-122"/>
                </a:rPr>
                <a:t>B</a:t>
              </a:r>
              <a:endParaRPr lang="zh-CN" altLang="en-US" sz="8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61739125"/>
      </p:ext>
    </p:extLst>
  </p:cSld>
  <p:clrMapOvr>
    <a:masterClrMapping/>
  </p:clrMapOvr>
  <mc:AlternateContent xmlns:mc="http://schemas.openxmlformats.org/markup-compatibility/2006" xmlns:p14="http://schemas.microsoft.com/office/powerpoint/2010/main">
    <mc:Choice Requires="p14">
      <p:transition spd="slow" p14:dur="15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500"/>
                                        <p:tgtEl>
                                          <p:spTgt spid="10"/>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vertical)">
                                      <p:cBhvr>
                                        <p:cTn id="10" dur="500"/>
                                        <p:tgtEl>
                                          <p:spTgt spid="11"/>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vertical)">
                                      <p:cBhvr>
                                        <p:cTn id="13" dur="500"/>
                                        <p:tgtEl>
                                          <p:spTgt spid="12"/>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vertical)">
                                      <p:cBhvr>
                                        <p:cTn id="16" dur="500"/>
                                        <p:tgtEl>
                                          <p:spTgt spid="13"/>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par>
                                <p:cTn id="21" presetID="53" presetClass="entr" presetSubtype="16" fill="hold" nodeType="withEffect">
                                  <p:stCondLst>
                                    <p:cond delay="2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1200"/>
                            </p:stCondLst>
                            <p:childTnLst>
                              <p:par>
                                <p:cTn id="27" presetID="31"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250" fill="hold"/>
                                        <p:tgtEl>
                                          <p:spTgt spid="19"/>
                                        </p:tgtEl>
                                        <p:attrNameLst>
                                          <p:attrName>ppt_w</p:attrName>
                                        </p:attrNameLst>
                                      </p:cBhvr>
                                      <p:tavLst>
                                        <p:tav tm="0">
                                          <p:val>
                                            <p:fltVal val="0"/>
                                          </p:val>
                                        </p:tav>
                                        <p:tav tm="100000">
                                          <p:val>
                                            <p:strVal val="#ppt_w"/>
                                          </p:val>
                                        </p:tav>
                                      </p:tavLst>
                                    </p:anim>
                                    <p:anim calcmode="lin" valueType="num">
                                      <p:cBhvr>
                                        <p:cTn id="30" dur="1250" fill="hold"/>
                                        <p:tgtEl>
                                          <p:spTgt spid="19"/>
                                        </p:tgtEl>
                                        <p:attrNameLst>
                                          <p:attrName>ppt_h</p:attrName>
                                        </p:attrNameLst>
                                      </p:cBhvr>
                                      <p:tavLst>
                                        <p:tav tm="0">
                                          <p:val>
                                            <p:fltVal val="0"/>
                                          </p:val>
                                        </p:tav>
                                        <p:tav tm="100000">
                                          <p:val>
                                            <p:strVal val="#ppt_h"/>
                                          </p:val>
                                        </p:tav>
                                      </p:tavLst>
                                    </p:anim>
                                    <p:anim calcmode="lin" valueType="num">
                                      <p:cBhvr>
                                        <p:cTn id="31" dur="1250" fill="hold"/>
                                        <p:tgtEl>
                                          <p:spTgt spid="19"/>
                                        </p:tgtEl>
                                        <p:attrNameLst>
                                          <p:attrName>style.rotation</p:attrName>
                                        </p:attrNameLst>
                                      </p:cBhvr>
                                      <p:tavLst>
                                        <p:tav tm="0">
                                          <p:val>
                                            <p:fltVal val="90"/>
                                          </p:val>
                                        </p:tav>
                                        <p:tav tm="100000">
                                          <p:val>
                                            <p:fltVal val="0"/>
                                          </p:val>
                                        </p:tav>
                                      </p:tavLst>
                                    </p:anim>
                                    <p:animEffect transition="in" filter="fade">
                                      <p:cBhvr>
                                        <p:cTn id="32"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1323</TotalTime>
  <Words>1718</Words>
  <Application>Microsoft Office PowerPoint</Application>
  <PresentationFormat>自定义</PresentationFormat>
  <Paragraphs>254</Paragraphs>
  <Slides>25</Slides>
  <Notes>25</Notes>
  <HiddenSlides>0</HiddenSlides>
  <MMClips>1</MMClips>
  <ScaleCrop>false</ScaleCrop>
  <HeadingPairs>
    <vt:vector size="6" baseType="variant">
      <vt:variant>
        <vt:lpstr>已用的字体</vt:lpstr>
      </vt:variant>
      <vt:variant>
        <vt:i4>14</vt:i4>
      </vt:variant>
      <vt:variant>
        <vt:lpstr>主题</vt:lpstr>
      </vt:variant>
      <vt:variant>
        <vt:i4>10</vt:i4>
      </vt:variant>
      <vt:variant>
        <vt:lpstr>幻灯片标题</vt:lpstr>
      </vt:variant>
      <vt:variant>
        <vt:i4>25</vt:i4>
      </vt:variant>
    </vt:vector>
  </HeadingPairs>
  <TitlesOfParts>
    <vt:vector size="49" baseType="lpstr">
      <vt:lpstr>Avant GardeBook</vt:lpstr>
      <vt:lpstr>ITC Avant Garde Std Bk</vt:lpstr>
      <vt:lpstr>LiHei Pro</vt:lpstr>
      <vt:lpstr>Signika</vt:lpstr>
      <vt:lpstr>等线</vt:lpstr>
      <vt:lpstr>等线 Light</vt:lpstr>
      <vt:lpstr>方正兰亭粗黑_GBK</vt:lpstr>
      <vt:lpstr>迷你简汉真广标</vt:lpstr>
      <vt:lpstr>时尚中黑简体</vt:lpstr>
      <vt:lpstr>宋体</vt:lpstr>
      <vt:lpstr>微软雅黑</vt:lpstr>
      <vt:lpstr>Arial</vt:lpstr>
      <vt:lpstr>Calibri</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description>锐旗设计；https://9ppt.taobao.com</dc:description>
  <cp:lastModifiedBy>Administrator</cp:lastModifiedBy>
  <cp:revision>998</cp:revision>
  <dcterms:created xsi:type="dcterms:W3CDTF">2015-12-01T09:06:39Z</dcterms:created>
  <dcterms:modified xsi:type="dcterms:W3CDTF">2019-01-03T14:35:02Z</dcterms:modified>
</cp:coreProperties>
</file>