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png" ContentType="image/png"/>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7" r:id="rId3"/>
    <p:sldId id="258" r:id="rId4"/>
    <p:sldId id="259" r:id="rId5"/>
    <p:sldId id="263" r:id="rId6"/>
    <p:sldId id="261" r:id="rId7"/>
    <p:sldId id="260" r:id="rId8"/>
    <p:sldId id="262" r:id="rId9"/>
    <p:sldId id="264" r:id="rId10"/>
    <p:sldId id="267" r:id="rId11"/>
    <p:sldId id="265" r:id="rId12"/>
    <p:sldId id="266" r:id="rId13"/>
    <p:sldId id="268" r:id="rId14"/>
    <p:sldId id="269" r:id="rId15"/>
    <p:sldId id="272" r:id="rId16"/>
    <p:sldId id="270" r:id="rId17"/>
    <p:sldId id="271" r:id="rId18"/>
    <p:sldId id="273" r:id="rId19"/>
    <p:sldId id="274" r:id="rId20"/>
    <p:sldId id="275" r:id="rId21"/>
    <p:sldId id="278" r:id="rId22"/>
    <p:sldId id="276" r:id="rId23"/>
    <p:sldId id="277" r:id="rId24"/>
    <p:sldId id="279" r:id="rId25"/>
    <p:sldId id="281" r:id="rId26"/>
  </p:sldIdLst>
  <p:sldSz cx="9144000" cy="5143500" type="screen16x9"/>
  <p:notesSz cx="7103745" cy="10234295"/>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3" d="100"/>
          <a:sy n="93" d="100"/>
        </p:scale>
        <p:origin x="90" y="45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_rels/chart10.xml.rels>&#65279;<?xml version="1.0" encoding="utf-8" standalone="yes"?><Relationships xmlns="http://schemas.openxmlformats.org/package/2006/relationships"><Relationship Id="rId1" Type="http://schemas.openxmlformats.org/officeDocument/2006/relationships/package" Target="../embeddings/Microsoft_Excel_Worksheet10.xlsx" /></Relationships>
</file>

<file path=ppt/charts/_rels/chart11.xml.rels>&#65279;<?xml version="1.0" encoding="utf-8" standalone="yes"?><Relationships xmlns="http://schemas.openxmlformats.org/package/2006/relationships"><Relationship Id="rId1" Type="http://schemas.openxmlformats.org/officeDocument/2006/relationships/package" Target="../embeddings/Microsoft_Excel_Worksheet11.xlsx"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s>
</file>

<file path=ppt/charts/_rels/chart5.xml.rels>&#65279;<?xml version="1.0" encoding="utf-8" standalone="yes"?><Relationships xmlns="http://schemas.openxmlformats.org/package/2006/relationships"><Relationship Id="rId1" Type="http://schemas.openxmlformats.org/officeDocument/2006/relationships/package" Target="../embeddings/Microsoft_Excel_Worksheet5.xlsx" /></Relationships>
</file>

<file path=ppt/charts/_rels/chart6.xml.rels>&#65279;<?xml version="1.0" encoding="utf-8" standalone="yes"?><Relationships xmlns="http://schemas.openxmlformats.org/package/2006/relationships"><Relationship Id="rId1" Type="http://schemas.openxmlformats.org/officeDocument/2006/relationships/package" Target="../embeddings/Microsoft_Excel_Worksheet6.xlsx" /></Relationships>
</file>

<file path=ppt/charts/_rels/chart7.xml.rels>&#65279;<?xml version="1.0" encoding="utf-8" standalone="yes"?><Relationships xmlns="http://schemas.openxmlformats.org/package/2006/relationships"><Relationship Id="rId1" Type="http://schemas.openxmlformats.org/officeDocument/2006/relationships/package" Target="../embeddings/Microsoft_Excel_Worksheet7.xlsx" /></Relationships>
</file>

<file path=ppt/charts/_rels/chart8.xml.rels>&#65279;<?xml version="1.0" encoding="utf-8" standalone="yes"?><Relationships xmlns="http://schemas.openxmlformats.org/package/2006/relationships"><Relationship Id="rId1" Type="http://schemas.openxmlformats.org/officeDocument/2006/relationships/package" Target="../embeddings/Microsoft_Excel_Worksheet8.xlsx" /></Relationships>
</file>

<file path=ppt/charts/_rels/chart9.xml.rels>&#65279;<?xml version="1.0" encoding="utf-8" standalone="yes"?><Relationships xmlns="http://schemas.openxmlformats.org/package/2006/relationships"><Relationship Id="rId1" Type="http://schemas.openxmlformats.org/officeDocument/2006/relationships/package" Target="../embeddings/Microsoft_Excel_Worksheet9.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barChart>
        <c:barDir val="bar"/>
        <c:grouping val="clustered"/>
        <c:varyColors val="0"/>
        <c:ser>
          <c:idx val="0"/>
          <c:order val="0"/>
          <c:spPr>
            <a:solidFill>
              <a:schemeClr val="tx2"/>
            </a:solidFill>
          </c:spPr>
          <c:invertIfNegative val="0"/>
          <c:dPt>
            <c:idx val="0"/>
            <c:invertIfNegative val="0"/>
            <c:spPr>
              <a:solidFill>
                <a:schemeClr val="accent1"/>
              </a:solidFill>
            </c:spPr>
          </c:dPt>
          <c:dLbls>
            <c:dLbl>
              <c:idx val="0"/>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1"/>
              <c:showCatName val="0"/>
              <c:showSerName val="0"/>
              <c:showPercent val="0"/>
              <c:showBubbleSize val="0"/>
              <c:extLst/>
            </c:dLbl>
            <c:spPr>
              <a:noFill/>
              <a:ln>
                <a:noFill/>
              </a:ln>
              <a:effectLst/>
            </c:spPr>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0"/>
            <c:showCatName val="0"/>
            <c:showSerName val="0"/>
            <c:showPercent val="0"/>
            <c:showBubbleSize val="0"/>
            <c:showLeaderLines val="0"/>
            <c:extLst/>
          </c:dLbls>
          <c:val>
            <c:numRef>
              <c:f>Sheet1!$B$2</c:f>
              <c:numCache>
                <c:formatCode>General</c:formatCode>
                <c:ptCount val="1"/>
                <c:pt idx="0">
                  <c:v>100</c:v>
                </c:pt>
              </c:numCache>
            </c:numRef>
          </c:val>
          <c:extLst/>
        </c:ser>
        <c:ser>
          <c:idx val="1"/>
          <c:order val="1"/>
          <c:spPr>
            <a:solidFill>
              <a:schemeClr val="accent2"/>
            </a:solidFill>
          </c:spPr>
          <c:invertIfNegative val="0"/>
          <c:dLbls>
            <c:dLbl>
              <c:idx val="0"/>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1"/>
              <c:showCatName val="0"/>
              <c:showSerName val="0"/>
              <c:showPercent val="0"/>
              <c:showBubbleSize val="0"/>
              <c:extLst/>
            </c:dLbl>
            <c:spPr>
              <a:noFill/>
              <a:ln>
                <a:noFill/>
              </a:ln>
              <a:effectLst/>
            </c:spPr>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1"/>
            <c:showCatName val="0"/>
            <c:showSerName val="0"/>
            <c:showPercent val="0"/>
            <c:showBubbleSize val="0"/>
            <c:showLeaderLines val="0"/>
            <c:extLst/>
          </c:dLbls>
          <c:val>
            <c:numRef>
              <c:f>Sheet1!$C$2</c:f>
              <c:numCache>
                <c:formatCode>General</c:formatCode>
                <c:ptCount val="1"/>
                <c:pt idx="0">
                  <c:v>90</c:v>
                </c:pt>
              </c:numCache>
            </c:numRef>
          </c:val>
          <c:extLst/>
        </c:ser>
        <c:ser>
          <c:idx val="2"/>
          <c:order val="2"/>
          <c:spPr>
            <a:solidFill>
              <a:schemeClr val="accent3"/>
            </a:solidFill>
            <a:effectLst/>
          </c:spPr>
          <c:invertIfNegative val="0"/>
          <c:dLbls>
            <c:dLbl>
              <c:idx val="0"/>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1"/>
              <c:showCatName val="0"/>
              <c:showSerName val="0"/>
              <c:showPercent val="0"/>
              <c:showBubbleSize val="0"/>
              <c:extLst/>
            </c:dLbl>
            <c:spPr>
              <a:noFill/>
              <a:ln>
                <a:noFill/>
              </a:ln>
              <a:effectLst/>
            </c:spPr>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1"/>
            <c:showCatName val="0"/>
            <c:showSerName val="0"/>
            <c:showPercent val="0"/>
            <c:showBubbleSize val="0"/>
            <c:showLeaderLines val="0"/>
            <c:extLst/>
          </c:dLbls>
          <c:val>
            <c:numRef>
              <c:f>Sheet1!$D$2</c:f>
              <c:numCache>
                <c:formatCode>General</c:formatCode>
                <c:ptCount val="1"/>
                <c:pt idx="0">
                  <c:v>50</c:v>
                </c:pt>
              </c:numCache>
            </c:numRef>
          </c:val>
          <c:extLst/>
        </c:ser>
        <c:ser>
          <c:idx val="3"/>
          <c:order val="3"/>
          <c:spPr>
            <a:solidFill>
              <a:schemeClr val="accent4"/>
            </a:solidFill>
          </c:spPr>
          <c:invertIfNegative val="0"/>
          <c:dLbls>
            <c:dLbl>
              <c:idx val="0"/>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1"/>
              <c:showCatName val="0"/>
              <c:showSerName val="0"/>
              <c:showPercent val="0"/>
              <c:showBubbleSize val="0"/>
              <c:extLst/>
            </c:dLbl>
            <c:spPr>
              <a:noFill/>
              <a:ln>
                <a:noFill/>
              </a:ln>
              <a:effectLst/>
            </c:spPr>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1"/>
            <c:showCatName val="0"/>
            <c:showSerName val="0"/>
            <c:showPercent val="0"/>
            <c:showBubbleSize val="0"/>
            <c:showLeaderLines val="0"/>
            <c:extLst/>
          </c:dLbls>
          <c:trendline>
            <c:trendlineType val="linear"/>
            <c:dispRSqr val="0"/>
            <c:dispEq val="0"/>
          </c:trendline>
          <c:val>
            <c:numRef>
              <c:f>Sheet1!$E$2</c:f>
              <c:numCache>
                <c:formatCode>General</c:formatCode>
                <c:ptCount val="1"/>
                <c:pt idx="0">
                  <c:v>40</c:v>
                </c:pt>
              </c:numCache>
            </c:numRef>
          </c:val>
          <c:extLst/>
        </c:ser>
        <c:ser>
          <c:idx val="4"/>
          <c:order val="4"/>
          <c:invertIfNegative val="0"/>
          <c:dLbls>
            <c:dLbl>
              <c:idx val="0"/>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1"/>
              <c:showCatName val="0"/>
              <c:showSerName val="0"/>
              <c:showPercent val="0"/>
              <c:showBubbleSize val="0"/>
              <c:extLst/>
            </c:dLbl>
            <c:spPr>
              <a:noFill/>
              <a:ln>
                <a:noFill/>
              </a:ln>
              <a:effectLst/>
            </c:spPr>
            <c:txPr>
              <a:bodyPr rot="0" spcFirstLastPara="0" vertOverflow="ellipsis" vert="horz" wrap="square" lIns="38100" tIns="19050" rIns="38100" bIns="19050"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dLblPos val="outEnd"/>
            <c:showLegendKey val="0"/>
            <c:showVal val="1"/>
            <c:showCatName val="0"/>
            <c:showSerName val="0"/>
            <c:showPercent val="0"/>
            <c:showBubbleSize val="0"/>
            <c:showLeaderLines val="0"/>
            <c:extLst/>
          </c:dLbls>
          <c:val>
            <c:numRef>
              <c:f>Sheet1!$F$2</c:f>
              <c:numCache>
                <c:formatCode>General</c:formatCode>
                <c:ptCount val="1"/>
                <c:pt idx="0">
                  <c:v>30</c:v>
                </c:pt>
              </c:numCache>
            </c:numRef>
          </c:val>
          <c:extLst/>
        </c:ser>
        <c:dLbls>
          <c:showLegendKey val="0"/>
          <c:showVal val="0"/>
          <c:showCatName val="0"/>
          <c:showSerName val="0"/>
          <c:showPercent val="0"/>
          <c:showBubbleSize val="0"/>
          <c:showLeaderLines val="0"/>
        </c:dLbls>
        <c:gapWidth val="2"/>
        <c:overlap val="-18"/>
        <c:axId val="-693216368"/>
        <c:axId val="-693215824"/>
      </c:barChart>
      <c:catAx>
        <c:axId val="-693216368"/>
        <c:scaling>
          <c:orientation val="maxMin"/>
        </c:scaling>
        <c:delete val="1"/>
        <c:axPos val="l"/>
        <c:numFmt formatCode="General" sourceLinked="0"/>
        <c:majorTickMark val="out"/>
        <c:minorTickMark val="none"/>
        <c:tickLblPos val="none"/>
        <c:txPr>
          <a:bodyPr rot="-60000000" spcFirstLastPara="0" vertOverflow="ellipsis" vert="horz" wrap="square"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crossAx val="-693215824"/>
        <c:auto val="0"/>
        <c:lblAlgn val="ctr"/>
        <c:lblOffset/>
        <c:noMultiLvlLbl val="0"/>
      </c:catAx>
      <c:valAx>
        <c:axId val="-693215824"/>
        <c:scaling>
          <c:orientation/>
        </c:scaling>
        <c:delete val="1"/>
        <c:axPos val="t"/>
        <c:numFmt formatCode="0.00%" sourceLinked="0"/>
        <c:majorTickMark val="out"/>
        <c:minorTickMark val="none"/>
        <c:tickLblPos val="none"/>
        <c:txPr>
          <a:bodyPr rot="-60000000" spcFirstLastPara="0" vertOverflow="ellipsis" vert="horz" wrap="square" anchor="ctr" anchorCtr="1"/>
          <a:p>
            <a:pPr>
              <a:def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i="0" u="none" strike="noStrike" kern="1200" baseline="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crossAx val="-693216368"/>
        <c:crossBetween val="between"/>
      </c:valAx>
      <c:spPr>
        <a:noFill/>
        <a:ln w="25400">
          <a:solidFill>
            <a:schemeClr val="bg1">
              <a:lumMod val="85000"/>
              <a:alpha val="0"/>
            </a:schemeClr>
          </a:solidFill>
        </a:ln>
      </c:spPr>
    </c:plotArea>
    <c:plotVisOnly val="1"/>
    <c:dispBlanksAs val="gap"/>
    <c:showDLblsOverMax val="0"/>
  </c:chart>
  <c:txPr>
    <a:bodyPr/>
    <a:p>
      <a:pPr>
        <a:defRPr lang="zh-CN" sz="1400" b="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defRPr>
      </a:pPr>
      <a:endParaRPr lang="zh-CN" sz="1400" b="0" smtId="4294967295">
        <a:solidFill>
          <a:schemeClr val="bg1">
            <a:lumMod val="65000"/>
          </a:schemeClr>
        </a:solidFill>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10.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dPt>
            <c:idx val="0"/>
            <c:invertIfNegative val="1"/>
            <c:spPr>
              <a:solidFill>
                <a:schemeClr val="bg1">
                  <a:lumMod val="85000"/>
                </a:schemeClr>
              </a:solidFill>
            </c:spPr>
          </c:dPt>
          <c:dPt>
            <c:idx val="1"/>
            <c:invertIfNegative val="1"/>
            <c:spPr>
              <a:solidFill>
                <a:schemeClr val="accent3"/>
              </a:solidFill>
            </c:spPr>
          </c:dPt>
          <c:dLbls>
            <c:delete val="1"/>
            <c:extLst>
              <c:ext xmlns:c15="http://schemas.microsoft.com/office/drawing/2012/chart" uri="{CE6537A1-D6FC-4f65-9D91-7224C49458BB}">
                <c15:showLeaderLines val="1"/>
                <c15:leaderLines>
                  <c:spPr/>
                </c15:leaderLines>
              </c:ext>
            </c:extLst>
          </c:dLbls>
          <c:val>
            <c:numRef>
              <c:f>Sheet1!$B$2:$B$3</c:f>
              <c:numCache>
                <c:formatCode>General</c:formatCode>
                <c:ptCount val="2"/>
                <c:pt idx="0">
                  <c:v>10</c:v>
                </c:pt>
                <c:pt idx="1">
                  <c:v>90</c:v>
                </c:pt>
              </c:numCache>
            </c:numRef>
          </c:val>
          <c:extLst/>
        </c:ser>
        <c:dLbls>
          <c:showLegendKey val="0"/>
          <c:showVal val="0"/>
          <c:showCatName val="0"/>
          <c:showSerName val="0"/>
          <c:showPercent val="0"/>
          <c:showBubbleSize val="0"/>
          <c:showLeaderLines val="0"/>
        </c:dLbls>
        <c:firstSliceAng val="43"/>
        <c:holeSize val="70"/>
      </c:doughnutChart>
    </c:plotArea>
    <c:plotVisOnly val="1"/>
    <c:dispBlanksAs/>
    <c:showDLblsOverMax val="0"/>
  </c:chart>
  <c:txPr>
    <a:bodyPr/>
    <a:p>
      <a:pPr>
        <a:defRPr lang="zh-CN" sz="1800" smtId="4294967295">
          <a:latin typeface="Arial" panose="020b0604020202020204" pitchFamily="34" charset="0"/>
          <a:ea typeface="微软雅黑" panose="020b0503020204020204" charset="-122"/>
          <a:cs typeface="+mn-ea"/>
          <a:sym typeface="Arial" panose="020b0604020202020204" pitchFamily="34" charset="0"/>
        </a:defRPr>
      </a:pPr>
      <a:endParaRPr lang="zh-CN" sz="1800" smtId="4294967295">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1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chemeClr val="accent4"/>
            </a:solidFill>
          </c:spPr>
          <c:dPt>
            <c:idx val="0"/>
            <c:invertIfNegative val="1"/>
            <c:spPr>
              <a:solidFill>
                <a:schemeClr val="accent4"/>
              </a:solidFill>
            </c:spPr>
          </c:dPt>
          <c:dPt>
            <c:idx val="1"/>
            <c:invertIfNegative val="1"/>
            <c:spPr>
              <a:solidFill>
                <a:schemeClr val="accent4"/>
              </a:solidFill>
            </c:spPr>
          </c:dPt>
          <c:dLbls>
            <c:delete val="1"/>
            <c:extLst>
              <c:ext xmlns:c15="http://schemas.microsoft.com/office/drawing/2012/chart" uri="{CE6537A1-D6FC-4f65-9D91-7224C49458BB}">
                <c15:showLeaderLines val="1"/>
                <c15:leaderLines>
                  <c:spPr/>
                </c15:leaderLines>
              </c:ext>
            </c:extLst>
          </c:dLbls>
          <c:val>
            <c:numRef>
              <c:f>Sheet1!$B$2:$B$3</c:f>
              <c:numCache>
                <c:formatCode>General</c:formatCode>
                <c:ptCount val="2"/>
                <c:pt idx="0">
                  <c:v>0</c:v>
                </c:pt>
                <c:pt idx="1">
                  <c:v>100</c:v>
                </c:pt>
              </c:numCache>
            </c:numRef>
          </c:val>
          <c:extLst/>
        </c:ser>
        <c:dLbls>
          <c:showLegendKey val="0"/>
          <c:showVal val="0"/>
          <c:showCatName val="0"/>
          <c:showSerName val="0"/>
          <c:showPercent val="0"/>
          <c:showBubbleSize val="0"/>
          <c:showLeaderLines val="0"/>
        </c:dLbls>
        <c:firstSliceAng val="43"/>
        <c:holeSize val="70"/>
      </c:doughnutChart>
    </c:plotArea>
    <c:plotVisOnly val="1"/>
    <c:dispBlanksAs/>
    <c:showDLblsOverMax val="0"/>
  </c:chart>
  <c:txPr>
    <a:bodyPr/>
    <a:p>
      <a:pPr>
        <a:defRPr lang="zh-CN" sz="1800" smtId="4294967295">
          <a:latin typeface="Arial" panose="020b0604020202020204" pitchFamily="34" charset="0"/>
          <a:ea typeface="微软雅黑" panose="020b0503020204020204" charset="-122"/>
          <a:cs typeface="+mn-ea"/>
          <a:sym typeface="Arial" panose="020b0604020202020204" pitchFamily="34" charset="0"/>
        </a:defRPr>
      </a:pPr>
      <a:endParaRPr lang="zh-CN" sz="1800" smtId="4294967295">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dPt>
          <c:dPt>
            <c:idx val="1"/>
            <c:invertIfNegative val="1"/>
            <c:spPr>
              <a:solidFill>
                <a:schemeClr val="bg1">
                  <a:lumMod val="75000"/>
                </a:schemeClr>
              </a:solidFill>
            </c:spPr>
          </c:dPt>
          <c:val>
            <c:numRef>
              <c:f>Sheet1!$B$2:$B$3</c:f>
              <c:numCache>
                <c:formatCode>0%</c:formatCode>
                <c:ptCount val="2"/>
                <c:pt idx="0">
                  <c:v>0.750000000000008</c:v>
                </c:pt>
                <c:pt idx="1">
                  <c:v>0.25</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charset="-122"/>
          <a:cs typeface="+mn-ea"/>
          <a:sym typeface="Arial" panose="020b0604020202020204" pitchFamily="34" charset="0"/>
        </a:defRPr>
      </a:pPr>
      <a:endParaRPr lang="zh-CN" sz="1800" smtId="4294967295">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spPr>
              <a:solidFill>
                <a:schemeClr val="accent2"/>
              </a:solidFill>
            </c:spPr>
          </c:dPt>
          <c:dPt>
            <c:idx val="1"/>
            <c:invertIfNegative val="1"/>
            <c:spPr>
              <a:solidFill>
                <a:schemeClr val="bg1">
                  <a:lumMod val="75000"/>
                </a:schemeClr>
              </a:solidFill>
            </c:spPr>
          </c:dPt>
          <c:val>
            <c:numRef>
              <c:f>Sheet1!$B$2:$B$3</c:f>
              <c:numCache>
                <c:formatCode>0%</c:formatCode>
                <c:ptCount val="2"/>
                <c:pt idx="0">
                  <c:v>0.600000000000001</c:v>
                </c:pt>
                <c:pt idx="1">
                  <c:v>0.4</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charset="-122"/>
          <a:cs typeface="+mn-ea"/>
          <a:sym typeface="Arial" panose="020b0604020202020204" pitchFamily="34" charset="0"/>
        </a:defRPr>
      </a:pPr>
      <a:endParaRPr lang="zh-CN" sz="1800" smtId="4294967295">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spPr>
              <a:solidFill>
                <a:schemeClr val="accent3"/>
              </a:solidFill>
            </c:spPr>
          </c:dPt>
          <c:dPt>
            <c:idx val="1"/>
            <c:invertIfNegative val="1"/>
            <c:spPr>
              <a:solidFill>
                <a:schemeClr val="bg1">
                  <a:lumMod val="75000"/>
                </a:schemeClr>
              </a:solidFill>
            </c:spPr>
          </c:dPt>
          <c:val>
            <c:numRef>
              <c:f>Sheet1!$B$2:$B$3</c:f>
              <c:numCache>
                <c:formatCode>0%</c:formatCode>
                <c:ptCount val="2"/>
                <c:pt idx="0">
                  <c:v>0.45</c:v>
                </c:pt>
                <c:pt idx="1">
                  <c:v>0.600000000000001</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charset="-122"/>
          <a:cs typeface="+mn-ea"/>
          <a:sym typeface="Arial" panose="020b0604020202020204" pitchFamily="34" charset="0"/>
        </a:defRPr>
      </a:pPr>
      <a:endParaRPr lang="zh-CN" sz="1800" smtId="4294967295">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5.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spPr>
              <a:solidFill>
                <a:schemeClr val="accent4"/>
              </a:solidFill>
            </c:spPr>
          </c:dPt>
          <c:dPt>
            <c:idx val="1"/>
            <c:invertIfNegative val="1"/>
            <c:spPr>
              <a:solidFill>
                <a:schemeClr val="bg1">
                  <a:lumMod val="75000"/>
                </a:schemeClr>
              </a:solidFill>
            </c:spPr>
          </c:dPt>
          <c:val>
            <c:numRef>
              <c:f>Sheet1!$B$2:$B$3</c:f>
              <c:numCache>
                <c:formatCode>0%</c:formatCode>
                <c:ptCount val="2"/>
                <c:pt idx="0">
                  <c:v>0.2</c:v>
                </c:pt>
                <c:pt idx="1">
                  <c:v>0.8</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charset="-122"/>
          <a:cs typeface="+mn-ea"/>
          <a:sym typeface="Arial" panose="020b0604020202020204" pitchFamily="34" charset="0"/>
        </a:defRPr>
      </a:pPr>
      <a:endParaRPr lang="zh-CN" sz="1800" smtId="4294967295">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6.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dPt>
            <c:idx val="0"/>
            <c:invertIfNegative val="1"/>
            <c:explosion val="7"/>
            <c:spPr>
              <a:solidFill>
                <a:schemeClr val="accent5"/>
              </a:solidFill>
            </c:spPr>
          </c:dPt>
          <c:dPt>
            <c:idx val="1"/>
            <c:invertIfNegative val="1"/>
            <c:spPr>
              <a:solidFill>
                <a:schemeClr val="bg1">
                  <a:lumMod val="75000"/>
                </a:schemeClr>
              </a:solidFill>
            </c:spPr>
          </c:dPt>
          <c:val>
            <c:numRef>
              <c:f>Sheet1!$B$2:$B$3</c:f>
              <c:numCache>
                <c:formatCode>0%</c:formatCode>
                <c:ptCount val="2"/>
                <c:pt idx="0">
                  <c:v>0.9</c:v>
                </c:pt>
                <c:pt idx="1">
                  <c:v>0.1</c:v>
                </c:pt>
              </c:numCache>
            </c:numRef>
          </c:val>
          <c:extLst/>
        </c:ser>
        <c:dLbls>
          <c:showLegendKey val="0"/>
          <c:showVal val="0"/>
          <c:showCatName val="0"/>
          <c:showSerName val="0"/>
          <c:showPercent val="0"/>
          <c:showBubbleSize val="0"/>
          <c:showLeaderLines val="0"/>
        </c:dLbls>
        <c:firstSliceAng val="328"/>
      </c:pieChart>
      <c:spPr>
        <a:noFill/>
        <a:ln>
          <a:noFill/>
        </a:ln>
        <a:effectLst/>
      </c:spPr>
    </c:plotArea>
    <c:plotVisOnly val="1"/>
    <c:dispBlanksAs/>
    <c:showDLblsOverMax val="0"/>
  </c:chart>
  <c:txPr>
    <a:bodyPr/>
    <a:p>
      <a:pPr>
        <a:defRPr lang="zh-CN" sz="1800" smtId="4294967295">
          <a:latin typeface="Arial" panose="020b0604020202020204" pitchFamily="34" charset="0"/>
          <a:ea typeface="微软雅黑" panose="020b0503020204020204" charset="-122"/>
          <a:cs typeface="+mn-ea"/>
          <a:sym typeface="Arial" panose="020b0604020202020204" pitchFamily="34" charset="0"/>
        </a:defRPr>
      </a:pPr>
      <a:endParaRPr lang="zh-CN" sz="1800" smtId="4294967295">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7.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pieChart>
        <c:varyColors val="1"/>
        <c:ser>
          <c:idx val="0"/>
          <c:order val="0"/>
          <c:spPr>
            <a:solidFill>
              <a:schemeClr val="accent1"/>
            </a:solidFill>
          </c:spPr>
          <c:dPt>
            <c:idx val="0"/>
            <c:invertIfNegative val="1"/>
            <c:spPr>
              <a:solidFill>
                <a:schemeClr val="accent3"/>
              </a:solidFill>
            </c:spPr>
          </c:dPt>
          <c:dPt>
            <c:idx val="1"/>
            <c:invertIfNegative val="1"/>
            <c:spPr>
              <a:solidFill>
                <a:schemeClr val="accent4"/>
              </a:solidFill>
            </c:spPr>
          </c:dPt>
          <c:dPt>
            <c:idx val="2"/>
            <c:invertIfNegative val="1"/>
            <c:spPr>
              <a:solidFill>
                <a:schemeClr val="accent1"/>
              </a:solidFill>
            </c:spPr>
          </c:dPt>
          <c:dPt>
            <c:idx val="3"/>
            <c:invertIfNegative val="1"/>
            <c:spPr>
              <a:solidFill>
                <a:schemeClr val="accent2"/>
              </a:solidFill>
            </c:spPr>
          </c:dPt>
          <c:dLbls>
            <c:dLbl>
              <c:idx val="0"/>
              <c:layout>
                <c:manualLayout>
                  <c:x val="-0.22397756576538086"/>
                  <c:y val="0.11303221434354782"/>
                </c:manualLayout>
              </c:layout>
              <c:txPr>
                <a:bodyPr rot="0" spcFirstLastPara="0" vertOverflow="ellipsis" vert="horz" wrap="square" lIns="38100" tIns="19050" rIns="38100" bIns="19050" anchor="ctr" anchorCtr="1"/>
                <a:p>
                  <a:pPr>
                    <a:def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defRPr>
                  </a:pPr>
                  <a:endPara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endParaRPr>
                </a:p>
              </c:txPr>
              <c:dLblPos val="bestFit"/>
              <c:showLegendKey val="0"/>
              <c:showVal val="1"/>
              <c:showCatName val="0"/>
              <c:showSerName val="0"/>
              <c:showPercent val="0"/>
              <c:showBubbleSize val="0"/>
              <c:extLst/>
            </c:dLbl>
            <c:dLbl>
              <c:idx val="1"/>
              <c:layout>
                <c:manualLayout>
                  <c:x val="0.037971258163452148"/>
                  <c:y val="-0.26962921023368835"/>
                </c:manualLayout>
              </c:layout>
              <c:txPr>
                <a:bodyPr rot="0" spcFirstLastPara="0" vertOverflow="ellipsis" vert="horz" wrap="square" lIns="38100" tIns="19050" rIns="38100" bIns="19050" anchor="ctr" anchorCtr="1"/>
                <a:p>
                  <a:pPr>
                    <a:def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defRPr>
                  </a:pPr>
                  <a:endPara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endParaRPr>
                </a:p>
              </c:txPr>
              <c:dLblPos val="bestFit"/>
              <c:showLegendKey val="0"/>
              <c:showVal val="1"/>
              <c:showCatName val="0"/>
              <c:showSerName val="0"/>
              <c:showPercent val="0"/>
              <c:showBubbleSize val="0"/>
              <c:extLst/>
            </c:dLbl>
            <c:dLbl>
              <c:idx val="2"/>
              <c:layout>
                <c:manualLayout>
                  <c:x val="0.15983989834785461"/>
                  <c:y val="0.0067387260496616364"/>
                </c:manualLayout>
              </c:layout>
              <c:txPr>
                <a:bodyPr rot="0" spcFirstLastPara="0" vertOverflow="ellipsis" vert="horz" wrap="square" lIns="38100" tIns="19050" rIns="38100" bIns="19050" anchor="ctr" anchorCtr="1"/>
                <a:p>
                  <a:pPr>
                    <a:def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defRPr>
                  </a:pPr>
                  <a:endPara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endParaRPr>
                </a:p>
              </c:txPr>
              <c:dLblPos val="bestFit"/>
              <c:showLegendKey val="0"/>
              <c:showVal val="1"/>
              <c:showCatName val="0"/>
              <c:showSerName val="0"/>
              <c:showPercent val="0"/>
              <c:showBubbleSize val="0"/>
              <c:extLst/>
            </c:dLbl>
            <c:dLbl>
              <c:idx val="3"/>
              <c:layout>
                <c:manualLayout>
                  <c:x val="0.0959414690732956"/>
                  <c:y val="0.20323479175567627"/>
                </c:manualLayout>
              </c:layout>
              <c:txPr>
                <a:bodyPr rot="0" spcFirstLastPara="0" vertOverflow="ellipsis" vert="horz" wrap="square" lIns="38100" tIns="19050" rIns="38100" bIns="19050" anchor="ctr" anchorCtr="1"/>
                <a:p>
                  <a:pPr>
                    <a:def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defRPr>
                  </a:pPr>
                  <a:endPara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endParaRPr>
                </a:p>
              </c:txPr>
              <c:dLblPos val="bestFit"/>
              <c:showLegendKey val="0"/>
              <c:showVal val="1"/>
              <c:showCatName val="0"/>
              <c:showSerName val="0"/>
              <c:showPercent val="0"/>
              <c:showBubbleSize val="0"/>
              <c:extLst/>
            </c:dLbl>
            <c:spPr>
              <a:noFill/>
              <a:ln>
                <a:noFill/>
              </a:ln>
              <a:effectLst/>
            </c:spPr>
            <c:txPr>
              <a:bodyPr rot="0" spcFirstLastPara="0" vertOverflow="ellipsis" vert="horz" wrap="square" lIns="38100" tIns="19050" rIns="38100" bIns="19050" anchor="ctr" anchorCtr="1"/>
              <a:p>
                <a:pPr>
                  <a:def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defRPr>
                </a:pPr>
                <a:endParaRPr lang="zh-CN" sz="1600" b="1" i="0" u="none" strike="noStrike" kern="1200" baseline="0" smtId="4294967295">
                  <a:solidFill>
                    <a:schemeClr val="bg1"/>
                  </a:solidFill>
                  <a:latin typeface="Arial" panose="020b0604020202020204" pitchFamily="34" charset="0"/>
                  <a:ea typeface="微软雅黑" panose="020b0503020204020204" charset="-122"/>
                  <a:cs typeface="+mn-ea"/>
                  <a:sym typeface="Arial" panose="020b0604020202020204" pitchFamily="34" charset="0"/>
                </a:endParaRPr>
              </a:p>
            </c:txPr>
            <c:dLblPos val="bestFit"/>
            <c:showLegendKey val="0"/>
            <c:showVal val="1"/>
            <c:showCatName val="0"/>
            <c:showSerName val="0"/>
            <c:showPercent val="0"/>
            <c:showBubbleSize val="0"/>
            <c:showLeaderLines val="1"/>
            <c:leaderLines/>
            <c:extLst/>
          </c:dLbls>
          <c:val>
            <c:numRef>
              <c:f>Sheet1!$B$2:$B$5</c:f>
              <c:numCache>
                <c:formatCode>0%</c:formatCode>
                <c:ptCount val="4"/>
                <c:pt idx="0">
                  <c:v>0.4</c:v>
                </c:pt>
                <c:pt idx="1">
                  <c:v>0.25</c:v>
                </c:pt>
                <c:pt idx="2">
                  <c:v>0.2</c:v>
                </c:pt>
                <c:pt idx="3">
                  <c:v>0.15</c:v>
                </c:pt>
              </c:numCache>
            </c:numRef>
          </c:val>
          <c:extLst/>
        </c:ser>
        <c:dLbls>
          <c:showLegendKey val="0"/>
          <c:showVal val="0"/>
          <c:showCatName val="0"/>
          <c:showSerName val="0"/>
          <c:showPercent val="0"/>
          <c:showBubbleSize val="0"/>
          <c:showLeaderLines val="0"/>
        </c:dLbls>
        <c:firstSliceAng/>
      </c:pieChart>
    </c:plotArea>
    <c:plotVisOnly val="1"/>
    <c:dispBlanksAs/>
    <c:showDLblsOverMax val="0"/>
  </c:chart>
  <c:txPr>
    <a:bodyPr/>
    <a:p>
      <a:pPr>
        <a:defRPr lang="zh-CN" sz="1600" b="1" smtId="4294967295">
          <a:solidFill>
            <a:schemeClr val="bg1"/>
          </a:solidFill>
          <a:latin typeface="Arial" panose="020b0604020202020204" pitchFamily="34" charset="0"/>
          <a:ea typeface="微软雅黑" panose="020b0503020204020204" charset="-122"/>
          <a:cs typeface="+mn-ea"/>
          <a:sym typeface="Arial" panose="020b0604020202020204" pitchFamily="34" charset="0"/>
        </a:defRPr>
      </a:pPr>
      <a:endParaRPr lang="zh-CN" sz="1600" b="1" smtId="4294967295">
        <a:solidFill>
          <a:schemeClr val="bg1"/>
        </a:solidFill>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8.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spPr>
            <a:solidFill>
              <a:schemeClr val="tx2">
                <a:lumMod val="75000"/>
              </a:schemeClr>
            </a:solidFill>
          </c:spPr>
          <c:dPt>
            <c:idx val="0"/>
            <c:invertIfNegative val="1"/>
            <c:spPr>
              <a:solidFill>
                <a:schemeClr val="accent1"/>
              </a:solidFill>
            </c:spPr>
          </c:dPt>
          <c:dPt>
            <c:idx val="1"/>
            <c:invertIfNegative val="1"/>
            <c:spPr>
              <a:solidFill>
                <a:schemeClr val="bg1">
                  <a:lumMod val="85000"/>
                </a:schemeClr>
              </a:solidFill>
            </c:spPr>
          </c:dPt>
          <c:dLbls>
            <c:delete val="1"/>
            <c:extLst>
              <c:ext xmlns:c15="http://schemas.microsoft.com/office/drawing/2012/chart" uri="{CE6537A1-D6FC-4f65-9D91-7224C49458BB}">
                <c15:showLeaderLines val="1"/>
                <c15:leaderLines>
                  <c:spPr/>
                </c15:leaderLines>
              </c:ext>
            </c:extLst>
          </c:dLbls>
          <c:val>
            <c:numRef>
              <c:f>Sheet1!$B$2:$B$3</c:f>
              <c:numCache>
                <c:formatCode>General</c:formatCode>
                <c:ptCount val="2"/>
                <c:pt idx="0">
                  <c:v>70</c:v>
                </c:pt>
                <c:pt idx="1">
                  <c:v>30</c:v>
                </c:pt>
              </c:numCache>
            </c:numRef>
          </c:val>
          <c:extLst/>
        </c:ser>
        <c:dLbls>
          <c:showLegendKey val="0"/>
          <c:showVal val="0"/>
          <c:showCatName val="0"/>
          <c:showSerName val="0"/>
          <c:showPercent val="0"/>
          <c:showBubbleSize val="0"/>
          <c:showLeaderLines val="0"/>
        </c:dLbls>
        <c:firstSliceAng val="154"/>
        <c:holeSize val="70"/>
      </c:doughnutChart>
    </c:plotArea>
    <c:plotVisOnly val="1"/>
    <c:dispBlanksAs/>
    <c:showDLblsOverMax val="0"/>
  </c:chart>
  <c:spPr>
    <a:ln>
      <a:noFill/>
    </a:ln>
  </c:spPr>
  <c:txPr>
    <a:bodyPr/>
    <a:p>
      <a:pPr>
        <a:defRPr lang="zh-CN" sz="1800" baseline="-25000" smtId="4294967295">
          <a:latin typeface="Arial" panose="020b0604020202020204" pitchFamily="34" charset="0"/>
          <a:ea typeface="微软雅黑" panose="020b0503020204020204" charset="-122"/>
          <a:cs typeface="+mn-ea"/>
          <a:sym typeface="Arial" panose="020b0604020202020204" pitchFamily="34" charset="0"/>
        </a:defRPr>
      </a:pPr>
      <a:endParaRPr lang="zh-CN" sz="1800" baseline="-25000" smtId="4294967295">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charts/chart9.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dPt>
            <c:idx val="0"/>
            <c:invertIfNegative val="1"/>
            <c:spPr>
              <a:solidFill>
                <a:schemeClr val="bg1">
                  <a:lumMod val="85000"/>
                </a:schemeClr>
              </a:solidFill>
            </c:spPr>
          </c:dPt>
          <c:dPt>
            <c:idx val="1"/>
            <c:invertIfNegative val="1"/>
            <c:spPr>
              <a:solidFill>
                <a:schemeClr val="accent2"/>
              </a:solidFill>
            </c:spPr>
          </c:dPt>
          <c:dLbls>
            <c:delete val="1"/>
            <c:extLst>
              <c:ext xmlns:c15="http://schemas.microsoft.com/office/drawing/2012/chart" uri="{CE6537A1-D6FC-4f65-9D91-7224C49458BB}">
                <c15:showLeaderLines val="1"/>
                <c15:leaderLines>
                  <c:spPr/>
                </c15:leaderLines>
              </c:ext>
            </c:extLst>
          </c:dLbls>
          <c:val>
            <c:numRef>
              <c:f>Sheet1!$B$2:$B$3</c:f>
              <c:numCache>
                <c:formatCode>General</c:formatCode>
                <c:ptCount val="2"/>
                <c:pt idx="0">
                  <c:v>30</c:v>
                </c:pt>
                <c:pt idx="1">
                  <c:v>30</c:v>
                </c:pt>
              </c:numCache>
            </c:numRef>
          </c:val>
          <c:extLst/>
        </c:ser>
        <c:dLbls>
          <c:showLegendKey val="0"/>
          <c:showVal val="0"/>
          <c:showCatName val="0"/>
          <c:showSerName val="0"/>
          <c:showPercent val="0"/>
          <c:showBubbleSize val="0"/>
          <c:showLeaderLines val="0"/>
        </c:dLbls>
        <c:firstSliceAng val="43"/>
        <c:holeSize val="70"/>
      </c:doughnutChart>
    </c:plotArea>
    <c:plotVisOnly val="1"/>
    <c:dispBlanksAs/>
    <c:showDLblsOverMax val="0"/>
  </c:chart>
  <c:txPr>
    <a:bodyPr/>
    <a:p>
      <a:pPr>
        <a:defRPr lang="zh-CN" sz="1800" smtId="4294967295">
          <a:latin typeface="Arial" panose="020b0604020202020204" pitchFamily="34" charset="0"/>
          <a:ea typeface="微软雅黑" panose="020b0503020204020204" charset="-122"/>
          <a:cs typeface="+mn-ea"/>
          <a:sym typeface="Arial" panose="020b0604020202020204" pitchFamily="34" charset="0"/>
        </a:defRPr>
      </a:pPr>
      <a:endParaRPr lang="zh-CN" sz="1800" smtId="4294967295">
        <a:latin typeface="Arial" panose="020b0604020202020204" pitchFamily="34" charset="0"/>
        <a:ea typeface="微软雅黑" panose="020b0503020204020204" charset="-122"/>
        <a:cs typeface="+mn-ea"/>
        <a:sym typeface="Arial" panose="020b0604020202020204" pitchFamily="34" charset="0"/>
      </a:endParaRPr>
    </a:p>
  </c:txPr>
  <c:externalData r:id="rId1">
    <c:autoUpdate val="0"/>
  </c:externalData>
</c:chartSpac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First Slide">
    <p:spTree>
      <p:nvGrpSpPr>
        <p:cNvPr id="1" name=""/>
        <p:cNvGrpSpPr/>
        <p:nvPr/>
      </p:nvGrpSpPr>
      <p:grpSpPr>
        <a:xfrm>
          <a:off x="0" y="0"/>
          <a:ext cx="0" cy="0"/>
        </a:xfrm>
      </p:grpSpPr>
      <p:sp>
        <p:nvSpPr>
          <p:cNvPr id="15" name="Picture Placeholder 2"/>
          <p:cNvSpPr>
            <a:spLocks noGrp="1"/>
          </p:cNvSpPr>
          <p:nvPr>
            <p:ph type="pic" sz="quarter" idx="17"/>
          </p:nvPr>
        </p:nvSpPr>
        <p:spPr>
          <a:xfrm>
            <a:off x="3048000" y="331528"/>
            <a:ext cx="3276600" cy="2313078"/>
          </a:xfrm>
          <a:custGeom>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ct val="0"/>
              </a:spcBef>
              <a:buNone/>
              <a:defRPr sz="3150" b="1">
                <a:solidFill>
                  <a:schemeClr val="bg1"/>
                </a:solidFill>
                <a:latin typeface="Lato Hairline" panose="020f0502020204030203"/>
                <a:cs typeface="Lato Hairline" panose="020f0502020204030203"/>
              </a:defRPr>
            </a:lvl1pPr>
          </a:lstStyle>
          <a:p>
            <a:pPr lvl="0"/>
            <a:r>
              <a:rPr lang="es-ES_tradnl"/>
              <a:t>TITLE HERE</a:t>
            </a:r>
            <a:endParaRPr lang="es-ES_tradnl"/>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ct val="0"/>
              </a:spcBef>
              <a:spcAft>
                <a:spcPct val="0"/>
              </a:spcAft>
              <a:buNone/>
              <a:defRPr sz="1350" b="0">
                <a:solidFill>
                  <a:schemeClr val="accent3"/>
                </a:solidFill>
                <a:latin typeface="Lato Light" panose="020f0502020204030203"/>
                <a:cs typeface="Lato Light" panose="020f0502020204030203"/>
              </a:defRPr>
            </a:lvl1pPr>
          </a:lstStyle>
          <a:p>
            <a:pPr lvl="0"/>
            <a:r>
              <a:rPr lang="es-ES_tradnl" err="1"/>
              <a:t>Ultimate Powerpoint Template</a:t>
            </a:r>
            <a:endParaRPr lang="es-ES_tradnl"/>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err="1"/>
              <a:t>Lorem ipsum dolor sit amet, consectetur adipiscing elit. Fusce diam tortor, mattis quis dapibus vitae, euismod non purus. Maecenas ut lacus nec mauris feugiat tristique.</a:t>
            </a:r>
            <a:endParaRPr lang="en-US"/>
          </a:p>
        </p:txBody>
      </p:sp>
    </p:spTree>
  </p:cSld>
  <p:clrMapOvr>
    <a:masterClrMapping/>
  </p:clrMapOvr>
  <mc:AlternateContent>
    <mc:Choice xmlns:p14="http://schemas.microsoft.com/office/powerpoint/2010/main" Requires="p14">
      <p:transition spd="med" advTm="2000" p14:dur="7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t/>
            </a:fld>
            <a:endParaRPr lang="zh-CN" altLang="en-US"/>
          </a:p>
        </p:txBody>
      </p:sp>
      <p:sp>
        <p:nvSpPr>
          <p:cNvPr id="7" name="矩形 6"/>
          <p:cNvSpPr/>
          <p:nvPr userDrawn="1"/>
        </p:nvSpPr>
        <p:spPr>
          <a:xfrm>
            <a:off x="5715" y="732155"/>
            <a:ext cx="9132570" cy="4309745"/>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0.png" /><Relationship Id="rId11" Type="http://schemas.openxmlformats.org/officeDocument/2006/relationships/image" Target="../media/image11.png" /><Relationship Id="rId12" Type="http://schemas.microsoft.com/office/2007/relationships/media" Target="../media/media1.mp3" /><Relationship Id="rId13" Type="http://schemas.microsoft.com/office/2007/relationships/media" Target="../media/media1.mp3" TargetMode="Internal" /><Relationship Id="rId14" Type="http://schemas.openxmlformats.org/officeDocument/2006/relationships/image" Target="../media/image12.png" /><Relationship Id="rId15" Type="http://schemas.openxmlformats.org/officeDocument/2006/relationships/image" Target="../media/image13.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image" Target="../media/image8.png" /><Relationship Id="rId9" Type="http://schemas.openxmlformats.org/officeDocument/2006/relationships/image" Target="../media/image9.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hart" Target="../charts/char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2.png" /><Relationship Id="rId11" Type="http://schemas.openxmlformats.org/officeDocument/2006/relationships/image" Target="../media/image13.png" /><Relationship Id="rId2" Type="http://schemas.openxmlformats.org/officeDocument/2006/relationships/image" Target="../media/image2.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hart" Target="../charts/chart2.xml" /><Relationship Id="rId3" Type="http://schemas.openxmlformats.org/officeDocument/2006/relationships/chart" Target="../charts/chart3.xml" /><Relationship Id="rId4" Type="http://schemas.openxmlformats.org/officeDocument/2006/relationships/chart" Target="../charts/chart4.xml" /><Relationship Id="rId5" Type="http://schemas.openxmlformats.org/officeDocument/2006/relationships/chart" Target="../charts/chart5.xml" /><Relationship Id="rId6" Type="http://schemas.openxmlformats.org/officeDocument/2006/relationships/chart" Target="../charts/chart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hart" Target="../charts/char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chart" Target="../charts/chart8.xml" /><Relationship Id="rId3" Type="http://schemas.openxmlformats.org/officeDocument/2006/relationships/chart" Target="../charts/chart9.xml" /><Relationship Id="rId4" Type="http://schemas.openxmlformats.org/officeDocument/2006/relationships/chart" Target="../charts/chart10.xml" /><Relationship Id="rId5" Type="http://schemas.openxmlformats.org/officeDocument/2006/relationships/chart" Target="../charts/chart1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2.png" /><Relationship Id="rId11" Type="http://schemas.openxmlformats.org/officeDocument/2006/relationships/image" Target="../media/image13.png" /><Relationship Id="rId2" Type="http://schemas.openxmlformats.org/officeDocument/2006/relationships/image" Target="../media/image2.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2.png" /><Relationship Id="rId11" Type="http://schemas.openxmlformats.org/officeDocument/2006/relationships/image" Target="../media/image13.png" /><Relationship Id="rId12" Type="http://schemas.openxmlformats.org/officeDocument/2006/relationships/image" Target="../media/image14.png" /><Relationship Id="rId13" Type="http://schemas.openxmlformats.org/officeDocument/2006/relationships/image" Target="../media/image15.png" /><Relationship Id="rId14" Type="http://schemas.openxmlformats.org/officeDocument/2006/relationships/image" Target="../media/image16.png" /><Relationship Id="rId15" Type="http://schemas.openxmlformats.org/officeDocument/2006/relationships/image" Target="../media/image17.png" /><Relationship Id="rId16" Type="http://schemas.openxmlformats.org/officeDocument/2006/relationships/image" Target="../media/image18.png" /><Relationship Id="rId2" Type="http://schemas.openxmlformats.org/officeDocument/2006/relationships/image" Target="../media/image2.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image" Target="../media/image10.png" /><Relationship Id="rId11" Type="http://schemas.openxmlformats.org/officeDocument/2006/relationships/image" Target="../media/image11.png" /><Relationship Id="rId12" Type="http://schemas.microsoft.com/office/2007/relationships/media" Target="../media/media1.mp3" /><Relationship Id="rId13" Type="http://schemas.microsoft.com/office/2007/relationships/media" Target="../media/media1.mp3" TargetMode="Internal" /><Relationship Id="rId14" Type="http://schemas.openxmlformats.org/officeDocument/2006/relationships/image" Target="../media/image12.png" /><Relationship Id="rId15" Type="http://schemas.openxmlformats.org/officeDocument/2006/relationships/image" Target="../media/image13.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image" Target="../media/image8.png" /><Relationship Id="rId9" Type="http://schemas.openxmlformats.org/officeDocument/2006/relationships/image" Target="../media/image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2.png" /><Relationship Id="rId11" Type="http://schemas.openxmlformats.org/officeDocument/2006/relationships/image" Target="../media/image13.png" /><Relationship Id="rId2" Type="http://schemas.openxmlformats.org/officeDocument/2006/relationships/image" Target="../media/image2.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2.png" /><Relationship Id="rId11" Type="http://schemas.openxmlformats.org/officeDocument/2006/relationships/image" Target="../media/image13.png" /><Relationship Id="rId2" Type="http://schemas.openxmlformats.org/officeDocument/2006/relationships/image" Target="../media/image2.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 Id="rId8" Type="http://schemas.openxmlformats.org/officeDocument/2006/relationships/image" Target="../media/image9.png" /><Relationship Id="rId9" Type="http://schemas.openxmlformats.org/officeDocument/2006/relationships/image" Target="../media/image10.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b="5790"/>
          <a:stretch>
            <a:fillRect/>
          </a:stretch>
        </p:blipFill>
        <p:spPr>
          <a:xfrm>
            <a:off x="0" y="450"/>
            <a:ext cx="9144000" cy="5143500"/>
          </a:xfrm>
          <a:prstGeom prst="rect">
            <a:avLst/>
          </a:prstGeom>
        </p:spPr>
      </p:pic>
      <p:pic>
        <p:nvPicPr>
          <p:cNvPr id="22" name="图片 21" descr="E:\素材\卡通\6de0661eb852b87e1371306e75a9f687.png6de0661eb852b87e1371306e75a9f687"/>
          <p:cNvPicPr>
            <a:picLocks noChangeAspect="1"/>
          </p:cNvPicPr>
          <p:nvPr/>
        </p:nvPicPr>
        <p:blipFill>
          <a:blip r:embed="rId3"/>
          <a:stretch>
            <a:fillRect/>
          </a:stretch>
        </p:blipFill>
        <p:spPr>
          <a:xfrm>
            <a:off x="2026920" y="660400"/>
            <a:ext cx="4905375" cy="2392045"/>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 y="207010"/>
            <a:ext cx="9148445" cy="73406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rcRect l="2446" t="-653" r="2297" b="82525"/>
          <a:stretch>
            <a:fillRect/>
          </a:stretch>
        </p:blipFill>
        <p:spPr>
          <a:xfrm>
            <a:off x="1" y="-19552"/>
            <a:ext cx="9158288" cy="542925"/>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rcRect l="39962" t="47368"/>
          <a:stretch>
            <a:fillRect/>
          </a:stretch>
        </p:blipFill>
        <p:spPr>
          <a:xfrm>
            <a:off x="3868284" y="3710701"/>
            <a:ext cx="5275716" cy="1445275"/>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56998" y="2599847"/>
            <a:ext cx="1500188" cy="2221706"/>
          </a:xfrm>
          <a:prstGeom prst="rect">
            <a:avLst/>
          </a:prstGeom>
        </p:spPr>
      </p:pic>
      <p:pic>
        <p:nvPicPr>
          <p:cNvPr id="9" name="图片 8"/>
          <p:cNvPicPr>
            <a:picLocks noChangeAspect="1"/>
          </p:cNvPicPr>
          <p:nvPr/>
        </p:nvPicPr>
        <p:blipFill>
          <a:blip r:embed="rId8">
            <a:extLst>
              <a:ext uri="{28A0092B-C50C-407E-A947-70E740481C1C}">
                <a14:useLocalDpi xmlns:a14="http://schemas.microsoft.com/office/drawing/2010/main" val="0"/>
              </a:ext>
            </a:extLst>
          </a:blip>
          <a:srcRect t="51367" r="30728"/>
          <a:stretch>
            <a:fillRect/>
          </a:stretch>
        </p:blipFill>
        <p:spPr>
          <a:xfrm>
            <a:off x="-170" y="3742930"/>
            <a:ext cx="6385901" cy="1401019"/>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432778" flipH="1">
            <a:off x="1437061" y="4005393"/>
            <a:ext cx="1625420" cy="800129"/>
          </a:xfrm>
          <a:prstGeom prst="rect">
            <a:avLst/>
          </a:prstGeom>
        </p:spPr>
      </p:pic>
      <p:pic>
        <p:nvPicPr>
          <p:cNvPr id="11" name="图片 1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6940" y="939348"/>
            <a:ext cx="1064419" cy="700088"/>
          </a:xfrm>
          <a:prstGeom prst="rect">
            <a:avLst/>
          </a:prstGeom>
        </p:spPr>
      </p:pic>
      <p:grpSp>
        <p:nvGrpSpPr>
          <p:cNvPr id="16" name="组合 15"/>
          <p:cNvGrpSpPr/>
          <p:nvPr/>
        </p:nvGrpSpPr>
        <p:grpSpPr>
          <a:xfrm>
            <a:off x="1610193" y="2591885"/>
            <a:ext cx="5858903" cy="1311908"/>
            <a:chOff x="2146923" y="3217079"/>
            <a:chExt cx="7811870" cy="1749211"/>
          </a:xfrm>
        </p:grpSpPr>
        <p:sp>
          <p:nvSpPr>
            <p:cNvPr id="13" name="文本框 12"/>
            <p:cNvSpPr txBox="1"/>
            <p:nvPr/>
          </p:nvSpPr>
          <p:spPr>
            <a:xfrm>
              <a:off x="2146923" y="3217079"/>
              <a:ext cx="7811870" cy="613833"/>
            </a:xfrm>
            <a:prstGeom prst="rect">
              <a:avLst/>
            </a:prstGeom>
            <a:noFill/>
          </p:spPr>
          <p:txBody>
            <a:bodyPr wrap="square" rtlCol="0">
              <a:spAutoFit/>
            </a:bodyPr>
            <a:lstStyle/>
            <a:p>
              <a:pPr algn="ctr"/>
              <a:r>
                <a:rPr lang="zh-CN" altLang="en-US" sz="2400">
                  <a:solidFill>
                    <a:schemeClr val="bg1"/>
                  </a:solidFill>
                  <a:latin typeface="华文琥珀" panose="02010800040101010101" pitchFamily="2" charset="-122"/>
                  <a:ea typeface="华文琥珀" panose="02010800040101010101" pitchFamily="2" charset="-122"/>
                </a:rPr>
                <a:t>商务风圣诞节节日庆典活动策划PPT</a:t>
              </a:r>
              <a:endParaRPr lang="zh-CN" altLang="en-US" sz="2400">
                <a:solidFill>
                  <a:schemeClr val="bg1"/>
                </a:solidFill>
                <a:latin typeface="华文琥珀" panose="02010800040101010101" pitchFamily="2" charset="-122"/>
                <a:ea typeface="华文琥珀" panose="02010800040101010101" pitchFamily="2" charset="-122"/>
              </a:endParaRPr>
            </a:p>
          </p:txBody>
        </p:sp>
        <p:sp>
          <p:nvSpPr>
            <p:cNvPr id="14" name="文本框 13"/>
            <p:cNvSpPr txBox="1"/>
            <p:nvPr/>
          </p:nvSpPr>
          <p:spPr>
            <a:xfrm>
              <a:off x="2862759" y="3751644"/>
              <a:ext cx="6380198" cy="552027"/>
            </a:xfrm>
            <a:prstGeom prst="rect">
              <a:avLst/>
            </a:prstGeom>
            <a:noFill/>
          </p:spPr>
          <p:txBody>
            <a:bodyPr wrap="square" rtlCol="0">
              <a:spAutoFit/>
            </a:bodyPr>
            <a:lstStyle/>
            <a:p>
              <a:pPr algn="ctr">
                <a:lnSpc>
                  <a:spcPct val="100000"/>
                </a:lnSpc>
              </a:pPr>
              <a:r>
                <a:rPr lang="en-US" altLang="zh-CN" sz="1050">
                  <a:solidFill>
                    <a:schemeClr val="bg1"/>
                  </a:solidFill>
                </a:rPr>
                <a:t>Lorem ipsum dolor sit amet, Lorem dolor sit Lorem ipsum dolor sit amet,consectetur. amet, consectetur. ipsum dolor</a:t>
              </a:r>
              <a:endParaRPr lang="en-US" altLang="zh-CN" sz="1050">
                <a:solidFill>
                  <a:schemeClr val="bg1"/>
                </a:solidFill>
              </a:endParaRPr>
            </a:p>
          </p:txBody>
        </p:sp>
        <p:sp>
          <p:nvSpPr>
            <p:cNvPr id="15" name="文本框 14"/>
            <p:cNvSpPr txBox="1"/>
            <p:nvPr/>
          </p:nvSpPr>
          <p:spPr>
            <a:xfrm>
              <a:off x="3107770" y="4352457"/>
              <a:ext cx="5890177" cy="613833"/>
            </a:xfrm>
            <a:prstGeom prst="rect">
              <a:avLst/>
            </a:prstGeom>
            <a:noFill/>
          </p:spPr>
          <p:txBody>
            <a:bodyPr wrap="square" rtlCol="0">
              <a:spAutoFit/>
            </a:bodyPr>
            <a:lstStyle/>
            <a:p>
              <a:pPr algn="ctr"/>
              <a:r>
                <a:rPr lang="en-US" altLang="zh-CN" sz="2400" b="1" spc="600">
                  <a:solidFill>
                    <a:srgbClr val="F6F8BF"/>
                  </a:solidFill>
                  <a:latin typeface="方正大标宋简体" panose="02010601030101010101" charset="-122"/>
                  <a:ea typeface="方正大标宋简体" panose="02010601030101010101" charset="-122"/>
                </a:rPr>
                <a:t>CHRISTMAS DAY</a:t>
              </a:r>
              <a:endParaRPr lang="zh-CN" altLang="en-US" sz="2400" b="1" spc="600">
                <a:solidFill>
                  <a:srgbClr val="F6F8BF"/>
                </a:solidFill>
                <a:latin typeface="方正大标宋简体" panose="02010601030101010101" charset="-122"/>
                <a:ea typeface="方正大标宋简体" panose="02010601030101010101" charset="-122"/>
              </a:endParaRPr>
            </a:p>
          </p:txBody>
        </p:sp>
      </p:grpSp>
      <p:pic>
        <p:nvPicPr>
          <p:cNvPr id="17" name="伍々慧 - 約束の海">
            <a:hlinkClick action="ppaction://media"/>
          </p:cNvPr>
          <p:cNvPicPr>
            <a:picLocks noChangeAspect="1"/>
          </p:cNvPicPr>
          <p:nvPr>
            <a:audioFile r:link="rId12"/>
            <p:extLst>
              <p:ext uri="{DAA4B4D4-6D71-4841-9C94-3DE7FCFB9230}">
                <p14:media r:embed="rId13">
                  <p14:trim end="75977.296875"/>
                </p14:media>
              </p:ext>
            </p:extLst>
          </p:nvPr>
        </p:nvPicPr>
        <p:blipFill>
          <a:blip r:embed="rId11"/>
          <a:stretch>
            <a:fillRect/>
          </a:stretch>
        </p:blipFill>
        <p:spPr>
          <a:xfrm>
            <a:off x="-690562" y="596953"/>
            <a:ext cx="457200" cy="457200"/>
          </a:xfrm>
          <a:prstGeom prst="rect">
            <a:avLst/>
          </a:prstGeom>
        </p:spPr>
      </p:pic>
      <p:pic>
        <p:nvPicPr>
          <p:cNvPr id="20" name="图片 19"/>
          <p:cNvPicPr>
            <a:picLocks noChangeAspect="1"/>
          </p:cNvPicPr>
          <p:nvPr/>
        </p:nvPicPr>
        <p:blipFill>
          <a:blip r:embed="rId14">
            <a:extLst>
              <a:ext uri="{28A0092B-C50C-407E-A947-70E740481C1C}">
                <a14:useLocalDpi xmlns:a14="http://schemas.microsoft.com/office/drawing/2010/main" val="0"/>
              </a:ext>
            </a:extLst>
          </a:blip>
          <a:srcRect l="42819" t="31181"/>
          <a:stretch>
            <a:fillRect/>
          </a:stretch>
        </p:blipFill>
        <p:spPr>
          <a:xfrm>
            <a:off x="7409897" y="938939"/>
            <a:ext cx="1967066" cy="2367399"/>
          </a:xfrm>
          <a:prstGeom prst="rect">
            <a:avLst/>
          </a:prstGeom>
        </p:spPr>
      </p:pic>
      <p:pic>
        <p:nvPicPr>
          <p:cNvPr id="21" name="图片 20"/>
          <p:cNvPicPr>
            <a:picLocks noChangeAspect="1"/>
          </p:cNvPicPr>
          <p:nvPr/>
        </p:nvPicPr>
        <p:blipFill>
          <a:blip r:embed="rId15">
            <a:extLst>
              <a:ext uri="{28A0092B-C50C-407E-A947-70E740481C1C}">
                <a14:useLocalDpi xmlns:a14="http://schemas.microsoft.com/office/drawing/2010/main" val="0"/>
              </a:ext>
            </a:extLst>
          </a:blip>
          <a:srcRect r="51571" b="35269"/>
          <a:stretch>
            <a:fillRect/>
          </a:stretch>
        </p:blipFill>
        <p:spPr>
          <a:xfrm>
            <a:off x="-505132" y="1766077"/>
            <a:ext cx="2286000" cy="3055503"/>
          </a:xfrm>
          <a:prstGeom prst="rect">
            <a:avLst/>
          </a:prstGeom>
        </p:spPr>
      </p:pic>
    </p:spTree>
  </p:cSld>
  <p:clrMapOvr>
    <a:masterClrMapping/>
  </p:clrMapOvr>
  <mc:AlternateContent>
    <mc:Choice xmlns:p14="http://schemas.microsoft.com/office/powerpoint/2010/main" Requires="p14">
      <p:transition advTm="3698" p14:dur="9">
        <p:cover dir="d"/>
      </p:transition>
    </mc:Choice>
    <mc:Fallback>
      <p:transition advTm="3698">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childTnLst>
                          </p:cTn>
                        </p:par>
                        <p:par>
                          <p:cTn id="8" fill="hold" nodeType="afterGroup">
                            <p:stCondLst>
                              <p:cond delay="1"/>
                            </p:stCondLst>
                            <p:childTnLst>
                              <p:par>
                                <p:cTn id="9" presetID="31"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1000" fill="hold"/>
                                        <p:tgtEl>
                                          <p:spTgt spid="22"/>
                                        </p:tgtEl>
                                        <p:attrNameLst>
                                          <p:attrName>ppt_w</p:attrName>
                                        </p:attrNameLst>
                                      </p:cBhvr>
                                      <p:tavLst>
                                        <p:tav tm="0">
                                          <p:val>
                                            <p:fltVal val="0"/>
                                          </p:val>
                                        </p:tav>
                                        <p:tav tm="100000">
                                          <p:val>
                                            <p:strVal val="#ppt_w"/>
                                          </p:val>
                                        </p:tav>
                                      </p:tavLst>
                                    </p:anim>
                                    <p:anim calcmode="lin" valueType="num">
                                      <p:cBhvr>
                                        <p:cTn id="12" dur="1000" fill="hold"/>
                                        <p:tgtEl>
                                          <p:spTgt spid="22"/>
                                        </p:tgtEl>
                                        <p:attrNameLst>
                                          <p:attrName>ppt_h</p:attrName>
                                        </p:attrNameLst>
                                      </p:cBhvr>
                                      <p:tavLst>
                                        <p:tav tm="0">
                                          <p:val>
                                            <p:fltVal val="0"/>
                                          </p:val>
                                        </p:tav>
                                        <p:tav tm="100000">
                                          <p:val>
                                            <p:strVal val="#ppt_h"/>
                                          </p:val>
                                        </p:tav>
                                      </p:tavLst>
                                    </p:anim>
                                    <p:anim calcmode="lin" valueType="num">
                                      <p:cBhvr>
                                        <p:cTn id="13" dur="1000" fill="hold"/>
                                        <p:tgtEl>
                                          <p:spTgt spid="22"/>
                                        </p:tgtEl>
                                        <p:attrNameLst>
                                          <p:attrName>style.rotation</p:attrName>
                                        </p:attrNameLst>
                                      </p:cBhvr>
                                      <p:tavLst>
                                        <p:tav tm="0">
                                          <p:val>
                                            <p:fltVal val="90"/>
                                          </p:val>
                                        </p:tav>
                                        <p:tav tm="100000">
                                          <p:val>
                                            <p:fltVal val="0"/>
                                          </p:val>
                                        </p:tav>
                                      </p:tavLst>
                                    </p:anim>
                                    <p:animEffect transition="in" filter="fade">
                                      <p:cBhvr>
                                        <p:cTn id="14" dur="1000"/>
                                        <p:tgtEl>
                                          <p:spTgt spid="22"/>
                                        </p:tgtEl>
                                      </p:cBhvr>
                                    </p:animEffect>
                                  </p:childTnLst>
                                </p:cTn>
                              </p:par>
                            </p:childTnLst>
                          </p:cTn>
                        </p:par>
                        <p:par>
                          <p:cTn id="15" fill="hold" nodeType="afterGroup">
                            <p:stCondLst>
                              <p:cond delay="1001"/>
                            </p:stCondLst>
                            <p:childTnLst>
                              <p:par>
                                <p:cTn id="16" presetID="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1501"/>
                            </p:stCondLst>
                            <p:childTnLst>
                              <p:par>
                                <p:cTn id="21" presetID="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2001"/>
                            </p:stCondLst>
                            <p:childTnLst>
                              <p:par>
                                <p:cTn id="26" presetID="2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par>
                                <p:cTn id="29" presetID="42"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5" name="Group 129"/>
          <p:cNvGrpSpPr/>
          <p:nvPr/>
        </p:nvGrpSpPr>
        <p:grpSpPr>
          <a:xfrm>
            <a:off x="2534933" y="2938307"/>
            <a:ext cx="674543" cy="674543"/>
            <a:chOff x="2502224" y="2594793"/>
            <a:chExt cx="905504" cy="905504"/>
          </a:xfrm>
        </p:grpSpPr>
        <p:sp>
          <p:nvSpPr>
            <p:cNvPr id="131" name="Freeform 130"/>
            <p:cNvSpPr/>
            <p:nvPr/>
          </p:nvSpPr>
          <p:spPr>
            <a:xfrm>
              <a:off x="2596064" y="2688633"/>
              <a:ext cx="717824" cy="717824"/>
            </a:xfrm>
            <a:custGeom>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49680">
                <a:lnSpc>
                  <a:spcPct val="150000"/>
                </a:lnSpc>
                <a:spcAft>
                  <a:spcPct val="3500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2" name="Freeform 9"/>
            <p:cNvSpPr>
              <a:spLocks noEditPoints="1"/>
            </p:cNvSpPr>
            <p:nvPr/>
          </p:nvSpPr>
          <p:spPr bwMode="auto">
            <a:xfrm>
              <a:off x="2808330" y="2883878"/>
              <a:ext cx="293292" cy="327335"/>
            </a:xfrm>
            <a:custGeom>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3" name="Freeform 132"/>
            <p:cNvSpPr/>
            <p:nvPr/>
          </p:nvSpPr>
          <p:spPr>
            <a:xfrm>
              <a:off x="2502224" y="2594793"/>
              <a:ext cx="905504" cy="905504"/>
            </a:xfrm>
            <a:custGeom>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70" tIns="182870" rIns="157999" bIns="157999" numCol="1" spcCol="1270" anchor="ctr" anchorCtr="0">
              <a:noAutofit/>
            </a:bodyPr>
            <a:lstStyle/>
            <a:p>
              <a:pPr algn="ctr" defTabSz="1249680">
                <a:lnSpc>
                  <a:spcPct val="150000"/>
                </a:lnSpc>
                <a:spcAft>
                  <a:spcPct val="3500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cxnSp>
        <p:nvCxnSpPr>
          <p:cNvPr id="134" name="Straight Connector 133"/>
          <p:cNvCxnSpPr/>
          <p:nvPr/>
        </p:nvCxnSpPr>
        <p:spPr>
          <a:xfrm>
            <a:off x="3227884" y="3275578"/>
            <a:ext cx="514962"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35"/>
          <p:cNvGrpSpPr/>
          <p:nvPr/>
        </p:nvGrpSpPr>
        <p:grpSpPr>
          <a:xfrm>
            <a:off x="6017147" y="2234384"/>
            <a:ext cx="674543" cy="674543"/>
            <a:chOff x="5714220" y="3605271"/>
            <a:chExt cx="905504" cy="905504"/>
          </a:xfrm>
        </p:grpSpPr>
        <p:sp>
          <p:nvSpPr>
            <p:cNvPr id="137" name="Freeform 136"/>
            <p:cNvSpPr/>
            <p:nvPr/>
          </p:nvSpPr>
          <p:spPr>
            <a:xfrm>
              <a:off x="5808060" y="3699111"/>
              <a:ext cx="717824" cy="717824"/>
            </a:xfrm>
            <a:custGeom>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70" tIns="157999" rIns="157999" bIns="91434" numCol="1" spcCol="1270" anchor="ctr" anchorCtr="0">
              <a:noAutofit/>
            </a:bodyPr>
            <a:lstStyle/>
            <a:p>
              <a:pPr algn="ctr" defTabSz="1249680">
                <a:lnSpc>
                  <a:spcPct val="150000"/>
                </a:lnSpc>
                <a:spcAft>
                  <a:spcPct val="3500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8" name="Freeform 100"/>
            <p:cNvSpPr>
              <a:spLocks noEditPoints="1"/>
            </p:cNvSpPr>
            <p:nvPr/>
          </p:nvSpPr>
          <p:spPr bwMode="auto">
            <a:xfrm>
              <a:off x="5994749" y="3892925"/>
              <a:ext cx="344447" cy="330196"/>
            </a:xfrm>
            <a:custGeom>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9" name="Freeform 138"/>
            <p:cNvSpPr/>
            <p:nvPr/>
          </p:nvSpPr>
          <p:spPr>
            <a:xfrm>
              <a:off x="5714220" y="3605271"/>
              <a:ext cx="905504" cy="905504"/>
            </a:xfrm>
            <a:custGeom>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70" tIns="182870" rIns="157999" bIns="157999" numCol="1" spcCol="1270" anchor="ctr" anchorCtr="0">
              <a:noAutofit/>
            </a:bodyPr>
            <a:lstStyle/>
            <a:p>
              <a:pPr algn="ctr" defTabSz="1249680">
                <a:lnSpc>
                  <a:spcPct val="150000"/>
                </a:lnSpc>
                <a:spcAft>
                  <a:spcPct val="3500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cxnSp>
        <p:nvCxnSpPr>
          <p:cNvPr id="141" name="Straight Connector 140"/>
          <p:cNvCxnSpPr/>
          <p:nvPr/>
        </p:nvCxnSpPr>
        <p:spPr>
          <a:xfrm>
            <a:off x="5308526" y="2571656"/>
            <a:ext cx="700018"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5342342" y="3631899"/>
            <a:ext cx="700018"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48"/>
          <p:cNvGrpSpPr/>
          <p:nvPr/>
        </p:nvGrpSpPr>
        <p:grpSpPr>
          <a:xfrm>
            <a:off x="6050962" y="3294628"/>
            <a:ext cx="674543" cy="674543"/>
            <a:chOff x="6477261" y="3281463"/>
            <a:chExt cx="850954" cy="850954"/>
          </a:xfrm>
        </p:grpSpPr>
        <p:grpSp>
          <p:nvGrpSpPr>
            <p:cNvPr id="10"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70" tIns="157999" rIns="157999" bIns="91434" numCol="1" spcCol="1270" anchor="ctr" anchorCtr="0">
                <a:noAutofit/>
              </a:bodyPr>
              <a:lstStyle/>
              <a:p>
                <a:pPr algn="ctr" defTabSz="1249680">
                  <a:lnSpc>
                    <a:spcPct val="150000"/>
                  </a:lnSpc>
                  <a:spcAft>
                    <a:spcPct val="3500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5" name="Freeform 144"/>
              <p:cNvSpPr/>
              <p:nvPr/>
            </p:nvSpPr>
            <p:spPr>
              <a:xfrm>
                <a:off x="5714220" y="3605271"/>
                <a:ext cx="905504" cy="905504"/>
              </a:xfrm>
              <a:custGeom>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70" tIns="182870" rIns="157999" bIns="157999" numCol="1" spcCol="1270" anchor="ctr" anchorCtr="0">
                <a:noAutofit/>
              </a:bodyPr>
              <a:lstStyle/>
              <a:p>
                <a:pPr algn="ctr" defTabSz="1249680">
                  <a:lnSpc>
                    <a:spcPct val="150000"/>
                  </a:lnSpc>
                  <a:spcAft>
                    <a:spcPct val="3500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48" name="Freeform 62"/>
            <p:cNvSpPr>
              <a:spLocks noEditPoints="1"/>
            </p:cNvSpPr>
            <p:nvPr/>
          </p:nvSpPr>
          <p:spPr bwMode="auto">
            <a:xfrm>
              <a:off x="6747482" y="3550443"/>
              <a:ext cx="310512" cy="312994"/>
            </a:xfrm>
            <a:custGeom>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7" h="57">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cxnSp>
        <p:nvCxnSpPr>
          <p:cNvPr id="154" name="Straight Connector 153"/>
          <p:cNvCxnSpPr/>
          <p:nvPr/>
        </p:nvCxnSpPr>
        <p:spPr>
          <a:xfrm>
            <a:off x="3227884" y="2071317"/>
            <a:ext cx="514962"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56"/>
          <p:cNvGrpSpPr/>
          <p:nvPr/>
        </p:nvGrpSpPr>
        <p:grpSpPr>
          <a:xfrm>
            <a:off x="2534933" y="1734046"/>
            <a:ext cx="674543" cy="674543"/>
            <a:chOff x="1991932" y="1640533"/>
            <a:chExt cx="850954" cy="850954"/>
          </a:xfrm>
        </p:grpSpPr>
        <p:grpSp>
          <p:nvGrpSpPr>
            <p:cNvPr id="12"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49680">
                  <a:lnSpc>
                    <a:spcPct val="150000"/>
                  </a:lnSpc>
                  <a:spcAft>
                    <a:spcPct val="3500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3" name="Freeform 152"/>
              <p:cNvSpPr/>
              <p:nvPr/>
            </p:nvSpPr>
            <p:spPr>
              <a:xfrm>
                <a:off x="2502224" y="2594793"/>
                <a:ext cx="905504" cy="905504"/>
              </a:xfrm>
              <a:custGeom>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70" tIns="182870" rIns="157999" bIns="157999" numCol="1" spcCol="1270" anchor="ctr" anchorCtr="0">
                <a:noAutofit/>
              </a:bodyPr>
              <a:lstStyle/>
              <a:p>
                <a:pPr algn="ctr" defTabSz="1249680">
                  <a:lnSpc>
                    <a:spcPct val="150000"/>
                  </a:lnSpc>
                  <a:spcAft>
                    <a:spcPct val="3500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56" name="Freeform 187"/>
            <p:cNvSpPr>
              <a:spLocks noEditPoints="1"/>
            </p:cNvSpPr>
            <p:nvPr/>
          </p:nvSpPr>
          <p:spPr bwMode="auto">
            <a:xfrm>
              <a:off x="2249043" y="1957202"/>
              <a:ext cx="336732" cy="217616"/>
            </a:xfrm>
            <a:custGeom>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58" name="Text Placeholder 3"/>
          <p:cNvSpPr txBox="1"/>
          <p:nvPr/>
        </p:nvSpPr>
        <p:spPr>
          <a:xfrm>
            <a:off x="6800858" y="3399448"/>
            <a:ext cx="1260932" cy="52578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9" name="Text Placeholder 3"/>
          <p:cNvSpPr txBox="1"/>
          <p:nvPr/>
        </p:nvSpPr>
        <p:spPr>
          <a:xfrm>
            <a:off x="1178640" y="3001547"/>
            <a:ext cx="1260932" cy="52578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0" name="Text Placeholder 3"/>
          <p:cNvSpPr txBox="1"/>
          <p:nvPr/>
        </p:nvSpPr>
        <p:spPr>
          <a:xfrm>
            <a:off x="6800858" y="2323182"/>
            <a:ext cx="1260932" cy="52578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1" name="Text Placeholder 3"/>
          <p:cNvSpPr txBox="1"/>
          <p:nvPr/>
        </p:nvSpPr>
        <p:spPr>
          <a:xfrm>
            <a:off x="1177370" y="1778949"/>
            <a:ext cx="1260932" cy="52578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2" name="Group 128"/>
          <p:cNvGrpSpPr/>
          <p:nvPr/>
        </p:nvGrpSpPr>
        <p:grpSpPr>
          <a:xfrm>
            <a:off x="3605129" y="1971954"/>
            <a:ext cx="1933742" cy="1965572"/>
            <a:chOff x="3124200" y="1657350"/>
            <a:chExt cx="2700338" cy="2744788"/>
          </a:xfrm>
        </p:grpSpPr>
        <p:sp>
          <p:nvSpPr>
            <p:cNvPr id="3077" name="Freeform 5"/>
            <p:cNvSpPr/>
            <p:nvPr/>
          </p:nvSpPr>
          <p:spPr bwMode="auto">
            <a:xfrm>
              <a:off x="3789363" y="1657350"/>
              <a:ext cx="1874838" cy="738188"/>
            </a:xfrm>
            <a:custGeom>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chemeClr val="accent4"/>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78" name="Freeform 6"/>
            <p:cNvSpPr/>
            <p:nvPr/>
          </p:nvSpPr>
          <p:spPr bwMode="auto">
            <a:xfrm>
              <a:off x="3624263" y="1671637"/>
              <a:ext cx="184150" cy="709613"/>
            </a:xfrm>
            <a:custGeom>
              <a:cxnLst>
                <a:cxn ang="0">
                  <a:pos x="104" y="0"/>
                </a:cxn>
                <a:cxn ang="0">
                  <a:pos x="116" y="428"/>
                </a:cxn>
                <a:cxn ang="0">
                  <a:pos x="0" y="447"/>
                </a:cxn>
                <a:cxn ang="0">
                  <a:pos x="3" y="80"/>
                </a:cxn>
                <a:cxn ang="0">
                  <a:pos x="104" y="0"/>
                </a:cxn>
              </a:cxnLst>
              <a:rect l="0" t="0" r="r" b="b"/>
              <a:pathLst>
                <a:path w="115" h="447">
                  <a:moveTo>
                    <a:pt x="104" y="0"/>
                  </a:moveTo>
                  <a:lnTo>
                    <a:pt x="116" y="428"/>
                  </a:lnTo>
                  <a:lnTo>
                    <a:pt x="0" y="447"/>
                  </a:lnTo>
                  <a:lnTo>
                    <a:pt x="3" y="80"/>
                  </a:lnTo>
                  <a:lnTo>
                    <a:pt x="104" y="0"/>
                  </a:lnTo>
                  <a:close/>
                </a:path>
              </a:pathLst>
            </a:custGeom>
            <a:solidFill>
              <a:schemeClr val="accent4">
                <a:lumMod val="75000"/>
              </a:schemeClr>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79" name="Freeform 7"/>
            <p:cNvSpPr/>
            <p:nvPr/>
          </p:nvSpPr>
          <p:spPr bwMode="auto">
            <a:xfrm>
              <a:off x="3284538" y="2332037"/>
              <a:ext cx="339725" cy="665163"/>
            </a:xfrm>
            <a:custGeom>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0" name="Freeform 8"/>
            <p:cNvSpPr/>
            <p:nvPr/>
          </p:nvSpPr>
          <p:spPr bwMode="auto">
            <a:xfrm>
              <a:off x="3124200" y="3633787"/>
              <a:ext cx="485775" cy="681038"/>
            </a:xfrm>
            <a:custGeom>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1" name="Freeform 9"/>
            <p:cNvSpPr/>
            <p:nvPr/>
          </p:nvSpPr>
          <p:spPr bwMode="auto">
            <a:xfrm>
              <a:off x="3614738" y="2336800"/>
              <a:ext cx="207963" cy="660400"/>
            </a:xfrm>
            <a:custGeom>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2" name="Freeform 10"/>
            <p:cNvSpPr/>
            <p:nvPr/>
          </p:nvSpPr>
          <p:spPr bwMode="auto">
            <a:xfrm>
              <a:off x="3605213" y="3633787"/>
              <a:ext cx="368300" cy="768350"/>
            </a:xfrm>
            <a:custGeom>
              <a:cxnLst>
                <a:cxn ang="0">
                  <a:pos x="0" y="291"/>
                </a:cxn>
                <a:cxn ang="0">
                  <a:pos x="3" y="0"/>
                </a:cxn>
                <a:cxn ang="0">
                  <a:pos x="150" y="13"/>
                </a:cxn>
                <a:cxn ang="0">
                  <a:pos x="153" y="159"/>
                </a:cxn>
                <a:cxn ang="0">
                  <a:pos x="232" y="484"/>
                </a:cxn>
                <a:cxn ang="0">
                  <a:pos x="0" y="291"/>
                </a:cxn>
              </a:cxnLst>
              <a:rect l="0" t="0" r="r" b="b"/>
              <a:pathLst>
                <a:path w="231" h="482">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3" name="Freeform 11"/>
            <p:cNvSpPr/>
            <p:nvPr/>
          </p:nvSpPr>
          <p:spPr bwMode="auto">
            <a:xfrm>
              <a:off x="3808413" y="2336800"/>
              <a:ext cx="1865313" cy="650875"/>
            </a:xfrm>
            <a:custGeom>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4" name="Freeform 12"/>
            <p:cNvSpPr/>
            <p:nvPr/>
          </p:nvSpPr>
          <p:spPr bwMode="auto">
            <a:xfrm>
              <a:off x="3822700" y="2935287"/>
              <a:ext cx="1865313" cy="719138"/>
            </a:xfrm>
            <a:custGeom>
              <a:cxnLst>
                <a:cxn ang="0">
                  <a:pos x="1175" y="361"/>
                </a:cxn>
                <a:cxn ang="0">
                  <a:pos x="13" y="453"/>
                </a:cxn>
                <a:cxn ang="0">
                  <a:pos x="0" y="33"/>
                </a:cxn>
                <a:cxn ang="0">
                  <a:pos x="1166" y="0"/>
                </a:cxn>
                <a:cxn ang="0">
                  <a:pos x="1175" y="361"/>
                </a:cxn>
              </a:cxnLst>
              <a:rect l="0" t="0" r="r" b="b"/>
              <a:pathLst>
                <a:path w="1175" h="452">
                  <a:moveTo>
                    <a:pt x="1175" y="361"/>
                  </a:moveTo>
                  <a:lnTo>
                    <a:pt x="13" y="453"/>
                  </a:lnTo>
                  <a:lnTo>
                    <a:pt x="0" y="33"/>
                  </a:lnTo>
                  <a:lnTo>
                    <a:pt x="1166" y="0"/>
                  </a:lnTo>
                  <a:lnTo>
                    <a:pt x="1175" y="361"/>
                  </a:ln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5" name="Freeform 13"/>
            <p:cNvSpPr/>
            <p:nvPr/>
          </p:nvSpPr>
          <p:spPr bwMode="auto">
            <a:xfrm>
              <a:off x="3843338" y="3508375"/>
              <a:ext cx="1981200" cy="893763"/>
            </a:xfrm>
            <a:custGeom>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6" name="Freeform 14"/>
            <p:cNvSpPr/>
            <p:nvPr/>
          </p:nvSpPr>
          <p:spPr bwMode="auto">
            <a:xfrm>
              <a:off x="3609975" y="2987675"/>
              <a:ext cx="233363" cy="666750"/>
            </a:xfrm>
            <a:custGeom>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7" name="Freeform 15"/>
            <p:cNvSpPr/>
            <p:nvPr/>
          </p:nvSpPr>
          <p:spPr bwMode="auto">
            <a:xfrm>
              <a:off x="3279775" y="2997200"/>
              <a:ext cx="334963" cy="641350"/>
            </a:xfrm>
            <a:custGeom>
              <a:cxnLst>
                <a:cxn ang="0">
                  <a:pos x="208" y="401"/>
                </a:cxn>
                <a:cxn ang="0">
                  <a:pos x="0" y="404"/>
                </a:cxn>
                <a:cxn ang="0">
                  <a:pos x="3" y="0"/>
                </a:cxn>
                <a:cxn ang="0">
                  <a:pos x="211" y="0"/>
                </a:cxn>
                <a:cxn ang="0">
                  <a:pos x="208" y="401"/>
                </a:cxn>
              </a:cxnLst>
              <a:rect l="0" t="0" r="r" b="b"/>
              <a:pathLst>
                <a:path w="211" h="402">
                  <a:moveTo>
                    <a:pt x="208" y="401"/>
                  </a:moveTo>
                  <a:lnTo>
                    <a:pt x="0" y="404"/>
                  </a:lnTo>
                  <a:lnTo>
                    <a:pt x="3" y="0"/>
                  </a:lnTo>
                  <a:lnTo>
                    <a:pt x="211" y="0"/>
                  </a:lnTo>
                  <a:lnTo>
                    <a:pt x="208" y="401"/>
                  </a:lnTo>
                  <a:close/>
                </a:path>
              </a:pathLst>
            </a:custGeom>
            <a:solidFill>
              <a:schemeClr val="accent2">
                <a:lumMod val="50000"/>
              </a:schemeClr>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8" name="Freeform 16"/>
            <p:cNvSpPr/>
            <p:nvPr/>
          </p:nvSpPr>
          <p:spPr bwMode="auto">
            <a:xfrm>
              <a:off x="3124200" y="4095750"/>
              <a:ext cx="849313" cy="306388"/>
            </a:xfrm>
            <a:custGeom>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89" name="Freeform 17"/>
            <p:cNvSpPr/>
            <p:nvPr/>
          </p:nvSpPr>
          <p:spPr bwMode="auto">
            <a:xfrm>
              <a:off x="3294063" y="1685925"/>
              <a:ext cx="334963" cy="681038"/>
            </a:xfrm>
            <a:custGeom>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3" name="Group 80"/>
            <p:cNvGrpSpPr/>
            <p:nvPr/>
          </p:nvGrpSpPr>
          <p:grpSpPr>
            <a:xfrm rot="364498">
              <a:off x="4089643" y="1872450"/>
              <a:ext cx="1244431" cy="1867007"/>
              <a:chOff x="2616022" y="2850356"/>
              <a:chExt cx="635178" cy="952952"/>
            </a:xfrm>
          </p:grpSpPr>
          <p:grpSp>
            <p:nvGrpSpPr>
              <p:cNvPr id="4" name="Group 81"/>
              <p:cNvGrpSpPr/>
              <p:nvPr/>
            </p:nvGrpSpPr>
            <p:grpSpPr>
              <a:xfrm>
                <a:off x="2616022" y="2850356"/>
                <a:ext cx="635178" cy="166118"/>
                <a:chOff x="2616022" y="2850356"/>
                <a:chExt cx="635178" cy="166118"/>
              </a:xfrm>
            </p:grpSpPr>
            <p:sp>
              <p:nvSpPr>
                <p:cNvPr id="125" name="Freeform 39"/>
                <p:cNvSpPr/>
                <p:nvPr/>
              </p:nvSpPr>
              <p:spPr bwMode="auto">
                <a:xfrm>
                  <a:off x="3171825" y="2850356"/>
                  <a:ext cx="79375" cy="114300"/>
                </a:xfrm>
                <a:custGeom>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ln>
              </p:spPr>
              <p:txBody>
                <a:bodyPr vert="horz" wrap="square" lIns="91434" tIns="45717" rIns="91434" bIns="45717" numCol="1" anchor="t" anchorCtr="0" compatLnSpc="1"/>
                <a:lstStyle/>
                <a:p>
                  <a:pPr>
                    <a:lnSpc>
                      <a:spcPct val="150000"/>
                    </a:lnSpc>
                  </a:pPr>
                  <a:endParaRPr lang="en-US" sz="570" baseline="-250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6" name="Freeform 40"/>
                <p:cNvSpPr/>
                <p:nvPr/>
              </p:nvSpPr>
              <p:spPr bwMode="auto">
                <a:xfrm>
                  <a:off x="3190875" y="2877344"/>
                  <a:ext cx="39688" cy="58738"/>
                </a:xfrm>
                <a:custGeom>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ln>
              </p:spPr>
              <p:txBody>
                <a:bodyPr vert="horz" wrap="square" lIns="91434" tIns="45717" rIns="91434" bIns="45717" numCol="1" anchor="t" anchorCtr="0" compatLnSpc="1"/>
                <a:lstStyle/>
                <a:p>
                  <a:pPr>
                    <a:lnSpc>
                      <a:spcPct val="150000"/>
                    </a:lnSpc>
                  </a:pPr>
                  <a:endParaRPr lang="en-US" sz="570" baseline="-250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7" name="Freeform 39"/>
                <p:cNvSpPr/>
                <p:nvPr/>
              </p:nvSpPr>
              <p:spPr bwMode="auto">
                <a:xfrm>
                  <a:off x="2616022" y="2902174"/>
                  <a:ext cx="79375" cy="114300"/>
                </a:xfrm>
                <a:custGeom>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ln>
              </p:spPr>
              <p:txBody>
                <a:bodyPr vert="horz" wrap="square" lIns="91434" tIns="45717" rIns="91434" bIns="45717" numCol="1" anchor="t" anchorCtr="0" compatLnSpc="1"/>
                <a:lstStyle/>
                <a:p>
                  <a:pPr>
                    <a:lnSpc>
                      <a:spcPct val="150000"/>
                    </a:lnSpc>
                  </a:pPr>
                  <a:endParaRPr lang="en-US" sz="570" baseline="-250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8" name="Freeform 40"/>
                <p:cNvSpPr/>
                <p:nvPr/>
              </p:nvSpPr>
              <p:spPr bwMode="auto">
                <a:xfrm>
                  <a:off x="2635071" y="2929161"/>
                  <a:ext cx="39688" cy="58738"/>
                </a:xfrm>
                <a:custGeom>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ln>
              </p:spPr>
              <p:txBody>
                <a:bodyPr vert="horz" wrap="square" lIns="91434" tIns="45717" rIns="91434" bIns="45717" numCol="1" anchor="t" anchorCtr="0" compatLnSpc="1"/>
                <a:lstStyle/>
                <a:p>
                  <a:pPr>
                    <a:lnSpc>
                      <a:spcPct val="150000"/>
                    </a:lnSpc>
                  </a:pPr>
                  <a:endParaRPr lang="en-US" sz="570" baseline="-250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22" name="Freeform 41"/>
              <p:cNvSpPr/>
              <p:nvPr/>
            </p:nvSpPr>
            <p:spPr bwMode="auto">
              <a:xfrm>
                <a:off x="2641600" y="2900019"/>
                <a:ext cx="585788" cy="903289"/>
              </a:xfrm>
              <a:custGeom>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ln>
            </p:spPr>
            <p:txBody>
              <a:bodyPr vert="horz" wrap="square" lIns="91434" tIns="45717" rIns="91434" bIns="45717" numCol="1" anchor="t" anchorCtr="0" compatLnSpc="1"/>
              <a:lstStyle/>
              <a:p>
                <a:pPr>
                  <a:lnSpc>
                    <a:spcPct val="150000"/>
                  </a:lnSpc>
                </a:pPr>
                <a:endParaRPr lang="en-US" sz="570" baseline="-250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sp>
        <p:nvSpPr>
          <p:cNvPr id="1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活动流程执行</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591" p14:dur="9">
        <p:cover dir="d"/>
      </p:transition>
    </mc:Choice>
    <mc:Fallback>
      <p:transition advTm="1591">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147"/>
                                        </p:tgtEl>
                                        <p:attrNameLst>
                                          <p:attrName>style.visibility</p:attrName>
                                        </p:attrNameLst>
                                      </p:cBhvr>
                                      <p:to>
                                        <p:strVal val="visible"/>
                                      </p:to>
                                    </p:set>
                                    <p:animEffect transition="in" filter="wipe(left)">
                                      <p:cBhvr>
                                        <p:cTn id="11" dur="500"/>
                                        <p:tgtEl>
                                          <p:spTgt spid="147"/>
                                        </p:tgtEl>
                                      </p:cBhvr>
                                    </p:animEffect>
                                  </p:childTnLst>
                                </p:cTn>
                              </p:par>
                              <p:par>
                                <p:cTn id="12" presetID="53" presetClass="entr" presetSubtype="16"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wipe(left)">
                                      <p:cBhvr>
                                        <p:cTn id="19" dur="500"/>
                                        <p:tgtEl>
                                          <p:spTgt spid="158"/>
                                        </p:tgtEl>
                                      </p:cBhvr>
                                    </p:animEffect>
                                  </p:childTnLst>
                                </p:cTn>
                              </p:par>
                              <p:par>
                                <p:cTn id="20" presetID="22" presetClass="entr" presetSubtype="2" fill="hold" nodeType="withEffect">
                                  <p:stCondLst>
                                    <p:cond delay="0"/>
                                  </p:stCondLst>
                                  <p:childTnLst>
                                    <p:set>
                                      <p:cBhvr>
                                        <p:cTn id="21" dur="1" fill="hold">
                                          <p:stCondLst>
                                            <p:cond delay="0"/>
                                          </p:stCondLst>
                                        </p:cTn>
                                        <p:tgtEl>
                                          <p:spTgt spid="134"/>
                                        </p:tgtEl>
                                        <p:attrNameLst>
                                          <p:attrName>style.visibility</p:attrName>
                                        </p:attrNameLst>
                                      </p:cBhvr>
                                      <p:to>
                                        <p:strVal val="visible"/>
                                      </p:to>
                                    </p:set>
                                    <p:animEffect transition="in" filter="wipe(right)">
                                      <p:cBhvr>
                                        <p:cTn id="22" dur="500"/>
                                        <p:tgtEl>
                                          <p:spTgt spid="134"/>
                                        </p:tgtEl>
                                      </p:cBhvr>
                                    </p:animEffect>
                                  </p:childTnLst>
                                </p:cTn>
                              </p:par>
                              <p:par>
                                <p:cTn id="23" presetID="53" presetClass="entr" presetSubtype="16"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59"/>
                                        </p:tgtEl>
                                        <p:attrNameLst>
                                          <p:attrName>style.visibility</p:attrName>
                                        </p:attrNameLst>
                                      </p:cBhvr>
                                      <p:to>
                                        <p:strVal val="visible"/>
                                      </p:to>
                                    </p:set>
                                    <p:animEffect transition="in" filter="wipe(right)">
                                      <p:cBhvr>
                                        <p:cTn id="30" dur="500"/>
                                        <p:tgtEl>
                                          <p:spTgt spid="159"/>
                                        </p:tgtEl>
                                      </p:cBhvr>
                                    </p:animEffect>
                                  </p:childTnLst>
                                </p:cTn>
                              </p:par>
                              <p:par>
                                <p:cTn id="31" presetID="22" presetClass="entr" presetSubtype="8" fill="hold" nodeType="withEffect">
                                  <p:stCondLst>
                                    <p:cond delay="0"/>
                                  </p:stCondLst>
                                  <p:childTnLst>
                                    <p:set>
                                      <p:cBhvr>
                                        <p:cTn id="32" dur="1" fill="hold">
                                          <p:stCondLst>
                                            <p:cond delay="0"/>
                                          </p:stCondLst>
                                        </p:cTn>
                                        <p:tgtEl>
                                          <p:spTgt spid="141"/>
                                        </p:tgtEl>
                                        <p:attrNameLst>
                                          <p:attrName>style.visibility</p:attrName>
                                        </p:attrNameLst>
                                      </p:cBhvr>
                                      <p:to>
                                        <p:strVal val="visible"/>
                                      </p:to>
                                    </p:set>
                                    <p:animEffect transition="in" filter="wipe(left)">
                                      <p:cBhvr>
                                        <p:cTn id="33" dur="500"/>
                                        <p:tgtEl>
                                          <p:spTgt spid="141"/>
                                        </p:tgtEl>
                                      </p:cBhvr>
                                    </p:animEffect>
                                  </p:childTnLst>
                                </p:cTn>
                              </p:par>
                              <p:par>
                                <p:cTn id="34" presetID="53" presetClass="entr" presetSubtype="16"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0"/>
                                        </p:tgtEl>
                                        <p:attrNameLst>
                                          <p:attrName>style.visibility</p:attrName>
                                        </p:attrNameLst>
                                      </p:cBhvr>
                                      <p:to>
                                        <p:strVal val="visible"/>
                                      </p:to>
                                    </p:set>
                                    <p:animEffect transition="in" filter="wipe(left)">
                                      <p:cBhvr>
                                        <p:cTn id="41" dur="500"/>
                                        <p:tgtEl>
                                          <p:spTgt spid="160"/>
                                        </p:tgtEl>
                                      </p:cBhvr>
                                    </p:animEffect>
                                  </p:childTnLst>
                                </p:cTn>
                              </p:par>
                              <p:par>
                                <p:cTn id="42" presetID="22" presetClass="entr" presetSubtype="2" fill="hold" nodeType="withEffect">
                                  <p:stCondLst>
                                    <p:cond delay="0"/>
                                  </p:stCondLst>
                                  <p:childTnLst>
                                    <p:set>
                                      <p:cBhvr>
                                        <p:cTn id="43" dur="1" fill="hold">
                                          <p:stCondLst>
                                            <p:cond delay="0"/>
                                          </p:stCondLst>
                                        </p:cTn>
                                        <p:tgtEl>
                                          <p:spTgt spid="154"/>
                                        </p:tgtEl>
                                        <p:attrNameLst>
                                          <p:attrName>style.visibility</p:attrName>
                                        </p:attrNameLst>
                                      </p:cBhvr>
                                      <p:to>
                                        <p:strVal val="visible"/>
                                      </p:to>
                                    </p:set>
                                    <p:animEffect transition="in" filter="wipe(right)">
                                      <p:cBhvr>
                                        <p:cTn id="44" dur="500"/>
                                        <p:tgtEl>
                                          <p:spTgt spid="154"/>
                                        </p:tgtEl>
                                      </p:cBhvr>
                                    </p:animEffect>
                                  </p:childTnLst>
                                </p:cTn>
                              </p:par>
                              <p:par>
                                <p:cTn id="45" presetID="53" presetClass="entr" presetSubtype="16"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par>
                          <p:cTn id="50" fill="hold" nodeType="afterGroup">
                            <p:stCondLst>
                              <p:cond delay="500"/>
                            </p:stCondLst>
                            <p:childTnLst>
                              <p:par>
                                <p:cTn id="51" presetID="22" presetClass="entr" presetSubtype="2" fill="hold" grpId="0" nodeType="afterEffect">
                                  <p:stCondLst>
                                    <p:cond delay="0"/>
                                  </p:stCondLst>
                                  <p:childTnLst>
                                    <p:set>
                                      <p:cBhvr>
                                        <p:cTn id="52" dur="1" fill="hold">
                                          <p:stCondLst>
                                            <p:cond delay="0"/>
                                          </p:stCondLst>
                                        </p:cTn>
                                        <p:tgtEl>
                                          <p:spTgt spid="161"/>
                                        </p:tgtEl>
                                        <p:attrNameLst>
                                          <p:attrName>style.visibility</p:attrName>
                                        </p:attrNameLst>
                                      </p:cBhvr>
                                      <p:to>
                                        <p:strVal val="visible"/>
                                      </p:to>
                                    </p:set>
                                    <p:animEffect transition="in" filter="wipe(right)">
                                      <p:cBhvr>
                                        <p:cTn id="53"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16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27" name="Chart 26"/>
          <p:cNvGraphicFramePr/>
          <p:nvPr/>
        </p:nvGraphicFramePr>
        <p:xfrm>
          <a:off x="4517084" y="1184110"/>
          <a:ext cx="4321882" cy="3009735"/>
        </p:xfrm>
        <a:graphic>
          <a:graphicData uri="http://schemas.openxmlformats.org/drawingml/2006/chart">
            <c:chart xmlns:c="http://schemas.openxmlformats.org/drawingml/2006/chart" r:id="rId2"/>
          </a:graphicData>
        </a:graphic>
      </p:graphicFrame>
      <p:sp>
        <p:nvSpPr>
          <p:cNvPr id="28" name="Freeform 46"/>
          <p:cNvSpPr>
            <a:spLocks noEditPoints="1"/>
          </p:cNvSpPr>
          <p:nvPr/>
        </p:nvSpPr>
        <p:spPr bwMode="auto">
          <a:xfrm>
            <a:off x="739325" y="1376684"/>
            <a:ext cx="339802" cy="339799"/>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Freeform 46"/>
          <p:cNvSpPr>
            <a:spLocks noEditPoints="1"/>
          </p:cNvSpPr>
          <p:nvPr/>
        </p:nvSpPr>
        <p:spPr bwMode="auto">
          <a:xfrm>
            <a:off x="739325" y="1986251"/>
            <a:ext cx="339802" cy="339799"/>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 name="Freeform 46"/>
          <p:cNvSpPr>
            <a:spLocks noEditPoints="1"/>
          </p:cNvSpPr>
          <p:nvPr/>
        </p:nvSpPr>
        <p:spPr bwMode="auto">
          <a:xfrm>
            <a:off x="739325" y="2595817"/>
            <a:ext cx="339802" cy="339799"/>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Freeform 46"/>
          <p:cNvSpPr>
            <a:spLocks noEditPoints="1"/>
          </p:cNvSpPr>
          <p:nvPr/>
        </p:nvSpPr>
        <p:spPr bwMode="auto">
          <a:xfrm>
            <a:off x="739325" y="3205384"/>
            <a:ext cx="339802" cy="339799"/>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4"/>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32" name="Group 30"/>
          <p:cNvGrpSpPr/>
          <p:nvPr/>
        </p:nvGrpSpPr>
        <p:grpSpPr>
          <a:xfrm>
            <a:off x="1173020" y="1300059"/>
            <a:ext cx="3047833" cy="448177"/>
            <a:chOff x="1270277" y="1233504"/>
            <a:chExt cx="3048000" cy="448202"/>
          </a:xfrm>
        </p:grpSpPr>
        <p:sp>
          <p:nvSpPr>
            <p:cNvPr id="33" name="Text Placeholder 3"/>
            <p:cNvSpPr txBox="1"/>
            <p:nvPr/>
          </p:nvSpPr>
          <p:spPr>
            <a:xfrm>
              <a:off x="1270277" y="1233504"/>
              <a:ext cx="889049" cy="153679"/>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4" name="Text Placeholder 3"/>
            <p:cNvSpPr txBox="1"/>
            <p:nvPr/>
          </p:nvSpPr>
          <p:spPr>
            <a:xfrm>
              <a:off x="1270277" y="1418801"/>
              <a:ext cx="3048000" cy="2629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5" name="Group 30"/>
          <p:cNvGrpSpPr/>
          <p:nvPr/>
        </p:nvGrpSpPr>
        <p:grpSpPr>
          <a:xfrm>
            <a:off x="1173020" y="1909626"/>
            <a:ext cx="3047833" cy="448177"/>
            <a:chOff x="1270277" y="1233504"/>
            <a:chExt cx="3048000" cy="448202"/>
          </a:xfrm>
        </p:grpSpPr>
        <p:sp>
          <p:nvSpPr>
            <p:cNvPr id="36" name="Text Placeholder 3"/>
            <p:cNvSpPr txBox="1"/>
            <p:nvPr/>
          </p:nvSpPr>
          <p:spPr>
            <a:xfrm>
              <a:off x="1270277" y="1233504"/>
              <a:ext cx="931596" cy="153679"/>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spcBef>
                  <a:spcPct val="20000"/>
                </a:spcBef>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a:t>
              </a:r>
              <a:r>
                <a:rPr lang="en-US" altLang="zh-CN"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a:t>
              </a: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Text Placeholder 3"/>
            <p:cNvSpPr txBox="1"/>
            <p:nvPr/>
          </p:nvSpPr>
          <p:spPr>
            <a:xfrm>
              <a:off x="1270277" y="1418801"/>
              <a:ext cx="3048000" cy="2629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9" name="Group 30"/>
          <p:cNvGrpSpPr/>
          <p:nvPr/>
        </p:nvGrpSpPr>
        <p:grpSpPr>
          <a:xfrm>
            <a:off x="1173020" y="2519192"/>
            <a:ext cx="3047833" cy="448177"/>
            <a:chOff x="1270277" y="1233504"/>
            <a:chExt cx="3048000" cy="448202"/>
          </a:xfrm>
        </p:grpSpPr>
        <p:sp>
          <p:nvSpPr>
            <p:cNvPr id="40" name="Text Placeholder 3"/>
            <p:cNvSpPr txBox="1"/>
            <p:nvPr/>
          </p:nvSpPr>
          <p:spPr>
            <a:xfrm>
              <a:off x="1270277" y="1233504"/>
              <a:ext cx="889049" cy="153679"/>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spcBef>
                  <a:spcPct val="20000"/>
                </a:spcBef>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Text Placeholder 3"/>
            <p:cNvSpPr txBox="1"/>
            <p:nvPr/>
          </p:nvSpPr>
          <p:spPr>
            <a:xfrm>
              <a:off x="1270277" y="1418801"/>
              <a:ext cx="3048000" cy="2629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2" name="Group 30"/>
          <p:cNvGrpSpPr/>
          <p:nvPr/>
        </p:nvGrpSpPr>
        <p:grpSpPr>
          <a:xfrm>
            <a:off x="1173020" y="3128759"/>
            <a:ext cx="3047833" cy="448177"/>
            <a:chOff x="1270277" y="1233504"/>
            <a:chExt cx="3048000" cy="448202"/>
          </a:xfrm>
        </p:grpSpPr>
        <p:sp>
          <p:nvSpPr>
            <p:cNvPr id="43" name="Text Placeholder 3"/>
            <p:cNvSpPr txBox="1"/>
            <p:nvPr/>
          </p:nvSpPr>
          <p:spPr>
            <a:xfrm>
              <a:off x="1270277" y="1233504"/>
              <a:ext cx="889049" cy="153679"/>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spcBef>
                  <a:spcPct val="20000"/>
                </a:spcBef>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4" name="Text Placeholder 3"/>
            <p:cNvSpPr txBox="1"/>
            <p:nvPr/>
          </p:nvSpPr>
          <p:spPr>
            <a:xfrm>
              <a:off x="1270277" y="1418801"/>
              <a:ext cx="3048000" cy="2629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46" name="Freeform 46"/>
          <p:cNvSpPr>
            <a:spLocks noEditPoints="1"/>
          </p:cNvSpPr>
          <p:nvPr/>
        </p:nvSpPr>
        <p:spPr bwMode="auto">
          <a:xfrm>
            <a:off x="739325" y="3817176"/>
            <a:ext cx="339802" cy="339799"/>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5"/>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47" name="Group 30"/>
          <p:cNvGrpSpPr/>
          <p:nvPr/>
        </p:nvGrpSpPr>
        <p:grpSpPr>
          <a:xfrm>
            <a:off x="1173020" y="3740551"/>
            <a:ext cx="3047833" cy="448177"/>
            <a:chOff x="1270277" y="1233504"/>
            <a:chExt cx="3048000" cy="448202"/>
          </a:xfrm>
        </p:grpSpPr>
        <p:sp>
          <p:nvSpPr>
            <p:cNvPr id="48" name="Text Placeholder 3"/>
            <p:cNvSpPr txBox="1"/>
            <p:nvPr/>
          </p:nvSpPr>
          <p:spPr>
            <a:xfrm>
              <a:off x="1270277" y="1233504"/>
              <a:ext cx="889049" cy="153679"/>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spcBef>
                  <a:spcPct val="20000"/>
                </a:spcBef>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Text Placeholder 3"/>
            <p:cNvSpPr txBox="1"/>
            <p:nvPr/>
          </p:nvSpPr>
          <p:spPr>
            <a:xfrm>
              <a:off x="1270277" y="1418801"/>
              <a:ext cx="3048000" cy="2629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活动流程执行</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076" p14:dur="9">
        <p:cover dir="d"/>
      </p:transition>
    </mc:Choice>
    <mc:Fallback>
      <p:transition advTm="1076">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22" presetClass="entr" presetSubtype="8"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ppt_w</p:attrName>
                                        </p:attrNameLst>
                                      </p:cBhvr>
                                      <p:tavLst>
                                        <p:tav tm="0">
                                          <p:val>
                                            <p:fltVal val="0"/>
                                          </p:val>
                                        </p:tav>
                                        <p:tav tm="100000">
                                          <p:val>
                                            <p:strVal val="#ppt_w"/>
                                          </p:val>
                                        </p:tav>
                                      </p:tavLst>
                                    </p:anim>
                                    <p:anim calcmode="lin" valueType="num">
                                      <p:cBhvr>
                                        <p:cTn id="16" dur="500" fill="hold"/>
                                        <p:tgtEl>
                                          <p:spTgt spid="29"/>
                                        </p:tgtEl>
                                        <p:attrNameLst>
                                          <p:attrName>ppt_h</p:attrName>
                                        </p:attrNameLst>
                                      </p:cBhvr>
                                      <p:tavLst>
                                        <p:tav tm="0">
                                          <p:val>
                                            <p:fltVal val="0"/>
                                          </p:val>
                                        </p:tav>
                                        <p:tav tm="100000">
                                          <p:val>
                                            <p:strVal val="#ppt_h"/>
                                          </p:val>
                                        </p:tav>
                                      </p:tavLst>
                                    </p:anim>
                                    <p:animEffect transition="in" filter="fade">
                                      <p:cBhvr>
                                        <p:cTn id="17" dur="500"/>
                                        <p:tgtEl>
                                          <p:spTgt spid="29"/>
                                        </p:tgtEl>
                                      </p:cBhvr>
                                    </p:animEffect>
                                  </p:childTnLst>
                                </p:cTn>
                              </p:par>
                              <p:par>
                                <p:cTn id="18" presetID="22" presetClass="entr" presetSubtype="8"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left)">
                                      <p:cBhvr>
                                        <p:cTn id="20" dur="500"/>
                                        <p:tgtEl>
                                          <p:spTgt spid="3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22" presetClass="entr" presetSubtype="8"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22" presetClass="entr" presetSubtype="8"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left)">
                                      <p:cBhvr>
                                        <p:cTn id="36" dur="500"/>
                                        <p:tgtEl>
                                          <p:spTgt spid="4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animEffect transition="in" filter="fade">
                                      <p:cBhvr>
                                        <p:cTn id="41" dur="500"/>
                                        <p:tgtEl>
                                          <p:spTgt spid="46"/>
                                        </p:tgtEl>
                                      </p:cBhvr>
                                    </p:animEffect>
                                  </p:childTnLst>
                                </p:cTn>
                              </p:par>
                              <p:par>
                                <p:cTn id="42" presetID="22" presetClass="entr" presetSubtype="8"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wipe(left)">
                                      <p:cBhvr>
                                        <p:cTn id="4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10" grpId="0" animBg="1"/>
      <p:bldP spid="31" grpId="0" animBg="1"/>
      <p:bldP spid="46" grpId="0" animBg="1"/>
      <p:bldGraphic spid="27" grpId="0">
        <p:bldSub>
          <a:bldChart bld="series"/>
        </p:bldSub>
      </p:bldGraphic>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58"/>
          <p:cNvGrpSpPr/>
          <p:nvPr/>
        </p:nvGrpSpPr>
        <p:grpSpPr>
          <a:xfrm>
            <a:off x="533621" y="1268282"/>
            <a:ext cx="1181035" cy="1044762"/>
            <a:chOff x="533400" y="1426519"/>
            <a:chExt cx="1181100" cy="1044819"/>
          </a:xfrm>
        </p:grpSpPr>
        <p:sp>
          <p:nvSpPr>
            <p:cNvPr id="5" name="Freeform 4"/>
            <p:cNvSpPr/>
            <p:nvPr/>
          </p:nvSpPr>
          <p:spPr bwMode="auto">
            <a:xfrm>
              <a:off x="533400" y="1426519"/>
              <a:ext cx="1181100" cy="317989"/>
            </a:xfrm>
            <a:custGeom>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chemeClr val="accent1"/>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9" name="Freeform 8"/>
            <p:cNvSpPr/>
            <p:nvPr/>
          </p:nvSpPr>
          <p:spPr bwMode="auto">
            <a:xfrm rot="16200000" flipH="1">
              <a:off x="1192090" y="1948929"/>
              <a:ext cx="726831" cy="317988"/>
            </a:xfrm>
            <a:custGeom>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chemeClr val="accent1">
                <a:lumMod val="75000"/>
              </a:schemeClr>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 name="Group 59"/>
          <p:cNvGrpSpPr/>
          <p:nvPr/>
        </p:nvGrpSpPr>
        <p:grpSpPr>
          <a:xfrm>
            <a:off x="1714657" y="1995073"/>
            <a:ext cx="1181035" cy="1044762"/>
            <a:chOff x="1714500" y="2153350"/>
            <a:chExt cx="1181100" cy="1044819"/>
          </a:xfrm>
        </p:grpSpPr>
        <p:sp>
          <p:nvSpPr>
            <p:cNvPr id="10" name="Freeform 9"/>
            <p:cNvSpPr/>
            <p:nvPr/>
          </p:nvSpPr>
          <p:spPr bwMode="auto">
            <a:xfrm>
              <a:off x="1714500" y="2153350"/>
              <a:ext cx="1181100" cy="317989"/>
            </a:xfrm>
            <a:custGeom>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chemeClr val="accent2"/>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Freeform 10"/>
            <p:cNvSpPr/>
            <p:nvPr/>
          </p:nvSpPr>
          <p:spPr bwMode="auto">
            <a:xfrm rot="16200000" flipH="1">
              <a:off x="2373190" y="2675760"/>
              <a:ext cx="726831" cy="317988"/>
            </a:xfrm>
            <a:custGeom>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chemeClr val="accent2">
                <a:lumMod val="75000"/>
              </a:schemeClr>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 name="Group 60"/>
          <p:cNvGrpSpPr/>
          <p:nvPr/>
        </p:nvGrpSpPr>
        <p:grpSpPr>
          <a:xfrm>
            <a:off x="2895692" y="2721864"/>
            <a:ext cx="1181035" cy="1044761"/>
            <a:chOff x="2895600" y="2880181"/>
            <a:chExt cx="1181100" cy="1044818"/>
          </a:xfrm>
        </p:grpSpPr>
        <p:sp>
          <p:nvSpPr>
            <p:cNvPr id="12" name="Freeform 11"/>
            <p:cNvSpPr/>
            <p:nvPr/>
          </p:nvSpPr>
          <p:spPr bwMode="auto">
            <a:xfrm>
              <a:off x="2895600" y="2880181"/>
              <a:ext cx="1181100" cy="317989"/>
            </a:xfrm>
            <a:custGeom>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chemeClr val="accent3"/>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 name="Freeform 12"/>
            <p:cNvSpPr/>
            <p:nvPr/>
          </p:nvSpPr>
          <p:spPr bwMode="auto">
            <a:xfrm rot="16200000" flipH="1">
              <a:off x="3554290" y="3402590"/>
              <a:ext cx="726831" cy="317988"/>
            </a:xfrm>
            <a:custGeom>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chemeClr val="accent3">
                <a:lumMod val="75000"/>
              </a:schemeClr>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 name="Group 61"/>
          <p:cNvGrpSpPr/>
          <p:nvPr/>
        </p:nvGrpSpPr>
        <p:grpSpPr>
          <a:xfrm>
            <a:off x="4076727" y="3448655"/>
            <a:ext cx="1181035" cy="1044761"/>
            <a:chOff x="4076700" y="3607012"/>
            <a:chExt cx="1181100" cy="1044818"/>
          </a:xfrm>
        </p:grpSpPr>
        <p:sp>
          <p:nvSpPr>
            <p:cNvPr id="14" name="Freeform 13"/>
            <p:cNvSpPr/>
            <p:nvPr/>
          </p:nvSpPr>
          <p:spPr bwMode="auto">
            <a:xfrm>
              <a:off x="4076700" y="3607012"/>
              <a:ext cx="1181100" cy="317989"/>
            </a:xfrm>
            <a:custGeom>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chemeClr val="accent4"/>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5" name="Freeform 14"/>
            <p:cNvSpPr/>
            <p:nvPr/>
          </p:nvSpPr>
          <p:spPr bwMode="auto">
            <a:xfrm rot="16200000" flipH="1">
              <a:off x="4735390" y="4129421"/>
              <a:ext cx="726831" cy="317988"/>
            </a:xfrm>
            <a:custGeom>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chemeClr val="accent4">
                <a:lumMod val="75000"/>
              </a:schemeClr>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19" name="Rectangle 18"/>
          <p:cNvSpPr/>
          <p:nvPr/>
        </p:nvSpPr>
        <p:spPr bwMode="auto">
          <a:xfrm>
            <a:off x="5257762" y="4175446"/>
            <a:ext cx="1219133" cy="317971"/>
          </a:xfrm>
          <a:prstGeom prst="rect">
            <a:avLst/>
          </a:prstGeom>
          <a:solidFill>
            <a:schemeClr val="accent5"/>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Rectangle 19"/>
          <p:cNvSpPr/>
          <p:nvPr/>
        </p:nvSpPr>
        <p:spPr>
          <a:xfrm>
            <a:off x="1845163" y="2506432"/>
            <a:ext cx="508000" cy="153670"/>
          </a:xfrm>
          <a:prstGeom prst="rect">
            <a:avLst/>
          </a:prstGeom>
        </p:spPr>
        <p:txBody>
          <a:bodyPr wrap="none" lIns="0" tIns="0" rIns="0" bIns="0">
            <a:spAutoFit/>
          </a:bodyPr>
          <a:lstStyle/>
          <a:p>
            <a:pPr algn="ctr"/>
            <a:r>
              <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Rectangle 20"/>
          <p:cNvSpPr/>
          <p:nvPr/>
        </p:nvSpPr>
        <p:spPr>
          <a:xfrm>
            <a:off x="2997122" y="3233223"/>
            <a:ext cx="508000" cy="153670"/>
          </a:xfrm>
          <a:prstGeom prst="rect">
            <a:avLst/>
          </a:prstGeom>
        </p:spPr>
        <p:txBody>
          <a:bodyPr wrap="none" lIns="0" tIns="0" rIns="0" bIns="0">
            <a:spAutoFit/>
          </a:bodyPr>
          <a:lstStyle/>
          <a:p>
            <a:pPr algn="ctr"/>
            <a:r>
              <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Rectangle 21"/>
          <p:cNvSpPr/>
          <p:nvPr/>
        </p:nvSpPr>
        <p:spPr>
          <a:xfrm>
            <a:off x="702477" y="1779641"/>
            <a:ext cx="508000" cy="153670"/>
          </a:xfrm>
          <a:prstGeom prst="rect">
            <a:avLst/>
          </a:prstGeom>
        </p:spPr>
        <p:txBody>
          <a:bodyPr wrap="none" lIns="0" tIns="0" rIns="0" bIns="0">
            <a:spAutoFit/>
          </a:bodyPr>
          <a:lstStyle/>
          <a:p>
            <a:pPr algn="ctr"/>
            <a:r>
              <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Rectangle 22"/>
          <p:cNvSpPr/>
          <p:nvPr/>
        </p:nvSpPr>
        <p:spPr>
          <a:xfrm>
            <a:off x="4164148" y="3960013"/>
            <a:ext cx="508000" cy="153670"/>
          </a:xfrm>
          <a:prstGeom prst="rect">
            <a:avLst/>
          </a:prstGeom>
        </p:spPr>
        <p:txBody>
          <a:bodyPr wrap="none" lIns="0" tIns="0" rIns="0" bIns="0">
            <a:spAutoFit/>
          </a:bodyPr>
          <a:lstStyle/>
          <a:p>
            <a:pPr algn="ctr"/>
            <a:r>
              <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Rectangle 23"/>
          <p:cNvSpPr/>
          <p:nvPr/>
        </p:nvSpPr>
        <p:spPr>
          <a:xfrm>
            <a:off x="5589521" y="4560088"/>
            <a:ext cx="508000" cy="153670"/>
          </a:xfrm>
          <a:prstGeom prst="rect">
            <a:avLst/>
          </a:prstGeom>
        </p:spPr>
        <p:txBody>
          <a:bodyPr wrap="none" lIns="0" tIns="0" rIns="0" bIns="0">
            <a:spAutoFit/>
          </a:bodyPr>
          <a:lstStyle/>
          <a:p>
            <a:pPr algn="ctr"/>
            <a:r>
              <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5" name="Freeform 245"/>
          <p:cNvSpPr/>
          <p:nvPr/>
        </p:nvSpPr>
        <p:spPr bwMode="auto">
          <a:xfrm>
            <a:off x="5600644" y="3669567"/>
            <a:ext cx="406905" cy="406905"/>
          </a:xfrm>
          <a:custGeom>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5"/>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Freeform 63"/>
          <p:cNvSpPr>
            <a:spLocks noEditPoints="1"/>
          </p:cNvSpPr>
          <p:nvPr/>
        </p:nvSpPr>
        <p:spPr bwMode="auto">
          <a:xfrm>
            <a:off x="1938640" y="1571615"/>
            <a:ext cx="461778" cy="336087"/>
          </a:xfrm>
          <a:custGeom>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7" name="Freeform 103"/>
          <p:cNvSpPr>
            <a:spLocks noEditPoints="1"/>
          </p:cNvSpPr>
          <p:nvPr/>
        </p:nvSpPr>
        <p:spPr bwMode="auto">
          <a:xfrm>
            <a:off x="865301" y="734912"/>
            <a:ext cx="307381" cy="452625"/>
          </a:xfrm>
          <a:custGeom>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Freeform 56"/>
          <p:cNvSpPr>
            <a:spLocks noEditPoints="1"/>
          </p:cNvSpPr>
          <p:nvPr/>
        </p:nvSpPr>
        <p:spPr bwMode="auto">
          <a:xfrm>
            <a:off x="3089564" y="2198323"/>
            <a:ext cx="478703" cy="478703"/>
          </a:xfrm>
          <a:custGeom>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accent3"/>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Freeform 66"/>
          <p:cNvSpPr>
            <a:spLocks noEditPoints="1"/>
          </p:cNvSpPr>
          <p:nvPr/>
        </p:nvSpPr>
        <p:spPr bwMode="auto">
          <a:xfrm>
            <a:off x="4304962" y="3003312"/>
            <a:ext cx="464132" cy="360000"/>
          </a:xfrm>
          <a:custGeom>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accent4"/>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31" name="Straight Connector 30"/>
          <p:cNvCxnSpPr/>
          <p:nvPr/>
        </p:nvCxnSpPr>
        <p:spPr>
          <a:xfrm>
            <a:off x="1638461" y="1274876"/>
            <a:ext cx="1257231" cy="1588"/>
          </a:xfrm>
          <a:prstGeom prst="line">
            <a:avLst/>
          </a:prstGeom>
          <a:ln w="19050" cap="rnd">
            <a:solidFill>
              <a:schemeClr val="accent1"/>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2819497" y="1995073"/>
            <a:ext cx="1257231" cy="1588"/>
          </a:xfrm>
          <a:prstGeom prst="line">
            <a:avLst/>
          </a:prstGeom>
          <a:ln w="19050" cap="rnd">
            <a:solidFill>
              <a:schemeClr val="accent2"/>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000531" y="2720276"/>
            <a:ext cx="1257231" cy="1588"/>
          </a:xfrm>
          <a:prstGeom prst="line">
            <a:avLst/>
          </a:prstGeom>
          <a:ln w="19050" cap="rnd">
            <a:solidFill>
              <a:schemeClr val="accent3"/>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219664" y="3448655"/>
            <a:ext cx="1257231" cy="1588"/>
          </a:xfrm>
          <a:prstGeom prst="line">
            <a:avLst/>
          </a:prstGeom>
          <a:ln w="19050" cap="rnd">
            <a:solidFill>
              <a:schemeClr val="accent4"/>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grpSp>
        <p:nvGrpSpPr>
          <p:cNvPr id="16" name="Group 66"/>
          <p:cNvGrpSpPr/>
          <p:nvPr/>
        </p:nvGrpSpPr>
        <p:grpSpPr>
          <a:xfrm>
            <a:off x="2992289" y="1028583"/>
            <a:ext cx="1569835" cy="455390"/>
            <a:chOff x="5603652" y="1713710"/>
            <a:chExt cx="1947726" cy="455415"/>
          </a:xfrm>
        </p:grpSpPr>
        <p:sp>
          <p:nvSpPr>
            <p:cNvPr id="45" name="Text Placeholder 3"/>
            <p:cNvSpPr txBox="1"/>
            <p:nvPr/>
          </p:nvSpPr>
          <p:spPr>
            <a:xfrm>
              <a:off x="5603652" y="1713710"/>
              <a:ext cx="1103000" cy="15367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Text Placeholder 3"/>
            <p:cNvSpPr txBox="1"/>
            <p:nvPr/>
          </p:nvSpPr>
          <p:spPr>
            <a:xfrm>
              <a:off x="5603652" y="1906220"/>
              <a:ext cx="1947726" cy="26290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7" name="Group 66"/>
          <p:cNvGrpSpPr/>
          <p:nvPr/>
        </p:nvGrpSpPr>
        <p:grpSpPr>
          <a:xfrm>
            <a:off x="4175627" y="1747678"/>
            <a:ext cx="1569835" cy="455386"/>
            <a:chOff x="5603652" y="1713713"/>
            <a:chExt cx="1947726" cy="455410"/>
          </a:xfrm>
        </p:grpSpPr>
        <p:sp>
          <p:nvSpPr>
            <p:cNvPr id="48" name="Text Placeholder 3"/>
            <p:cNvSpPr txBox="1"/>
            <p:nvPr/>
          </p:nvSpPr>
          <p:spPr>
            <a:xfrm>
              <a:off x="5603652" y="1713713"/>
              <a:ext cx="1103000" cy="15367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Text Placeholder 3"/>
            <p:cNvSpPr txBox="1"/>
            <p:nvPr/>
          </p:nvSpPr>
          <p:spPr>
            <a:xfrm>
              <a:off x="5603652" y="1906219"/>
              <a:ext cx="1947726" cy="2629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8" name="Group 66"/>
          <p:cNvGrpSpPr/>
          <p:nvPr/>
        </p:nvGrpSpPr>
        <p:grpSpPr>
          <a:xfrm>
            <a:off x="5316940" y="2465319"/>
            <a:ext cx="1569835" cy="455388"/>
            <a:chOff x="5603652" y="1713712"/>
            <a:chExt cx="1947726" cy="455412"/>
          </a:xfrm>
        </p:grpSpPr>
        <p:sp>
          <p:nvSpPr>
            <p:cNvPr id="51" name="Text Placeholder 3"/>
            <p:cNvSpPr txBox="1"/>
            <p:nvPr/>
          </p:nvSpPr>
          <p:spPr>
            <a:xfrm>
              <a:off x="5603652" y="1713712"/>
              <a:ext cx="1103000" cy="15367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Text Placeholder 3"/>
            <p:cNvSpPr txBox="1"/>
            <p:nvPr/>
          </p:nvSpPr>
          <p:spPr>
            <a:xfrm>
              <a:off x="5603652" y="1906220"/>
              <a:ext cx="1947726" cy="2629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2" name="Group 66"/>
          <p:cNvGrpSpPr/>
          <p:nvPr/>
        </p:nvGrpSpPr>
        <p:grpSpPr>
          <a:xfrm>
            <a:off x="6586564" y="3207763"/>
            <a:ext cx="1569835" cy="455386"/>
            <a:chOff x="5603652" y="1713712"/>
            <a:chExt cx="1947726" cy="455410"/>
          </a:xfrm>
        </p:grpSpPr>
        <p:sp>
          <p:nvSpPr>
            <p:cNvPr id="54" name="Text Placeholder 3"/>
            <p:cNvSpPr txBox="1"/>
            <p:nvPr/>
          </p:nvSpPr>
          <p:spPr>
            <a:xfrm>
              <a:off x="5603652" y="1713712"/>
              <a:ext cx="1103000" cy="15367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b="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b="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Text Placeholder 3"/>
            <p:cNvSpPr txBox="1"/>
            <p:nvPr/>
          </p:nvSpPr>
          <p:spPr>
            <a:xfrm>
              <a:off x="5603652" y="1906218"/>
              <a:ext cx="1947726" cy="2629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3" name="Group 66"/>
          <p:cNvGrpSpPr/>
          <p:nvPr/>
        </p:nvGrpSpPr>
        <p:grpSpPr>
          <a:xfrm>
            <a:off x="6586564" y="4064237"/>
            <a:ext cx="1569835" cy="455386"/>
            <a:chOff x="5603652" y="1713714"/>
            <a:chExt cx="1947726" cy="455410"/>
          </a:xfrm>
        </p:grpSpPr>
        <p:sp>
          <p:nvSpPr>
            <p:cNvPr id="57" name="Text Placeholder 3"/>
            <p:cNvSpPr txBox="1"/>
            <p:nvPr/>
          </p:nvSpPr>
          <p:spPr>
            <a:xfrm>
              <a:off x="5603652" y="1713714"/>
              <a:ext cx="1103000" cy="15367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b="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b="1">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Text Placeholder 3"/>
            <p:cNvSpPr txBox="1"/>
            <p:nvPr/>
          </p:nvSpPr>
          <p:spPr>
            <a:xfrm>
              <a:off x="5603652" y="1906220"/>
              <a:ext cx="1947726" cy="26290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34"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活动流程执行</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029" p14:dur="9">
        <p:cover dir="d"/>
      </p:transition>
    </mc:Choice>
    <mc:Fallback>
      <p:transition advTm="1029">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par>
                                <p:cTn id="16" presetID="22" presetClass="entr" presetSubtype="8"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2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par>
                                <p:cTn id="22" presetID="22" presetClass="entr" presetSubtype="1"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up)">
                                      <p:cBhvr>
                                        <p:cTn id="24" dur="500"/>
                                        <p:tgtEl>
                                          <p:spTgt spid="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par>
                                <p:cTn id="33" presetID="22" presetClass="entr" presetSubtype="8"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left)">
                                      <p:cBhvr>
                                        <p:cTn id="35" dur="500"/>
                                        <p:tgtEl>
                                          <p:spTgt spid="40"/>
                                        </p:tgtEl>
                                      </p:cBhvr>
                                    </p:animEffect>
                                  </p:childTnLst>
                                </p:cTn>
                              </p:par>
                              <p:par>
                                <p:cTn id="36" presetID="22" presetClass="entr" presetSubtype="8" fill="hold"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par>
                                <p:cTn id="39" presetID="22" presetClass="entr" presetSubtype="1"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up)">
                                      <p:cBhvr>
                                        <p:cTn id="41" dur="500"/>
                                        <p:tgtEl>
                                          <p:spTgt spid="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22" presetClass="entr" presetSubtype="8" fill="hold"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par>
                                <p:cTn id="53" presetID="22" presetClass="entr" presetSubtype="8"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par>
                                <p:cTn id="56" presetID="22" presetClass="entr" presetSubtype="1" fill="hold"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up)">
                                      <p:cBhvr>
                                        <p:cTn id="58" dur="500"/>
                                        <p:tgtEl>
                                          <p:spTgt spid="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par>
                                <p:cTn id="67" presetID="22" presetClass="entr" presetSubtype="8" fill="hold"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left)">
                                      <p:cBhvr>
                                        <p:cTn id="69" dur="500"/>
                                        <p:tgtEl>
                                          <p:spTgt spid="42"/>
                                        </p:tgtEl>
                                      </p:cBhvr>
                                    </p:animEffect>
                                  </p:childTnLst>
                                </p:cTn>
                              </p:par>
                              <p:par>
                                <p:cTn id="70" presetID="22" presetClass="entr" presetSubtype="8"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wipe(left)">
                                      <p:cBhvr>
                                        <p:cTn id="72" dur="500"/>
                                        <p:tgtEl>
                                          <p:spTgt spid="3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wipe(left)">
                                      <p:cBhvr>
                                        <p:cTn id="75" dur="500"/>
                                        <p:tgtEl>
                                          <p:spTgt spid="19"/>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wipe(left)">
                                      <p:cBhvr>
                                        <p:cTn id="78" dur="500"/>
                                        <p:tgtEl>
                                          <p:spTgt spid="2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p:cTn id="81" dur="500" fill="hold"/>
                                        <p:tgtEl>
                                          <p:spTgt spid="25"/>
                                        </p:tgtEl>
                                        <p:attrNameLst>
                                          <p:attrName>ppt_w</p:attrName>
                                        </p:attrNameLst>
                                      </p:cBhvr>
                                      <p:tavLst>
                                        <p:tav tm="0">
                                          <p:val>
                                            <p:fltVal val="0"/>
                                          </p:val>
                                        </p:tav>
                                        <p:tav tm="100000">
                                          <p:val>
                                            <p:strVal val="#ppt_w"/>
                                          </p:val>
                                        </p:tav>
                                      </p:tavLst>
                                    </p:anim>
                                    <p:anim calcmode="lin" valueType="num">
                                      <p:cBhvr>
                                        <p:cTn id="82" dur="500" fill="hold"/>
                                        <p:tgtEl>
                                          <p:spTgt spid="25"/>
                                        </p:tgtEl>
                                        <p:attrNameLst>
                                          <p:attrName>ppt_h</p:attrName>
                                        </p:attrNameLst>
                                      </p:cBhvr>
                                      <p:tavLst>
                                        <p:tav tm="0">
                                          <p:val>
                                            <p:fltVal val="0"/>
                                          </p:val>
                                        </p:tav>
                                        <p:tav tm="100000">
                                          <p:val>
                                            <p:strVal val="#ppt_h"/>
                                          </p:val>
                                        </p:tav>
                                      </p:tavLst>
                                    </p:anim>
                                    <p:animEffect transition="in" filter="fade">
                                      <p:cBhvr>
                                        <p:cTn id="83" dur="500"/>
                                        <p:tgtEl>
                                          <p:spTgt spid="25"/>
                                        </p:tgtEl>
                                      </p:cBhvr>
                                    </p:animEffect>
                                  </p:childTnLst>
                                </p:cTn>
                              </p:par>
                              <p:par>
                                <p:cTn id="84" presetID="22" presetClass="entr" presetSubtype="8" fill="hold"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wipe(left)">
                                      <p:cBhvr>
                                        <p:cTn id="8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3" grpId="0"/>
      <p:bldP spid="24" grpId="0"/>
      <p:bldP spid="25" grpId="0" animBg="1"/>
      <p:bldP spid="26" grpId="0" animBg="1"/>
      <p:bldP spid="27" grpId="0" animBg="1"/>
      <p:bldP spid="28" grpId="0" animBg="1"/>
      <p:bldP spid="29"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rcRect b="5790"/>
          <a:stretch>
            <a:fillRect/>
          </a:stretch>
        </p:blipFill>
        <p:spPr>
          <a:xfrm>
            <a:off x="0" y="450"/>
            <a:ext cx="9144000" cy="51435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 y="207010"/>
            <a:ext cx="9148445" cy="73406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rcRect l="2446" t="-653" r="2297" b="82525"/>
          <a:stretch>
            <a:fillRect/>
          </a:stretch>
        </p:blipFill>
        <p:spPr>
          <a:xfrm>
            <a:off x="1" y="-19552"/>
            <a:ext cx="9158288" cy="542925"/>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rcRect l="39962" t="47368"/>
          <a:stretch>
            <a:fillRect/>
          </a:stretch>
        </p:blipFill>
        <p:spPr>
          <a:xfrm>
            <a:off x="3868284" y="3710701"/>
            <a:ext cx="5275716" cy="1445275"/>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6998" y="2599847"/>
            <a:ext cx="1500188" cy="2221706"/>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rcRect t="51367" r="30728"/>
          <a:stretch>
            <a:fillRect/>
          </a:stretch>
        </p:blipFill>
        <p:spPr>
          <a:xfrm>
            <a:off x="-170" y="3742930"/>
            <a:ext cx="6385901" cy="1401019"/>
          </a:xfrm>
          <a:prstGeom prst="rect">
            <a:avLst/>
          </a:prstGeom>
        </p:spPr>
      </p:pic>
      <p:pic>
        <p:nvPicPr>
          <p:cNvPr id="13" name="图片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432778" flipH="1">
            <a:off x="1437061" y="4005393"/>
            <a:ext cx="1625420" cy="800129"/>
          </a:xfrm>
          <a:prstGeom prst="rect">
            <a:avLst/>
          </a:prstGeom>
        </p:spPr>
      </p:pic>
      <p:pic>
        <p:nvPicPr>
          <p:cNvPr id="14" name="图片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940" y="939348"/>
            <a:ext cx="1064419" cy="700088"/>
          </a:xfrm>
          <a:prstGeom prst="rect">
            <a:avLst/>
          </a:prstGeom>
        </p:spPr>
      </p:pic>
      <p:pic>
        <p:nvPicPr>
          <p:cNvPr id="20" name="图片 19"/>
          <p:cNvPicPr>
            <a:picLocks noChangeAspect="1"/>
          </p:cNvPicPr>
          <p:nvPr/>
        </p:nvPicPr>
        <p:blipFill>
          <a:blip r:embed="rId10">
            <a:extLst>
              <a:ext uri="{28A0092B-C50C-407E-A947-70E740481C1C}">
                <a14:useLocalDpi xmlns:a14="http://schemas.microsoft.com/office/drawing/2010/main" val="0"/>
              </a:ext>
            </a:extLst>
          </a:blip>
          <a:srcRect l="42819" t="31181"/>
          <a:stretch>
            <a:fillRect/>
          </a:stretch>
        </p:blipFill>
        <p:spPr>
          <a:xfrm>
            <a:off x="7409897" y="938939"/>
            <a:ext cx="1967066" cy="2367399"/>
          </a:xfrm>
          <a:prstGeom prst="rect">
            <a:avLst/>
          </a:prstGeom>
        </p:spPr>
      </p:pic>
      <p:pic>
        <p:nvPicPr>
          <p:cNvPr id="21" name="图片 20"/>
          <p:cNvPicPr>
            <a:picLocks noChangeAspect="1"/>
          </p:cNvPicPr>
          <p:nvPr/>
        </p:nvPicPr>
        <p:blipFill>
          <a:blip r:embed="rId11">
            <a:extLst>
              <a:ext uri="{28A0092B-C50C-407E-A947-70E740481C1C}">
                <a14:useLocalDpi xmlns:a14="http://schemas.microsoft.com/office/drawing/2010/main" val="0"/>
              </a:ext>
            </a:extLst>
          </a:blip>
          <a:srcRect r="51571" b="35269"/>
          <a:stretch>
            <a:fillRect/>
          </a:stretch>
        </p:blipFill>
        <p:spPr>
          <a:xfrm>
            <a:off x="-505132" y="1766077"/>
            <a:ext cx="2286000" cy="3055503"/>
          </a:xfrm>
          <a:prstGeom prst="rect">
            <a:avLst/>
          </a:prstGeom>
        </p:spPr>
      </p:pic>
      <p:grpSp>
        <p:nvGrpSpPr>
          <p:cNvPr id="17" name="组合 16"/>
          <p:cNvGrpSpPr/>
          <p:nvPr/>
        </p:nvGrpSpPr>
        <p:grpSpPr>
          <a:xfrm>
            <a:off x="2249739" y="1112916"/>
            <a:ext cx="4644522" cy="2597525"/>
            <a:chOff x="2999652" y="3061897"/>
            <a:chExt cx="6192696" cy="3463366"/>
          </a:xfrm>
        </p:grpSpPr>
        <p:grpSp>
          <p:nvGrpSpPr>
            <p:cNvPr id="18" name="组合 17"/>
            <p:cNvGrpSpPr/>
            <p:nvPr/>
          </p:nvGrpSpPr>
          <p:grpSpPr>
            <a:xfrm>
              <a:off x="2999652" y="3061897"/>
              <a:ext cx="6192696" cy="2705658"/>
              <a:chOff x="2999652" y="3842947"/>
              <a:chExt cx="6192696" cy="2705658"/>
            </a:xfrm>
          </p:grpSpPr>
          <p:sp>
            <p:nvSpPr>
              <p:cNvPr id="19" name="文本框 18"/>
              <p:cNvSpPr txBox="1"/>
              <p:nvPr/>
            </p:nvSpPr>
            <p:spPr>
              <a:xfrm>
                <a:off x="4950581" y="3842947"/>
                <a:ext cx="2290838" cy="2245360"/>
              </a:xfrm>
              <a:prstGeom prst="rect">
                <a:avLst/>
              </a:prstGeom>
              <a:noFill/>
            </p:spPr>
            <p:txBody>
              <a:bodyPr wrap="square" rtlCol="0">
                <a:spAutoFit/>
              </a:bodyPr>
              <a:lstStyle/>
              <a:p>
                <a:pPr algn="ctr"/>
                <a:r>
                  <a:rPr lang="en-US" altLang="zh-CN" sz="1035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03</a:t>
                </a:r>
                <a:endParaRPr lang="en-US" altLang="zh-CN" sz="1035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sp>
            <p:nvSpPr>
              <p:cNvPr id="23" name="文本框 22"/>
              <p:cNvSpPr txBox="1"/>
              <p:nvPr/>
            </p:nvSpPr>
            <p:spPr>
              <a:xfrm>
                <a:off x="2999652" y="5811158"/>
                <a:ext cx="6192696" cy="737447"/>
              </a:xfrm>
              <a:prstGeom prst="rect">
                <a:avLst/>
              </a:prstGeom>
              <a:noFill/>
            </p:spPr>
            <p:txBody>
              <a:bodyPr wrap="square" rtlCol="0">
                <a:spAutoFit/>
              </a:bodyPr>
              <a:lstStyle/>
              <a:p>
                <a:pPr algn="ctr"/>
                <a:r>
                  <a:rPr lang="zh-CN" altLang="en-US" sz="300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活动后勤保障</a:t>
                </a:r>
                <a:endParaRPr lang="zh-CN" altLang="en-US" sz="300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grpSp>
        <p:sp>
          <p:nvSpPr>
            <p:cNvPr id="24" name="文本框 23"/>
            <p:cNvSpPr txBox="1"/>
            <p:nvPr/>
          </p:nvSpPr>
          <p:spPr>
            <a:xfrm>
              <a:off x="3565346" y="5849623"/>
              <a:ext cx="5061308" cy="675640"/>
            </a:xfrm>
            <a:prstGeom prst="rect">
              <a:avLst/>
            </a:prstGeom>
            <a:noFill/>
          </p:spPr>
          <p:txBody>
            <a:bodyPr wrap="square" rtlCol="0">
              <a:spAutoFit/>
            </a:bodyPr>
            <a:lstStyle/>
            <a:p>
              <a:pPr algn="ctr">
                <a:lnSpc>
                  <a:spcPct val="150000"/>
                </a:lnSpc>
              </a:pPr>
              <a:r>
                <a:rPr lang="en-US" altLang="zh-CN" sz="900">
                  <a:solidFill>
                    <a:schemeClr val="bg1"/>
                  </a:solidFill>
                  <a:effectLst>
                    <a:outerShdw blurRad="38100" dist="38100" dir="2700000" algn="tl">
                      <a:srgbClr val="000000">
                        <a:alpha val="43137"/>
                      </a:srgbClr>
                    </a:outerShdw>
                  </a:effectLst>
                </a:rPr>
                <a:t>Lorem ipsum dolor sit amet, Lorem dolor sit Lorem ipsum dolor sit amet,consectetur. amet, consectetur. ipsum dolor</a:t>
              </a:r>
              <a:endParaRPr lang="en-US" altLang="zh-CN" sz="900">
                <a:solidFill>
                  <a:schemeClr val="bg1"/>
                </a:solidFill>
                <a:effectLst>
                  <a:outerShdw blurRad="38100" dist="38100" dir="2700000" algn="tl">
                    <a:srgbClr val="000000">
                      <a:alpha val="43137"/>
                    </a:srgbClr>
                  </a:outerShdw>
                </a:effectLst>
              </a:endParaRPr>
            </a:p>
          </p:txBody>
        </p:sp>
      </p:grpSp>
    </p:spTree>
  </p:cSld>
  <p:clrMapOvr>
    <a:masterClrMapping/>
  </p:clrMapOvr>
  <mc:AlternateContent>
    <mc:Choice xmlns:p14="http://schemas.microsoft.com/office/powerpoint/2010/main" Requires="p14">
      <p:transition advTm="2527" p14:dur="9">
        <p:cover dir="d"/>
      </p:transition>
    </mc:Choice>
    <mc:Fallback>
      <p:transition advTm="2527">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3" name="Oval 32"/>
          <p:cNvSpPr/>
          <p:nvPr/>
        </p:nvSpPr>
        <p:spPr>
          <a:xfrm>
            <a:off x="4063720" y="1373074"/>
            <a:ext cx="2952589" cy="2952589"/>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4" name="Oval 33"/>
          <p:cNvSpPr/>
          <p:nvPr/>
        </p:nvSpPr>
        <p:spPr>
          <a:xfrm>
            <a:off x="4466127" y="1778325"/>
            <a:ext cx="2147772" cy="2147772"/>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Oval 37"/>
          <p:cNvSpPr/>
          <p:nvPr/>
        </p:nvSpPr>
        <p:spPr>
          <a:xfrm>
            <a:off x="4827264" y="2135415"/>
            <a:ext cx="1434308" cy="1434308"/>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9" name="Oval 38"/>
          <p:cNvSpPr/>
          <p:nvPr/>
        </p:nvSpPr>
        <p:spPr>
          <a:xfrm>
            <a:off x="5248256" y="2560569"/>
            <a:ext cx="586620" cy="58662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Block Arc 47"/>
          <p:cNvSpPr/>
          <p:nvPr/>
        </p:nvSpPr>
        <p:spPr>
          <a:xfrm rot="10800000">
            <a:off x="4063720" y="1375917"/>
            <a:ext cx="2952588" cy="2952588"/>
          </a:xfrm>
          <a:prstGeom prst="blockArc">
            <a:avLst>
              <a:gd name="adj1" fmla="val 16158116"/>
              <a:gd name="adj2" fmla="val 5409154"/>
              <a:gd name="adj3" fmla="val 586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Block Arc 48"/>
          <p:cNvSpPr/>
          <p:nvPr/>
        </p:nvSpPr>
        <p:spPr>
          <a:xfrm rot="10800000">
            <a:off x="4491529" y="1783406"/>
            <a:ext cx="2147770" cy="2147770"/>
          </a:xfrm>
          <a:prstGeom prst="blockArc">
            <a:avLst>
              <a:gd name="adj1" fmla="val 14698952"/>
              <a:gd name="adj2" fmla="val 5440372"/>
              <a:gd name="adj3" fmla="val 9948"/>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0" name="Block Arc 49"/>
          <p:cNvSpPr/>
          <p:nvPr/>
        </p:nvSpPr>
        <p:spPr>
          <a:xfrm rot="10800000">
            <a:off x="4825679" y="2137875"/>
            <a:ext cx="1428671" cy="1428671"/>
          </a:xfrm>
          <a:prstGeom prst="blockArc">
            <a:avLst>
              <a:gd name="adj1" fmla="val 13629918"/>
              <a:gd name="adj2" fmla="val 5390526"/>
              <a:gd name="adj3" fmla="val 1348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1" name="Block Arc 50"/>
          <p:cNvSpPr/>
          <p:nvPr/>
        </p:nvSpPr>
        <p:spPr>
          <a:xfrm rot="10800000">
            <a:off x="5251503" y="2563701"/>
            <a:ext cx="577023" cy="577023"/>
          </a:xfrm>
          <a:prstGeom prst="blockArc">
            <a:avLst>
              <a:gd name="adj1" fmla="val 10800000"/>
              <a:gd name="adj2" fmla="val 5236583"/>
              <a:gd name="adj3" fmla="val 28287"/>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3" name="Text Placeholder 3"/>
          <p:cNvSpPr txBox="1"/>
          <p:nvPr/>
        </p:nvSpPr>
        <p:spPr>
          <a:xfrm>
            <a:off x="7725164" y="1164998"/>
            <a:ext cx="254000" cy="15367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spcBef>
                <a:spcPct val="20000"/>
              </a:spcBef>
              <a:spcAft>
                <a:spcPct val="0"/>
              </a:spcAft>
              <a:defRPr/>
            </a:pPr>
            <a:r>
              <a:rPr lang="en-US" sz="995" b="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50%</a:t>
            </a:r>
            <a:endParaRPr lang="en-US" sz="995" b="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7" name="Text Placeholder 3"/>
          <p:cNvSpPr txBox="1"/>
          <p:nvPr/>
        </p:nvSpPr>
        <p:spPr>
          <a:xfrm>
            <a:off x="7725164" y="2365617"/>
            <a:ext cx="254000" cy="15367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spcBef>
                <a:spcPct val="20000"/>
              </a:spcBef>
              <a:spcAft>
                <a:spcPct val="0"/>
              </a:spcAft>
              <a:defRPr/>
            </a:pPr>
            <a:r>
              <a:rPr lang="en-US" sz="995" b="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90%</a:t>
            </a:r>
            <a:endParaRPr lang="en-US" sz="995" b="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1" name="Text Placeholder 3"/>
          <p:cNvSpPr txBox="1"/>
          <p:nvPr/>
        </p:nvSpPr>
        <p:spPr>
          <a:xfrm>
            <a:off x="7725164" y="1565204"/>
            <a:ext cx="254000" cy="15367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spcBef>
                <a:spcPct val="20000"/>
              </a:spcBef>
              <a:spcAft>
                <a:spcPct val="0"/>
              </a:spcAft>
              <a:defRPr/>
            </a:pPr>
            <a:r>
              <a:rPr lang="en-US" sz="995" b="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60%</a:t>
            </a:r>
            <a:endParaRPr lang="en-US" sz="995" b="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3" name="Text Placeholder 3"/>
          <p:cNvSpPr txBox="1"/>
          <p:nvPr/>
        </p:nvSpPr>
        <p:spPr>
          <a:xfrm>
            <a:off x="7725164" y="1965410"/>
            <a:ext cx="254000" cy="153670"/>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spcBef>
                <a:spcPct val="20000"/>
              </a:spcBef>
              <a:spcAft>
                <a:spcPct val="0"/>
              </a:spcAft>
              <a:defRPr/>
            </a:pPr>
            <a:r>
              <a:rPr lang="en-US" sz="995" b="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70%</a:t>
            </a:r>
            <a:endParaRPr lang="en-US" sz="995" b="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41" name="Elbow Connector 40"/>
          <p:cNvCxnSpPr/>
          <p:nvPr/>
        </p:nvCxnSpPr>
        <p:spPr>
          <a:xfrm flipV="1">
            <a:off x="5594201" y="1134012"/>
            <a:ext cx="1922667" cy="334863"/>
          </a:xfrm>
          <a:prstGeom prst="bentConnector3">
            <a:avLst>
              <a:gd name="adj1" fmla="val 36922"/>
            </a:avLst>
          </a:prstGeom>
          <a:ln w="19050" cmpd="sng">
            <a:solidFill>
              <a:schemeClr val="accent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flipV="1">
            <a:off x="5594201" y="1556779"/>
            <a:ext cx="1922667" cy="334863"/>
          </a:xfrm>
          <a:prstGeom prst="bentConnector3">
            <a:avLst>
              <a:gd name="adj1" fmla="val 46730"/>
            </a:avLst>
          </a:prstGeom>
          <a:ln w="19050" cmpd="sng">
            <a:solidFill>
              <a:schemeClr val="accent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flipV="1">
            <a:off x="5584473" y="1913497"/>
            <a:ext cx="1922667" cy="334863"/>
          </a:xfrm>
          <a:prstGeom prst="bentConnector3">
            <a:avLst>
              <a:gd name="adj1" fmla="val 55557"/>
            </a:avLst>
          </a:prstGeom>
          <a:ln w="19050" cmpd="sng">
            <a:solidFill>
              <a:schemeClr val="accent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flipV="1">
            <a:off x="5574746" y="2310562"/>
            <a:ext cx="1922667" cy="334863"/>
          </a:xfrm>
          <a:prstGeom prst="bentConnector3">
            <a:avLst>
              <a:gd name="adj1" fmla="val 67000"/>
            </a:avLst>
          </a:prstGeom>
          <a:ln w="19050" cmpd="sng">
            <a:solidFill>
              <a:schemeClr val="accent4"/>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49"/>
          <p:cNvGrpSpPr/>
          <p:nvPr/>
        </p:nvGrpSpPr>
        <p:grpSpPr>
          <a:xfrm>
            <a:off x="1300655" y="1276154"/>
            <a:ext cx="2501294" cy="620406"/>
            <a:chOff x="1270277" y="1192718"/>
            <a:chExt cx="3205532" cy="620440"/>
          </a:xfrm>
        </p:grpSpPr>
        <p:sp>
          <p:nvSpPr>
            <p:cNvPr id="46" name="Text Placeholder 3"/>
            <p:cNvSpPr txBox="1"/>
            <p:nvPr/>
          </p:nvSpPr>
          <p:spPr>
            <a:xfrm>
              <a:off x="1270277" y="1192718"/>
              <a:ext cx="976541" cy="15367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7" name="Text Placeholder 3"/>
            <p:cNvSpPr txBox="1"/>
            <p:nvPr/>
          </p:nvSpPr>
          <p:spPr>
            <a:xfrm>
              <a:off x="1270277" y="1418801"/>
              <a:ext cx="3205532" cy="39435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 name="Group 52"/>
          <p:cNvGrpSpPr/>
          <p:nvPr/>
        </p:nvGrpSpPr>
        <p:grpSpPr>
          <a:xfrm>
            <a:off x="1300655" y="2102713"/>
            <a:ext cx="2501294" cy="620406"/>
            <a:chOff x="1270277" y="2114430"/>
            <a:chExt cx="3205532" cy="620440"/>
          </a:xfrm>
        </p:grpSpPr>
        <p:sp>
          <p:nvSpPr>
            <p:cNvPr id="54" name="Text Placeholder 3"/>
            <p:cNvSpPr txBox="1"/>
            <p:nvPr/>
          </p:nvSpPr>
          <p:spPr>
            <a:xfrm>
              <a:off x="1270277" y="2114430"/>
              <a:ext cx="976541" cy="15367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6" name="Text Placeholder 3"/>
            <p:cNvSpPr txBox="1"/>
            <p:nvPr/>
          </p:nvSpPr>
          <p:spPr>
            <a:xfrm>
              <a:off x="1270277" y="2340513"/>
              <a:ext cx="3205532" cy="39435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 name="Group 58"/>
          <p:cNvGrpSpPr/>
          <p:nvPr/>
        </p:nvGrpSpPr>
        <p:grpSpPr>
          <a:xfrm>
            <a:off x="1300655" y="2920615"/>
            <a:ext cx="2501294" cy="620406"/>
            <a:chOff x="1270277" y="3036142"/>
            <a:chExt cx="3205532" cy="620440"/>
          </a:xfrm>
        </p:grpSpPr>
        <p:sp>
          <p:nvSpPr>
            <p:cNvPr id="59" name="Text Placeholder 3"/>
            <p:cNvSpPr txBox="1"/>
            <p:nvPr/>
          </p:nvSpPr>
          <p:spPr>
            <a:xfrm>
              <a:off x="1270277" y="3036142"/>
              <a:ext cx="976541" cy="15367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Text Placeholder 3"/>
            <p:cNvSpPr txBox="1"/>
            <p:nvPr/>
          </p:nvSpPr>
          <p:spPr>
            <a:xfrm>
              <a:off x="1270277" y="3262225"/>
              <a:ext cx="3205532" cy="39435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 name="Group 61"/>
          <p:cNvGrpSpPr/>
          <p:nvPr/>
        </p:nvGrpSpPr>
        <p:grpSpPr>
          <a:xfrm>
            <a:off x="1300655" y="3716135"/>
            <a:ext cx="2501294" cy="608958"/>
            <a:chOff x="1270277" y="3047590"/>
            <a:chExt cx="3205532" cy="608992"/>
          </a:xfrm>
        </p:grpSpPr>
        <p:sp>
          <p:nvSpPr>
            <p:cNvPr id="64" name="Text Placeholder 3"/>
            <p:cNvSpPr txBox="1"/>
            <p:nvPr/>
          </p:nvSpPr>
          <p:spPr>
            <a:xfrm>
              <a:off x="1270277" y="3047590"/>
              <a:ext cx="976541" cy="153679"/>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5" name="Text Placeholder 3"/>
            <p:cNvSpPr txBox="1"/>
            <p:nvPr/>
          </p:nvSpPr>
          <p:spPr>
            <a:xfrm>
              <a:off x="1270277" y="3262225"/>
              <a:ext cx="3205532" cy="394357"/>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66" name="Freeform 45"/>
          <p:cNvSpPr>
            <a:spLocks noEditPoints="1"/>
          </p:cNvSpPr>
          <p:nvPr/>
        </p:nvSpPr>
        <p:spPr bwMode="auto">
          <a:xfrm>
            <a:off x="904529" y="1430786"/>
            <a:ext cx="310951" cy="310951"/>
          </a:xfrm>
          <a:custGeom>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8" name="Freeform 45"/>
          <p:cNvSpPr>
            <a:spLocks noEditPoints="1"/>
          </p:cNvSpPr>
          <p:nvPr/>
        </p:nvSpPr>
        <p:spPr bwMode="auto">
          <a:xfrm>
            <a:off x="904529" y="2243576"/>
            <a:ext cx="310951" cy="310951"/>
          </a:xfrm>
          <a:custGeom>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0" name="Freeform 45"/>
          <p:cNvSpPr>
            <a:spLocks noEditPoints="1"/>
          </p:cNvSpPr>
          <p:nvPr/>
        </p:nvSpPr>
        <p:spPr bwMode="auto">
          <a:xfrm>
            <a:off x="904529" y="3056365"/>
            <a:ext cx="310951" cy="310951"/>
          </a:xfrm>
          <a:custGeom>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1" name="Freeform 45"/>
          <p:cNvSpPr>
            <a:spLocks noEditPoints="1"/>
          </p:cNvSpPr>
          <p:nvPr/>
        </p:nvSpPr>
        <p:spPr bwMode="auto">
          <a:xfrm>
            <a:off x="904529" y="3869154"/>
            <a:ext cx="310951" cy="310951"/>
          </a:xfrm>
          <a:custGeom>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活动后勤保障</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592" p14:dur="9">
        <p:cover dir="d"/>
      </p:transition>
    </mc:Choice>
    <mc:Fallback>
      <p:transition advTm="1592">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1000" fill="hold"/>
                                        <p:tgtEl>
                                          <p:spTgt spid="33"/>
                                        </p:tgtEl>
                                        <p:attrNameLst>
                                          <p:attrName>ppt_w</p:attrName>
                                        </p:attrNameLst>
                                      </p:cBhvr>
                                      <p:tavLst>
                                        <p:tav tm="0">
                                          <p:val>
                                            <p:fltVal val="0"/>
                                          </p:val>
                                        </p:tav>
                                        <p:tav tm="100000">
                                          <p:val>
                                            <p:strVal val="#ppt_w"/>
                                          </p:val>
                                        </p:tav>
                                      </p:tavLst>
                                    </p:anim>
                                    <p:anim calcmode="lin" valueType="num">
                                      <p:cBhvr>
                                        <p:cTn id="8" dur="1000" fill="hold"/>
                                        <p:tgtEl>
                                          <p:spTgt spid="33"/>
                                        </p:tgtEl>
                                        <p:attrNameLst>
                                          <p:attrName>ppt_h</p:attrName>
                                        </p:attrNameLst>
                                      </p:cBhvr>
                                      <p:tavLst>
                                        <p:tav tm="0">
                                          <p:val>
                                            <p:fltVal val="0"/>
                                          </p:val>
                                        </p:tav>
                                        <p:tav tm="100000">
                                          <p:val>
                                            <p:strVal val="#ppt_h"/>
                                          </p:val>
                                        </p:tav>
                                      </p:tavLst>
                                    </p:anim>
                                    <p:animEffect transition="in" filter="fade">
                                      <p:cBhvr>
                                        <p:cTn id="9" dur="1000"/>
                                        <p:tgtEl>
                                          <p:spTgt spid="33"/>
                                        </p:tgtEl>
                                      </p:cBhvr>
                                    </p:animEffect>
                                  </p:childTnLst>
                                </p:cTn>
                              </p:par>
                              <p:par>
                                <p:cTn id="10" presetID="20"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edge">
                                      <p:cBhvr>
                                        <p:cTn id="12" dur="1000"/>
                                        <p:tgtEl>
                                          <p:spTgt spid="48"/>
                                        </p:tgtEl>
                                      </p:cBhvr>
                                    </p:animEffect>
                                  </p:childTnLst>
                                </p:cTn>
                              </p:par>
                              <p:par>
                                <p:cTn id="13" presetID="22" presetClass="entr" presetSubtype="8"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500"/>
                                        <p:tgtEl>
                                          <p:spTgt spid="4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animEffect transition="in" filter="fade">
                                      <p:cBhvr>
                                        <p:cTn id="20" dur="500"/>
                                        <p:tgtEl>
                                          <p:spTgt spid="5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fltVal val="0"/>
                                          </p:val>
                                        </p:tav>
                                        <p:tav tm="100000">
                                          <p:val>
                                            <p:strVal val="#ppt_w"/>
                                          </p:val>
                                        </p:tav>
                                      </p:tavLst>
                                    </p:anim>
                                    <p:anim calcmode="lin" valueType="num">
                                      <p:cBhvr>
                                        <p:cTn id="24" dur="1000" fill="hold"/>
                                        <p:tgtEl>
                                          <p:spTgt spid="34"/>
                                        </p:tgtEl>
                                        <p:attrNameLst>
                                          <p:attrName>ppt_h</p:attrName>
                                        </p:attrNameLst>
                                      </p:cBhvr>
                                      <p:tavLst>
                                        <p:tav tm="0">
                                          <p:val>
                                            <p:fltVal val="0"/>
                                          </p:val>
                                        </p:tav>
                                        <p:tav tm="100000">
                                          <p:val>
                                            <p:strVal val="#ppt_h"/>
                                          </p:val>
                                        </p:tav>
                                      </p:tavLst>
                                    </p:anim>
                                    <p:animEffect transition="in" filter="fade">
                                      <p:cBhvr>
                                        <p:cTn id="25" dur="1000"/>
                                        <p:tgtEl>
                                          <p:spTgt spid="34"/>
                                        </p:tgtEl>
                                      </p:cBhvr>
                                    </p:animEffect>
                                  </p:childTnLst>
                                </p:cTn>
                              </p:par>
                              <p:par>
                                <p:cTn id="26" presetID="16" presetClass="entr" presetSubtype="26"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barn(inHorizontal)">
                                      <p:cBhvr>
                                        <p:cTn id="28" dur="1000"/>
                                        <p:tgtEl>
                                          <p:spTgt spid="49"/>
                                        </p:tgtEl>
                                      </p:cBhvr>
                                    </p:animEffect>
                                  </p:childTnLst>
                                </p:cTn>
                              </p:par>
                              <p:par>
                                <p:cTn id="29" presetID="22" presetClass="entr" presetSubtype="8"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1000" fill="hold"/>
                                        <p:tgtEl>
                                          <p:spTgt spid="38"/>
                                        </p:tgtEl>
                                        <p:attrNameLst>
                                          <p:attrName>ppt_w</p:attrName>
                                        </p:attrNameLst>
                                      </p:cBhvr>
                                      <p:tavLst>
                                        <p:tav tm="0">
                                          <p:val>
                                            <p:fltVal val="0"/>
                                          </p:val>
                                        </p:tav>
                                        <p:tav tm="100000">
                                          <p:val>
                                            <p:strVal val="#ppt_w"/>
                                          </p:val>
                                        </p:tav>
                                      </p:tavLst>
                                    </p:anim>
                                    <p:anim calcmode="lin" valueType="num">
                                      <p:cBhvr>
                                        <p:cTn id="40" dur="1000" fill="hold"/>
                                        <p:tgtEl>
                                          <p:spTgt spid="38"/>
                                        </p:tgtEl>
                                        <p:attrNameLst>
                                          <p:attrName>ppt_h</p:attrName>
                                        </p:attrNameLst>
                                      </p:cBhvr>
                                      <p:tavLst>
                                        <p:tav tm="0">
                                          <p:val>
                                            <p:fltVal val="0"/>
                                          </p:val>
                                        </p:tav>
                                        <p:tav tm="100000">
                                          <p:val>
                                            <p:strVal val="#ppt_h"/>
                                          </p:val>
                                        </p:tav>
                                      </p:tavLst>
                                    </p:anim>
                                    <p:animEffect transition="in" filter="fade">
                                      <p:cBhvr>
                                        <p:cTn id="41" dur="1000"/>
                                        <p:tgtEl>
                                          <p:spTgt spid="38"/>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edge">
                                      <p:cBhvr>
                                        <p:cTn id="44" dur="1000"/>
                                        <p:tgtEl>
                                          <p:spTgt spid="50"/>
                                        </p:tgtEl>
                                      </p:cBhvr>
                                    </p:animEffect>
                                  </p:childTnLst>
                                </p:cTn>
                              </p:par>
                              <p:par>
                                <p:cTn id="45" presetID="22" presetClass="entr" presetSubtype="8"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500" fill="hold"/>
                                        <p:tgtEl>
                                          <p:spTgt spid="63"/>
                                        </p:tgtEl>
                                        <p:attrNameLst>
                                          <p:attrName>ppt_w</p:attrName>
                                        </p:attrNameLst>
                                      </p:cBhvr>
                                      <p:tavLst>
                                        <p:tav tm="0">
                                          <p:val>
                                            <p:fltVal val="0"/>
                                          </p:val>
                                        </p:tav>
                                        <p:tav tm="100000">
                                          <p:val>
                                            <p:strVal val="#ppt_w"/>
                                          </p:val>
                                        </p:tav>
                                      </p:tavLst>
                                    </p:anim>
                                    <p:anim calcmode="lin" valueType="num">
                                      <p:cBhvr>
                                        <p:cTn id="51" dur="500" fill="hold"/>
                                        <p:tgtEl>
                                          <p:spTgt spid="63"/>
                                        </p:tgtEl>
                                        <p:attrNameLst>
                                          <p:attrName>ppt_h</p:attrName>
                                        </p:attrNameLst>
                                      </p:cBhvr>
                                      <p:tavLst>
                                        <p:tav tm="0">
                                          <p:val>
                                            <p:fltVal val="0"/>
                                          </p:val>
                                        </p:tav>
                                        <p:tav tm="100000">
                                          <p:val>
                                            <p:strVal val="#ppt_h"/>
                                          </p:val>
                                        </p:tav>
                                      </p:tavLst>
                                    </p:anim>
                                    <p:animEffect transition="in" filter="fade">
                                      <p:cBhvr>
                                        <p:cTn id="52" dur="500"/>
                                        <p:tgtEl>
                                          <p:spTgt spid="6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1000" fill="hold"/>
                                        <p:tgtEl>
                                          <p:spTgt spid="39"/>
                                        </p:tgtEl>
                                        <p:attrNameLst>
                                          <p:attrName>ppt_w</p:attrName>
                                        </p:attrNameLst>
                                      </p:cBhvr>
                                      <p:tavLst>
                                        <p:tav tm="0">
                                          <p:val>
                                            <p:fltVal val="0"/>
                                          </p:val>
                                        </p:tav>
                                        <p:tav tm="100000">
                                          <p:val>
                                            <p:strVal val="#ppt_w"/>
                                          </p:val>
                                        </p:tav>
                                      </p:tavLst>
                                    </p:anim>
                                    <p:anim calcmode="lin" valueType="num">
                                      <p:cBhvr>
                                        <p:cTn id="56" dur="1000" fill="hold"/>
                                        <p:tgtEl>
                                          <p:spTgt spid="39"/>
                                        </p:tgtEl>
                                        <p:attrNameLst>
                                          <p:attrName>ppt_h</p:attrName>
                                        </p:attrNameLst>
                                      </p:cBhvr>
                                      <p:tavLst>
                                        <p:tav tm="0">
                                          <p:val>
                                            <p:fltVal val="0"/>
                                          </p:val>
                                        </p:tav>
                                        <p:tav tm="100000">
                                          <p:val>
                                            <p:strVal val="#ppt_h"/>
                                          </p:val>
                                        </p:tav>
                                      </p:tavLst>
                                    </p:anim>
                                    <p:animEffect transition="in" filter="fade">
                                      <p:cBhvr>
                                        <p:cTn id="57" dur="1000"/>
                                        <p:tgtEl>
                                          <p:spTgt spid="39"/>
                                        </p:tgtEl>
                                      </p:cBhvr>
                                    </p:animEffect>
                                  </p:childTnLst>
                                </p:cTn>
                              </p:par>
                              <p:par>
                                <p:cTn id="58" presetID="20" presetClass="entr" presetSubtype="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wedge">
                                      <p:cBhvr>
                                        <p:cTn id="60" dur="1000"/>
                                        <p:tgtEl>
                                          <p:spTgt spid="51"/>
                                        </p:tgtEl>
                                      </p:cBhvr>
                                    </p:animEffect>
                                  </p:childTnLst>
                                </p:cTn>
                              </p:par>
                              <p:par>
                                <p:cTn id="61" presetID="22" presetClass="entr" presetSubtype="8" fill="hold" nodeType="with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wipe(left)">
                                      <p:cBhvr>
                                        <p:cTn id="63" dur="500"/>
                                        <p:tgtEl>
                                          <p:spTgt spid="4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57"/>
                                        </p:tgtEl>
                                        <p:attrNameLst>
                                          <p:attrName>style.visibility</p:attrName>
                                        </p:attrNameLst>
                                      </p:cBhvr>
                                      <p:to>
                                        <p:strVal val="visible"/>
                                      </p:to>
                                    </p:set>
                                    <p:anim calcmode="lin" valueType="num">
                                      <p:cBhvr>
                                        <p:cTn id="66" dur="500" fill="hold"/>
                                        <p:tgtEl>
                                          <p:spTgt spid="57"/>
                                        </p:tgtEl>
                                        <p:attrNameLst>
                                          <p:attrName>ppt_w</p:attrName>
                                        </p:attrNameLst>
                                      </p:cBhvr>
                                      <p:tavLst>
                                        <p:tav tm="0">
                                          <p:val>
                                            <p:fltVal val="0"/>
                                          </p:val>
                                        </p:tav>
                                        <p:tav tm="100000">
                                          <p:val>
                                            <p:strVal val="#ppt_w"/>
                                          </p:val>
                                        </p:tav>
                                      </p:tavLst>
                                    </p:anim>
                                    <p:anim calcmode="lin" valueType="num">
                                      <p:cBhvr>
                                        <p:cTn id="67" dur="500" fill="hold"/>
                                        <p:tgtEl>
                                          <p:spTgt spid="57"/>
                                        </p:tgtEl>
                                        <p:attrNameLst>
                                          <p:attrName>ppt_h</p:attrName>
                                        </p:attrNameLst>
                                      </p:cBhvr>
                                      <p:tavLst>
                                        <p:tav tm="0">
                                          <p:val>
                                            <p:fltVal val="0"/>
                                          </p:val>
                                        </p:tav>
                                        <p:tav tm="100000">
                                          <p:val>
                                            <p:strVal val="#ppt_h"/>
                                          </p:val>
                                        </p:tav>
                                      </p:tavLst>
                                    </p:anim>
                                    <p:animEffect transition="in" filter="fade">
                                      <p:cBhvr>
                                        <p:cTn id="68" dur="500"/>
                                        <p:tgtEl>
                                          <p:spTgt spid="5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 calcmode="lin" valueType="num">
                                      <p:cBhvr>
                                        <p:cTn id="71" dur="500" fill="hold"/>
                                        <p:tgtEl>
                                          <p:spTgt spid="66"/>
                                        </p:tgtEl>
                                        <p:attrNameLst>
                                          <p:attrName>ppt_w</p:attrName>
                                        </p:attrNameLst>
                                      </p:cBhvr>
                                      <p:tavLst>
                                        <p:tav tm="0">
                                          <p:val>
                                            <p:fltVal val="0"/>
                                          </p:val>
                                        </p:tav>
                                        <p:tav tm="100000">
                                          <p:val>
                                            <p:strVal val="#ppt_w"/>
                                          </p:val>
                                        </p:tav>
                                      </p:tavLst>
                                    </p:anim>
                                    <p:anim calcmode="lin" valueType="num">
                                      <p:cBhvr>
                                        <p:cTn id="72" dur="500" fill="hold"/>
                                        <p:tgtEl>
                                          <p:spTgt spid="66"/>
                                        </p:tgtEl>
                                        <p:attrNameLst>
                                          <p:attrName>ppt_h</p:attrName>
                                        </p:attrNameLst>
                                      </p:cBhvr>
                                      <p:tavLst>
                                        <p:tav tm="0">
                                          <p:val>
                                            <p:fltVal val="0"/>
                                          </p:val>
                                        </p:tav>
                                        <p:tav tm="100000">
                                          <p:val>
                                            <p:strVal val="#ppt_h"/>
                                          </p:val>
                                        </p:tav>
                                      </p:tavLst>
                                    </p:anim>
                                    <p:animEffect transition="in" filter="fade">
                                      <p:cBhvr>
                                        <p:cTn id="73" dur="500"/>
                                        <p:tgtEl>
                                          <p:spTgt spid="66"/>
                                        </p:tgtEl>
                                      </p:cBhvr>
                                    </p:animEffect>
                                  </p:childTnLst>
                                </p:cTn>
                              </p:par>
                              <p:par>
                                <p:cTn id="74" presetID="2" presetClass="entr" presetSubtype="4" accel="50000" decel="50000" fill="hold" nodeType="withEffect">
                                  <p:stCondLst>
                                    <p:cond delay="0"/>
                                  </p:stCondLst>
                                  <p:childTnLst>
                                    <p:set>
                                      <p:cBhvr>
                                        <p:cTn id="75" dur="1" fill="hold">
                                          <p:stCondLst>
                                            <p:cond delay="0"/>
                                          </p:stCondLst>
                                        </p:cTn>
                                        <p:tgtEl>
                                          <p:spTgt spid="2"/>
                                        </p:tgtEl>
                                        <p:attrNameLst>
                                          <p:attrName>style.visibility</p:attrName>
                                        </p:attrNameLst>
                                      </p:cBhvr>
                                      <p:to>
                                        <p:strVal val="visible"/>
                                      </p:to>
                                    </p:set>
                                    <p:anim calcmode="lin" valueType="num">
                                      <p:cBhvr additive="base">
                                        <p:cTn id="76" dur="500" fill="hold"/>
                                        <p:tgtEl>
                                          <p:spTgt spid="2"/>
                                        </p:tgtEl>
                                        <p:attrNameLst>
                                          <p:attrName>ppt_x</p:attrName>
                                        </p:attrNameLst>
                                      </p:cBhvr>
                                      <p:tavLst>
                                        <p:tav tm="0">
                                          <p:val>
                                            <p:strVal val="#ppt_x"/>
                                          </p:val>
                                        </p:tav>
                                        <p:tav tm="100000">
                                          <p:val>
                                            <p:strVal val="#ppt_x"/>
                                          </p:val>
                                        </p:tav>
                                      </p:tavLst>
                                    </p:anim>
                                    <p:anim calcmode="lin" valueType="num">
                                      <p:cBhvr additive="base">
                                        <p:cTn id="77" dur="500" fill="hold"/>
                                        <p:tgtEl>
                                          <p:spTgt spid="2"/>
                                        </p:tgtEl>
                                        <p:attrNameLst>
                                          <p:attrName>ppt_y</p:attrName>
                                        </p:attrNameLst>
                                      </p:cBhvr>
                                      <p:tavLst>
                                        <p:tav tm="0">
                                          <p:val>
                                            <p:strVal val="1+#ppt_h/2"/>
                                          </p:val>
                                        </p:tav>
                                        <p:tav tm="100000">
                                          <p:val>
                                            <p:strVal val="#ppt_y"/>
                                          </p:val>
                                        </p:tav>
                                      </p:tavLst>
                                    </p:anim>
                                  </p:childTnLst>
                                </p:cTn>
                              </p:par>
                              <p:par>
                                <p:cTn id="78" presetID="53" presetClass="entr" presetSubtype="16" fill="hold" grpId="0" nodeType="withEffect">
                                  <p:stCondLst>
                                    <p:cond delay="0"/>
                                  </p:stCondLst>
                                  <p:childTnLst>
                                    <p:set>
                                      <p:cBhvr>
                                        <p:cTn id="79" dur="1" fill="hold">
                                          <p:stCondLst>
                                            <p:cond delay="0"/>
                                          </p:stCondLst>
                                        </p:cTn>
                                        <p:tgtEl>
                                          <p:spTgt spid="68"/>
                                        </p:tgtEl>
                                        <p:attrNameLst>
                                          <p:attrName>style.visibility</p:attrName>
                                        </p:attrNameLst>
                                      </p:cBhvr>
                                      <p:to>
                                        <p:strVal val="visible"/>
                                      </p:to>
                                    </p:set>
                                    <p:anim calcmode="lin" valueType="num">
                                      <p:cBhvr>
                                        <p:cTn id="80" dur="500" fill="hold"/>
                                        <p:tgtEl>
                                          <p:spTgt spid="68"/>
                                        </p:tgtEl>
                                        <p:attrNameLst>
                                          <p:attrName>ppt_w</p:attrName>
                                        </p:attrNameLst>
                                      </p:cBhvr>
                                      <p:tavLst>
                                        <p:tav tm="0">
                                          <p:val>
                                            <p:fltVal val="0"/>
                                          </p:val>
                                        </p:tav>
                                        <p:tav tm="100000">
                                          <p:val>
                                            <p:strVal val="#ppt_w"/>
                                          </p:val>
                                        </p:tav>
                                      </p:tavLst>
                                    </p:anim>
                                    <p:anim calcmode="lin" valueType="num">
                                      <p:cBhvr>
                                        <p:cTn id="81" dur="500" fill="hold"/>
                                        <p:tgtEl>
                                          <p:spTgt spid="68"/>
                                        </p:tgtEl>
                                        <p:attrNameLst>
                                          <p:attrName>ppt_h</p:attrName>
                                        </p:attrNameLst>
                                      </p:cBhvr>
                                      <p:tavLst>
                                        <p:tav tm="0">
                                          <p:val>
                                            <p:fltVal val="0"/>
                                          </p:val>
                                        </p:tav>
                                        <p:tav tm="100000">
                                          <p:val>
                                            <p:strVal val="#ppt_h"/>
                                          </p:val>
                                        </p:tav>
                                      </p:tavLst>
                                    </p:anim>
                                    <p:animEffect transition="in" filter="fade">
                                      <p:cBhvr>
                                        <p:cTn id="82" dur="500"/>
                                        <p:tgtEl>
                                          <p:spTgt spid="68"/>
                                        </p:tgtEl>
                                      </p:cBhvr>
                                    </p:animEffect>
                                  </p:childTnLst>
                                </p:cTn>
                              </p:par>
                              <p:par>
                                <p:cTn id="83" presetID="2" presetClass="entr" presetSubtype="4" accel="50000" decel="50000" fill="hold" nodeType="withEffect">
                                  <p:stCondLst>
                                    <p:cond delay="0"/>
                                  </p:stCondLst>
                                  <p:childTnLst>
                                    <p:set>
                                      <p:cBhvr>
                                        <p:cTn id="84" dur="1" fill="hold">
                                          <p:stCondLst>
                                            <p:cond delay="0"/>
                                          </p:stCondLst>
                                        </p:cTn>
                                        <p:tgtEl>
                                          <p:spTgt spid="3"/>
                                        </p:tgtEl>
                                        <p:attrNameLst>
                                          <p:attrName>style.visibility</p:attrName>
                                        </p:attrNameLst>
                                      </p:cBhvr>
                                      <p:to>
                                        <p:strVal val="visible"/>
                                      </p:to>
                                    </p:set>
                                    <p:anim calcmode="lin" valueType="num">
                                      <p:cBhvr additive="base">
                                        <p:cTn id="85" dur="500" fill="hold"/>
                                        <p:tgtEl>
                                          <p:spTgt spid="3"/>
                                        </p:tgtEl>
                                        <p:attrNameLst>
                                          <p:attrName>ppt_x</p:attrName>
                                        </p:attrNameLst>
                                      </p:cBhvr>
                                      <p:tavLst>
                                        <p:tav tm="0">
                                          <p:val>
                                            <p:strVal val="#ppt_x"/>
                                          </p:val>
                                        </p:tav>
                                        <p:tav tm="100000">
                                          <p:val>
                                            <p:strVal val="#ppt_x"/>
                                          </p:val>
                                        </p:tav>
                                      </p:tavLst>
                                    </p:anim>
                                    <p:anim calcmode="lin" valueType="num">
                                      <p:cBhvr additive="base">
                                        <p:cTn id="86" dur="500" fill="hold"/>
                                        <p:tgtEl>
                                          <p:spTgt spid="3"/>
                                        </p:tgtEl>
                                        <p:attrNameLst>
                                          <p:attrName>ppt_y</p:attrName>
                                        </p:attrNameLst>
                                      </p:cBhvr>
                                      <p:tavLst>
                                        <p:tav tm="0">
                                          <p:val>
                                            <p:strVal val="1+#ppt_h/2"/>
                                          </p:val>
                                        </p:tav>
                                        <p:tav tm="100000">
                                          <p:val>
                                            <p:strVal val="#ppt_y"/>
                                          </p:val>
                                        </p:tav>
                                      </p:tavLst>
                                    </p:anim>
                                  </p:childTnLst>
                                </p:cTn>
                              </p:par>
                              <p:par>
                                <p:cTn id="87" presetID="53" presetClass="entr" presetSubtype="16" fill="hold" grpId="0" nodeType="withEffect">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cBhvr>
                                        <p:cTn id="89" dur="500" fill="hold"/>
                                        <p:tgtEl>
                                          <p:spTgt spid="70"/>
                                        </p:tgtEl>
                                        <p:attrNameLst>
                                          <p:attrName>ppt_w</p:attrName>
                                        </p:attrNameLst>
                                      </p:cBhvr>
                                      <p:tavLst>
                                        <p:tav tm="0">
                                          <p:val>
                                            <p:fltVal val="0"/>
                                          </p:val>
                                        </p:tav>
                                        <p:tav tm="100000">
                                          <p:val>
                                            <p:strVal val="#ppt_w"/>
                                          </p:val>
                                        </p:tav>
                                      </p:tavLst>
                                    </p:anim>
                                    <p:anim calcmode="lin" valueType="num">
                                      <p:cBhvr>
                                        <p:cTn id="90" dur="500" fill="hold"/>
                                        <p:tgtEl>
                                          <p:spTgt spid="70"/>
                                        </p:tgtEl>
                                        <p:attrNameLst>
                                          <p:attrName>ppt_h</p:attrName>
                                        </p:attrNameLst>
                                      </p:cBhvr>
                                      <p:tavLst>
                                        <p:tav tm="0">
                                          <p:val>
                                            <p:fltVal val="0"/>
                                          </p:val>
                                        </p:tav>
                                        <p:tav tm="100000">
                                          <p:val>
                                            <p:strVal val="#ppt_h"/>
                                          </p:val>
                                        </p:tav>
                                      </p:tavLst>
                                    </p:anim>
                                    <p:animEffect transition="in" filter="fade">
                                      <p:cBhvr>
                                        <p:cTn id="91" dur="500"/>
                                        <p:tgtEl>
                                          <p:spTgt spid="70"/>
                                        </p:tgtEl>
                                      </p:cBhvr>
                                    </p:animEffect>
                                  </p:childTnLst>
                                </p:cTn>
                              </p:par>
                              <p:par>
                                <p:cTn id="92" presetID="2" presetClass="entr" presetSubtype="4" accel="50000" decel="50000" fill="hold" nodeType="withEffect">
                                  <p:stCondLst>
                                    <p:cond delay="0"/>
                                  </p:stCondLst>
                                  <p:childTnLst>
                                    <p:set>
                                      <p:cBhvr>
                                        <p:cTn id="93" dur="1" fill="hold">
                                          <p:stCondLst>
                                            <p:cond delay="0"/>
                                          </p:stCondLst>
                                        </p:cTn>
                                        <p:tgtEl>
                                          <p:spTgt spid="4"/>
                                        </p:tgtEl>
                                        <p:attrNameLst>
                                          <p:attrName>style.visibility</p:attrName>
                                        </p:attrNameLst>
                                      </p:cBhvr>
                                      <p:to>
                                        <p:strVal val="visible"/>
                                      </p:to>
                                    </p:set>
                                    <p:anim calcmode="lin" valueType="num">
                                      <p:cBhvr additive="base">
                                        <p:cTn id="94" dur="500" fill="hold"/>
                                        <p:tgtEl>
                                          <p:spTgt spid="4"/>
                                        </p:tgtEl>
                                        <p:attrNameLst>
                                          <p:attrName>ppt_x</p:attrName>
                                        </p:attrNameLst>
                                      </p:cBhvr>
                                      <p:tavLst>
                                        <p:tav tm="0">
                                          <p:val>
                                            <p:strVal val="#ppt_x"/>
                                          </p:val>
                                        </p:tav>
                                        <p:tav tm="100000">
                                          <p:val>
                                            <p:strVal val="#ppt_x"/>
                                          </p:val>
                                        </p:tav>
                                      </p:tavLst>
                                    </p:anim>
                                    <p:anim calcmode="lin" valueType="num">
                                      <p:cBhvr additive="base">
                                        <p:cTn id="95" dur="500" fill="hold"/>
                                        <p:tgtEl>
                                          <p:spTgt spid="4"/>
                                        </p:tgtEl>
                                        <p:attrNameLst>
                                          <p:attrName>ppt_y</p:attrName>
                                        </p:attrNameLst>
                                      </p:cBhvr>
                                      <p:tavLst>
                                        <p:tav tm="0">
                                          <p:val>
                                            <p:strVal val="1+#ppt_h/2"/>
                                          </p:val>
                                        </p:tav>
                                        <p:tav tm="100000">
                                          <p:val>
                                            <p:strVal val="#ppt_y"/>
                                          </p:val>
                                        </p:tav>
                                      </p:tavLst>
                                    </p:anim>
                                  </p:childTnLst>
                                </p:cTn>
                              </p:par>
                              <p:par>
                                <p:cTn id="96" presetID="53" presetClass="entr" presetSubtype="16"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 calcmode="lin" valueType="num">
                                      <p:cBhvr>
                                        <p:cTn id="98" dur="500" fill="hold"/>
                                        <p:tgtEl>
                                          <p:spTgt spid="71"/>
                                        </p:tgtEl>
                                        <p:attrNameLst>
                                          <p:attrName>ppt_w</p:attrName>
                                        </p:attrNameLst>
                                      </p:cBhvr>
                                      <p:tavLst>
                                        <p:tav tm="0">
                                          <p:val>
                                            <p:fltVal val="0"/>
                                          </p:val>
                                        </p:tav>
                                        <p:tav tm="100000">
                                          <p:val>
                                            <p:strVal val="#ppt_w"/>
                                          </p:val>
                                        </p:tav>
                                      </p:tavLst>
                                    </p:anim>
                                    <p:anim calcmode="lin" valueType="num">
                                      <p:cBhvr>
                                        <p:cTn id="99" dur="500" fill="hold"/>
                                        <p:tgtEl>
                                          <p:spTgt spid="71"/>
                                        </p:tgtEl>
                                        <p:attrNameLst>
                                          <p:attrName>ppt_h</p:attrName>
                                        </p:attrNameLst>
                                      </p:cBhvr>
                                      <p:tavLst>
                                        <p:tav tm="0">
                                          <p:val>
                                            <p:fltVal val="0"/>
                                          </p:val>
                                        </p:tav>
                                        <p:tav tm="100000">
                                          <p:val>
                                            <p:strVal val="#ppt_h"/>
                                          </p:val>
                                        </p:tav>
                                      </p:tavLst>
                                    </p:anim>
                                    <p:animEffect transition="in" filter="fade">
                                      <p:cBhvr>
                                        <p:cTn id="100" dur="500"/>
                                        <p:tgtEl>
                                          <p:spTgt spid="71"/>
                                        </p:tgtEl>
                                      </p:cBhvr>
                                    </p:animEffect>
                                  </p:childTnLst>
                                </p:cTn>
                              </p:par>
                              <p:par>
                                <p:cTn id="101" presetID="2" presetClass="entr" presetSubtype="4" accel="50000" decel="50000" fill="hold" nodeType="withEffect">
                                  <p:stCondLst>
                                    <p:cond delay="0"/>
                                  </p:stCondLst>
                                  <p:childTnLst>
                                    <p:set>
                                      <p:cBhvr>
                                        <p:cTn id="102" dur="1" fill="hold">
                                          <p:stCondLst>
                                            <p:cond delay="0"/>
                                          </p:stCondLst>
                                        </p:cTn>
                                        <p:tgtEl>
                                          <p:spTgt spid="5"/>
                                        </p:tgtEl>
                                        <p:attrNameLst>
                                          <p:attrName>style.visibility</p:attrName>
                                        </p:attrNameLst>
                                      </p:cBhvr>
                                      <p:to>
                                        <p:strVal val="visible"/>
                                      </p:to>
                                    </p:set>
                                    <p:anim calcmode="lin" valueType="num">
                                      <p:cBhvr additive="base">
                                        <p:cTn id="103" dur="500" fill="hold"/>
                                        <p:tgtEl>
                                          <p:spTgt spid="5"/>
                                        </p:tgtEl>
                                        <p:attrNameLst>
                                          <p:attrName>ppt_x</p:attrName>
                                        </p:attrNameLst>
                                      </p:cBhvr>
                                      <p:tavLst>
                                        <p:tav tm="0">
                                          <p:val>
                                            <p:strVal val="#ppt_x"/>
                                          </p:val>
                                        </p:tav>
                                        <p:tav tm="100000">
                                          <p:val>
                                            <p:strVal val="#ppt_x"/>
                                          </p:val>
                                        </p:tav>
                                      </p:tavLst>
                                    </p:anim>
                                    <p:anim calcmode="lin" valueType="num">
                                      <p:cBhvr additive="base">
                                        <p:cTn id="10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8" grpId="0" animBg="1"/>
      <p:bldP spid="39" grpId="0" animBg="1"/>
      <p:bldP spid="48" grpId="0" animBg="1"/>
      <p:bldP spid="49" grpId="0" animBg="1"/>
      <p:bldP spid="50" grpId="0" animBg="1"/>
      <p:bldP spid="51" grpId="0" animBg="1"/>
      <p:bldP spid="53" grpId="0"/>
      <p:bldP spid="57" grpId="0"/>
      <p:bldP spid="61" grpId="0"/>
      <p:bldP spid="63" grpId="0"/>
      <p:bldP spid="66" grpId="0" animBg="1"/>
      <p:bldP spid="68" grpId="0" animBg="1"/>
      <p:bldP spid="70" grpId="0" animBg="1"/>
      <p:bldP spid="71"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6" name="Rounded Rectangle 95"/>
          <p:cNvSpPr/>
          <p:nvPr/>
        </p:nvSpPr>
        <p:spPr bwMode="auto">
          <a:xfrm>
            <a:off x="1169489" y="2713768"/>
            <a:ext cx="905454" cy="304783"/>
          </a:xfrm>
          <a:prstGeom prst="roundRect">
            <a:avLst>
              <a:gd name="adj" fmla="val 47917"/>
            </a:avLst>
          </a:prstGeom>
          <a:solidFill>
            <a:schemeClr val="accent1"/>
          </a:solidFill>
          <a:ln w="9525">
            <a:noFill/>
            <a:round/>
          </a:ln>
        </p:spPr>
        <p:txBody>
          <a:bodyPr vert="horz" wrap="square" lIns="91434" tIns="45717" rIns="91434" bIns="45717" numCol="1" rtlCol="0" anchor="ctr" anchorCtr="0" compatLnSpc="1"/>
          <a:lstStyle/>
          <a:p>
            <a:pPr algn="ctr"/>
            <a:r>
              <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rPr>
              <a:t>2010</a:t>
            </a:r>
            <a:endPar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7" name="Rounded Rectangle 96"/>
          <p:cNvSpPr/>
          <p:nvPr/>
        </p:nvSpPr>
        <p:spPr bwMode="auto">
          <a:xfrm>
            <a:off x="2631998" y="2713768"/>
            <a:ext cx="905454" cy="304783"/>
          </a:xfrm>
          <a:prstGeom prst="roundRect">
            <a:avLst>
              <a:gd name="adj" fmla="val 47917"/>
            </a:avLst>
          </a:prstGeom>
          <a:solidFill>
            <a:schemeClr val="accent2"/>
          </a:solidFill>
          <a:ln w="9525">
            <a:noFill/>
            <a:round/>
          </a:ln>
        </p:spPr>
        <p:txBody>
          <a:bodyPr vert="horz" wrap="square" lIns="91434" tIns="45717" rIns="91434" bIns="45717" numCol="1" rtlCol="0" anchor="ctr" anchorCtr="0" compatLnSpc="1"/>
          <a:lstStyle/>
          <a:p>
            <a:pPr algn="ctr"/>
            <a:r>
              <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rPr>
              <a:t>2011</a:t>
            </a:r>
            <a:endPar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8" name="Rounded Rectangle 97"/>
          <p:cNvSpPr/>
          <p:nvPr/>
        </p:nvSpPr>
        <p:spPr bwMode="auto">
          <a:xfrm>
            <a:off x="4121442" y="2713768"/>
            <a:ext cx="905454" cy="304783"/>
          </a:xfrm>
          <a:prstGeom prst="roundRect">
            <a:avLst>
              <a:gd name="adj" fmla="val 47917"/>
            </a:avLst>
          </a:prstGeom>
          <a:solidFill>
            <a:schemeClr val="accent3"/>
          </a:solidFill>
          <a:ln w="9525">
            <a:noFill/>
            <a:round/>
          </a:ln>
        </p:spPr>
        <p:txBody>
          <a:bodyPr vert="horz" wrap="square" lIns="91434" tIns="45717" rIns="91434" bIns="45717" numCol="1" rtlCol="0" anchor="ctr" anchorCtr="0" compatLnSpc="1"/>
          <a:lstStyle/>
          <a:p>
            <a:pPr algn="ctr"/>
            <a:r>
              <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rPr>
              <a:t>2012</a:t>
            </a:r>
            <a:endPar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9" name="Rounded Rectangle 98"/>
          <p:cNvSpPr/>
          <p:nvPr/>
        </p:nvSpPr>
        <p:spPr bwMode="auto">
          <a:xfrm>
            <a:off x="5580406" y="2713768"/>
            <a:ext cx="905454" cy="304783"/>
          </a:xfrm>
          <a:prstGeom prst="roundRect">
            <a:avLst>
              <a:gd name="adj" fmla="val 47917"/>
            </a:avLst>
          </a:prstGeom>
          <a:solidFill>
            <a:schemeClr val="accent4"/>
          </a:solidFill>
          <a:ln w="9525">
            <a:noFill/>
            <a:round/>
          </a:ln>
        </p:spPr>
        <p:txBody>
          <a:bodyPr vert="horz" wrap="square" lIns="91434" tIns="45717" rIns="91434" bIns="45717" numCol="1" rtlCol="0" anchor="ctr" anchorCtr="0" compatLnSpc="1"/>
          <a:lstStyle/>
          <a:p>
            <a:pPr algn="ctr"/>
            <a:r>
              <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rPr>
              <a:t>2014</a:t>
            </a:r>
            <a:endPar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0" name="Rounded Rectangle 99"/>
          <p:cNvSpPr/>
          <p:nvPr/>
        </p:nvSpPr>
        <p:spPr bwMode="auto">
          <a:xfrm>
            <a:off x="7045328" y="2713768"/>
            <a:ext cx="905454" cy="304783"/>
          </a:xfrm>
          <a:prstGeom prst="roundRect">
            <a:avLst>
              <a:gd name="adj" fmla="val 47917"/>
            </a:avLst>
          </a:prstGeom>
          <a:solidFill>
            <a:schemeClr val="accent5"/>
          </a:solidFill>
          <a:ln w="9525">
            <a:noFill/>
            <a:round/>
          </a:ln>
        </p:spPr>
        <p:txBody>
          <a:bodyPr vert="horz" wrap="square" lIns="91434" tIns="45717" rIns="91434" bIns="45717" numCol="1" rtlCol="0" anchor="ctr" anchorCtr="0" compatLnSpc="1"/>
          <a:lstStyle/>
          <a:p>
            <a:pPr algn="ctr"/>
            <a:r>
              <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rPr>
              <a:t>2015</a:t>
            </a:r>
            <a:endParaRPr lang="en-US" sz="99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1" name="TextBox 100"/>
          <p:cNvSpPr txBox="1"/>
          <p:nvPr/>
        </p:nvSpPr>
        <p:spPr>
          <a:xfrm>
            <a:off x="888232" y="3164991"/>
            <a:ext cx="1419725" cy="996315"/>
          </a:xfrm>
          <a:prstGeom prst="rect">
            <a:avLst/>
          </a:prstGeom>
          <a:noFill/>
        </p:spPr>
        <p:txBody>
          <a:bodyPr wrap="square" rtlCol="0">
            <a:spAutoFit/>
          </a:bodyPr>
          <a:lstStyle/>
          <a:p>
            <a:pPr algn="ctr">
              <a:lnSpc>
                <a:spcPct val="15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a:p>
            <a:pPr algn="just"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2" name="TextBox 101"/>
          <p:cNvSpPr txBox="1"/>
          <p:nvPr/>
        </p:nvSpPr>
        <p:spPr>
          <a:xfrm>
            <a:off x="2353823" y="3164991"/>
            <a:ext cx="1419725" cy="996315"/>
          </a:xfrm>
          <a:prstGeom prst="rect">
            <a:avLst/>
          </a:prstGeom>
          <a:noFill/>
        </p:spPr>
        <p:txBody>
          <a:bodyPr wrap="square" rtlCol="0">
            <a:spAutoFit/>
          </a:bodyPr>
          <a:lstStyle/>
          <a:p>
            <a:pPr algn="ctr">
              <a:lnSpc>
                <a:spcPct val="15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a:p>
            <a:pPr algn="just"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3" name="TextBox 102"/>
          <p:cNvSpPr txBox="1"/>
          <p:nvPr/>
        </p:nvSpPr>
        <p:spPr>
          <a:xfrm>
            <a:off x="3819415" y="3164991"/>
            <a:ext cx="1419725" cy="996315"/>
          </a:xfrm>
          <a:prstGeom prst="rect">
            <a:avLst/>
          </a:prstGeom>
          <a:noFill/>
        </p:spPr>
        <p:txBody>
          <a:bodyPr wrap="square" rtlCol="0">
            <a:spAutoFit/>
          </a:bodyPr>
          <a:lstStyle/>
          <a:p>
            <a:pPr algn="ctr">
              <a:lnSpc>
                <a:spcPct val="15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a:p>
            <a:pPr algn="just"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4" name="TextBox 103"/>
          <p:cNvSpPr txBox="1"/>
          <p:nvPr/>
        </p:nvSpPr>
        <p:spPr>
          <a:xfrm>
            <a:off x="5285006" y="3164991"/>
            <a:ext cx="1419725" cy="996315"/>
          </a:xfrm>
          <a:prstGeom prst="rect">
            <a:avLst/>
          </a:prstGeom>
          <a:noFill/>
        </p:spPr>
        <p:txBody>
          <a:bodyPr wrap="square" rtlCol="0">
            <a:spAutoFit/>
          </a:bodyPr>
          <a:lstStyle/>
          <a:p>
            <a:pPr algn="ctr">
              <a:lnSpc>
                <a:spcPct val="15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a:p>
            <a:pPr algn="just"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5" name="TextBox 104"/>
          <p:cNvSpPr txBox="1"/>
          <p:nvPr/>
        </p:nvSpPr>
        <p:spPr>
          <a:xfrm>
            <a:off x="6750599" y="3164991"/>
            <a:ext cx="1419725" cy="996315"/>
          </a:xfrm>
          <a:prstGeom prst="rect">
            <a:avLst/>
          </a:prstGeom>
          <a:noFill/>
        </p:spPr>
        <p:txBody>
          <a:bodyPr wrap="square" rtlCol="0">
            <a:spAutoFit/>
          </a:bodyPr>
          <a:lstStyle/>
          <a:p>
            <a:pPr algn="ctr">
              <a:lnSpc>
                <a:spcPct val="15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a:p>
            <a:pPr algn="just"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aphicFrame>
        <p:nvGraphicFramePr>
          <p:cNvPr id="43" name="Chart 42"/>
          <p:cNvGraphicFramePr/>
          <p:nvPr/>
        </p:nvGraphicFramePr>
        <p:xfrm>
          <a:off x="720537" y="1342243"/>
          <a:ext cx="1571415" cy="1291951"/>
        </p:xfrm>
        <a:graphic>
          <a:graphicData uri="http://schemas.openxmlformats.org/drawingml/2006/chart">
            <c:chart xmlns:c="http://schemas.openxmlformats.org/drawingml/2006/chart" r:id="rId2"/>
          </a:graphicData>
        </a:graphic>
      </p:graphicFrame>
      <p:graphicFrame>
        <p:nvGraphicFramePr>
          <p:cNvPr id="44" name="Chart 43"/>
          <p:cNvGraphicFramePr/>
          <p:nvPr/>
        </p:nvGraphicFramePr>
        <p:xfrm>
          <a:off x="2212585" y="1342243"/>
          <a:ext cx="1571415" cy="1291951"/>
        </p:xfrm>
        <a:graphic>
          <a:graphicData uri="http://schemas.openxmlformats.org/drawingml/2006/chart">
            <c:chart xmlns:c="http://schemas.openxmlformats.org/drawingml/2006/chart" r:id="rId3"/>
          </a:graphicData>
        </a:graphic>
      </p:graphicFrame>
      <p:graphicFrame>
        <p:nvGraphicFramePr>
          <p:cNvPr id="45" name="Chart 44"/>
          <p:cNvGraphicFramePr/>
          <p:nvPr/>
        </p:nvGraphicFramePr>
        <p:xfrm>
          <a:off x="3704633" y="1342243"/>
          <a:ext cx="1571415" cy="1291951"/>
        </p:xfrm>
        <a:graphic>
          <a:graphicData uri="http://schemas.openxmlformats.org/drawingml/2006/chart">
            <c:chart xmlns:c="http://schemas.openxmlformats.org/drawingml/2006/chart" r:id="rId4"/>
          </a:graphicData>
        </a:graphic>
      </p:graphicFrame>
      <p:graphicFrame>
        <p:nvGraphicFramePr>
          <p:cNvPr id="46" name="Chart 45"/>
          <p:cNvGraphicFramePr/>
          <p:nvPr/>
        </p:nvGraphicFramePr>
        <p:xfrm>
          <a:off x="5196681" y="1342243"/>
          <a:ext cx="1571415" cy="1291951"/>
        </p:xfrm>
        <a:graphic>
          <a:graphicData uri="http://schemas.openxmlformats.org/drawingml/2006/chart">
            <c:chart xmlns:c="http://schemas.openxmlformats.org/drawingml/2006/chart" r:id="rId5"/>
          </a:graphicData>
        </a:graphic>
      </p:graphicFrame>
      <p:graphicFrame>
        <p:nvGraphicFramePr>
          <p:cNvPr id="47" name="Chart 46"/>
          <p:cNvGraphicFramePr/>
          <p:nvPr/>
        </p:nvGraphicFramePr>
        <p:xfrm>
          <a:off x="6688728" y="1342243"/>
          <a:ext cx="1571415" cy="1291951"/>
        </p:xfrm>
        <a:graphic>
          <a:graphicData uri="http://schemas.openxmlformats.org/drawingml/2006/chart">
            <c:chart xmlns:c="http://schemas.openxmlformats.org/drawingml/2006/chart" r:id="rId6"/>
          </a:graphicData>
        </a:graphic>
      </p:graphicFrame>
      <p:grpSp>
        <p:nvGrpSpPr>
          <p:cNvPr id="14" name="Group 33"/>
          <p:cNvGrpSpPr/>
          <p:nvPr/>
        </p:nvGrpSpPr>
        <p:grpSpPr>
          <a:xfrm>
            <a:off x="1915739" y="1388648"/>
            <a:ext cx="345622" cy="288018"/>
            <a:chOff x="6703460" y="2542946"/>
            <a:chExt cx="345641" cy="288035"/>
          </a:xfrm>
        </p:grpSpPr>
        <p:sp>
          <p:nvSpPr>
            <p:cNvPr id="49" name="Down Arrow Callout 48"/>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95">
                <a:latin typeface="Arial" panose="020b0604020202020204" pitchFamily="34" charset="0"/>
                <a:ea typeface="微软雅黑" panose="020b0503020204020204" charset="-122"/>
                <a:cs typeface="+mn-ea"/>
                <a:sym typeface="Arial" panose="020b0604020202020204" pitchFamily="34" charset="0"/>
              </a:endParaRPr>
            </a:p>
          </p:txBody>
        </p:sp>
        <p:sp>
          <p:nvSpPr>
            <p:cNvPr id="50" name="Rectangle 49"/>
            <p:cNvSpPr/>
            <p:nvPr/>
          </p:nvSpPr>
          <p:spPr>
            <a:xfrm>
              <a:off x="6749275" y="2565911"/>
              <a:ext cx="254014" cy="153679"/>
            </a:xfrm>
            <a:prstGeom prst="rect">
              <a:avLst/>
            </a:prstGeom>
          </p:spPr>
          <p:txBody>
            <a:bodyPr wrap="none" lIns="0" tIns="0" rIns="0" bIns="0" anchor="ctr">
              <a:spAutoFit/>
            </a:bodyPr>
            <a:lstStyle/>
            <a:p>
              <a:pPr algn="ctr"/>
              <a:r>
                <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rPr>
                <a:t>75%</a:t>
              </a:r>
              <a:endPar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5" name="Group 34"/>
          <p:cNvGrpSpPr/>
          <p:nvPr/>
        </p:nvGrpSpPr>
        <p:grpSpPr>
          <a:xfrm>
            <a:off x="3368808" y="1388648"/>
            <a:ext cx="345622" cy="288018"/>
            <a:chOff x="6703460" y="2542946"/>
            <a:chExt cx="345641" cy="288035"/>
          </a:xfrm>
        </p:grpSpPr>
        <p:sp>
          <p:nvSpPr>
            <p:cNvPr id="52" name="Down Arrow Callout 51"/>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95">
                <a:latin typeface="Arial" panose="020b0604020202020204" pitchFamily="34" charset="0"/>
                <a:ea typeface="微软雅黑" panose="020b0503020204020204" charset="-122"/>
                <a:cs typeface="+mn-ea"/>
                <a:sym typeface="Arial" panose="020b0604020202020204" pitchFamily="34" charset="0"/>
              </a:endParaRPr>
            </a:p>
          </p:txBody>
        </p:sp>
        <p:sp>
          <p:nvSpPr>
            <p:cNvPr id="53" name="Rectangle 52"/>
            <p:cNvSpPr/>
            <p:nvPr/>
          </p:nvSpPr>
          <p:spPr>
            <a:xfrm>
              <a:off x="6749276" y="2565911"/>
              <a:ext cx="254014" cy="153679"/>
            </a:xfrm>
            <a:prstGeom prst="rect">
              <a:avLst/>
            </a:prstGeom>
          </p:spPr>
          <p:txBody>
            <a:bodyPr wrap="none" lIns="0" tIns="0" rIns="0" bIns="0" anchor="ctr">
              <a:spAutoFit/>
            </a:bodyPr>
            <a:lstStyle/>
            <a:p>
              <a:pPr algn="ctr"/>
              <a:r>
                <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rPr>
                <a:t>60%</a:t>
              </a:r>
              <a:endPar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6" name="Group 37"/>
          <p:cNvGrpSpPr/>
          <p:nvPr/>
        </p:nvGrpSpPr>
        <p:grpSpPr>
          <a:xfrm>
            <a:off x="4821877" y="1388648"/>
            <a:ext cx="345622" cy="288018"/>
            <a:chOff x="6703460" y="2542946"/>
            <a:chExt cx="345641" cy="288035"/>
          </a:xfrm>
        </p:grpSpPr>
        <p:sp>
          <p:nvSpPr>
            <p:cNvPr id="55" name="Down Arrow Callout 54"/>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95">
                <a:latin typeface="Arial" panose="020b0604020202020204" pitchFamily="34" charset="0"/>
                <a:ea typeface="微软雅黑" panose="020b0503020204020204" charset="-122"/>
                <a:cs typeface="+mn-ea"/>
                <a:sym typeface="Arial" panose="020b0604020202020204" pitchFamily="34" charset="0"/>
              </a:endParaRPr>
            </a:p>
          </p:txBody>
        </p:sp>
        <p:sp>
          <p:nvSpPr>
            <p:cNvPr id="56" name="Rectangle 55"/>
            <p:cNvSpPr/>
            <p:nvPr/>
          </p:nvSpPr>
          <p:spPr>
            <a:xfrm>
              <a:off x="6749275" y="2565911"/>
              <a:ext cx="254014" cy="153679"/>
            </a:xfrm>
            <a:prstGeom prst="rect">
              <a:avLst/>
            </a:prstGeom>
          </p:spPr>
          <p:txBody>
            <a:bodyPr wrap="none" lIns="0" tIns="0" rIns="0" bIns="0" anchor="ctr">
              <a:spAutoFit/>
            </a:bodyPr>
            <a:lstStyle/>
            <a:p>
              <a:pPr algn="ctr"/>
              <a:r>
                <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rPr>
                <a:t>45%</a:t>
              </a:r>
              <a:endPar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7" name="Group 40"/>
          <p:cNvGrpSpPr/>
          <p:nvPr/>
        </p:nvGrpSpPr>
        <p:grpSpPr>
          <a:xfrm>
            <a:off x="7728017" y="1388648"/>
            <a:ext cx="345622" cy="288018"/>
            <a:chOff x="6703460" y="2542946"/>
            <a:chExt cx="345641" cy="288035"/>
          </a:xfrm>
        </p:grpSpPr>
        <p:sp>
          <p:nvSpPr>
            <p:cNvPr id="58" name="Down Arrow Callout 57"/>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95">
                <a:latin typeface="Arial" panose="020b0604020202020204" pitchFamily="34" charset="0"/>
                <a:ea typeface="微软雅黑" panose="020b0503020204020204" charset="-122"/>
                <a:cs typeface="+mn-ea"/>
                <a:sym typeface="Arial" panose="020b0604020202020204" pitchFamily="34" charset="0"/>
              </a:endParaRPr>
            </a:p>
          </p:txBody>
        </p:sp>
        <p:sp>
          <p:nvSpPr>
            <p:cNvPr id="60" name="Rectangle 59"/>
            <p:cNvSpPr/>
            <p:nvPr/>
          </p:nvSpPr>
          <p:spPr>
            <a:xfrm>
              <a:off x="6749276" y="2565911"/>
              <a:ext cx="254014" cy="153679"/>
            </a:xfrm>
            <a:prstGeom prst="rect">
              <a:avLst/>
            </a:prstGeom>
          </p:spPr>
          <p:txBody>
            <a:bodyPr wrap="none" lIns="0" tIns="0" rIns="0" bIns="0" anchor="ctr">
              <a:spAutoFit/>
            </a:bodyPr>
            <a:lstStyle/>
            <a:p>
              <a:pPr algn="ctr"/>
              <a:r>
                <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rPr>
                <a:t>90%</a:t>
              </a:r>
              <a:endPar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8" name="Group 37"/>
          <p:cNvGrpSpPr/>
          <p:nvPr/>
        </p:nvGrpSpPr>
        <p:grpSpPr>
          <a:xfrm>
            <a:off x="6274947" y="1388648"/>
            <a:ext cx="345622" cy="288018"/>
            <a:chOff x="6703460" y="2542946"/>
            <a:chExt cx="345641" cy="288035"/>
          </a:xfrm>
        </p:grpSpPr>
        <p:sp>
          <p:nvSpPr>
            <p:cNvPr id="62" name="Down Arrow Callout 61"/>
            <p:cNvSpPr/>
            <p:nvPr/>
          </p:nvSpPr>
          <p:spPr>
            <a:xfrm>
              <a:off x="6703460" y="2542946"/>
              <a:ext cx="345641" cy="288035"/>
            </a:xfrm>
            <a:prstGeom prst="downArrowCallout">
              <a:avLst>
                <a:gd name="adj1" fmla="val 25000"/>
                <a:gd name="adj2" fmla="val 25000"/>
                <a:gd name="adj3" fmla="val 25000"/>
                <a:gd name="adj4" fmla="val 7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95">
                <a:latin typeface="Arial" panose="020b0604020202020204" pitchFamily="34" charset="0"/>
                <a:ea typeface="微软雅黑" panose="020b0503020204020204" charset="-122"/>
                <a:cs typeface="+mn-ea"/>
                <a:sym typeface="Arial" panose="020b0604020202020204" pitchFamily="34" charset="0"/>
              </a:endParaRPr>
            </a:p>
          </p:txBody>
        </p:sp>
        <p:sp>
          <p:nvSpPr>
            <p:cNvPr id="63" name="Rectangle 62"/>
            <p:cNvSpPr/>
            <p:nvPr/>
          </p:nvSpPr>
          <p:spPr>
            <a:xfrm>
              <a:off x="6749275" y="2565911"/>
              <a:ext cx="254014" cy="153679"/>
            </a:xfrm>
            <a:prstGeom prst="rect">
              <a:avLst/>
            </a:prstGeom>
          </p:spPr>
          <p:txBody>
            <a:bodyPr wrap="none" lIns="0" tIns="0" rIns="0" bIns="0" anchor="ctr">
              <a:spAutoFit/>
            </a:bodyPr>
            <a:lstStyle/>
            <a:p>
              <a:pPr algn="ctr"/>
              <a:r>
                <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rPr>
                <a:t>20%</a:t>
              </a:r>
              <a:endParaRPr lang="en-US" sz="995"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活动后勤保障</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029" p14:dur="9">
        <p:cover dir="d"/>
      </p:transition>
    </mc:Choice>
    <mc:Fallback>
      <p:transition advTm="1029">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0"/>
                                  </p:stCondLst>
                                  <p:childTnLst>
                                    <p:set>
                                      <p:cBhvr>
                                        <p:cTn id="11" dur="1" fill="hold">
                                          <p:stCondLst>
                                            <p:cond delay="0"/>
                                          </p:stCondLst>
                                        </p:cTn>
                                        <p:tgtEl>
                                          <p:spTgt spid="96"/>
                                        </p:tgtEl>
                                        <p:attrNameLst>
                                          <p:attrName>style.visibility</p:attrName>
                                        </p:attrNameLst>
                                      </p:cBhvr>
                                      <p:to>
                                        <p:strVal val="visible"/>
                                      </p:to>
                                    </p:set>
                                    <p:anim calcmode="lin" valueType="num">
                                      <p:cBhvr>
                                        <p:cTn id="12" dur="500" fill="hold"/>
                                        <p:tgtEl>
                                          <p:spTgt spid="96"/>
                                        </p:tgtEl>
                                        <p:attrNameLst>
                                          <p:attrName>ppt_w</p:attrName>
                                        </p:attrNameLst>
                                      </p:cBhvr>
                                      <p:tavLst>
                                        <p:tav tm="0">
                                          <p:val>
                                            <p:fltVal val="0"/>
                                          </p:val>
                                        </p:tav>
                                        <p:tav tm="100000">
                                          <p:val>
                                            <p:strVal val="#ppt_w"/>
                                          </p:val>
                                        </p:tav>
                                      </p:tavLst>
                                    </p:anim>
                                    <p:anim calcmode="lin" valueType="num">
                                      <p:cBhvr>
                                        <p:cTn id="13" dur="500" fill="hold"/>
                                        <p:tgtEl>
                                          <p:spTgt spid="96"/>
                                        </p:tgtEl>
                                        <p:attrNameLst>
                                          <p:attrName>ppt_h</p:attrName>
                                        </p:attrNameLst>
                                      </p:cBhvr>
                                      <p:tavLst>
                                        <p:tav tm="0">
                                          <p:val>
                                            <p:fltVal val="0"/>
                                          </p:val>
                                        </p:tav>
                                        <p:tav tm="100000">
                                          <p:val>
                                            <p:strVal val="#ppt_h"/>
                                          </p:val>
                                        </p:tav>
                                      </p:tavLst>
                                    </p:anim>
                                    <p:animEffect transition="in" filter="fade">
                                      <p:cBhvr>
                                        <p:cTn id="14" dur="500"/>
                                        <p:tgtEl>
                                          <p:spTgt spid="9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wipe(down)">
                                      <p:cBhvr>
                                        <p:cTn id="17" dur="500"/>
                                        <p:tgtEl>
                                          <p:spTgt spid="101"/>
                                        </p:tgtEl>
                                      </p:cBhvr>
                                    </p:animEffect>
                                  </p:childTnLst>
                                </p:cTn>
                              </p:par>
                              <p:par>
                                <p:cTn id="18" presetID="47"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par>
                                <p:cTn id="23" presetID="53" presetClass="entr" presetSubtype="16" fill="hold" grpId="0"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p:cTn id="25" dur="500" fill="hold"/>
                                        <p:tgtEl>
                                          <p:spTgt spid="97"/>
                                        </p:tgtEl>
                                        <p:attrNameLst>
                                          <p:attrName>ppt_w</p:attrName>
                                        </p:attrNameLst>
                                      </p:cBhvr>
                                      <p:tavLst>
                                        <p:tav tm="0">
                                          <p:val>
                                            <p:fltVal val="0"/>
                                          </p:val>
                                        </p:tav>
                                        <p:tav tm="100000">
                                          <p:val>
                                            <p:strVal val="#ppt_w"/>
                                          </p:val>
                                        </p:tav>
                                      </p:tavLst>
                                    </p:anim>
                                    <p:anim calcmode="lin" valueType="num">
                                      <p:cBhvr>
                                        <p:cTn id="26" dur="500" fill="hold"/>
                                        <p:tgtEl>
                                          <p:spTgt spid="97"/>
                                        </p:tgtEl>
                                        <p:attrNameLst>
                                          <p:attrName>ppt_h</p:attrName>
                                        </p:attrNameLst>
                                      </p:cBhvr>
                                      <p:tavLst>
                                        <p:tav tm="0">
                                          <p:val>
                                            <p:fltVal val="0"/>
                                          </p:val>
                                        </p:tav>
                                        <p:tav tm="100000">
                                          <p:val>
                                            <p:strVal val="#ppt_h"/>
                                          </p:val>
                                        </p:tav>
                                      </p:tavLst>
                                    </p:anim>
                                    <p:animEffect transition="in" filter="fade">
                                      <p:cBhvr>
                                        <p:cTn id="27" dur="500"/>
                                        <p:tgtEl>
                                          <p:spTgt spid="9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2"/>
                                        </p:tgtEl>
                                        <p:attrNameLst>
                                          <p:attrName>style.visibility</p:attrName>
                                        </p:attrNameLst>
                                      </p:cBhvr>
                                      <p:to>
                                        <p:strVal val="visible"/>
                                      </p:to>
                                    </p:set>
                                    <p:animEffect transition="in" filter="wipe(down)">
                                      <p:cBhvr>
                                        <p:cTn id="30" dur="500"/>
                                        <p:tgtEl>
                                          <p:spTgt spid="102"/>
                                        </p:tgtEl>
                                      </p:cBhvr>
                                    </p:animEffect>
                                  </p:childTnLst>
                                </p:cTn>
                              </p:par>
                              <p:par>
                                <p:cTn id="31" presetID="47"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anim calcmode="lin" valueType="num">
                                      <p:cBhvr>
                                        <p:cTn id="34" dur="500" fill="hold"/>
                                        <p:tgtEl>
                                          <p:spTgt spid="16"/>
                                        </p:tgtEl>
                                        <p:attrNameLst>
                                          <p:attrName>ppt_x</p:attrName>
                                        </p:attrNameLst>
                                      </p:cBhvr>
                                      <p:tavLst>
                                        <p:tav tm="0">
                                          <p:val>
                                            <p:strVal val="#ppt_x"/>
                                          </p:val>
                                        </p:tav>
                                        <p:tav tm="100000">
                                          <p:val>
                                            <p:strVal val="#ppt_x"/>
                                          </p:val>
                                        </p:tav>
                                      </p:tavLst>
                                    </p:anim>
                                    <p:anim calcmode="lin" valueType="num">
                                      <p:cBhvr>
                                        <p:cTn id="35" dur="500" fill="hold"/>
                                        <p:tgtEl>
                                          <p:spTgt spid="16"/>
                                        </p:tgtEl>
                                        <p:attrNameLst>
                                          <p:attrName>ppt_y</p:attrName>
                                        </p:attrNameLst>
                                      </p:cBhvr>
                                      <p:tavLst>
                                        <p:tav tm="0">
                                          <p:val>
                                            <p:strVal val="#ppt_y-.1"/>
                                          </p:val>
                                        </p:tav>
                                        <p:tav tm="100000">
                                          <p:val>
                                            <p:strVal val="#ppt_y"/>
                                          </p:val>
                                        </p:tav>
                                      </p:tavLst>
                                    </p:anim>
                                  </p:childTnLst>
                                </p:cTn>
                              </p:par>
                              <p:par>
                                <p:cTn id="36" presetID="53" presetClass="entr" presetSubtype="16" fill="hold" grpId="0" nodeType="withEffect">
                                  <p:stCondLst>
                                    <p:cond delay="0"/>
                                  </p:stCondLst>
                                  <p:childTnLst>
                                    <p:set>
                                      <p:cBhvr>
                                        <p:cTn id="37" dur="1" fill="hold">
                                          <p:stCondLst>
                                            <p:cond delay="0"/>
                                          </p:stCondLst>
                                        </p:cTn>
                                        <p:tgtEl>
                                          <p:spTgt spid="98"/>
                                        </p:tgtEl>
                                        <p:attrNameLst>
                                          <p:attrName>style.visibility</p:attrName>
                                        </p:attrNameLst>
                                      </p:cBhvr>
                                      <p:to>
                                        <p:strVal val="visible"/>
                                      </p:to>
                                    </p:set>
                                    <p:anim calcmode="lin" valueType="num">
                                      <p:cBhvr>
                                        <p:cTn id="38" dur="500" fill="hold"/>
                                        <p:tgtEl>
                                          <p:spTgt spid="98"/>
                                        </p:tgtEl>
                                        <p:attrNameLst>
                                          <p:attrName>ppt_w</p:attrName>
                                        </p:attrNameLst>
                                      </p:cBhvr>
                                      <p:tavLst>
                                        <p:tav tm="0">
                                          <p:val>
                                            <p:fltVal val="0"/>
                                          </p:val>
                                        </p:tav>
                                        <p:tav tm="100000">
                                          <p:val>
                                            <p:strVal val="#ppt_w"/>
                                          </p:val>
                                        </p:tav>
                                      </p:tavLst>
                                    </p:anim>
                                    <p:anim calcmode="lin" valueType="num">
                                      <p:cBhvr>
                                        <p:cTn id="39" dur="500" fill="hold"/>
                                        <p:tgtEl>
                                          <p:spTgt spid="98"/>
                                        </p:tgtEl>
                                        <p:attrNameLst>
                                          <p:attrName>ppt_h</p:attrName>
                                        </p:attrNameLst>
                                      </p:cBhvr>
                                      <p:tavLst>
                                        <p:tav tm="0">
                                          <p:val>
                                            <p:fltVal val="0"/>
                                          </p:val>
                                        </p:tav>
                                        <p:tav tm="100000">
                                          <p:val>
                                            <p:strVal val="#ppt_h"/>
                                          </p:val>
                                        </p:tav>
                                      </p:tavLst>
                                    </p:anim>
                                    <p:animEffect transition="in" filter="fade">
                                      <p:cBhvr>
                                        <p:cTn id="40" dur="500"/>
                                        <p:tgtEl>
                                          <p:spTgt spid="9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3"/>
                                        </p:tgtEl>
                                        <p:attrNameLst>
                                          <p:attrName>style.visibility</p:attrName>
                                        </p:attrNameLst>
                                      </p:cBhvr>
                                      <p:to>
                                        <p:strVal val="visible"/>
                                      </p:to>
                                    </p:set>
                                    <p:animEffect transition="in" filter="wipe(down)">
                                      <p:cBhvr>
                                        <p:cTn id="43" dur="500"/>
                                        <p:tgtEl>
                                          <p:spTgt spid="103"/>
                                        </p:tgtEl>
                                      </p:cBhvr>
                                    </p:animEffect>
                                  </p:childTnLst>
                                </p:cTn>
                              </p:par>
                              <p:par>
                                <p:cTn id="44" presetID="47"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anim calcmode="lin" valueType="num">
                                      <p:cBhvr>
                                        <p:cTn id="47" dur="500" fill="hold"/>
                                        <p:tgtEl>
                                          <p:spTgt spid="18"/>
                                        </p:tgtEl>
                                        <p:attrNameLst>
                                          <p:attrName>ppt_x</p:attrName>
                                        </p:attrNameLst>
                                      </p:cBhvr>
                                      <p:tavLst>
                                        <p:tav tm="0">
                                          <p:val>
                                            <p:strVal val="#ppt_x"/>
                                          </p:val>
                                        </p:tav>
                                        <p:tav tm="100000">
                                          <p:val>
                                            <p:strVal val="#ppt_x"/>
                                          </p:val>
                                        </p:tav>
                                      </p:tavLst>
                                    </p:anim>
                                    <p:anim calcmode="lin" valueType="num">
                                      <p:cBhvr>
                                        <p:cTn id="48" dur="500" fill="hold"/>
                                        <p:tgtEl>
                                          <p:spTgt spid="18"/>
                                        </p:tgtEl>
                                        <p:attrNameLst>
                                          <p:attrName>ppt_y</p:attrName>
                                        </p:attrNameLst>
                                      </p:cBhvr>
                                      <p:tavLst>
                                        <p:tav tm="0">
                                          <p:val>
                                            <p:strVal val="#ppt_y-.1"/>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99"/>
                                        </p:tgtEl>
                                        <p:attrNameLst>
                                          <p:attrName>style.visibility</p:attrName>
                                        </p:attrNameLst>
                                      </p:cBhvr>
                                      <p:to>
                                        <p:strVal val="visible"/>
                                      </p:to>
                                    </p:set>
                                    <p:anim calcmode="lin" valueType="num">
                                      <p:cBhvr>
                                        <p:cTn id="51" dur="500" fill="hold"/>
                                        <p:tgtEl>
                                          <p:spTgt spid="99"/>
                                        </p:tgtEl>
                                        <p:attrNameLst>
                                          <p:attrName>ppt_w</p:attrName>
                                        </p:attrNameLst>
                                      </p:cBhvr>
                                      <p:tavLst>
                                        <p:tav tm="0">
                                          <p:val>
                                            <p:fltVal val="0"/>
                                          </p:val>
                                        </p:tav>
                                        <p:tav tm="100000">
                                          <p:val>
                                            <p:strVal val="#ppt_w"/>
                                          </p:val>
                                        </p:tav>
                                      </p:tavLst>
                                    </p:anim>
                                    <p:anim calcmode="lin" valueType="num">
                                      <p:cBhvr>
                                        <p:cTn id="52" dur="500" fill="hold"/>
                                        <p:tgtEl>
                                          <p:spTgt spid="99"/>
                                        </p:tgtEl>
                                        <p:attrNameLst>
                                          <p:attrName>ppt_h</p:attrName>
                                        </p:attrNameLst>
                                      </p:cBhvr>
                                      <p:tavLst>
                                        <p:tav tm="0">
                                          <p:val>
                                            <p:fltVal val="0"/>
                                          </p:val>
                                        </p:tav>
                                        <p:tav tm="100000">
                                          <p:val>
                                            <p:strVal val="#ppt_h"/>
                                          </p:val>
                                        </p:tav>
                                      </p:tavLst>
                                    </p:anim>
                                    <p:animEffect transition="in" filter="fade">
                                      <p:cBhvr>
                                        <p:cTn id="53" dur="500"/>
                                        <p:tgtEl>
                                          <p:spTgt spid="99"/>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down)">
                                      <p:cBhvr>
                                        <p:cTn id="56" dur="500"/>
                                        <p:tgtEl>
                                          <p:spTgt spid="104"/>
                                        </p:tgtEl>
                                      </p:cBhvr>
                                    </p:animEffect>
                                  </p:childTnLst>
                                </p:cTn>
                              </p:par>
                              <p:par>
                                <p:cTn id="57" presetID="47" presetClass="entr" presetSubtype="0"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anim calcmode="lin" valueType="num">
                                      <p:cBhvr>
                                        <p:cTn id="60" dur="500" fill="hold"/>
                                        <p:tgtEl>
                                          <p:spTgt spid="17"/>
                                        </p:tgtEl>
                                        <p:attrNameLst>
                                          <p:attrName>ppt_x</p:attrName>
                                        </p:attrNameLst>
                                      </p:cBhvr>
                                      <p:tavLst>
                                        <p:tav tm="0">
                                          <p:val>
                                            <p:strVal val="#ppt_x"/>
                                          </p:val>
                                        </p:tav>
                                        <p:tav tm="100000">
                                          <p:val>
                                            <p:strVal val="#ppt_x"/>
                                          </p:val>
                                        </p:tav>
                                      </p:tavLst>
                                    </p:anim>
                                    <p:anim calcmode="lin" valueType="num">
                                      <p:cBhvr>
                                        <p:cTn id="61" dur="500" fill="hold"/>
                                        <p:tgtEl>
                                          <p:spTgt spid="17"/>
                                        </p:tgtEl>
                                        <p:attrNameLst>
                                          <p:attrName>ppt_y</p:attrName>
                                        </p:attrNameLst>
                                      </p:cBhvr>
                                      <p:tavLst>
                                        <p:tav tm="0">
                                          <p:val>
                                            <p:strVal val="#ppt_y-.1"/>
                                          </p:val>
                                        </p:tav>
                                        <p:tav tm="100000">
                                          <p:val>
                                            <p:strVal val="#ppt_y"/>
                                          </p:val>
                                        </p:tav>
                                      </p:tavLst>
                                    </p:anim>
                                  </p:childTnLst>
                                </p:cTn>
                              </p:par>
                              <p:par>
                                <p:cTn id="62" presetID="53" presetClass="entr" presetSubtype="16" fill="hold" grpId="0" nodeType="withEffect">
                                  <p:stCondLst>
                                    <p:cond delay="0"/>
                                  </p:stCondLst>
                                  <p:childTnLst>
                                    <p:set>
                                      <p:cBhvr>
                                        <p:cTn id="63" dur="1" fill="hold">
                                          <p:stCondLst>
                                            <p:cond delay="0"/>
                                          </p:stCondLst>
                                        </p:cTn>
                                        <p:tgtEl>
                                          <p:spTgt spid="100"/>
                                        </p:tgtEl>
                                        <p:attrNameLst>
                                          <p:attrName>style.visibility</p:attrName>
                                        </p:attrNameLst>
                                      </p:cBhvr>
                                      <p:to>
                                        <p:strVal val="visible"/>
                                      </p:to>
                                    </p:set>
                                    <p:anim calcmode="lin" valueType="num">
                                      <p:cBhvr>
                                        <p:cTn id="64" dur="500" fill="hold"/>
                                        <p:tgtEl>
                                          <p:spTgt spid="100"/>
                                        </p:tgtEl>
                                        <p:attrNameLst>
                                          <p:attrName>ppt_w</p:attrName>
                                        </p:attrNameLst>
                                      </p:cBhvr>
                                      <p:tavLst>
                                        <p:tav tm="0">
                                          <p:val>
                                            <p:fltVal val="0"/>
                                          </p:val>
                                        </p:tav>
                                        <p:tav tm="100000">
                                          <p:val>
                                            <p:strVal val="#ppt_w"/>
                                          </p:val>
                                        </p:tav>
                                      </p:tavLst>
                                    </p:anim>
                                    <p:anim calcmode="lin" valueType="num">
                                      <p:cBhvr>
                                        <p:cTn id="65" dur="500" fill="hold"/>
                                        <p:tgtEl>
                                          <p:spTgt spid="100"/>
                                        </p:tgtEl>
                                        <p:attrNameLst>
                                          <p:attrName>ppt_h</p:attrName>
                                        </p:attrNameLst>
                                      </p:cBhvr>
                                      <p:tavLst>
                                        <p:tav tm="0">
                                          <p:val>
                                            <p:fltVal val="0"/>
                                          </p:val>
                                        </p:tav>
                                        <p:tav tm="100000">
                                          <p:val>
                                            <p:strVal val="#ppt_h"/>
                                          </p:val>
                                        </p:tav>
                                      </p:tavLst>
                                    </p:anim>
                                    <p:animEffect transition="in" filter="fade">
                                      <p:cBhvr>
                                        <p:cTn id="66" dur="500"/>
                                        <p:tgtEl>
                                          <p:spTgt spid="100"/>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05"/>
                                        </p:tgtEl>
                                        <p:attrNameLst>
                                          <p:attrName>style.visibility</p:attrName>
                                        </p:attrNameLst>
                                      </p:cBhvr>
                                      <p:to>
                                        <p:strVal val="visible"/>
                                      </p:to>
                                    </p:set>
                                    <p:animEffect transition="in" filter="wipe(down)">
                                      <p:cBhvr>
                                        <p:cTn id="69"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animBg="1"/>
      <p:bldP spid="98" grpId="0" animBg="1"/>
      <p:bldP spid="99" grpId="0" animBg="1"/>
      <p:bldP spid="100" grpId="0" animBg="1"/>
      <p:bldP spid="101" grpId="0"/>
      <p:bldP spid="102" grpId="0"/>
      <p:bldP spid="103" grpId="0"/>
      <p:bldP spid="104" grpId="0"/>
      <p:bldP spid="105" grpId="0"/>
      <p:bldGraphic spid="43" grpId="0">
        <p:bldAsOne/>
      </p:bldGraphic>
      <p:bldGraphic spid="44" grpId="0">
        <p:bldAsOne/>
      </p:bldGraphic>
      <p:bldGraphic spid="45" grpId="0">
        <p:bldAsOne/>
      </p:bldGraphic>
      <p:bldGraphic spid="46" grpId="0">
        <p:bldAsOne/>
      </p:bldGraphic>
      <p:bldGraphic spid="47" grpId="0">
        <p:bldAsOne/>
      </p:bldGraphic>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10" name="Chart 9"/>
          <p:cNvGraphicFramePr/>
          <p:nvPr/>
        </p:nvGraphicFramePr>
        <p:xfrm>
          <a:off x="205" y="1259049"/>
          <a:ext cx="3809791" cy="2793847"/>
        </p:xfrm>
        <a:graphic>
          <a:graphicData uri="http://schemas.openxmlformats.org/drawingml/2006/chart">
            <c:chart xmlns:c="http://schemas.openxmlformats.org/drawingml/2006/chart" r:id="rId2"/>
          </a:graphicData>
        </a:graphic>
      </p:graphicFrame>
      <p:sp>
        <p:nvSpPr>
          <p:cNvPr id="11" name="TextBox 10"/>
          <p:cNvSpPr txBox="1"/>
          <p:nvPr/>
        </p:nvSpPr>
        <p:spPr>
          <a:xfrm>
            <a:off x="4682139" y="1173714"/>
            <a:ext cx="2478144" cy="617220"/>
          </a:xfrm>
          <a:prstGeom prst="rect">
            <a:avLst/>
          </a:prstGeom>
          <a:noFill/>
        </p:spPr>
        <p:txBody>
          <a:bodyPr wrap="square" rtlCol="0">
            <a:spAutoFit/>
          </a:bodyPr>
          <a:lstStyle/>
          <a:p>
            <a:pPr>
              <a:lnSpc>
                <a:spcPct val="150000"/>
              </a:lnSpc>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TextBox 11"/>
          <p:cNvSpPr txBox="1"/>
          <p:nvPr/>
        </p:nvSpPr>
        <p:spPr>
          <a:xfrm>
            <a:off x="4682138" y="1961732"/>
            <a:ext cx="2478145" cy="617220"/>
          </a:xfrm>
          <a:prstGeom prst="rect">
            <a:avLst/>
          </a:prstGeom>
          <a:noFill/>
        </p:spPr>
        <p:txBody>
          <a:bodyPr wrap="square" rtlCol="0">
            <a:spAutoFit/>
          </a:bodyPr>
          <a:lstStyle/>
          <a:p>
            <a:pPr>
              <a:lnSpc>
                <a:spcPct val="150000"/>
              </a:lnSpc>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 name="TextBox 12"/>
          <p:cNvSpPr txBox="1"/>
          <p:nvPr/>
        </p:nvSpPr>
        <p:spPr>
          <a:xfrm>
            <a:off x="4682139" y="2744249"/>
            <a:ext cx="2478144" cy="617220"/>
          </a:xfrm>
          <a:prstGeom prst="rect">
            <a:avLst/>
          </a:prstGeom>
          <a:noFill/>
        </p:spPr>
        <p:txBody>
          <a:bodyPr wrap="square" rtlCol="0">
            <a:spAutoFit/>
          </a:bodyPr>
          <a:lstStyle/>
          <a:p>
            <a:pPr>
              <a:lnSpc>
                <a:spcPct val="150000"/>
              </a:lnSpc>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TextBox 13"/>
          <p:cNvSpPr txBox="1"/>
          <p:nvPr/>
        </p:nvSpPr>
        <p:spPr>
          <a:xfrm>
            <a:off x="4682139" y="3526766"/>
            <a:ext cx="2478144" cy="617220"/>
          </a:xfrm>
          <a:prstGeom prst="rect">
            <a:avLst/>
          </a:prstGeom>
          <a:noFill/>
        </p:spPr>
        <p:txBody>
          <a:bodyPr wrap="square" rtlCol="0">
            <a:spAutoFit/>
          </a:bodyPr>
          <a:lstStyle/>
          <a:p>
            <a:pPr>
              <a:lnSpc>
                <a:spcPct val="150000"/>
              </a:lnSpc>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5" name="Text Placeholder 3"/>
          <p:cNvSpPr txBox="1"/>
          <p:nvPr/>
        </p:nvSpPr>
        <p:spPr>
          <a:xfrm>
            <a:off x="7190730" y="1434927"/>
            <a:ext cx="361315" cy="2178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spcBef>
                <a:spcPct val="20000"/>
              </a:spcBef>
              <a:spcAft>
                <a:spcPct val="0"/>
              </a:spcAft>
              <a:defRPr/>
            </a:pPr>
            <a:r>
              <a:rPr lang="en-US" sz="142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20%</a:t>
            </a:r>
            <a:endParaRPr lang="en-US" sz="142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 name="Text Placeholder 3"/>
          <p:cNvSpPr txBox="1"/>
          <p:nvPr/>
        </p:nvSpPr>
        <p:spPr>
          <a:xfrm>
            <a:off x="7190730" y="3836101"/>
            <a:ext cx="361315" cy="2178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spcBef>
                <a:spcPct val="20000"/>
              </a:spcBef>
              <a:spcAft>
                <a:spcPct val="0"/>
              </a:spcAft>
              <a:defRPr/>
            </a:pPr>
            <a:r>
              <a:rPr lang="en-US" sz="142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25%</a:t>
            </a:r>
            <a:endParaRPr lang="en-US" sz="142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 name="Text Placeholder 3"/>
          <p:cNvSpPr txBox="1"/>
          <p:nvPr/>
        </p:nvSpPr>
        <p:spPr>
          <a:xfrm>
            <a:off x="7190730" y="2235318"/>
            <a:ext cx="361315" cy="2178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spcBef>
                <a:spcPct val="20000"/>
              </a:spcBef>
              <a:spcAft>
                <a:spcPct val="0"/>
              </a:spcAft>
              <a:defRPr/>
            </a:pPr>
            <a:r>
              <a:rPr lang="en-US" sz="142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15%</a:t>
            </a:r>
            <a:endParaRPr lang="en-US" sz="142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Text Placeholder 3"/>
          <p:cNvSpPr txBox="1"/>
          <p:nvPr/>
        </p:nvSpPr>
        <p:spPr>
          <a:xfrm>
            <a:off x="7190730" y="3035709"/>
            <a:ext cx="361315" cy="2178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spcBef>
                <a:spcPct val="20000"/>
              </a:spcBef>
              <a:spcAft>
                <a:spcPct val="0"/>
              </a:spcAft>
              <a:defRPr/>
            </a:pPr>
            <a:r>
              <a:rPr lang="en-US" sz="142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40%</a:t>
            </a:r>
            <a:endParaRPr lang="en-US" sz="142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 name="Group 18"/>
          <p:cNvGrpSpPr/>
          <p:nvPr/>
        </p:nvGrpSpPr>
        <p:grpSpPr>
          <a:xfrm>
            <a:off x="4166096" y="1226476"/>
            <a:ext cx="493343" cy="479218"/>
            <a:chOff x="860271" y="1518068"/>
            <a:chExt cx="493370" cy="479245"/>
          </a:xfrm>
        </p:grpSpPr>
        <p:sp>
          <p:nvSpPr>
            <p:cNvPr id="20" name="Rounded Rectangle 19"/>
            <p:cNvSpPr/>
            <p:nvPr/>
          </p:nvSpPr>
          <p:spPr>
            <a:xfrm>
              <a:off x="860271" y="151806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Freeform 6"/>
            <p:cNvSpPr>
              <a:spLocks noEditPoints="1"/>
            </p:cNvSpPr>
            <p:nvPr/>
          </p:nvSpPr>
          <p:spPr bwMode="auto">
            <a:xfrm>
              <a:off x="997419" y="1671965"/>
              <a:ext cx="219075" cy="171450"/>
            </a:xfrm>
            <a:custGeom>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 name="Group 21"/>
          <p:cNvGrpSpPr/>
          <p:nvPr/>
        </p:nvGrpSpPr>
        <p:grpSpPr>
          <a:xfrm>
            <a:off x="4145985" y="2014495"/>
            <a:ext cx="493343" cy="479218"/>
            <a:chOff x="840159" y="2185414"/>
            <a:chExt cx="493370" cy="479245"/>
          </a:xfrm>
        </p:grpSpPr>
        <p:sp>
          <p:nvSpPr>
            <p:cNvPr id="23" name="Rounded Rectangle 22"/>
            <p:cNvSpPr/>
            <p:nvPr/>
          </p:nvSpPr>
          <p:spPr>
            <a:xfrm>
              <a:off x="840159" y="2185414"/>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Freeform 100"/>
            <p:cNvSpPr>
              <a:spLocks noEditPoints="1"/>
            </p:cNvSpPr>
            <p:nvPr/>
          </p:nvSpPr>
          <p:spPr bwMode="auto">
            <a:xfrm>
              <a:off x="971750" y="2314705"/>
              <a:ext cx="230188" cy="220663"/>
            </a:xfrm>
            <a:custGeom>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 name="Group 24"/>
          <p:cNvGrpSpPr/>
          <p:nvPr/>
        </p:nvGrpSpPr>
        <p:grpSpPr>
          <a:xfrm>
            <a:off x="4145985" y="2797012"/>
            <a:ext cx="493343" cy="479218"/>
            <a:chOff x="840159" y="2852760"/>
            <a:chExt cx="493370" cy="479245"/>
          </a:xfrm>
        </p:grpSpPr>
        <p:sp>
          <p:nvSpPr>
            <p:cNvPr id="26" name="Rounded Rectangle 25"/>
            <p:cNvSpPr/>
            <p:nvPr/>
          </p:nvSpPr>
          <p:spPr>
            <a:xfrm>
              <a:off x="840159" y="2852760"/>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7" name="Freeform 144"/>
            <p:cNvSpPr>
              <a:spLocks noEditPoints="1"/>
            </p:cNvSpPr>
            <p:nvPr/>
          </p:nvSpPr>
          <p:spPr bwMode="auto">
            <a:xfrm>
              <a:off x="955869" y="2990792"/>
              <a:ext cx="261950" cy="203180"/>
            </a:xfrm>
            <a:custGeom>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 name="Group 27"/>
          <p:cNvGrpSpPr/>
          <p:nvPr/>
        </p:nvGrpSpPr>
        <p:grpSpPr>
          <a:xfrm>
            <a:off x="4145985" y="3579529"/>
            <a:ext cx="493343" cy="479218"/>
            <a:chOff x="840159" y="3520106"/>
            <a:chExt cx="493370" cy="479245"/>
          </a:xfrm>
        </p:grpSpPr>
        <p:sp>
          <p:nvSpPr>
            <p:cNvPr id="29" name="Rounded Rectangle 28"/>
            <p:cNvSpPr/>
            <p:nvPr/>
          </p:nvSpPr>
          <p:spPr>
            <a:xfrm>
              <a:off x="840159" y="3520106"/>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91434"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Freeform 152"/>
            <p:cNvSpPr>
              <a:spLocks noEditPoints="1"/>
            </p:cNvSpPr>
            <p:nvPr/>
          </p:nvSpPr>
          <p:spPr bwMode="auto">
            <a:xfrm>
              <a:off x="955869" y="3638690"/>
              <a:ext cx="261950" cy="242077"/>
            </a:xfrm>
            <a:custGeom>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cxnSp>
        <p:nvCxnSpPr>
          <p:cNvPr id="33" name="Elbow Connector 32"/>
          <p:cNvCxnSpPr/>
          <p:nvPr/>
        </p:nvCxnSpPr>
        <p:spPr>
          <a:xfrm rot="10800000" flipV="1">
            <a:off x="1371732" y="1466085"/>
            <a:ext cx="2794366" cy="1164488"/>
          </a:xfrm>
          <a:prstGeom prst="bentConnector3">
            <a:avLst>
              <a:gd name="adj1" fmla="val 100445"/>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6" name="Elbow Connector 35"/>
          <p:cNvCxnSpPr/>
          <p:nvPr/>
        </p:nvCxnSpPr>
        <p:spPr>
          <a:xfrm rot="10800000">
            <a:off x="1752711" y="3526768"/>
            <a:ext cx="2413389" cy="290243"/>
          </a:xfrm>
          <a:prstGeom prst="bentConnector3">
            <a:avLst>
              <a:gd name="adj1" fmla="val 99978"/>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Elbow Connector 38"/>
          <p:cNvCxnSpPr/>
          <p:nvPr/>
        </p:nvCxnSpPr>
        <p:spPr>
          <a:xfrm rot="10800000">
            <a:off x="1752711" y="1961732"/>
            <a:ext cx="2413389" cy="295084"/>
          </a:xfrm>
          <a:prstGeom prst="bentConnector3">
            <a:avLst>
              <a:gd name="adj1" fmla="val 34684"/>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0800000">
            <a:off x="2514671" y="2630576"/>
            <a:ext cx="1631315" cy="406047"/>
          </a:xfrm>
          <a:prstGeom prst="bentConnector3">
            <a:avLst>
              <a:gd name="adj1" fmla="val 50000"/>
            </a:avLst>
          </a:prstGeom>
          <a:ln w="19050">
            <a:solidFill>
              <a:schemeClr val="bg1">
                <a:lumMod val="6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活动后勤保障</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076" p14:dur="9">
        <p:cover dir="d"/>
      </p:transition>
    </mc:Choice>
    <mc:Fallback>
      <p:transition advTm="1076">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strips(upRight)">
                                      <p:cBhvr>
                                        <p:cTn id="7" dur="500"/>
                                        <p:tgtEl>
                                          <p:spTgt spid="33"/>
                                        </p:tgtEl>
                                      </p:cBhvr>
                                    </p:animEffect>
                                  </p:childTnLst>
                                </p:cTn>
                              </p:par>
                              <p:par>
                                <p:cTn id="8" presetID="53"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18" presetClass="entr" presetSubtype="6"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strips(downRight)">
                                      <p:cBhvr>
                                        <p:cTn id="23" dur="500"/>
                                        <p:tgtEl>
                                          <p:spTgt spid="39"/>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8" presetClass="entr" presetSubtype="6"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strips(downRight)">
                                      <p:cBhvr>
                                        <p:cTn id="39" dur="500"/>
                                        <p:tgtEl>
                                          <p:spTgt spid="42"/>
                                        </p:tgtEl>
                                      </p:cBhvr>
                                    </p:animEffect>
                                  </p:childTnLst>
                                </p:cTn>
                              </p:par>
                              <p:par>
                                <p:cTn id="40" presetID="5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par>
                                <p:cTn id="53" presetID="18" presetClass="entr" presetSubtype="6" fill="hold"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par>
                                <p:cTn id="56" presetID="53" presetClass="entr" presetSubtype="16" fill="hold"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p:cTn id="58" dur="500" fill="hold"/>
                                        <p:tgtEl>
                                          <p:spTgt spid="5"/>
                                        </p:tgtEl>
                                        <p:attrNameLst>
                                          <p:attrName>ppt_w</p:attrName>
                                        </p:attrNameLst>
                                      </p:cBhvr>
                                      <p:tavLst>
                                        <p:tav tm="0">
                                          <p:val>
                                            <p:fltVal val="0"/>
                                          </p:val>
                                        </p:tav>
                                        <p:tav tm="100000">
                                          <p:val>
                                            <p:strVal val="#ppt_w"/>
                                          </p:val>
                                        </p:tav>
                                      </p:tavLst>
                                    </p:anim>
                                    <p:anim calcmode="lin" valueType="num">
                                      <p:cBhvr>
                                        <p:cTn id="59" dur="500" fill="hold"/>
                                        <p:tgtEl>
                                          <p:spTgt spid="5"/>
                                        </p:tgtEl>
                                        <p:attrNameLst>
                                          <p:attrName>ppt_h</p:attrName>
                                        </p:attrNameLst>
                                      </p:cBhvr>
                                      <p:tavLst>
                                        <p:tav tm="0">
                                          <p:val>
                                            <p:fltVal val="0"/>
                                          </p:val>
                                        </p:tav>
                                        <p:tav tm="100000">
                                          <p:val>
                                            <p:strVal val="#ppt_h"/>
                                          </p:val>
                                        </p:tav>
                                      </p:tavLst>
                                    </p:anim>
                                    <p:animEffect transition="in" filter="fade">
                                      <p:cBhvr>
                                        <p:cTn id="60" dur="500"/>
                                        <p:tgtEl>
                                          <p:spTgt spid="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animEffect transition="in" filter="fade">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Graphic spid="10" grpId="0">
        <p:bldAsOne/>
      </p:bldGraphic>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62" name="Chart 61"/>
          <p:cNvGraphicFramePr/>
          <p:nvPr/>
        </p:nvGraphicFramePr>
        <p:xfrm>
          <a:off x="1278282" y="1170348"/>
          <a:ext cx="1498452" cy="1585987"/>
        </p:xfrm>
        <a:graphic>
          <a:graphicData uri="http://schemas.openxmlformats.org/drawingml/2006/chart">
            <c:chart xmlns:c="http://schemas.openxmlformats.org/drawingml/2006/chart" r:id="rId2"/>
          </a:graphicData>
        </a:graphic>
      </p:graphicFrame>
      <p:sp>
        <p:nvSpPr>
          <p:cNvPr id="68" name="TextBox 67"/>
          <p:cNvSpPr txBox="1"/>
          <p:nvPr/>
        </p:nvSpPr>
        <p:spPr>
          <a:xfrm>
            <a:off x="1707525" y="1789877"/>
            <a:ext cx="639967" cy="245110"/>
          </a:xfrm>
          <a:prstGeom prst="rect">
            <a:avLst/>
          </a:prstGeom>
          <a:noFill/>
        </p:spPr>
        <p:txBody>
          <a:bodyPr wrap="square" rtlCol="0" anchor="ctr">
            <a:spAutoFit/>
          </a:bodyPr>
          <a:lstStyle/>
          <a:p>
            <a:pPr algn="ct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70%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aphicFrame>
        <p:nvGraphicFramePr>
          <p:cNvPr id="64" name="Chart 63"/>
          <p:cNvGraphicFramePr/>
          <p:nvPr/>
        </p:nvGraphicFramePr>
        <p:xfrm>
          <a:off x="2873619" y="1170351"/>
          <a:ext cx="1498452" cy="1585988"/>
        </p:xfrm>
        <a:graphic>
          <a:graphicData uri="http://schemas.openxmlformats.org/drawingml/2006/chart">
            <c:chart xmlns:c="http://schemas.openxmlformats.org/drawingml/2006/chart" r:id="rId3"/>
          </a:graphicData>
        </a:graphic>
      </p:graphicFrame>
      <p:sp>
        <p:nvSpPr>
          <p:cNvPr id="69" name="TextBox 68"/>
          <p:cNvSpPr txBox="1"/>
          <p:nvPr/>
        </p:nvSpPr>
        <p:spPr>
          <a:xfrm>
            <a:off x="3302862" y="1808106"/>
            <a:ext cx="639967" cy="245110"/>
          </a:xfrm>
          <a:prstGeom prst="rect">
            <a:avLst/>
          </a:prstGeom>
          <a:noFill/>
        </p:spPr>
        <p:txBody>
          <a:bodyPr wrap="square" rtlCol="0" anchor="ctr">
            <a:spAutoFit/>
          </a:bodyPr>
          <a:lstStyle/>
          <a:p>
            <a:pPr algn="ct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50%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aphicFrame>
        <p:nvGraphicFramePr>
          <p:cNvPr id="65" name="Chart 64"/>
          <p:cNvGraphicFramePr/>
          <p:nvPr/>
        </p:nvGraphicFramePr>
        <p:xfrm>
          <a:off x="1278282" y="2587554"/>
          <a:ext cx="1498452" cy="1585987"/>
        </p:xfrm>
        <a:graphic>
          <a:graphicData uri="http://schemas.openxmlformats.org/drawingml/2006/chart">
            <c:chart xmlns:c="http://schemas.openxmlformats.org/drawingml/2006/chart" r:id="rId4"/>
          </a:graphicData>
        </a:graphic>
      </p:graphicFrame>
      <p:sp>
        <p:nvSpPr>
          <p:cNvPr id="70" name="TextBox 69"/>
          <p:cNvSpPr txBox="1"/>
          <p:nvPr/>
        </p:nvSpPr>
        <p:spPr>
          <a:xfrm>
            <a:off x="1707525" y="3214991"/>
            <a:ext cx="639967" cy="245110"/>
          </a:xfrm>
          <a:prstGeom prst="rect">
            <a:avLst/>
          </a:prstGeom>
          <a:noFill/>
        </p:spPr>
        <p:txBody>
          <a:bodyPr wrap="square" rtlCol="0" anchor="ctr">
            <a:spAutoFit/>
          </a:bodyPr>
          <a:lstStyle/>
          <a:p>
            <a:pPr algn="ct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90%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aphicFrame>
        <p:nvGraphicFramePr>
          <p:cNvPr id="66" name="Chart 65"/>
          <p:cNvGraphicFramePr/>
          <p:nvPr/>
        </p:nvGraphicFramePr>
        <p:xfrm>
          <a:off x="2873619" y="2587553"/>
          <a:ext cx="1498452" cy="1585987"/>
        </p:xfrm>
        <a:graphic>
          <a:graphicData uri="http://schemas.openxmlformats.org/drawingml/2006/chart">
            <c:chart xmlns:c="http://schemas.openxmlformats.org/drawingml/2006/chart" r:id="rId5"/>
          </a:graphicData>
        </a:graphic>
      </p:graphicFrame>
      <p:sp>
        <p:nvSpPr>
          <p:cNvPr id="71" name="TextBox 70"/>
          <p:cNvSpPr txBox="1"/>
          <p:nvPr/>
        </p:nvSpPr>
        <p:spPr>
          <a:xfrm>
            <a:off x="3221863" y="3205051"/>
            <a:ext cx="801964" cy="245110"/>
          </a:xfrm>
          <a:prstGeom prst="rect">
            <a:avLst/>
          </a:prstGeom>
          <a:noFill/>
        </p:spPr>
        <p:txBody>
          <a:bodyPr wrap="square" rtlCol="0" anchor="ctr">
            <a:spAutoFit/>
          </a:bodyPr>
          <a:lstStyle/>
          <a:p>
            <a:pPr algn="ct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100%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0" name="TextBox 49"/>
          <p:cNvSpPr txBox="1"/>
          <p:nvPr/>
        </p:nvSpPr>
        <p:spPr>
          <a:xfrm>
            <a:off x="2013538" y="2004035"/>
            <a:ext cx="27940" cy="15240"/>
          </a:xfrm>
          <a:prstGeom prst="rect">
            <a:avLst/>
          </a:prstGeom>
          <a:noFill/>
        </p:spPr>
        <p:txBody>
          <a:bodyPr wrap="none" lIns="0" tIns="0" rIns="0" bIns="0" rtlCol="0">
            <a:spAutoFit/>
          </a:bodyPr>
          <a:lstStyle/>
          <a:p>
            <a:pPr algn="ctr"/>
            <a:r>
              <a:rPr lang="en-US" sz="1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2001</a:t>
            </a:r>
            <a:endParaRPr lang="en-US" sz="1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1" name="TextBox 50"/>
          <p:cNvSpPr txBox="1"/>
          <p:nvPr/>
        </p:nvSpPr>
        <p:spPr>
          <a:xfrm>
            <a:off x="3608875" y="2004035"/>
            <a:ext cx="27940" cy="15240"/>
          </a:xfrm>
          <a:prstGeom prst="rect">
            <a:avLst/>
          </a:prstGeom>
          <a:noFill/>
        </p:spPr>
        <p:txBody>
          <a:bodyPr wrap="none" lIns="0" tIns="0" rIns="0" bIns="0" rtlCol="0">
            <a:spAutoFit/>
          </a:bodyPr>
          <a:lstStyle/>
          <a:p>
            <a:pPr algn="ctr"/>
            <a:r>
              <a:rPr lang="en-US" sz="1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2005</a:t>
            </a:r>
            <a:endParaRPr lang="en-US" sz="1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2" name="TextBox 51"/>
          <p:cNvSpPr txBox="1"/>
          <p:nvPr/>
        </p:nvSpPr>
        <p:spPr>
          <a:xfrm>
            <a:off x="2013538" y="3389501"/>
            <a:ext cx="27940" cy="15240"/>
          </a:xfrm>
          <a:prstGeom prst="rect">
            <a:avLst/>
          </a:prstGeom>
          <a:noFill/>
        </p:spPr>
        <p:txBody>
          <a:bodyPr wrap="none" lIns="0" tIns="0" rIns="0" bIns="0" rtlCol="0">
            <a:spAutoFit/>
          </a:bodyPr>
          <a:lstStyle/>
          <a:p>
            <a:pPr algn="ctr"/>
            <a:r>
              <a:rPr lang="en-US" sz="1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2007</a:t>
            </a:r>
            <a:endParaRPr lang="en-US" sz="1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3" name="TextBox 52"/>
          <p:cNvSpPr txBox="1"/>
          <p:nvPr/>
        </p:nvSpPr>
        <p:spPr>
          <a:xfrm>
            <a:off x="3608875" y="3389501"/>
            <a:ext cx="27940" cy="15240"/>
          </a:xfrm>
          <a:prstGeom prst="rect">
            <a:avLst/>
          </a:prstGeom>
          <a:noFill/>
        </p:spPr>
        <p:txBody>
          <a:bodyPr wrap="none" lIns="0" tIns="0" rIns="0" bIns="0" rtlCol="0">
            <a:spAutoFit/>
          </a:bodyPr>
          <a:lstStyle/>
          <a:p>
            <a:pPr algn="ctr"/>
            <a:r>
              <a:rPr lang="en-US" sz="1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2014</a:t>
            </a:r>
            <a:endParaRPr lang="en-US" sz="10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TextBox 31"/>
          <p:cNvSpPr txBox="1"/>
          <p:nvPr/>
        </p:nvSpPr>
        <p:spPr>
          <a:xfrm>
            <a:off x="5074552" y="1293369"/>
            <a:ext cx="3043807" cy="601980"/>
          </a:xfrm>
          <a:prstGeom prst="rect">
            <a:avLst/>
          </a:prstGeom>
          <a:noFill/>
        </p:spPr>
        <p:txBody>
          <a:bodyPr wrap="square" rtlCol="0">
            <a:spAutoFit/>
          </a:bodyPr>
          <a:lstStyle/>
          <a:p>
            <a:pPr algn="just">
              <a:lnSpc>
                <a:spcPct val="15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a:p>
            <a:pPr algn="just"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3" name="TextBox 32"/>
          <p:cNvSpPr txBox="1"/>
          <p:nvPr/>
        </p:nvSpPr>
        <p:spPr>
          <a:xfrm>
            <a:off x="5074552" y="1991245"/>
            <a:ext cx="3043807" cy="601980"/>
          </a:xfrm>
          <a:prstGeom prst="rect">
            <a:avLst/>
          </a:prstGeom>
          <a:noFill/>
        </p:spPr>
        <p:txBody>
          <a:bodyPr wrap="square" rtlCol="0">
            <a:spAutoFit/>
          </a:bodyPr>
          <a:lstStyle/>
          <a:p>
            <a:pPr algn="just">
              <a:lnSpc>
                <a:spcPct val="15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a:p>
            <a:pPr algn="just"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4" name="TextBox 33"/>
          <p:cNvSpPr txBox="1"/>
          <p:nvPr/>
        </p:nvSpPr>
        <p:spPr>
          <a:xfrm>
            <a:off x="5074552" y="2715053"/>
            <a:ext cx="3043807" cy="601980"/>
          </a:xfrm>
          <a:prstGeom prst="rect">
            <a:avLst/>
          </a:prstGeom>
          <a:noFill/>
        </p:spPr>
        <p:txBody>
          <a:bodyPr wrap="square" rtlCol="0">
            <a:spAutoFit/>
          </a:bodyPr>
          <a:lstStyle/>
          <a:p>
            <a:pPr algn="just">
              <a:lnSpc>
                <a:spcPct val="15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a:p>
            <a:pPr algn="just"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TextBox 34"/>
          <p:cNvSpPr txBox="1"/>
          <p:nvPr/>
        </p:nvSpPr>
        <p:spPr>
          <a:xfrm>
            <a:off x="5074552" y="3451675"/>
            <a:ext cx="3043808" cy="601980"/>
          </a:xfrm>
          <a:prstGeom prst="rect">
            <a:avLst/>
          </a:prstGeom>
          <a:noFill/>
        </p:spPr>
        <p:txBody>
          <a:bodyPr wrap="square" rtlCol="0">
            <a:spAutoFit/>
          </a:bodyPr>
          <a:lstStyle/>
          <a:p>
            <a:pPr algn="just">
              <a:lnSpc>
                <a:spcPct val="15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a:p>
            <a:pPr algn="just"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36" name="Group 32"/>
          <p:cNvGrpSpPr/>
          <p:nvPr/>
        </p:nvGrpSpPr>
        <p:grpSpPr>
          <a:xfrm>
            <a:off x="4548454" y="1356404"/>
            <a:ext cx="493343" cy="479218"/>
            <a:chOff x="5205677" y="1309828"/>
            <a:chExt cx="493370" cy="479245"/>
          </a:xfrm>
        </p:grpSpPr>
        <p:sp>
          <p:nvSpPr>
            <p:cNvPr id="37" name="Rounded Rectangle 36"/>
            <p:cNvSpPr/>
            <p:nvPr/>
          </p:nvSpPr>
          <p:spPr>
            <a:xfrm>
              <a:off x="5205677" y="130982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Freeform 117"/>
            <p:cNvSpPr/>
            <p:nvPr/>
          </p:nvSpPr>
          <p:spPr bwMode="auto">
            <a:xfrm>
              <a:off x="5317181" y="1414269"/>
              <a:ext cx="270363" cy="270363"/>
            </a:xfrm>
            <a:custGeom>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0" name="Group 43"/>
          <p:cNvGrpSpPr/>
          <p:nvPr/>
        </p:nvGrpSpPr>
        <p:grpSpPr>
          <a:xfrm>
            <a:off x="4548454" y="2067050"/>
            <a:ext cx="493343" cy="479218"/>
            <a:chOff x="5205677" y="1966548"/>
            <a:chExt cx="493370" cy="479245"/>
          </a:xfrm>
        </p:grpSpPr>
        <p:sp>
          <p:nvSpPr>
            <p:cNvPr id="41" name="Rounded Rectangle 40"/>
            <p:cNvSpPr/>
            <p:nvPr/>
          </p:nvSpPr>
          <p:spPr>
            <a:xfrm>
              <a:off x="5205677" y="1966548"/>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Freeform 36"/>
            <p:cNvSpPr>
              <a:spLocks noEditPoints="1"/>
            </p:cNvSpPr>
            <p:nvPr/>
          </p:nvSpPr>
          <p:spPr bwMode="auto">
            <a:xfrm>
              <a:off x="5317181" y="2059372"/>
              <a:ext cx="270363" cy="293597"/>
            </a:xfrm>
            <a:custGeom>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3" name="Group 52"/>
          <p:cNvGrpSpPr/>
          <p:nvPr/>
        </p:nvGrpSpPr>
        <p:grpSpPr>
          <a:xfrm>
            <a:off x="4548454" y="2803626"/>
            <a:ext cx="493343" cy="479218"/>
            <a:chOff x="5205677" y="2623268"/>
            <a:chExt cx="493370" cy="479245"/>
          </a:xfrm>
        </p:grpSpPr>
        <p:sp>
          <p:nvSpPr>
            <p:cNvPr id="44" name="Rounded Rectangle 43"/>
            <p:cNvSpPr/>
            <p:nvPr/>
          </p:nvSpPr>
          <p:spPr>
            <a:xfrm>
              <a:off x="5205677" y="2623268"/>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Freeform 13"/>
            <p:cNvSpPr>
              <a:spLocks noEditPoints="1"/>
            </p:cNvSpPr>
            <p:nvPr/>
          </p:nvSpPr>
          <p:spPr bwMode="auto">
            <a:xfrm>
              <a:off x="5301275" y="2711803"/>
              <a:ext cx="302175" cy="302175"/>
            </a:xfrm>
            <a:custGeom>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6" name="Group 55"/>
          <p:cNvGrpSpPr/>
          <p:nvPr/>
        </p:nvGrpSpPr>
        <p:grpSpPr>
          <a:xfrm>
            <a:off x="4548454" y="3536506"/>
            <a:ext cx="493343" cy="479218"/>
            <a:chOff x="5205677" y="3279988"/>
            <a:chExt cx="493370" cy="479245"/>
          </a:xfrm>
        </p:grpSpPr>
        <p:sp>
          <p:nvSpPr>
            <p:cNvPr id="47" name="Rounded Rectangle 46"/>
            <p:cNvSpPr/>
            <p:nvPr/>
          </p:nvSpPr>
          <p:spPr>
            <a:xfrm>
              <a:off x="5205677" y="3279988"/>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91434"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Freeform 171"/>
            <p:cNvSpPr>
              <a:spLocks noEditPoints="1"/>
            </p:cNvSpPr>
            <p:nvPr/>
          </p:nvSpPr>
          <p:spPr bwMode="auto">
            <a:xfrm>
              <a:off x="5300142" y="3369769"/>
              <a:ext cx="304440" cy="299683"/>
            </a:xfrm>
            <a:custGeom>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7">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活动后勤保障</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983" p14:dur="9">
        <p:cover dir="d"/>
      </p:transition>
    </mc:Choice>
    <mc:Fallback>
      <p:transition advTm="983">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p:cTn id="17" dur="500" fill="hold"/>
                                        <p:tgtEl>
                                          <p:spTgt spid="69"/>
                                        </p:tgtEl>
                                        <p:attrNameLst>
                                          <p:attrName>ppt_w</p:attrName>
                                        </p:attrNameLst>
                                      </p:cBhvr>
                                      <p:tavLst>
                                        <p:tav tm="0">
                                          <p:val>
                                            <p:fltVal val="0"/>
                                          </p:val>
                                        </p:tav>
                                        <p:tav tm="100000">
                                          <p:val>
                                            <p:strVal val="#ppt_w"/>
                                          </p:val>
                                        </p:tav>
                                      </p:tavLst>
                                    </p:anim>
                                    <p:anim calcmode="lin" valueType="num">
                                      <p:cBhvr>
                                        <p:cTn id="18" dur="500" fill="hold"/>
                                        <p:tgtEl>
                                          <p:spTgt spid="69"/>
                                        </p:tgtEl>
                                        <p:attrNameLst>
                                          <p:attrName>ppt_h</p:attrName>
                                        </p:attrNameLst>
                                      </p:cBhvr>
                                      <p:tavLst>
                                        <p:tav tm="0">
                                          <p:val>
                                            <p:fltVal val="0"/>
                                          </p:val>
                                        </p:tav>
                                        <p:tav tm="100000">
                                          <p:val>
                                            <p:strVal val="#ppt_h"/>
                                          </p:val>
                                        </p:tav>
                                      </p:tavLst>
                                    </p:anim>
                                    <p:animEffect transition="in" filter="fade">
                                      <p:cBhvr>
                                        <p:cTn id="19" dur="500"/>
                                        <p:tgtEl>
                                          <p:spTgt spid="6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Effect transition="in" filter="fade">
                                      <p:cBhvr>
                                        <p:cTn id="29" dur="500"/>
                                        <p:tgtEl>
                                          <p:spTgt spid="7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p:cTn id="37" dur="500" fill="hold"/>
                                        <p:tgtEl>
                                          <p:spTgt spid="71"/>
                                        </p:tgtEl>
                                        <p:attrNameLst>
                                          <p:attrName>ppt_w</p:attrName>
                                        </p:attrNameLst>
                                      </p:cBhvr>
                                      <p:tavLst>
                                        <p:tav tm="0">
                                          <p:val>
                                            <p:fltVal val="0"/>
                                          </p:val>
                                        </p:tav>
                                        <p:tav tm="100000">
                                          <p:val>
                                            <p:strVal val="#ppt_w"/>
                                          </p:val>
                                        </p:tav>
                                      </p:tavLst>
                                    </p:anim>
                                    <p:anim calcmode="lin" valueType="num">
                                      <p:cBhvr>
                                        <p:cTn id="38" dur="500" fill="hold"/>
                                        <p:tgtEl>
                                          <p:spTgt spid="71"/>
                                        </p:tgtEl>
                                        <p:attrNameLst>
                                          <p:attrName>ppt_h</p:attrName>
                                        </p:attrNameLst>
                                      </p:cBhvr>
                                      <p:tavLst>
                                        <p:tav tm="0">
                                          <p:val>
                                            <p:fltVal val="0"/>
                                          </p:val>
                                        </p:tav>
                                        <p:tav tm="100000">
                                          <p:val>
                                            <p:strVal val="#ppt_h"/>
                                          </p:val>
                                        </p:tav>
                                      </p:tavLst>
                                    </p:anim>
                                    <p:animEffect transition="in" filter="fade">
                                      <p:cBhvr>
                                        <p:cTn id="39" dur="500"/>
                                        <p:tgtEl>
                                          <p:spTgt spid="7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Effect transition="in" filter="fade">
                                      <p:cBhvr>
                                        <p:cTn id="44" dur="500"/>
                                        <p:tgtEl>
                                          <p:spTgt spid="53"/>
                                        </p:tgtEl>
                                      </p:cBhvr>
                                    </p:animEffect>
                                  </p:childTnLst>
                                </p:cTn>
                              </p:par>
                              <p:par>
                                <p:cTn id="45" presetID="53" presetClass="entr" presetSubtype="16"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2" presetClass="entr" presetSubtype="2" accel="50000" decel="5000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1+#ppt_w/2"/>
                                          </p:val>
                                        </p:tav>
                                        <p:tav tm="100000">
                                          <p:val>
                                            <p:strVal val="#ppt_x"/>
                                          </p:val>
                                        </p:tav>
                                      </p:tavLst>
                                    </p:anim>
                                    <p:anim calcmode="lin" valueType="num">
                                      <p:cBhvr additive="base">
                                        <p:cTn id="53" dur="500" fill="hold"/>
                                        <p:tgtEl>
                                          <p:spTgt spid="32"/>
                                        </p:tgtEl>
                                        <p:attrNameLst>
                                          <p:attrName>ppt_y</p:attrName>
                                        </p:attrNameLst>
                                      </p:cBhvr>
                                      <p:tavLst>
                                        <p:tav tm="0">
                                          <p:val>
                                            <p:strVal val="#ppt_y"/>
                                          </p:val>
                                        </p:tav>
                                        <p:tav tm="100000">
                                          <p:val>
                                            <p:strVal val="#ppt_y"/>
                                          </p:val>
                                        </p:tav>
                                      </p:tavLst>
                                    </p:anim>
                                  </p:childTnLst>
                                </p:cTn>
                              </p:par>
                              <p:par>
                                <p:cTn id="54" presetID="53" presetClass="entr" presetSubtype="16" fill="hold" nodeType="with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fltVal val="0"/>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animEffect transition="in" filter="fade">
                                      <p:cBhvr>
                                        <p:cTn id="58" dur="500"/>
                                        <p:tgtEl>
                                          <p:spTgt spid="40"/>
                                        </p:tgtEl>
                                      </p:cBhvr>
                                    </p:animEffect>
                                  </p:childTnLst>
                                </p:cTn>
                              </p:par>
                              <p:par>
                                <p:cTn id="59" presetID="2" presetClass="entr" presetSubtype="2" accel="50000" decel="50000" fill="hold" grpId="0" nodeType="with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1+#ppt_w/2"/>
                                          </p:val>
                                        </p:tav>
                                        <p:tav tm="100000">
                                          <p:val>
                                            <p:strVal val="#ppt_x"/>
                                          </p:val>
                                        </p:tav>
                                      </p:tavLst>
                                    </p:anim>
                                    <p:anim calcmode="lin" valueType="num">
                                      <p:cBhvr additive="base">
                                        <p:cTn id="62" dur="500" fill="hold"/>
                                        <p:tgtEl>
                                          <p:spTgt spid="33"/>
                                        </p:tgtEl>
                                        <p:attrNameLst>
                                          <p:attrName>ppt_y</p:attrName>
                                        </p:attrNameLst>
                                      </p:cBhvr>
                                      <p:tavLst>
                                        <p:tav tm="0">
                                          <p:val>
                                            <p:strVal val="#ppt_y"/>
                                          </p:val>
                                        </p:tav>
                                        <p:tav tm="100000">
                                          <p:val>
                                            <p:strVal val="#ppt_y"/>
                                          </p:val>
                                        </p:tav>
                                      </p:tavLst>
                                    </p:anim>
                                  </p:childTnLst>
                                </p:cTn>
                              </p:par>
                              <p:par>
                                <p:cTn id="63" presetID="53" presetClass="entr" presetSubtype="16" fill="hold" nodeType="with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p:cTn id="65" dur="500" fill="hold"/>
                                        <p:tgtEl>
                                          <p:spTgt spid="43"/>
                                        </p:tgtEl>
                                        <p:attrNameLst>
                                          <p:attrName>ppt_w</p:attrName>
                                        </p:attrNameLst>
                                      </p:cBhvr>
                                      <p:tavLst>
                                        <p:tav tm="0">
                                          <p:val>
                                            <p:fltVal val="0"/>
                                          </p:val>
                                        </p:tav>
                                        <p:tav tm="100000">
                                          <p:val>
                                            <p:strVal val="#ppt_w"/>
                                          </p:val>
                                        </p:tav>
                                      </p:tavLst>
                                    </p:anim>
                                    <p:anim calcmode="lin" valueType="num">
                                      <p:cBhvr>
                                        <p:cTn id="66" dur="500" fill="hold"/>
                                        <p:tgtEl>
                                          <p:spTgt spid="43"/>
                                        </p:tgtEl>
                                        <p:attrNameLst>
                                          <p:attrName>ppt_h</p:attrName>
                                        </p:attrNameLst>
                                      </p:cBhvr>
                                      <p:tavLst>
                                        <p:tav tm="0">
                                          <p:val>
                                            <p:fltVal val="0"/>
                                          </p:val>
                                        </p:tav>
                                        <p:tav tm="100000">
                                          <p:val>
                                            <p:strVal val="#ppt_h"/>
                                          </p:val>
                                        </p:tav>
                                      </p:tavLst>
                                    </p:anim>
                                    <p:animEffect transition="in" filter="fade">
                                      <p:cBhvr>
                                        <p:cTn id="67" dur="500"/>
                                        <p:tgtEl>
                                          <p:spTgt spid="43"/>
                                        </p:tgtEl>
                                      </p:cBhvr>
                                    </p:animEffect>
                                  </p:childTnLst>
                                </p:cTn>
                              </p:par>
                              <p:par>
                                <p:cTn id="68" presetID="2" presetClass="entr" presetSubtype="2" accel="50000" decel="5000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 calcmode="lin" valueType="num">
                                      <p:cBhvr additive="base">
                                        <p:cTn id="70" dur="500" fill="hold"/>
                                        <p:tgtEl>
                                          <p:spTgt spid="34"/>
                                        </p:tgtEl>
                                        <p:attrNameLst>
                                          <p:attrName>ppt_x</p:attrName>
                                        </p:attrNameLst>
                                      </p:cBhvr>
                                      <p:tavLst>
                                        <p:tav tm="0">
                                          <p:val>
                                            <p:strVal val="1+#ppt_w/2"/>
                                          </p:val>
                                        </p:tav>
                                        <p:tav tm="100000">
                                          <p:val>
                                            <p:strVal val="#ppt_x"/>
                                          </p:val>
                                        </p:tav>
                                      </p:tavLst>
                                    </p:anim>
                                    <p:anim calcmode="lin" valueType="num">
                                      <p:cBhvr additive="base">
                                        <p:cTn id="71" dur="500" fill="hold"/>
                                        <p:tgtEl>
                                          <p:spTgt spid="34"/>
                                        </p:tgtEl>
                                        <p:attrNameLst>
                                          <p:attrName>ppt_y</p:attrName>
                                        </p:attrNameLst>
                                      </p:cBhvr>
                                      <p:tavLst>
                                        <p:tav tm="0">
                                          <p:val>
                                            <p:strVal val="#ppt_y"/>
                                          </p:val>
                                        </p:tav>
                                        <p:tav tm="100000">
                                          <p:val>
                                            <p:strVal val="#ppt_y"/>
                                          </p:val>
                                        </p:tav>
                                      </p:tavLst>
                                    </p:anim>
                                  </p:childTnLst>
                                </p:cTn>
                              </p:par>
                              <p:par>
                                <p:cTn id="72" presetID="53" presetClass="entr" presetSubtype="16" fill="hold" nodeType="with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p:cTn id="74" dur="500" fill="hold"/>
                                        <p:tgtEl>
                                          <p:spTgt spid="46"/>
                                        </p:tgtEl>
                                        <p:attrNameLst>
                                          <p:attrName>ppt_w</p:attrName>
                                        </p:attrNameLst>
                                      </p:cBhvr>
                                      <p:tavLst>
                                        <p:tav tm="0">
                                          <p:val>
                                            <p:fltVal val="0"/>
                                          </p:val>
                                        </p:tav>
                                        <p:tav tm="100000">
                                          <p:val>
                                            <p:strVal val="#ppt_w"/>
                                          </p:val>
                                        </p:tav>
                                      </p:tavLst>
                                    </p:anim>
                                    <p:anim calcmode="lin" valueType="num">
                                      <p:cBhvr>
                                        <p:cTn id="75" dur="500" fill="hold"/>
                                        <p:tgtEl>
                                          <p:spTgt spid="46"/>
                                        </p:tgtEl>
                                        <p:attrNameLst>
                                          <p:attrName>ppt_h</p:attrName>
                                        </p:attrNameLst>
                                      </p:cBhvr>
                                      <p:tavLst>
                                        <p:tav tm="0">
                                          <p:val>
                                            <p:fltVal val="0"/>
                                          </p:val>
                                        </p:tav>
                                        <p:tav tm="100000">
                                          <p:val>
                                            <p:strVal val="#ppt_h"/>
                                          </p:val>
                                        </p:tav>
                                      </p:tavLst>
                                    </p:anim>
                                    <p:animEffect transition="in" filter="fade">
                                      <p:cBhvr>
                                        <p:cTn id="76" dur="500"/>
                                        <p:tgtEl>
                                          <p:spTgt spid="46"/>
                                        </p:tgtEl>
                                      </p:cBhvr>
                                    </p:animEffect>
                                  </p:childTnLst>
                                </p:cTn>
                              </p:par>
                              <p:par>
                                <p:cTn id="77" presetID="2" presetClass="entr" presetSubtype="2" accel="50000" decel="50000"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additive="base">
                                        <p:cTn id="79" dur="500" fill="hold"/>
                                        <p:tgtEl>
                                          <p:spTgt spid="35"/>
                                        </p:tgtEl>
                                        <p:attrNameLst>
                                          <p:attrName>ppt_x</p:attrName>
                                        </p:attrNameLst>
                                      </p:cBhvr>
                                      <p:tavLst>
                                        <p:tav tm="0">
                                          <p:val>
                                            <p:strVal val="1+#ppt_w/2"/>
                                          </p:val>
                                        </p:tav>
                                        <p:tav tm="100000">
                                          <p:val>
                                            <p:strVal val="#ppt_x"/>
                                          </p:val>
                                        </p:tav>
                                      </p:tavLst>
                                    </p:anim>
                                    <p:anim calcmode="lin" valueType="num">
                                      <p:cBhvr additive="base">
                                        <p:cTn id="80"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P spid="50" grpId="0"/>
      <p:bldP spid="51" grpId="0"/>
      <p:bldP spid="52" grpId="0"/>
      <p:bldP spid="53" grpId="0"/>
      <p:bldP spid="32" grpId="0"/>
      <p:bldP spid="33" grpId="0"/>
      <p:bldP spid="34" grpId="0"/>
      <p:bldP spid="35" grpId="0"/>
      <p:bldGraphic spid="62" grpId="0">
        <p:bldAsOne/>
      </p:bldGraphic>
      <p:bldGraphic spid="64" grpId="0">
        <p:bldAsOne/>
      </p:bldGraphic>
      <p:bldGraphic spid="65" grpId="0">
        <p:bldAsOne/>
      </p:bldGraphic>
      <p:bldGraphic spid="66" grpId="0">
        <p:bldAsOne/>
      </p:bldGraphic>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7" name="TextBox 16"/>
          <p:cNvSpPr txBox="1"/>
          <p:nvPr/>
        </p:nvSpPr>
        <p:spPr>
          <a:xfrm>
            <a:off x="1707809" y="3560432"/>
            <a:ext cx="1717035" cy="314960"/>
          </a:xfrm>
          <a:prstGeom prst="rect">
            <a:avLst/>
          </a:prstGeom>
          <a:noFill/>
        </p:spPr>
        <p:txBody>
          <a:bodyPr wrap="square" lIns="0" tIns="0" rIns="0" bIns="0" rtlCol="0">
            <a:spAutoFit/>
          </a:bodyPr>
          <a:lstStyle/>
          <a:p>
            <a:pPr algn="just">
              <a:lnSpc>
                <a:spcPct val="120000"/>
              </a:lnSpc>
              <a:defRPr/>
            </a:pPr>
            <a:r>
              <a:rPr lang="en-US" altLang="zh-CN" sz="57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18" name="TextBox 17"/>
          <p:cNvSpPr txBox="1"/>
          <p:nvPr/>
        </p:nvSpPr>
        <p:spPr>
          <a:xfrm>
            <a:off x="3762651" y="3592164"/>
            <a:ext cx="1717035" cy="314960"/>
          </a:xfrm>
          <a:prstGeom prst="rect">
            <a:avLst/>
          </a:prstGeom>
          <a:noFill/>
        </p:spPr>
        <p:txBody>
          <a:bodyPr wrap="square" lIns="0" tIns="0" rIns="0" bIns="0" rtlCol="0">
            <a:spAutoFit/>
          </a:bodyPr>
          <a:lstStyle/>
          <a:p>
            <a:pPr algn="just">
              <a:lnSpc>
                <a:spcPct val="120000"/>
              </a:lnSpc>
              <a:defRPr/>
            </a:pPr>
            <a:r>
              <a:rPr lang="en-US" altLang="zh-CN" sz="57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19" name="TextBox 18"/>
          <p:cNvSpPr txBox="1"/>
          <p:nvPr/>
        </p:nvSpPr>
        <p:spPr>
          <a:xfrm>
            <a:off x="5817493" y="3623897"/>
            <a:ext cx="1717035" cy="314960"/>
          </a:xfrm>
          <a:prstGeom prst="rect">
            <a:avLst/>
          </a:prstGeom>
          <a:noFill/>
        </p:spPr>
        <p:txBody>
          <a:bodyPr wrap="square" lIns="0" tIns="0" rIns="0" bIns="0" rtlCol="0">
            <a:spAutoFit/>
          </a:bodyPr>
          <a:lstStyle/>
          <a:p>
            <a:pPr algn="just">
              <a:lnSpc>
                <a:spcPct val="120000"/>
              </a:lnSpc>
              <a:defRPr/>
            </a:pPr>
            <a:r>
              <a:rPr lang="en-US" altLang="zh-CN" sz="57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grpSp>
        <p:nvGrpSpPr>
          <p:cNvPr id="2" name="组合 1"/>
          <p:cNvGrpSpPr/>
          <p:nvPr/>
        </p:nvGrpSpPr>
        <p:grpSpPr>
          <a:xfrm>
            <a:off x="1537573" y="1364935"/>
            <a:ext cx="6143052" cy="2050626"/>
            <a:chOff x="1167355" y="1217191"/>
            <a:chExt cx="6892537" cy="2300813"/>
          </a:xfrm>
        </p:grpSpPr>
        <p:sp>
          <p:nvSpPr>
            <p:cNvPr id="6" name="Freeform 4"/>
            <p:cNvSpPr/>
            <p:nvPr/>
          </p:nvSpPr>
          <p:spPr bwMode="auto">
            <a:xfrm>
              <a:off x="1167355" y="1217191"/>
              <a:ext cx="4406472" cy="2300813"/>
            </a:xfrm>
            <a:custGeom>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145540">
                <a:lnSpc>
                  <a:spcPct val="120000"/>
                </a:lnSpc>
                <a:defRPr/>
              </a:pPr>
              <a:endParaRPr lang="zh-CN" altLang="en-US" sz="995">
                <a:latin typeface="Arial" panose="020b0604020202020204" pitchFamily="34" charset="0"/>
                <a:ea typeface="微软雅黑" panose="020b0503020204020204" charset="-122"/>
                <a:sym typeface="Arial" panose="020b0604020202020204" pitchFamily="34" charset="0"/>
              </a:endParaRPr>
            </a:p>
          </p:txBody>
        </p:sp>
        <p:sp>
          <p:nvSpPr>
            <p:cNvPr id="3" name="Freeform 5"/>
            <p:cNvSpPr/>
            <p:nvPr/>
          </p:nvSpPr>
          <p:spPr bwMode="auto">
            <a:xfrm flipH="1" flipV="1">
              <a:off x="3653420" y="1217191"/>
              <a:ext cx="4406472" cy="2300813"/>
            </a:xfrm>
            <a:custGeom>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2"/>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145540">
                <a:lnSpc>
                  <a:spcPct val="120000"/>
                </a:lnSpc>
                <a:defRPr/>
              </a:pPr>
              <a:endParaRPr lang="zh-CN" altLang="en-US" sz="995">
                <a:latin typeface="Arial" panose="020b0604020202020204" pitchFamily="34" charset="0"/>
                <a:ea typeface="微软雅黑" panose="020b0503020204020204" charset="-122"/>
                <a:sym typeface="Arial" panose="020b0604020202020204" pitchFamily="34" charset="0"/>
              </a:endParaRPr>
            </a:p>
          </p:txBody>
        </p:sp>
        <p:sp>
          <p:nvSpPr>
            <p:cNvPr id="4" name="Rectangle 6"/>
            <p:cNvSpPr>
              <a:spLocks noChangeArrowheads="1"/>
            </p:cNvSpPr>
            <p:nvPr/>
          </p:nvSpPr>
          <p:spPr bwMode="auto">
            <a:xfrm rot="18900000">
              <a:off x="1723577" y="1817977"/>
              <a:ext cx="1104193" cy="1104192"/>
            </a:xfrm>
            <a:prstGeom prst="rect">
              <a:avLst/>
            </a:prstGeom>
            <a:solidFill>
              <a:schemeClr val="accent1"/>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145540">
                <a:lnSpc>
                  <a:spcPct val="120000"/>
                </a:lnSpc>
                <a:defRPr/>
              </a:pPr>
              <a:endParaRPr lang="zh-CN" altLang="en-US" sz="995">
                <a:latin typeface="Arial" panose="020b0604020202020204" pitchFamily="34" charset="0"/>
                <a:ea typeface="微软雅黑" panose="020b0503020204020204" charset="-122"/>
                <a:sym typeface="Arial" panose="020b0604020202020204" pitchFamily="34" charset="0"/>
              </a:endParaRPr>
            </a:p>
          </p:txBody>
        </p:sp>
        <p:sp>
          <p:nvSpPr>
            <p:cNvPr id="9" name="Rectangle 7"/>
            <p:cNvSpPr>
              <a:spLocks noChangeArrowheads="1"/>
            </p:cNvSpPr>
            <p:nvPr/>
          </p:nvSpPr>
          <p:spPr bwMode="auto">
            <a:xfrm rot="18900000">
              <a:off x="4055751" y="1817977"/>
              <a:ext cx="1104192" cy="1104192"/>
            </a:xfrm>
            <a:prstGeom prst="rect">
              <a:avLst/>
            </a:prstGeom>
            <a:solidFill>
              <a:schemeClr val="accent2"/>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145540">
                <a:lnSpc>
                  <a:spcPct val="120000"/>
                </a:lnSpc>
                <a:defRPr/>
              </a:pPr>
              <a:endParaRPr lang="zh-CN" altLang="en-US" sz="995">
                <a:latin typeface="Arial" panose="020b0604020202020204" pitchFamily="34" charset="0"/>
                <a:ea typeface="微软雅黑" panose="020b0503020204020204" charset="-122"/>
                <a:sym typeface="Arial" panose="020b0604020202020204" pitchFamily="34" charset="0"/>
              </a:endParaRPr>
            </a:p>
          </p:txBody>
        </p:sp>
        <p:sp>
          <p:nvSpPr>
            <p:cNvPr id="10" name="Rectangle 8"/>
            <p:cNvSpPr>
              <a:spLocks noChangeArrowheads="1"/>
            </p:cNvSpPr>
            <p:nvPr/>
          </p:nvSpPr>
          <p:spPr bwMode="auto">
            <a:xfrm rot="18900000">
              <a:off x="6366467" y="1817977"/>
              <a:ext cx="1104192" cy="1104192"/>
            </a:xfrm>
            <a:prstGeom prst="rect">
              <a:avLst/>
            </a:prstGeom>
            <a:solidFill>
              <a:schemeClr val="accent4"/>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145540">
                <a:lnSpc>
                  <a:spcPct val="120000"/>
                </a:lnSpc>
                <a:defRPr/>
              </a:pPr>
              <a:endParaRPr lang="zh-CN" altLang="en-US" sz="995">
                <a:latin typeface="Arial" panose="020b0604020202020204" pitchFamily="34" charset="0"/>
                <a:ea typeface="微软雅黑" panose="020b0503020204020204" charset="-122"/>
                <a:sym typeface="Arial" panose="020b0604020202020204" pitchFamily="34" charset="0"/>
              </a:endParaRPr>
            </a:p>
          </p:txBody>
        </p:sp>
        <p:sp>
          <p:nvSpPr>
            <p:cNvPr id="11" name="Rectangle 9"/>
            <p:cNvSpPr>
              <a:spLocks noChangeArrowheads="1"/>
            </p:cNvSpPr>
            <p:nvPr/>
          </p:nvSpPr>
          <p:spPr bwMode="auto">
            <a:xfrm rot="18900000">
              <a:off x="2167565"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145540">
                <a:lnSpc>
                  <a:spcPct val="120000"/>
                </a:lnSpc>
                <a:defRPr/>
              </a:pPr>
              <a:endParaRPr lang="zh-CN" altLang="en-US" sz="995">
                <a:latin typeface="Arial" panose="020b0604020202020204" pitchFamily="34" charset="0"/>
                <a:ea typeface="微软雅黑" panose="020b0503020204020204" charset="-122"/>
                <a:sym typeface="Arial" panose="020b0604020202020204" pitchFamily="34" charset="0"/>
              </a:endParaRPr>
            </a:p>
          </p:txBody>
        </p:sp>
        <p:sp>
          <p:nvSpPr>
            <p:cNvPr id="12" name="Rectangle 10"/>
            <p:cNvSpPr>
              <a:spLocks noChangeArrowheads="1"/>
            </p:cNvSpPr>
            <p:nvPr/>
          </p:nvSpPr>
          <p:spPr bwMode="auto">
            <a:xfrm rot="18900000">
              <a:off x="4499738"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145540">
                <a:lnSpc>
                  <a:spcPct val="120000"/>
                </a:lnSpc>
                <a:defRPr/>
              </a:pPr>
              <a:endParaRPr lang="zh-CN" altLang="en-US" sz="995">
                <a:latin typeface="Arial" panose="020b0604020202020204" pitchFamily="34" charset="0"/>
                <a:ea typeface="微软雅黑" panose="020b0503020204020204" charset="-122"/>
                <a:sym typeface="Arial" panose="020b0604020202020204" pitchFamily="34" charset="0"/>
              </a:endParaRPr>
            </a:p>
          </p:txBody>
        </p:sp>
        <p:sp>
          <p:nvSpPr>
            <p:cNvPr id="13" name="Rectangle 11"/>
            <p:cNvSpPr>
              <a:spLocks noChangeArrowheads="1"/>
            </p:cNvSpPr>
            <p:nvPr/>
          </p:nvSpPr>
          <p:spPr bwMode="auto">
            <a:xfrm rot="18900000">
              <a:off x="6810454"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145540">
                <a:lnSpc>
                  <a:spcPct val="120000"/>
                </a:lnSpc>
                <a:defRPr/>
              </a:pPr>
              <a:endParaRPr lang="zh-CN" altLang="en-US" sz="995">
                <a:latin typeface="Arial" panose="020b0604020202020204" pitchFamily="34" charset="0"/>
                <a:ea typeface="微软雅黑" panose="020b0503020204020204" charset="-122"/>
                <a:sym typeface="Arial" panose="020b0604020202020204" pitchFamily="34" charset="0"/>
              </a:endParaRPr>
            </a:p>
          </p:txBody>
        </p:sp>
        <p:sp>
          <p:nvSpPr>
            <p:cNvPr id="14" name="Text Box 15"/>
            <p:cNvSpPr txBox="1">
              <a:spLocks noChangeArrowheads="1"/>
            </p:cNvSpPr>
            <p:nvPr/>
          </p:nvSpPr>
          <p:spPr bwMode="auto">
            <a:xfrm>
              <a:off x="2218802" y="1760057"/>
              <a:ext cx="79085" cy="206617"/>
            </a:xfrm>
            <a:prstGeom prst="rect">
              <a:avLst/>
            </a:prstGeom>
            <a:noFill/>
            <a:ln w="6350">
              <a:noFill/>
              <a:miter lim="800000"/>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algn="ctr" defTabSz="1145540">
                <a:lnSpc>
                  <a:spcPct val="120000"/>
                </a:lnSpc>
                <a:defRPr/>
              </a:pPr>
              <a:r>
                <a:rPr lang="zh-CN" altLang="en-US" sz="995">
                  <a:solidFill>
                    <a:schemeClr val="bg1">
                      <a:lumMod val="65000"/>
                    </a:schemeClr>
                  </a:solidFill>
                  <a:latin typeface="Arial" panose="020b0604020202020204" pitchFamily="34" charset="0"/>
                  <a:ea typeface="微软雅黑" panose="020b0503020204020204" charset="-122"/>
                  <a:sym typeface="Arial" panose="020b0604020202020204" pitchFamily="34" charset="0"/>
                </a:rPr>
                <a:t>1</a:t>
              </a:r>
              <a:endParaRPr lang="zh-CN" altLang="en-US" sz="995">
                <a:solidFill>
                  <a:schemeClr val="bg1">
                    <a:lumMod val="65000"/>
                  </a:schemeClr>
                </a:solidFill>
                <a:latin typeface="Arial" panose="020b0604020202020204" pitchFamily="34" charset="0"/>
                <a:ea typeface="微软雅黑" panose="020b0503020204020204" charset="-122"/>
                <a:sym typeface="Arial" panose="020b0604020202020204" pitchFamily="34" charset="0"/>
              </a:endParaRPr>
            </a:p>
          </p:txBody>
        </p:sp>
        <p:sp>
          <p:nvSpPr>
            <p:cNvPr id="15" name="Text Box 16"/>
            <p:cNvSpPr txBox="1">
              <a:spLocks noChangeArrowheads="1"/>
            </p:cNvSpPr>
            <p:nvPr/>
          </p:nvSpPr>
          <p:spPr bwMode="auto">
            <a:xfrm>
              <a:off x="4552623" y="1786760"/>
              <a:ext cx="79085" cy="206617"/>
            </a:xfrm>
            <a:prstGeom prst="rect">
              <a:avLst/>
            </a:prstGeom>
            <a:noFill/>
            <a:ln w="6350">
              <a:noFill/>
              <a:miter lim="800000"/>
            </a:ln>
            <a:effectLst/>
          </p:spPr>
          <p:txBody>
            <a:bodyPr wrap="none" lIns="0" tIns="0" rIns="0" bIns="0" anchor="t" anchorCtr="0">
              <a:spAutoFit/>
            </a:bodyPr>
            <a:lstStyle>
              <a:defPPr>
                <a:defRPr lang="zh-CN"/>
              </a:defPPr>
              <a:lvl1pPr marR="0" lvl="0" indent="0" algn="ctr"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pPr>
                <a:lnSpc>
                  <a:spcPct val="120000"/>
                </a:lnSpc>
              </a:pPr>
              <a:r>
                <a:rPr lang="zh-CN" altLang="en-US" sz="995">
                  <a:solidFill>
                    <a:schemeClr val="bg1">
                      <a:lumMod val="65000"/>
                    </a:schemeClr>
                  </a:solidFill>
                  <a:latin typeface="Arial" panose="020b0604020202020204" pitchFamily="34" charset="0"/>
                  <a:sym typeface="Arial" panose="020b0604020202020204" pitchFamily="34" charset="0"/>
                </a:rPr>
                <a:t>2</a:t>
              </a:r>
              <a:endParaRPr lang="zh-CN" altLang="en-US" sz="995">
                <a:solidFill>
                  <a:schemeClr val="bg1">
                    <a:lumMod val="65000"/>
                  </a:schemeClr>
                </a:solidFill>
                <a:latin typeface="Arial" panose="020b0604020202020204" pitchFamily="34" charset="0"/>
                <a:sym typeface="Arial" panose="020b0604020202020204" pitchFamily="34" charset="0"/>
              </a:endParaRPr>
            </a:p>
          </p:txBody>
        </p:sp>
        <p:sp>
          <p:nvSpPr>
            <p:cNvPr id="16" name="Text Box 17"/>
            <p:cNvSpPr txBox="1">
              <a:spLocks noChangeArrowheads="1"/>
            </p:cNvSpPr>
            <p:nvPr/>
          </p:nvSpPr>
          <p:spPr bwMode="auto">
            <a:xfrm>
              <a:off x="6869942" y="1760057"/>
              <a:ext cx="79085" cy="206617"/>
            </a:xfrm>
            <a:prstGeom prst="rect">
              <a:avLst/>
            </a:prstGeom>
            <a:noFill/>
            <a:ln w="6350">
              <a:noFill/>
              <a:miter lim="800000"/>
            </a:ln>
            <a:effectLst/>
          </p:spPr>
          <p:txBody>
            <a:bodyPr wrap="none" lIns="0" tIns="0" rIns="0" bIns="0" anchor="ctr">
              <a:spAutoFit/>
            </a:bodyPr>
            <a:lstStyle>
              <a:defPPr>
                <a:defRPr lang="zh-CN"/>
              </a:defPPr>
              <a:lvl1pPr marR="0" lvl="0" indent="0" algn="ctr"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pPr>
                <a:lnSpc>
                  <a:spcPct val="120000"/>
                </a:lnSpc>
              </a:pPr>
              <a:r>
                <a:rPr lang="zh-CN" altLang="en-US" sz="995">
                  <a:solidFill>
                    <a:schemeClr val="bg1">
                      <a:lumMod val="65000"/>
                    </a:schemeClr>
                  </a:solidFill>
                  <a:latin typeface="Arial" panose="020b0604020202020204" pitchFamily="34" charset="0"/>
                  <a:sym typeface="Arial" panose="020b0604020202020204" pitchFamily="34" charset="0"/>
                </a:rPr>
                <a:t>3</a:t>
              </a:r>
              <a:endParaRPr lang="zh-CN" altLang="en-US" sz="995">
                <a:solidFill>
                  <a:schemeClr val="bg1">
                    <a:lumMod val="65000"/>
                  </a:schemeClr>
                </a:solidFill>
                <a:latin typeface="Arial" panose="020b0604020202020204" pitchFamily="34" charset="0"/>
                <a:sym typeface="Arial" panose="020b0604020202020204" pitchFamily="34" charset="0"/>
              </a:endParaRPr>
            </a:p>
          </p:txBody>
        </p:sp>
        <p:sp>
          <p:nvSpPr>
            <p:cNvPr id="20" name="TextBox 11"/>
            <p:cNvSpPr txBox="1">
              <a:spLocks noChangeArrowheads="1"/>
            </p:cNvSpPr>
            <p:nvPr/>
          </p:nvSpPr>
          <p:spPr bwMode="auto">
            <a:xfrm flipH="1">
              <a:off x="1897609" y="2271669"/>
              <a:ext cx="713402" cy="471657"/>
            </a:xfrm>
            <a:prstGeom prst="rect">
              <a:avLst/>
            </a:prstGeom>
            <a:noFill/>
            <a:ln>
              <a:noFill/>
            </a:ln>
            <a:effec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40">
                  <a:solidFill>
                    <a:schemeClr val="bg1"/>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14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1" name="TextBox 11"/>
            <p:cNvSpPr txBox="1">
              <a:spLocks noChangeArrowheads="1"/>
            </p:cNvSpPr>
            <p:nvPr/>
          </p:nvSpPr>
          <p:spPr bwMode="auto">
            <a:xfrm flipH="1">
              <a:off x="4245583" y="2241697"/>
              <a:ext cx="724522" cy="471657"/>
            </a:xfrm>
            <a:prstGeom prst="rect">
              <a:avLst/>
            </a:prstGeom>
            <a:noFill/>
            <a:ln>
              <a:noFill/>
            </a:ln>
            <a:effectLst/>
          </p:spPr>
          <p:txBody>
            <a:bodyPr wrap="square" lIns="0" tIns="0" rIns="0" bIns="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40">
                  <a:solidFill>
                    <a:schemeClr val="bg1"/>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14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22" name="TextBox 11"/>
            <p:cNvSpPr txBox="1">
              <a:spLocks noChangeArrowheads="1"/>
            </p:cNvSpPr>
            <p:nvPr/>
          </p:nvSpPr>
          <p:spPr bwMode="auto">
            <a:xfrm flipH="1">
              <a:off x="6564080" y="2221374"/>
              <a:ext cx="725693" cy="471657"/>
            </a:xfrm>
            <a:prstGeom prst="rect">
              <a:avLst/>
            </a:prstGeom>
            <a:noFill/>
            <a:ln>
              <a:noFill/>
            </a:ln>
            <a:effectLst/>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140">
                  <a:solidFill>
                    <a:schemeClr val="bg1"/>
                  </a:solidFill>
                  <a:latin typeface="Arial" panose="020b0604020202020204" pitchFamily="34" charset="0"/>
                  <a:ea typeface="微软雅黑" panose="020b0503020204020204" charset="-122"/>
                  <a:sym typeface="Arial" panose="020b0604020202020204" pitchFamily="34" charset="0"/>
                </a:rPr>
                <a:t>请替换文字内容</a:t>
              </a:r>
              <a:endParaRPr lang="zh-CN" altLang="en-US" sz="114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活动后勤保障</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2106" p14:dur="9">
        <p:cover dir="d"/>
      </p:transition>
    </mc:Choice>
    <mc:Fallback>
      <p:transition advTm="2106">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rcRect b="5790"/>
          <a:stretch>
            <a:fillRect/>
          </a:stretch>
        </p:blipFill>
        <p:spPr>
          <a:xfrm>
            <a:off x="0" y="450"/>
            <a:ext cx="9144000" cy="51435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 y="207010"/>
            <a:ext cx="9148445" cy="73406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rcRect l="2446" t="-653" r="2297" b="82525"/>
          <a:stretch>
            <a:fillRect/>
          </a:stretch>
        </p:blipFill>
        <p:spPr>
          <a:xfrm>
            <a:off x="1" y="-19552"/>
            <a:ext cx="9158288" cy="542925"/>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rcRect l="39962" t="47368"/>
          <a:stretch>
            <a:fillRect/>
          </a:stretch>
        </p:blipFill>
        <p:spPr>
          <a:xfrm>
            <a:off x="3868284" y="3710701"/>
            <a:ext cx="5275716" cy="1445275"/>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6998" y="2599847"/>
            <a:ext cx="1500188" cy="2221706"/>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rcRect t="51367" r="30728"/>
          <a:stretch>
            <a:fillRect/>
          </a:stretch>
        </p:blipFill>
        <p:spPr>
          <a:xfrm>
            <a:off x="-170" y="3742930"/>
            <a:ext cx="6385901" cy="1401019"/>
          </a:xfrm>
          <a:prstGeom prst="rect">
            <a:avLst/>
          </a:prstGeom>
        </p:spPr>
      </p:pic>
      <p:pic>
        <p:nvPicPr>
          <p:cNvPr id="13" name="图片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432778" flipH="1">
            <a:off x="1437061" y="4005393"/>
            <a:ext cx="1625420" cy="800129"/>
          </a:xfrm>
          <a:prstGeom prst="rect">
            <a:avLst/>
          </a:prstGeom>
        </p:spPr>
      </p:pic>
      <p:pic>
        <p:nvPicPr>
          <p:cNvPr id="14" name="图片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940" y="939348"/>
            <a:ext cx="1064419" cy="700088"/>
          </a:xfrm>
          <a:prstGeom prst="rect">
            <a:avLst/>
          </a:prstGeom>
        </p:spPr>
      </p:pic>
      <p:pic>
        <p:nvPicPr>
          <p:cNvPr id="20" name="图片 19"/>
          <p:cNvPicPr>
            <a:picLocks noChangeAspect="1"/>
          </p:cNvPicPr>
          <p:nvPr/>
        </p:nvPicPr>
        <p:blipFill>
          <a:blip r:embed="rId10">
            <a:extLst>
              <a:ext uri="{28A0092B-C50C-407E-A947-70E740481C1C}">
                <a14:useLocalDpi xmlns:a14="http://schemas.microsoft.com/office/drawing/2010/main" val="0"/>
              </a:ext>
            </a:extLst>
          </a:blip>
          <a:srcRect l="42819" t="31181"/>
          <a:stretch>
            <a:fillRect/>
          </a:stretch>
        </p:blipFill>
        <p:spPr>
          <a:xfrm>
            <a:off x="7409897" y="938939"/>
            <a:ext cx="1967066" cy="2367399"/>
          </a:xfrm>
          <a:prstGeom prst="rect">
            <a:avLst/>
          </a:prstGeom>
        </p:spPr>
      </p:pic>
      <p:pic>
        <p:nvPicPr>
          <p:cNvPr id="21" name="图片 20"/>
          <p:cNvPicPr>
            <a:picLocks noChangeAspect="1"/>
          </p:cNvPicPr>
          <p:nvPr/>
        </p:nvPicPr>
        <p:blipFill>
          <a:blip r:embed="rId11">
            <a:extLst>
              <a:ext uri="{28A0092B-C50C-407E-A947-70E740481C1C}">
                <a14:useLocalDpi xmlns:a14="http://schemas.microsoft.com/office/drawing/2010/main" val="0"/>
              </a:ext>
            </a:extLst>
          </a:blip>
          <a:srcRect r="51571" b="35269"/>
          <a:stretch>
            <a:fillRect/>
          </a:stretch>
        </p:blipFill>
        <p:spPr>
          <a:xfrm>
            <a:off x="-505132" y="1766077"/>
            <a:ext cx="2286000" cy="3055503"/>
          </a:xfrm>
          <a:prstGeom prst="rect">
            <a:avLst/>
          </a:prstGeom>
        </p:spPr>
      </p:pic>
      <p:grpSp>
        <p:nvGrpSpPr>
          <p:cNvPr id="17" name="组合 16"/>
          <p:cNvGrpSpPr/>
          <p:nvPr/>
        </p:nvGrpSpPr>
        <p:grpSpPr>
          <a:xfrm>
            <a:off x="2249739" y="1112916"/>
            <a:ext cx="4644522" cy="2597525"/>
            <a:chOff x="2999652" y="3061897"/>
            <a:chExt cx="6192696" cy="3463366"/>
          </a:xfrm>
        </p:grpSpPr>
        <p:grpSp>
          <p:nvGrpSpPr>
            <p:cNvPr id="18" name="组合 17"/>
            <p:cNvGrpSpPr/>
            <p:nvPr/>
          </p:nvGrpSpPr>
          <p:grpSpPr>
            <a:xfrm>
              <a:off x="2999652" y="3061897"/>
              <a:ext cx="6192696" cy="2705658"/>
              <a:chOff x="2999652" y="3842947"/>
              <a:chExt cx="6192696" cy="2705658"/>
            </a:xfrm>
          </p:grpSpPr>
          <p:sp>
            <p:nvSpPr>
              <p:cNvPr id="19" name="文本框 18"/>
              <p:cNvSpPr txBox="1"/>
              <p:nvPr/>
            </p:nvSpPr>
            <p:spPr>
              <a:xfrm>
                <a:off x="4950581" y="3842947"/>
                <a:ext cx="2290838" cy="2245360"/>
              </a:xfrm>
              <a:prstGeom prst="rect">
                <a:avLst/>
              </a:prstGeom>
              <a:noFill/>
            </p:spPr>
            <p:txBody>
              <a:bodyPr wrap="square" rtlCol="0">
                <a:spAutoFit/>
              </a:bodyPr>
              <a:lstStyle/>
              <a:p>
                <a:pPr algn="ctr"/>
                <a:r>
                  <a:rPr lang="en-US" altLang="zh-CN" sz="1035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04</a:t>
                </a:r>
                <a:endParaRPr lang="en-US" altLang="zh-CN" sz="1035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sp>
            <p:nvSpPr>
              <p:cNvPr id="23" name="文本框 22"/>
              <p:cNvSpPr txBox="1"/>
              <p:nvPr/>
            </p:nvSpPr>
            <p:spPr>
              <a:xfrm>
                <a:off x="2999652" y="5811158"/>
                <a:ext cx="6192696" cy="737447"/>
              </a:xfrm>
              <a:prstGeom prst="rect">
                <a:avLst/>
              </a:prstGeom>
              <a:noFill/>
            </p:spPr>
            <p:txBody>
              <a:bodyPr wrap="square" rtlCol="0">
                <a:spAutoFit/>
              </a:bodyPr>
              <a:lstStyle/>
              <a:p>
                <a:pPr algn="ctr"/>
                <a:r>
                  <a:rPr lang="zh-CN" altLang="en-US" sz="300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整体活动预期</a:t>
                </a:r>
                <a:endParaRPr lang="zh-CN" altLang="en-US" sz="300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grpSp>
        <p:sp>
          <p:nvSpPr>
            <p:cNvPr id="24" name="文本框 23"/>
            <p:cNvSpPr txBox="1"/>
            <p:nvPr/>
          </p:nvSpPr>
          <p:spPr>
            <a:xfrm>
              <a:off x="3565346" y="5849623"/>
              <a:ext cx="5061308" cy="675640"/>
            </a:xfrm>
            <a:prstGeom prst="rect">
              <a:avLst/>
            </a:prstGeom>
            <a:noFill/>
          </p:spPr>
          <p:txBody>
            <a:bodyPr wrap="square" rtlCol="0">
              <a:spAutoFit/>
            </a:bodyPr>
            <a:lstStyle/>
            <a:p>
              <a:pPr algn="ctr">
                <a:lnSpc>
                  <a:spcPct val="150000"/>
                </a:lnSpc>
              </a:pPr>
              <a:r>
                <a:rPr lang="en-US" altLang="zh-CN" sz="900">
                  <a:solidFill>
                    <a:schemeClr val="bg1"/>
                  </a:solidFill>
                  <a:effectLst>
                    <a:outerShdw blurRad="38100" dist="38100" dir="2700000" algn="tl">
                      <a:srgbClr val="000000">
                        <a:alpha val="43137"/>
                      </a:srgbClr>
                    </a:outerShdw>
                  </a:effectLst>
                </a:rPr>
                <a:t>Lorem ipsum dolor sit amet, Lorem dolor sit Lorem ipsum dolor sit amet,consectetur. amet, consectetur. ipsum dolor</a:t>
              </a:r>
              <a:endParaRPr lang="en-US" altLang="zh-CN" sz="900">
                <a:solidFill>
                  <a:schemeClr val="bg1"/>
                </a:solidFill>
                <a:effectLst>
                  <a:outerShdw blurRad="38100" dist="38100" dir="2700000" algn="tl">
                    <a:srgbClr val="000000">
                      <a:alpha val="43137"/>
                    </a:srgbClr>
                  </a:outerShdw>
                </a:effectLst>
              </a:endParaRPr>
            </a:p>
          </p:txBody>
        </p:sp>
      </p:grpSp>
    </p:spTree>
  </p:cSld>
  <p:clrMapOvr>
    <a:masterClrMapping/>
  </p:clrMapOvr>
  <mc:AlternateContent>
    <mc:Choice xmlns:p14="http://schemas.microsoft.com/office/powerpoint/2010/main" Requires="p14">
      <p:transition advTm="1732" p14:dur="9">
        <p:cover dir="d"/>
      </p:transition>
    </mc:Choice>
    <mc:Fallback>
      <p:transition advTm="1732">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5" name="图片 34"/>
          <p:cNvPicPr>
            <a:picLocks noChangeAspect="1"/>
          </p:cNvPicPr>
          <p:nvPr/>
        </p:nvPicPr>
        <p:blipFill>
          <a:blip r:embed="rId2">
            <a:extLst>
              <a:ext uri="{28A0092B-C50C-407E-A947-70E740481C1C}">
                <a14:useLocalDpi xmlns:a14="http://schemas.microsoft.com/office/drawing/2010/main" val="0"/>
              </a:ext>
            </a:extLst>
          </a:blip>
          <a:srcRect b="5790"/>
          <a:stretch>
            <a:fillRect/>
          </a:stretch>
        </p:blipFill>
        <p:spPr>
          <a:xfrm>
            <a:off x="0" y="450"/>
            <a:ext cx="9144000" cy="5143500"/>
          </a:xfrm>
          <a:prstGeom prst="rect">
            <a:avLst/>
          </a:prstGeom>
        </p:spPr>
      </p:pic>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 y="207010"/>
            <a:ext cx="9148445" cy="734060"/>
          </a:xfrm>
          <a:prstGeom prst="rect">
            <a:avLst/>
          </a:prstGeom>
        </p:spPr>
      </p:pic>
      <p:pic>
        <p:nvPicPr>
          <p:cNvPr id="38" name="图片 37"/>
          <p:cNvPicPr>
            <a:picLocks noChangeAspect="1"/>
          </p:cNvPicPr>
          <p:nvPr/>
        </p:nvPicPr>
        <p:blipFill>
          <a:blip r:embed="rId4">
            <a:extLst>
              <a:ext uri="{28A0092B-C50C-407E-A947-70E740481C1C}">
                <a14:useLocalDpi xmlns:a14="http://schemas.microsoft.com/office/drawing/2010/main" val="0"/>
              </a:ext>
            </a:extLst>
          </a:blip>
          <a:srcRect l="2446" t="-653" r="2297" b="82525"/>
          <a:stretch>
            <a:fillRect/>
          </a:stretch>
        </p:blipFill>
        <p:spPr>
          <a:xfrm>
            <a:off x="1" y="-19552"/>
            <a:ext cx="9158288" cy="542925"/>
          </a:xfrm>
          <a:prstGeom prst="rect">
            <a:avLst/>
          </a:prstGeom>
        </p:spPr>
      </p:pic>
      <p:pic>
        <p:nvPicPr>
          <p:cNvPr id="39" name="图片 38"/>
          <p:cNvPicPr>
            <a:picLocks noChangeAspect="1"/>
          </p:cNvPicPr>
          <p:nvPr/>
        </p:nvPicPr>
        <p:blipFill>
          <a:blip r:embed="rId5">
            <a:extLst>
              <a:ext uri="{28A0092B-C50C-407E-A947-70E740481C1C}">
                <a14:useLocalDpi xmlns:a14="http://schemas.microsoft.com/office/drawing/2010/main" val="0"/>
              </a:ext>
            </a:extLst>
          </a:blip>
          <a:srcRect l="39962" t="47368"/>
          <a:stretch>
            <a:fillRect/>
          </a:stretch>
        </p:blipFill>
        <p:spPr>
          <a:xfrm>
            <a:off x="3868284" y="3710701"/>
            <a:ext cx="5275716" cy="1445275"/>
          </a:xfrm>
          <a:prstGeom prst="rect">
            <a:avLst/>
          </a:prstGeom>
        </p:spPr>
      </p:pic>
      <p:pic>
        <p:nvPicPr>
          <p:cNvPr id="40" name="图片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6998" y="2599847"/>
            <a:ext cx="1500188" cy="2221706"/>
          </a:xfrm>
          <a:prstGeom prst="rect">
            <a:avLst/>
          </a:prstGeom>
        </p:spPr>
      </p:pic>
      <p:pic>
        <p:nvPicPr>
          <p:cNvPr id="41" name="图片 40"/>
          <p:cNvPicPr>
            <a:picLocks noChangeAspect="1"/>
          </p:cNvPicPr>
          <p:nvPr/>
        </p:nvPicPr>
        <p:blipFill>
          <a:blip r:embed="rId7">
            <a:extLst>
              <a:ext uri="{28A0092B-C50C-407E-A947-70E740481C1C}">
                <a14:useLocalDpi xmlns:a14="http://schemas.microsoft.com/office/drawing/2010/main" val="0"/>
              </a:ext>
            </a:extLst>
          </a:blip>
          <a:srcRect t="51367" r="30728"/>
          <a:stretch>
            <a:fillRect/>
          </a:stretch>
        </p:blipFill>
        <p:spPr>
          <a:xfrm>
            <a:off x="-170" y="3742930"/>
            <a:ext cx="6385901" cy="1401019"/>
          </a:xfrm>
          <a:prstGeom prst="rect">
            <a:avLst/>
          </a:prstGeom>
        </p:spPr>
      </p:pic>
      <p:pic>
        <p:nvPicPr>
          <p:cNvPr id="42" name="图片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161030" y="3710940"/>
            <a:ext cx="2573655" cy="1266825"/>
          </a:xfrm>
          <a:prstGeom prst="rect">
            <a:avLst/>
          </a:prstGeom>
        </p:spPr>
      </p:pic>
      <p:pic>
        <p:nvPicPr>
          <p:cNvPr id="43" name="图片 4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940" y="939348"/>
            <a:ext cx="1064419" cy="700088"/>
          </a:xfrm>
          <a:prstGeom prst="rect">
            <a:avLst/>
          </a:prstGeom>
        </p:spPr>
      </p:pic>
      <p:pic>
        <p:nvPicPr>
          <p:cNvPr id="49" name="图片 48"/>
          <p:cNvPicPr>
            <a:picLocks noChangeAspect="1"/>
          </p:cNvPicPr>
          <p:nvPr/>
        </p:nvPicPr>
        <p:blipFill>
          <a:blip r:embed="rId10">
            <a:extLst>
              <a:ext uri="{28A0092B-C50C-407E-A947-70E740481C1C}">
                <a14:useLocalDpi xmlns:a14="http://schemas.microsoft.com/office/drawing/2010/main" val="0"/>
              </a:ext>
            </a:extLst>
          </a:blip>
          <a:srcRect l="42819" t="31181"/>
          <a:stretch>
            <a:fillRect/>
          </a:stretch>
        </p:blipFill>
        <p:spPr>
          <a:xfrm>
            <a:off x="7409897" y="938939"/>
            <a:ext cx="1967066" cy="2367399"/>
          </a:xfrm>
          <a:prstGeom prst="rect">
            <a:avLst/>
          </a:prstGeom>
        </p:spPr>
      </p:pic>
      <p:pic>
        <p:nvPicPr>
          <p:cNvPr id="50" name="图片 49"/>
          <p:cNvPicPr>
            <a:picLocks noChangeAspect="1"/>
          </p:cNvPicPr>
          <p:nvPr/>
        </p:nvPicPr>
        <p:blipFill>
          <a:blip r:embed="rId11">
            <a:extLst>
              <a:ext uri="{28A0092B-C50C-407E-A947-70E740481C1C}">
                <a14:useLocalDpi xmlns:a14="http://schemas.microsoft.com/office/drawing/2010/main" val="0"/>
              </a:ext>
            </a:extLst>
          </a:blip>
          <a:srcRect r="51571" b="35269"/>
          <a:stretch>
            <a:fillRect/>
          </a:stretch>
        </p:blipFill>
        <p:spPr>
          <a:xfrm>
            <a:off x="-505132" y="1766077"/>
            <a:ext cx="2286000" cy="3055503"/>
          </a:xfrm>
          <a:prstGeom prst="rect">
            <a:avLst/>
          </a:prstGeom>
        </p:spPr>
      </p:pic>
      <p:sp>
        <p:nvSpPr>
          <p:cNvPr id="51" name="文本框 50"/>
          <p:cNvSpPr txBox="1"/>
          <p:nvPr/>
        </p:nvSpPr>
        <p:spPr>
          <a:xfrm>
            <a:off x="3358228" y="728603"/>
            <a:ext cx="2179074" cy="645160"/>
          </a:xfrm>
          <a:prstGeom prst="rect">
            <a:avLst/>
          </a:prstGeom>
          <a:noFill/>
        </p:spPr>
        <p:txBody>
          <a:bodyPr wrap="square" rtlCol="0">
            <a:spAutoFit/>
          </a:bodyPr>
          <a:lstStyle/>
          <a:p>
            <a:pPr algn="ctr"/>
            <a:r>
              <a:rPr lang="zh-CN" altLang="en-US" sz="36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目 录</a:t>
            </a:r>
            <a:endParaRPr lang="zh-CN" altLang="en-US" sz="3600" b="1">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52" name="图片 5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475899" y="480551"/>
            <a:ext cx="855984" cy="682842"/>
          </a:xfrm>
          <a:prstGeom prst="rect">
            <a:avLst/>
          </a:prstGeom>
        </p:spPr>
      </p:pic>
      <p:pic>
        <p:nvPicPr>
          <p:cNvPr id="86" name="图片 8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09583" y="1405254"/>
            <a:ext cx="1428750" cy="1428750"/>
          </a:xfrm>
          <a:prstGeom prst="rect">
            <a:avLst/>
          </a:prstGeom>
        </p:spPr>
      </p:pic>
      <p:sp>
        <p:nvSpPr>
          <p:cNvPr id="88" name="文本框 87"/>
          <p:cNvSpPr txBox="1"/>
          <p:nvPr/>
        </p:nvSpPr>
        <p:spPr>
          <a:xfrm>
            <a:off x="2564212" y="1947803"/>
            <a:ext cx="2555158" cy="414020"/>
          </a:xfrm>
          <a:prstGeom prst="rect">
            <a:avLst/>
          </a:prstGeom>
          <a:noFill/>
        </p:spPr>
        <p:txBody>
          <a:bodyPr wrap="square" rtlCol="0">
            <a:spAutoFit/>
          </a:bodyPr>
          <a:lstStyle/>
          <a:p>
            <a:r>
              <a:rPr lang="zh-CN" altLang="en-US" sz="2100">
                <a:solidFill>
                  <a:schemeClr val="bg1"/>
                </a:solidFill>
                <a:latin typeface="微软雅黑" panose="020b0503020204020204" charset="-122"/>
                <a:ea typeface="微软雅黑" panose="020b0503020204020204" charset="-122"/>
              </a:rPr>
              <a:t>整体活动概括</a:t>
            </a:r>
            <a:endParaRPr lang="zh-CN" altLang="en-US" sz="2100">
              <a:solidFill>
                <a:schemeClr val="bg1"/>
              </a:solidFill>
              <a:latin typeface="微软雅黑" panose="020b0503020204020204" charset="-122"/>
              <a:ea typeface="微软雅黑" panose="020b0503020204020204" charset="-122"/>
            </a:endParaRPr>
          </a:p>
        </p:txBody>
      </p:sp>
      <p:pic>
        <p:nvPicPr>
          <p:cNvPr id="89" name="图片 8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609583" y="2441589"/>
            <a:ext cx="1428750" cy="1428750"/>
          </a:xfrm>
          <a:prstGeom prst="rect">
            <a:avLst/>
          </a:prstGeom>
        </p:spPr>
      </p:pic>
      <p:sp>
        <p:nvSpPr>
          <p:cNvPr id="90" name="文本框 89"/>
          <p:cNvSpPr txBox="1"/>
          <p:nvPr/>
        </p:nvSpPr>
        <p:spPr>
          <a:xfrm>
            <a:off x="2564212" y="2984138"/>
            <a:ext cx="2555158" cy="414020"/>
          </a:xfrm>
          <a:prstGeom prst="rect">
            <a:avLst/>
          </a:prstGeom>
          <a:noFill/>
        </p:spPr>
        <p:txBody>
          <a:bodyPr wrap="square" rtlCol="0">
            <a:spAutoFit/>
          </a:bodyPr>
          <a:lstStyle/>
          <a:p>
            <a:r>
              <a:rPr lang="zh-CN" altLang="en-US" sz="2100">
                <a:solidFill>
                  <a:schemeClr val="bg1"/>
                </a:solidFill>
                <a:latin typeface="微软雅黑" panose="020b0503020204020204" charset="-122"/>
                <a:ea typeface="微软雅黑" panose="020b0503020204020204" charset="-122"/>
              </a:rPr>
              <a:t>活动流程执行</a:t>
            </a:r>
            <a:endParaRPr lang="zh-CN" altLang="en-US" sz="2100">
              <a:solidFill>
                <a:schemeClr val="bg1"/>
              </a:solidFill>
              <a:latin typeface="微软雅黑" panose="020b0503020204020204" charset="-122"/>
              <a:ea typeface="微软雅黑" panose="020b0503020204020204" charset="-122"/>
            </a:endParaRPr>
          </a:p>
        </p:txBody>
      </p:sp>
      <p:pic>
        <p:nvPicPr>
          <p:cNvPr id="91" name="图片 90"/>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130216" y="1405254"/>
            <a:ext cx="1428750" cy="1428750"/>
          </a:xfrm>
          <a:prstGeom prst="rect">
            <a:avLst/>
          </a:prstGeom>
        </p:spPr>
      </p:pic>
      <p:sp>
        <p:nvSpPr>
          <p:cNvPr id="92" name="文本框 91"/>
          <p:cNvSpPr txBox="1"/>
          <p:nvPr/>
        </p:nvSpPr>
        <p:spPr>
          <a:xfrm>
            <a:off x="5184830" y="1947803"/>
            <a:ext cx="2555158" cy="414020"/>
          </a:xfrm>
          <a:prstGeom prst="rect">
            <a:avLst/>
          </a:prstGeom>
          <a:noFill/>
        </p:spPr>
        <p:txBody>
          <a:bodyPr wrap="square" rtlCol="0">
            <a:spAutoFit/>
          </a:bodyPr>
          <a:lstStyle/>
          <a:p>
            <a:r>
              <a:rPr lang="zh-CN" altLang="en-US" sz="2100">
                <a:solidFill>
                  <a:schemeClr val="bg1"/>
                </a:solidFill>
                <a:latin typeface="微软雅黑" panose="020b0503020204020204" charset="-122"/>
                <a:ea typeface="微软雅黑" panose="020b0503020204020204" charset="-122"/>
              </a:rPr>
              <a:t>活动后勤保障</a:t>
            </a:r>
            <a:endParaRPr lang="zh-CN" altLang="en-US" sz="2100">
              <a:solidFill>
                <a:schemeClr val="bg1"/>
              </a:solidFill>
              <a:latin typeface="微软雅黑" panose="020b0503020204020204" charset="-122"/>
              <a:ea typeface="微软雅黑" panose="020b0503020204020204" charset="-122"/>
            </a:endParaRPr>
          </a:p>
        </p:txBody>
      </p:sp>
      <p:pic>
        <p:nvPicPr>
          <p:cNvPr id="93" name="图片 9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130216" y="2441589"/>
            <a:ext cx="1428750" cy="1428750"/>
          </a:xfrm>
          <a:prstGeom prst="rect">
            <a:avLst/>
          </a:prstGeom>
        </p:spPr>
      </p:pic>
      <p:sp>
        <p:nvSpPr>
          <p:cNvPr id="94" name="文本框 93"/>
          <p:cNvSpPr txBox="1"/>
          <p:nvPr/>
        </p:nvSpPr>
        <p:spPr>
          <a:xfrm>
            <a:off x="5184830" y="2984138"/>
            <a:ext cx="2555158" cy="414020"/>
          </a:xfrm>
          <a:prstGeom prst="rect">
            <a:avLst/>
          </a:prstGeom>
          <a:noFill/>
        </p:spPr>
        <p:txBody>
          <a:bodyPr wrap="square" rtlCol="0">
            <a:spAutoFit/>
          </a:bodyPr>
          <a:lstStyle/>
          <a:p>
            <a:r>
              <a:rPr lang="zh-CN" altLang="en-US" sz="2100">
                <a:solidFill>
                  <a:schemeClr val="bg1"/>
                </a:solidFill>
                <a:latin typeface="微软雅黑" panose="020b0503020204020204" charset="-122"/>
                <a:ea typeface="微软雅黑" panose="020b0503020204020204" charset="-122"/>
              </a:rPr>
              <a:t>整体活动预期</a:t>
            </a:r>
            <a:endParaRPr lang="zh-CN" altLang="en-US" sz="2100">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6037" p14:dur="9">
        <p:cover dir="d"/>
      </p:transition>
    </mc:Choice>
    <mc:Fallback>
      <p:transition advTm="6037">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childTnLst>
                          </p:cTn>
                        </p:par>
                        <p:par>
                          <p:cTn id="27" fill="hold" nodeType="afterGroup">
                            <p:stCondLst>
                              <p:cond delay="1500"/>
                            </p:stCondLst>
                            <p:childTnLst>
                              <p:par>
                                <p:cTn id="28" presetID="26" presetClass="entr" presetSubtype="0" fill="hold"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down)">
                                      <p:cBhvr>
                                        <p:cTn id="30" dur="580">
                                          <p:stCondLst>
                                            <p:cond delay="0"/>
                                          </p:stCondLst>
                                        </p:cTn>
                                        <p:tgtEl>
                                          <p:spTgt spid="52"/>
                                        </p:tgtEl>
                                      </p:cBhvr>
                                    </p:animEffect>
                                    <p:anim calcmode="lin" valueType="num">
                                      <p:cBhvr>
                                        <p:cTn id="31"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36" dur="26">
                                          <p:stCondLst>
                                            <p:cond delay="650"/>
                                          </p:stCondLst>
                                        </p:cTn>
                                        <p:tgtEl>
                                          <p:spTgt spid="52"/>
                                        </p:tgtEl>
                                      </p:cBhvr>
                                      <p:to x="100000" y="60000"/>
                                    </p:animScale>
                                    <p:animScale>
                                      <p:cBhvr>
                                        <p:cTn id="37" dur="166" decel="50000">
                                          <p:stCondLst>
                                            <p:cond delay="676"/>
                                          </p:stCondLst>
                                        </p:cTn>
                                        <p:tgtEl>
                                          <p:spTgt spid="52"/>
                                        </p:tgtEl>
                                      </p:cBhvr>
                                      <p:to x="100000" y="100000"/>
                                    </p:animScale>
                                    <p:animScale>
                                      <p:cBhvr>
                                        <p:cTn id="38" dur="26">
                                          <p:stCondLst>
                                            <p:cond delay="1312"/>
                                          </p:stCondLst>
                                        </p:cTn>
                                        <p:tgtEl>
                                          <p:spTgt spid="52"/>
                                        </p:tgtEl>
                                      </p:cBhvr>
                                      <p:to x="100000" y="80000"/>
                                    </p:animScale>
                                    <p:animScale>
                                      <p:cBhvr>
                                        <p:cTn id="39" dur="166" decel="50000">
                                          <p:stCondLst>
                                            <p:cond delay="1338"/>
                                          </p:stCondLst>
                                        </p:cTn>
                                        <p:tgtEl>
                                          <p:spTgt spid="52"/>
                                        </p:tgtEl>
                                      </p:cBhvr>
                                      <p:to x="100000" y="100000"/>
                                    </p:animScale>
                                    <p:animScale>
                                      <p:cBhvr>
                                        <p:cTn id="40" dur="26">
                                          <p:stCondLst>
                                            <p:cond delay="1642"/>
                                          </p:stCondLst>
                                        </p:cTn>
                                        <p:tgtEl>
                                          <p:spTgt spid="52"/>
                                        </p:tgtEl>
                                      </p:cBhvr>
                                      <p:to x="100000" y="90000"/>
                                    </p:animScale>
                                    <p:animScale>
                                      <p:cBhvr>
                                        <p:cTn id="41" dur="166" decel="50000">
                                          <p:stCondLst>
                                            <p:cond delay="1668"/>
                                          </p:stCondLst>
                                        </p:cTn>
                                        <p:tgtEl>
                                          <p:spTgt spid="52"/>
                                        </p:tgtEl>
                                      </p:cBhvr>
                                      <p:to x="100000" y="100000"/>
                                    </p:animScale>
                                    <p:animScale>
                                      <p:cBhvr>
                                        <p:cTn id="42" dur="26">
                                          <p:stCondLst>
                                            <p:cond delay="1808"/>
                                          </p:stCondLst>
                                        </p:cTn>
                                        <p:tgtEl>
                                          <p:spTgt spid="52"/>
                                        </p:tgtEl>
                                      </p:cBhvr>
                                      <p:to x="100000" y="95000"/>
                                    </p:animScale>
                                    <p:animScale>
                                      <p:cBhvr>
                                        <p:cTn id="43" dur="166" decel="50000">
                                          <p:stCondLst>
                                            <p:cond delay="1834"/>
                                          </p:stCondLst>
                                        </p:cTn>
                                        <p:tgtEl>
                                          <p:spTgt spid="52"/>
                                        </p:tgtEl>
                                      </p:cBhvr>
                                      <p:to x="100000" y="100000"/>
                                    </p:animScale>
                                  </p:childTnLst>
                                </p:cTn>
                              </p:par>
                            </p:childTnLst>
                          </p:cTn>
                        </p:par>
                        <p:par>
                          <p:cTn id="44" fill="hold" nodeType="afterGroup">
                            <p:stCondLst>
                              <p:cond delay="3500"/>
                            </p:stCondLst>
                            <p:childTnLst>
                              <p:par>
                                <p:cTn id="45" presetID="2" presetClass="entr" presetSubtype="8" fill="hold" nodeType="afterEffect">
                                  <p:stCondLst>
                                    <p:cond delay="0"/>
                                  </p:stCondLst>
                                  <p:childTnLst>
                                    <p:set>
                                      <p:cBhvr>
                                        <p:cTn id="46" dur="1" fill="hold">
                                          <p:stCondLst>
                                            <p:cond delay="0"/>
                                          </p:stCondLst>
                                        </p:cTn>
                                        <p:tgtEl>
                                          <p:spTgt spid="86"/>
                                        </p:tgtEl>
                                        <p:attrNameLst>
                                          <p:attrName>style.visibility</p:attrName>
                                        </p:attrNameLst>
                                      </p:cBhvr>
                                      <p:to>
                                        <p:strVal val="visible"/>
                                      </p:to>
                                    </p:set>
                                    <p:anim calcmode="lin" valueType="num">
                                      <p:cBhvr additive="base">
                                        <p:cTn id="47" dur="500" fill="hold"/>
                                        <p:tgtEl>
                                          <p:spTgt spid="86"/>
                                        </p:tgtEl>
                                        <p:attrNameLst>
                                          <p:attrName>ppt_x</p:attrName>
                                        </p:attrNameLst>
                                      </p:cBhvr>
                                      <p:tavLst>
                                        <p:tav tm="0">
                                          <p:val>
                                            <p:strVal val="0-#ppt_w/2"/>
                                          </p:val>
                                        </p:tav>
                                        <p:tav tm="100000">
                                          <p:val>
                                            <p:strVal val="#ppt_x"/>
                                          </p:val>
                                        </p:tav>
                                      </p:tavLst>
                                    </p:anim>
                                    <p:anim calcmode="lin" valueType="num">
                                      <p:cBhvr additive="base">
                                        <p:cTn id="48" dur="500" fill="hold"/>
                                        <p:tgtEl>
                                          <p:spTgt spid="8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8"/>
                                        </p:tgtEl>
                                        <p:attrNameLst>
                                          <p:attrName>style.visibility</p:attrName>
                                        </p:attrNameLst>
                                      </p:cBhvr>
                                      <p:to>
                                        <p:strVal val="visible"/>
                                      </p:to>
                                    </p:set>
                                    <p:anim calcmode="lin" valueType="num">
                                      <p:cBhvr additive="base">
                                        <p:cTn id="51" dur="500" fill="hold"/>
                                        <p:tgtEl>
                                          <p:spTgt spid="88"/>
                                        </p:tgtEl>
                                        <p:attrNameLst>
                                          <p:attrName>ppt_x</p:attrName>
                                        </p:attrNameLst>
                                      </p:cBhvr>
                                      <p:tavLst>
                                        <p:tav tm="0">
                                          <p:val>
                                            <p:strVal val="0-#ppt_w/2"/>
                                          </p:val>
                                        </p:tav>
                                        <p:tav tm="100000">
                                          <p:val>
                                            <p:strVal val="#ppt_x"/>
                                          </p:val>
                                        </p:tav>
                                      </p:tavLst>
                                    </p:anim>
                                    <p:anim calcmode="lin" valueType="num">
                                      <p:cBhvr additive="base">
                                        <p:cTn id="52" dur="500" fill="hold"/>
                                        <p:tgtEl>
                                          <p:spTgt spid="88"/>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000"/>
                            </p:stCondLst>
                            <p:childTnLst>
                              <p:par>
                                <p:cTn id="54" presetID="2" presetClass="entr" presetSubtype="8" fill="hold" nodeType="afterEffect">
                                  <p:stCondLst>
                                    <p:cond delay="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500" fill="hold"/>
                                        <p:tgtEl>
                                          <p:spTgt spid="89"/>
                                        </p:tgtEl>
                                        <p:attrNameLst>
                                          <p:attrName>ppt_x</p:attrName>
                                        </p:attrNameLst>
                                      </p:cBhvr>
                                      <p:tavLst>
                                        <p:tav tm="0">
                                          <p:val>
                                            <p:strVal val="0-#ppt_w/2"/>
                                          </p:val>
                                        </p:tav>
                                        <p:tav tm="100000">
                                          <p:val>
                                            <p:strVal val="#ppt_x"/>
                                          </p:val>
                                        </p:tav>
                                      </p:tavLst>
                                    </p:anim>
                                    <p:anim calcmode="lin" valueType="num">
                                      <p:cBhvr additive="base">
                                        <p:cTn id="57" dur="500" fill="hold"/>
                                        <p:tgtEl>
                                          <p:spTgt spid="89"/>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90"/>
                                        </p:tgtEl>
                                        <p:attrNameLst>
                                          <p:attrName>style.visibility</p:attrName>
                                        </p:attrNameLst>
                                      </p:cBhvr>
                                      <p:to>
                                        <p:strVal val="visible"/>
                                      </p:to>
                                    </p:set>
                                    <p:anim calcmode="lin" valueType="num">
                                      <p:cBhvr additive="base">
                                        <p:cTn id="60" dur="500" fill="hold"/>
                                        <p:tgtEl>
                                          <p:spTgt spid="90"/>
                                        </p:tgtEl>
                                        <p:attrNameLst>
                                          <p:attrName>ppt_x</p:attrName>
                                        </p:attrNameLst>
                                      </p:cBhvr>
                                      <p:tavLst>
                                        <p:tav tm="0">
                                          <p:val>
                                            <p:strVal val="0-#ppt_w/2"/>
                                          </p:val>
                                        </p:tav>
                                        <p:tav tm="100000">
                                          <p:val>
                                            <p:strVal val="#ppt_x"/>
                                          </p:val>
                                        </p:tav>
                                      </p:tavLst>
                                    </p:anim>
                                    <p:anim calcmode="lin" valueType="num">
                                      <p:cBhvr additive="base">
                                        <p:cTn id="61" dur="500" fill="hold"/>
                                        <p:tgtEl>
                                          <p:spTgt spid="90"/>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4500"/>
                            </p:stCondLst>
                            <p:childTnLst>
                              <p:par>
                                <p:cTn id="63" presetID="2" presetClass="entr" presetSubtype="8" fill="hold" nodeType="afterEffect">
                                  <p:stCondLst>
                                    <p:cond delay="0"/>
                                  </p:stCondLst>
                                  <p:childTnLst>
                                    <p:set>
                                      <p:cBhvr>
                                        <p:cTn id="64" dur="1" fill="hold">
                                          <p:stCondLst>
                                            <p:cond delay="0"/>
                                          </p:stCondLst>
                                        </p:cTn>
                                        <p:tgtEl>
                                          <p:spTgt spid="91"/>
                                        </p:tgtEl>
                                        <p:attrNameLst>
                                          <p:attrName>style.visibility</p:attrName>
                                        </p:attrNameLst>
                                      </p:cBhvr>
                                      <p:to>
                                        <p:strVal val="visible"/>
                                      </p:to>
                                    </p:set>
                                    <p:anim calcmode="lin" valueType="num">
                                      <p:cBhvr additive="base">
                                        <p:cTn id="65" dur="500" fill="hold"/>
                                        <p:tgtEl>
                                          <p:spTgt spid="91"/>
                                        </p:tgtEl>
                                        <p:attrNameLst>
                                          <p:attrName>ppt_x</p:attrName>
                                        </p:attrNameLst>
                                      </p:cBhvr>
                                      <p:tavLst>
                                        <p:tav tm="0">
                                          <p:val>
                                            <p:strVal val="0-#ppt_w/2"/>
                                          </p:val>
                                        </p:tav>
                                        <p:tav tm="100000">
                                          <p:val>
                                            <p:strVal val="#ppt_x"/>
                                          </p:val>
                                        </p:tav>
                                      </p:tavLst>
                                    </p:anim>
                                    <p:anim calcmode="lin" valueType="num">
                                      <p:cBhvr additive="base">
                                        <p:cTn id="66" dur="500" fill="hold"/>
                                        <p:tgtEl>
                                          <p:spTgt spid="91"/>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92"/>
                                        </p:tgtEl>
                                        <p:attrNameLst>
                                          <p:attrName>style.visibility</p:attrName>
                                        </p:attrNameLst>
                                      </p:cBhvr>
                                      <p:to>
                                        <p:strVal val="visible"/>
                                      </p:to>
                                    </p:set>
                                    <p:anim calcmode="lin" valueType="num">
                                      <p:cBhvr additive="base">
                                        <p:cTn id="69" dur="500" fill="hold"/>
                                        <p:tgtEl>
                                          <p:spTgt spid="92"/>
                                        </p:tgtEl>
                                        <p:attrNameLst>
                                          <p:attrName>ppt_x</p:attrName>
                                        </p:attrNameLst>
                                      </p:cBhvr>
                                      <p:tavLst>
                                        <p:tav tm="0">
                                          <p:val>
                                            <p:strVal val="0-#ppt_w/2"/>
                                          </p:val>
                                        </p:tav>
                                        <p:tav tm="100000">
                                          <p:val>
                                            <p:strVal val="#ppt_x"/>
                                          </p:val>
                                        </p:tav>
                                      </p:tavLst>
                                    </p:anim>
                                    <p:anim calcmode="lin" valueType="num">
                                      <p:cBhvr additive="base">
                                        <p:cTn id="70" dur="500" fill="hold"/>
                                        <p:tgtEl>
                                          <p:spTgt spid="92"/>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5000"/>
                            </p:stCondLst>
                            <p:childTnLst>
                              <p:par>
                                <p:cTn id="72" presetID="2" presetClass="entr" presetSubtype="8" fill="hold" nodeType="afterEffect">
                                  <p:stCondLst>
                                    <p:cond delay="0"/>
                                  </p:stCondLst>
                                  <p:childTnLst>
                                    <p:set>
                                      <p:cBhvr>
                                        <p:cTn id="73" dur="1" fill="hold">
                                          <p:stCondLst>
                                            <p:cond delay="0"/>
                                          </p:stCondLst>
                                        </p:cTn>
                                        <p:tgtEl>
                                          <p:spTgt spid="93"/>
                                        </p:tgtEl>
                                        <p:attrNameLst>
                                          <p:attrName>style.visibility</p:attrName>
                                        </p:attrNameLst>
                                      </p:cBhvr>
                                      <p:to>
                                        <p:strVal val="visible"/>
                                      </p:to>
                                    </p:set>
                                    <p:anim calcmode="lin" valueType="num">
                                      <p:cBhvr additive="base">
                                        <p:cTn id="74" dur="500" fill="hold"/>
                                        <p:tgtEl>
                                          <p:spTgt spid="93"/>
                                        </p:tgtEl>
                                        <p:attrNameLst>
                                          <p:attrName>ppt_x</p:attrName>
                                        </p:attrNameLst>
                                      </p:cBhvr>
                                      <p:tavLst>
                                        <p:tav tm="0">
                                          <p:val>
                                            <p:strVal val="0-#ppt_w/2"/>
                                          </p:val>
                                        </p:tav>
                                        <p:tav tm="100000">
                                          <p:val>
                                            <p:strVal val="#ppt_x"/>
                                          </p:val>
                                        </p:tav>
                                      </p:tavLst>
                                    </p:anim>
                                    <p:anim calcmode="lin" valueType="num">
                                      <p:cBhvr additive="base">
                                        <p:cTn id="75" dur="500" fill="hold"/>
                                        <p:tgtEl>
                                          <p:spTgt spid="93"/>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additive="base">
                                        <p:cTn id="78" dur="500" fill="hold"/>
                                        <p:tgtEl>
                                          <p:spTgt spid="94"/>
                                        </p:tgtEl>
                                        <p:attrNameLst>
                                          <p:attrName>ppt_x</p:attrName>
                                        </p:attrNameLst>
                                      </p:cBhvr>
                                      <p:tavLst>
                                        <p:tav tm="0">
                                          <p:val>
                                            <p:strVal val="0-#ppt_w/2"/>
                                          </p:val>
                                        </p:tav>
                                        <p:tav tm="100000">
                                          <p:val>
                                            <p:strVal val="#ppt_x"/>
                                          </p:val>
                                        </p:tav>
                                      </p:tavLst>
                                    </p:anim>
                                    <p:anim calcmode="lin" valueType="num">
                                      <p:cBhvr additive="base">
                                        <p:cTn id="79"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88" grpId="0"/>
      <p:bldP spid="90" grpId="0"/>
      <p:bldP spid="92" grpId="0"/>
      <p:bldP spid="9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5" name="Parallelogram 94"/>
          <p:cNvSpPr/>
          <p:nvPr/>
        </p:nvSpPr>
        <p:spPr>
          <a:xfrm flipH="1">
            <a:off x="2880124" y="2715167"/>
            <a:ext cx="484034" cy="139515"/>
          </a:xfrm>
          <a:prstGeom prst="parallelogram">
            <a:avLst>
              <a:gd name="adj" fmla="val 69944"/>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ct val="0"/>
              </a:spcBef>
              <a:spcAft>
                <a:spcPct val="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6" name="Rectangle 95"/>
          <p:cNvSpPr/>
          <p:nvPr/>
        </p:nvSpPr>
        <p:spPr>
          <a:xfrm>
            <a:off x="2050254" y="2852010"/>
            <a:ext cx="1314378" cy="3428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ct val="0"/>
              </a:spcBef>
              <a:spcAft>
                <a:spcPct val="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7" name="Parallelogram 96"/>
          <p:cNvSpPr/>
          <p:nvPr/>
        </p:nvSpPr>
        <p:spPr>
          <a:xfrm flipH="1">
            <a:off x="3709995" y="2235320"/>
            <a:ext cx="484034" cy="139515"/>
          </a:xfrm>
          <a:prstGeom prst="parallelogram">
            <a:avLst>
              <a:gd name="adj" fmla="val 69944"/>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ct val="0"/>
              </a:spcBef>
              <a:spcAft>
                <a:spcPct val="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8" name="Rectangle 97"/>
          <p:cNvSpPr/>
          <p:nvPr/>
        </p:nvSpPr>
        <p:spPr>
          <a:xfrm>
            <a:off x="2880124" y="2372163"/>
            <a:ext cx="1314378" cy="3428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ct val="0"/>
              </a:spcBef>
              <a:spcAft>
                <a:spcPct val="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9" name="Rectangle 98"/>
          <p:cNvSpPr/>
          <p:nvPr/>
        </p:nvSpPr>
        <p:spPr>
          <a:xfrm>
            <a:off x="3709995" y="1892439"/>
            <a:ext cx="1711924" cy="3428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ct val="0"/>
              </a:spcBef>
              <a:spcAft>
                <a:spcPct val="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0" name="Parallelogram 99"/>
          <p:cNvSpPr/>
          <p:nvPr/>
        </p:nvSpPr>
        <p:spPr>
          <a:xfrm>
            <a:off x="4937885" y="2235320"/>
            <a:ext cx="484034" cy="139515"/>
          </a:xfrm>
          <a:prstGeom prst="parallelogram">
            <a:avLst>
              <a:gd name="adj" fmla="val 69944"/>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ct val="0"/>
              </a:spcBef>
              <a:spcAft>
                <a:spcPct val="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1" name="Rectangle 100"/>
          <p:cNvSpPr/>
          <p:nvPr/>
        </p:nvSpPr>
        <p:spPr>
          <a:xfrm>
            <a:off x="4937885" y="2372163"/>
            <a:ext cx="1314378" cy="3428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ct val="0"/>
              </a:spcBef>
              <a:spcAft>
                <a:spcPct val="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2" name="Parallelogram 101"/>
          <p:cNvSpPr/>
          <p:nvPr/>
        </p:nvSpPr>
        <p:spPr>
          <a:xfrm>
            <a:off x="5764800" y="2715167"/>
            <a:ext cx="484034" cy="139515"/>
          </a:xfrm>
          <a:prstGeom prst="parallelogram">
            <a:avLst>
              <a:gd name="adj" fmla="val 69944"/>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ct val="0"/>
              </a:spcBef>
              <a:spcAft>
                <a:spcPct val="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3" name="Rectangle 102"/>
          <p:cNvSpPr/>
          <p:nvPr/>
        </p:nvSpPr>
        <p:spPr>
          <a:xfrm>
            <a:off x="5764800" y="2852010"/>
            <a:ext cx="1314378" cy="34288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spcBef>
                <a:spcPct val="0"/>
              </a:spcBef>
              <a:spcAft>
                <a:spcPct val="0"/>
              </a:spcAft>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4" name="Title 13"/>
          <p:cNvSpPr txBox="1"/>
          <p:nvPr/>
        </p:nvSpPr>
        <p:spPr>
          <a:xfrm>
            <a:off x="3966458" y="1226885"/>
            <a:ext cx="1288695" cy="355193"/>
          </a:xfrm>
          <a:prstGeom prst="rect">
            <a:avLst/>
          </a:prstGeom>
          <a:noFill/>
        </p:spPr>
        <p:txBody>
          <a:bodyPr vert="horz" lIns="68576" tIns="34288" rIns="68576" bIns="34288"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anose="020b0403030403020204" pitchFamily="34" charset="0"/>
                <a:ea typeface="+mj-ea"/>
                <a:cs typeface="+mj-cs"/>
              </a:defRPr>
            </a:lvl1pPr>
          </a:lstStyle>
          <a:p>
            <a:pPr algn="just">
              <a:lnSpc>
                <a:spcPct val="150000"/>
              </a:lnSpc>
              <a:spcBef>
                <a:spcPct val="0"/>
              </a:spcBef>
              <a:spcAft>
                <a:spcPct val="0"/>
              </a:spcAft>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6" name="Content Placeholder 2"/>
          <p:cNvSpPr txBox="1"/>
          <p:nvPr/>
        </p:nvSpPr>
        <p:spPr>
          <a:xfrm>
            <a:off x="895356" y="3538685"/>
            <a:ext cx="7429488" cy="582578"/>
          </a:xfrm>
          <a:prstGeom prst="rect">
            <a:avLst/>
          </a:prstGeom>
        </p:spPr>
        <p:txBody>
          <a:bodyPr vert="horz" lIns="68576" tIns="34288" rIns="68576" bIns="34288" rtlCol="0">
            <a:no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50000"/>
              </a:lnSpc>
              <a:spcBef>
                <a:spcPct val="0"/>
              </a:spcBef>
              <a:spcAft>
                <a:spcPct val="0"/>
              </a:spcAft>
              <a:buNone/>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6" name="Title 13"/>
          <p:cNvSpPr txBox="1"/>
          <p:nvPr/>
        </p:nvSpPr>
        <p:spPr>
          <a:xfrm>
            <a:off x="1383613" y="2395159"/>
            <a:ext cx="1288695" cy="355193"/>
          </a:xfrm>
          <a:prstGeom prst="rect">
            <a:avLst/>
          </a:prstGeom>
          <a:noFill/>
        </p:spPr>
        <p:txBody>
          <a:bodyPr vert="horz" lIns="68576" tIns="34288" rIns="68576" bIns="34288"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anose="020b0403030403020204" pitchFamily="34" charset="0"/>
                <a:ea typeface="+mj-ea"/>
                <a:cs typeface="+mj-cs"/>
              </a:defRPr>
            </a:lvl1pPr>
          </a:lstStyle>
          <a:p>
            <a:pPr algn="just">
              <a:lnSpc>
                <a:spcPct val="150000"/>
              </a:lnSpc>
              <a:spcBef>
                <a:spcPct val="0"/>
              </a:spcBef>
              <a:spcAft>
                <a:spcPct val="0"/>
              </a:spcAft>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7" name="Title 13"/>
          <p:cNvSpPr txBox="1"/>
          <p:nvPr/>
        </p:nvSpPr>
        <p:spPr>
          <a:xfrm>
            <a:off x="2256491" y="1886369"/>
            <a:ext cx="1288695" cy="355193"/>
          </a:xfrm>
          <a:prstGeom prst="rect">
            <a:avLst/>
          </a:prstGeom>
          <a:noFill/>
        </p:spPr>
        <p:txBody>
          <a:bodyPr vert="horz" lIns="68576" tIns="34288" rIns="68576" bIns="34288"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anose="020b0403030403020204" pitchFamily="34" charset="0"/>
                <a:ea typeface="+mj-ea"/>
                <a:cs typeface="+mj-cs"/>
              </a:defRPr>
            </a:lvl1pPr>
          </a:lstStyle>
          <a:p>
            <a:pPr algn="just">
              <a:lnSpc>
                <a:spcPct val="150000"/>
              </a:lnSpc>
              <a:spcBef>
                <a:spcPct val="0"/>
              </a:spcBef>
              <a:spcAft>
                <a:spcPct val="0"/>
              </a:spcAft>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8" name="Title 13"/>
          <p:cNvSpPr txBox="1"/>
          <p:nvPr/>
        </p:nvSpPr>
        <p:spPr>
          <a:xfrm>
            <a:off x="5709965" y="1900582"/>
            <a:ext cx="1288695" cy="355193"/>
          </a:xfrm>
          <a:prstGeom prst="rect">
            <a:avLst/>
          </a:prstGeom>
          <a:noFill/>
        </p:spPr>
        <p:txBody>
          <a:bodyPr vert="horz" lIns="68576" tIns="34288" rIns="68576" bIns="34288"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anose="020b0403030403020204" pitchFamily="34" charset="0"/>
                <a:ea typeface="+mj-ea"/>
                <a:cs typeface="+mj-cs"/>
              </a:defRPr>
            </a:lvl1pPr>
          </a:lstStyle>
          <a:p>
            <a:pPr algn="just">
              <a:lnSpc>
                <a:spcPct val="150000"/>
              </a:lnSpc>
              <a:spcBef>
                <a:spcPct val="0"/>
              </a:spcBef>
              <a:spcAft>
                <a:spcPct val="0"/>
              </a:spcAft>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9" name="Title 13"/>
          <p:cNvSpPr txBox="1"/>
          <p:nvPr/>
        </p:nvSpPr>
        <p:spPr>
          <a:xfrm>
            <a:off x="6454129" y="2391609"/>
            <a:ext cx="1288695" cy="355193"/>
          </a:xfrm>
          <a:prstGeom prst="rect">
            <a:avLst/>
          </a:prstGeom>
          <a:noFill/>
        </p:spPr>
        <p:txBody>
          <a:bodyPr vert="horz" lIns="68576" tIns="34288" rIns="68576" bIns="34288"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anose="020b0403030403020204" pitchFamily="34" charset="0"/>
                <a:ea typeface="+mj-ea"/>
                <a:cs typeface="+mj-cs"/>
              </a:defRPr>
            </a:lvl1pPr>
          </a:lstStyle>
          <a:p>
            <a:pPr algn="just">
              <a:lnSpc>
                <a:spcPct val="150000"/>
              </a:lnSpc>
              <a:spcBef>
                <a:spcPct val="0"/>
              </a:spcBef>
              <a:spcAft>
                <a:spcPct val="0"/>
              </a:spcAft>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请替换文字内容，点击添加相关标题文字，修改文字内容，也可以直接复制你的内容到此。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整体活动预期</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076" p14:dur="9">
        <p:cover dir="d"/>
      </p:transition>
    </mc:Choice>
    <mc:Fallback>
      <p:transition advTm="1076">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wipe(left)">
                                      <p:cBhvr>
                                        <p:cTn id="7" dur="500"/>
                                        <p:tgtEl>
                                          <p:spTgt spid="9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wipe(left)">
                                      <p:cBhvr>
                                        <p:cTn id="10" dur="500"/>
                                        <p:tgtEl>
                                          <p:spTgt spid="11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wipe(down)">
                                      <p:cBhvr>
                                        <p:cTn id="13" dur="500"/>
                                        <p:tgtEl>
                                          <p:spTgt spid="9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8"/>
                                        </p:tgtEl>
                                        <p:attrNameLst>
                                          <p:attrName>style.visibility</p:attrName>
                                        </p:attrNameLst>
                                      </p:cBhvr>
                                      <p:to>
                                        <p:strVal val="visible"/>
                                      </p:to>
                                    </p:set>
                                    <p:animEffect transition="in" filter="wipe(left)">
                                      <p:cBhvr>
                                        <p:cTn id="16" dur="500"/>
                                        <p:tgtEl>
                                          <p:spTgt spid="9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wipe(left)">
                                      <p:cBhvr>
                                        <p:cTn id="19" dur="500"/>
                                        <p:tgtEl>
                                          <p:spTgt spid="11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down)">
                                      <p:cBhvr>
                                        <p:cTn id="22" dur="500"/>
                                        <p:tgtEl>
                                          <p:spTgt spid="9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9"/>
                                        </p:tgtEl>
                                        <p:attrNameLst>
                                          <p:attrName>style.visibility</p:attrName>
                                        </p:attrNameLst>
                                      </p:cBhvr>
                                      <p:to>
                                        <p:strVal val="visible"/>
                                      </p:to>
                                    </p:set>
                                    <p:animEffect transition="in" filter="wipe(left)">
                                      <p:cBhvr>
                                        <p:cTn id="25" dur="500"/>
                                        <p:tgtEl>
                                          <p:spTgt spid="9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94"/>
                                        </p:tgtEl>
                                        <p:attrNameLst>
                                          <p:attrName>style.visibility</p:attrName>
                                        </p:attrNameLst>
                                      </p:cBhvr>
                                      <p:to>
                                        <p:strVal val="visible"/>
                                      </p:to>
                                    </p:set>
                                    <p:animEffect transition="in" filter="wipe(left)">
                                      <p:cBhvr>
                                        <p:cTn id="28" dur="500"/>
                                        <p:tgtEl>
                                          <p:spTgt spid="9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wipe(up)">
                                      <p:cBhvr>
                                        <p:cTn id="31" dur="500"/>
                                        <p:tgtEl>
                                          <p:spTgt spid="10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01"/>
                                        </p:tgtEl>
                                        <p:attrNameLst>
                                          <p:attrName>style.visibility</p:attrName>
                                        </p:attrNameLst>
                                      </p:cBhvr>
                                      <p:to>
                                        <p:strVal val="visible"/>
                                      </p:to>
                                    </p:set>
                                    <p:animEffect transition="in" filter="wipe(left)">
                                      <p:cBhvr>
                                        <p:cTn id="34" dur="500"/>
                                        <p:tgtEl>
                                          <p:spTgt spid="101"/>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18"/>
                                        </p:tgtEl>
                                        <p:attrNameLst>
                                          <p:attrName>style.visibility</p:attrName>
                                        </p:attrNameLst>
                                      </p:cBhvr>
                                      <p:to>
                                        <p:strVal val="visible"/>
                                      </p:to>
                                    </p:set>
                                    <p:animEffect transition="in" filter="wipe(right)">
                                      <p:cBhvr>
                                        <p:cTn id="37" dur="500"/>
                                        <p:tgtEl>
                                          <p:spTgt spid="11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wipe(up)">
                                      <p:cBhvr>
                                        <p:cTn id="40" dur="500"/>
                                        <p:tgtEl>
                                          <p:spTgt spid="10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3"/>
                                        </p:tgtEl>
                                        <p:attrNameLst>
                                          <p:attrName>style.visibility</p:attrName>
                                        </p:attrNameLst>
                                      </p:cBhvr>
                                      <p:to>
                                        <p:strVal val="visible"/>
                                      </p:to>
                                    </p:set>
                                    <p:animEffect transition="in" filter="wipe(left)">
                                      <p:cBhvr>
                                        <p:cTn id="43" dur="500"/>
                                        <p:tgtEl>
                                          <p:spTgt spid="103"/>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119"/>
                                        </p:tgtEl>
                                        <p:attrNameLst>
                                          <p:attrName>style.visibility</p:attrName>
                                        </p:attrNameLst>
                                      </p:cBhvr>
                                      <p:to>
                                        <p:strVal val="visible"/>
                                      </p:to>
                                    </p:set>
                                    <p:animEffect transition="in" filter="wipe(right)">
                                      <p:cBhvr>
                                        <p:cTn id="46" dur="500"/>
                                        <p:tgtEl>
                                          <p:spTgt spid="119"/>
                                        </p:tgtEl>
                                      </p:cBhvr>
                                    </p:animEffect>
                                  </p:childTnLst>
                                </p:cTn>
                              </p:par>
                              <p:par>
                                <p:cTn id="47" presetID="42" presetClass="entr" presetSubtype="0" fill="hold" grpId="0" nodeType="withEffect">
                                  <p:stCondLst>
                                    <p:cond delay="0"/>
                                  </p:stCondLst>
                                  <p:childTnLst>
                                    <p:set>
                                      <p:cBhvr>
                                        <p:cTn id="48" dur="1" fill="hold">
                                          <p:stCondLst>
                                            <p:cond delay="0"/>
                                          </p:stCondLst>
                                        </p:cTn>
                                        <p:tgtEl>
                                          <p:spTgt spid="106"/>
                                        </p:tgtEl>
                                        <p:attrNameLst>
                                          <p:attrName>style.visibility</p:attrName>
                                        </p:attrNameLst>
                                      </p:cBhvr>
                                      <p:to>
                                        <p:strVal val="visible"/>
                                      </p:to>
                                    </p:set>
                                    <p:animEffect transition="in" filter="fade">
                                      <p:cBhvr>
                                        <p:cTn id="49" dur="500"/>
                                        <p:tgtEl>
                                          <p:spTgt spid="106"/>
                                        </p:tgtEl>
                                      </p:cBhvr>
                                    </p:animEffect>
                                    <p:anim calcmode="lin" valueType="num">
                                      <p:cBhvr>
                                        <p:cTn id="50" dur="500" fill="hold"/>
                                        <p:tgtEl>
                                          <p:spTgt spid="106"/>
                                        </p:tgtEl>
                                        <p:attrNameLst>
                                          <p:attrName>ppt_x</p:attrName>
                                        </p:attrNameLst>
                                      </p:cBhvr>
                                      <p:tavLst>
                                        <p:tav tm="0">
                                          <p:val>
                                            <p:strVal val="#ppt_x"/>
                                          </p:val>
                                        </p:tav>
                                        <p:tav tm="100000">
                                          <p:val>
                                            <p:strVal val="#ppt_x"/>
                                          </p:val>
                                        </p:tav>
                                      </p:tavLst>
                                    </p:anim>
                                    <p:anim calcmode="lin" valueType="num">
                                      <p:cBhvr>
                                        <p:cTn id="51" dur="500" fill="hold"/>
                                        <p:tgtEl>
                                          <p:spTgt spid="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animBg="1"/>
      <p:bldP spid="97" grpId="0" animBg="1"/>
      <p:bldP spid="98" grpId="0" animBg="1"/>
      <p:bldP spid="99" grpId="0" animBg="1"/>
      <p:bldP spid="100" grpId="0" animBg="1"/>
      <p:bldP spid="101" grpId="0" animBg="1"/>
      <p:bldP spid="102" grpId="0" animBg="1"/>
      <p:bldP spid="103" grpId="0" animBg="1"/>
      <p:bldP spid="94" grpId="0"/>
      <p:bldP spid="106" grpId="0"/>
      <p:bldP spid="116" grpId="0"/>
      <p:bldP spid="117" grpId="0"/>
      <p:bldP spid="118" grpId="0"/>
      <p:bldP spid="11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Group 3"/>
          <p:cNvGrpSpPr/>
          <p:nvPr/>
        </p:nvGrpSpPr>
        <p:grpSpPr>
          <a:xfrm>
            <a:off x="1525463" y="1394469"/>
            <a:ext cx="5666672" cy="2143634"/>
            <a:chOff x="3825614" y="1767172"/>
            <a:chExt cx="7556391" cy="2858492"/>
          </a:xfrm>
        </p:grpSpPr>
        <p:sp>
          <p:nvSpPr>
            <p:cNvPr id="40" name="TextBox 39"/>
            <p:cNvSpPr txBox="1"/>
            <p:nvPr/>
          </p:nvSpPr>
          <p:spPr>
            <a:xfrm>
              <a:off x="6812107" y="4258170"/>
              <a:ext cx="58257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40%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TextBox 40"/>
            <p:cNvSpPr txBox="1"/>
            <p:nvPr/>
          </p:nvSpPr>
          <p:spPr>
            <a:xfrm>
              <a:off x="7464811" y="4258170"/>
              <a:ext cx="58257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50%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TextBox 41"/>
            <p:cNvSpPr txBox="1"/>
            <p:nvPr/>
          </p:nvSpPr>
          <p:spPr>
            <a:xfrm>
              <a:off x="8101328" y="4258170"/>
              <a:ext cx="58257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60%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3" name="TextBox 42"/>
            <p:cNvSpPr txBox="1"/>
            <p:nvPr/>
          </p:nvSpPr>
          <p:spPr>
            <a:xfrm>
              <a:off x="6130374" y="4258170"/>
              <a:ext cx="58257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30%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4" name="TextBox 43"/>
            <p:cNvSpPr txBox="1"/>
            <p:nvPr/>
          </p:nvSpPr>
          <p:spPr>
            <a:xfrm>
              <a:off x="10705444" y="4258170"/>
              <a:ext cx="67656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100%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5" name="TextBox 44"/>
            <p:cNvSpPr txBox="1"/>
            <p:nvPr/>
          </p:nvSpPr>
          <p:spPr>
            <a:xfrm>
              <a:off x="5445686" y="4258170"/>
              <a:ext cx="58257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6" name="TextBox 45"/>
            <p:cNvSpPr txBox="1"/>
            <p:nvPr/>
          </p:nvSpPr>
          <p:spPr>
            <a:xfrm>
              <a:off x="8715673" y="4258170"/>
              <a:ext cx="58257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70%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7" name="TextBox 46"/>
            <p:cNvSpPr txBox="1"/>
            <p:nvPr/>
          </p:nvSpPr>
          <p:spPr>
            <a:xfrm>
              <a:off x="9359049" y="4258170"/>
              <a:ext cx="58257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80%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8" name="TextBox 47"/>
            <p:cNvSpPr txBox="1"/>
            <p:nvPr/>
          </p:nvSpPr>
          <p:spPr>
            <a:xfrm>
              <a:off x="10044611" y="4258170"/>
              <a:ext cx="58257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90%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9" name="TextBox 48"/>
            <p:cNvSpPr txBox="1"/>
            <p:nvPr/>
          </p:nvSpPr>
          <p:spPr>
            <a:xfrm>
              <a:off x="4326771" y="4258170"/>
              <a:ext cx="488580"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0" name="TextBox 49"/>
            <p:cNvSpPr txBox="1"/>
            <p:nvPr/>
          </p:nvSpPr>
          <p:spPr>
            <a:xfrm>
              <a:off x="4819052" y="4258170"/>
              <a:ext cx="582571"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10%</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1"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2"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71" name="Straight Connector 70"/>
            <p:cNvCxnSpPr/>
            <p:nvPr/>
          </p:nvCxnSpPr>
          <p:spPr>
            <a:xfrm flipH="1">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25614" y="1853363"/>
              <a:ext cx="619828"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2015</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3" name="TextBox 72"/>
            <p:cNvSpPr txBox="1"/>
            <p:nvPr/>
          </p:nvSpPr>
          <p:spPr>
            <a:xfrm>
              <a:off x="3825614" y="2310563"/>
              <a:ext cx="619828"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2014</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4" name="TextBox 73"/>
            <p:cNvSpPr txBox="1"/>
            <p:nvPr/>
          </p:nvSpPr>
          <p:spPr>
            <a:xfrm>
              <a:off x="3825614" y="2766884"/>
              <a:ext cx="619828"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2013</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5" name="TextBox 74"/>
            <p:cNvSpPr txBox="1"/>
            <p:nvPr/>
          </p:nvSpPr>
          <p:spPr>
            <a:xfrm>
              <a:off x="3825614" y="3224963"/>
              <a:ext cx="619828"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2012</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6" name="TextBox 75"/>
            <p:cNvSpPr txBox="1"/>
            <p:nvPr/>
          </p:nvSpPr>
          <p:spPr>
            <a:xfrm>
              <a:off x="3825614" y="3682163"/>
              <a:ext cx="619828" cy="367494"/>
            </a:xfrm>
            <a:prstGeom prst="rect">
              <a:avLst/>
            </a:prstGeom>
            <a:noFill/>
          </p:spPr>
          <p:txBody>
            <a:bodyPr wrap="none" rtlCol="0">
              <a:spAutoFit/>
            </a:bodyPr>
            <a:lstStyle/>
            <a:p>
              <a:pPr algn="just">
                <a:lnSpc>
                  <a:spcPct val="120000"/>
                </a:lnSpc>
              </a:pPr>
              <a:r>
                <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2011</a:t>
              </a:r>
              <a:endParaRPr 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78" name="Oval 77"/>
          <p:cNvSpPr/>
          <p:nvPr/>
        </p:nvSpPr>
        <p:spPr>
          <a:xfrm>
            <a:off x="1952914" y="3829047"/>
            <a:ext cx="218493" cy="2184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9" name="TextBox 78"/>
          <p:cNvSpPr txBox="1"/>
          <p:nvPr/>
        </p:nvSpPr>
        <p:spPr>
          <a:xfrm>
            <a:off x="2216901" y="3799809"/>
            <a:ext cx="690880" cy="275590"/>
          </a:xfrm>
          <a:prstGeom prst="rect">
            <a:avLst/>
          </a:prstGeom>
          <a:noFill/>
        </p:spPr>
        <p:txBody>
          <a:bodyPr wrap="none" rtlCol="0">
            <a:spAutoFit/>
          </a:bodyPr>
          <a:lstStyle/>
          <a:p>
            <a:pP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0" name="Rectangle 79"/>
          <p:cNvSpPr/>
          <p:nvPr/>
        </p:nvSpPr>
        <p:spPr>
          <a:xfrm>
            <a:off x="1903449" y="4044088"/>
            <a:ext cx="1597638" cy="406400"/>
          </a:xfrm>
          <a:prstGeom prst="rect">
            <a:avLst/>
          </a:prstGeom>
        </p:spPr>
        <p:txBody>
          <a:bodyPr wrap="square">
            <a:spAutoFit/>
          </a:bodyPr>
          <a:lstStyle/>
          <a:p>
            <a:pPr>
              <a:lnSpc>
                <a:spcPct val="120000"/>
              </a:lnSpc>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1" name="Oval 80"/>
          <p:cNvSpPr/>
          <p:nvPr/>
        </p:nvSpPr>
        <p:spPr>
          <a:xfrm>
            <a:off x="3717308" y="3829047"/>
            <a:ext cx="218493" cy="218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2" name="TextBox 81"/>
          <p:cNvSpPr txBox="1"/>
          <p:nvPr/>
        </p:nvSpPr>
        <p:spPr>
          <a:xfrm>
            <a:off x="3969062" y="3799809"/>
            <a:ext cx="690880" cy="275590"/>
          </a:xfrm>
          <a:prstGeom prst="rect">
            <a:avLst/>
          </a:prstGeom>
          <a:noFill/>
        </p:spPr>
        <p:txBody>
          <a:bodyPr wrap="none" rtlCol="0">
            <a:spAutoFit/>
          </a:bodyPr>
          <a:lstStyle/>
          <a:p>
            <a:pP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3" name="Rectangle 82"/>
          <p:cNvSpPr/>
          <p:nvPr/>
        </p:nvSpPr>
        <p:spPr>
          <a:xfrm>
            <a:off x="3667843" y="4044088"/>
            <a:ext cx="1597638" cy="406400"/>
          </a:xfrm>
          <a:prstGeom prst="rect">
            <a:avLst/>
          </a:prstGeom>
        </p:spPr>
        <p:txBody>
          <a:bodyPr wrap="square">
            <a:spAutoFit/>
          </a:bodyPr>
          <a:lstStyle/>
          <a:p>
            <a:pPr>
              <a:lnSpc>
                <a:spcPct val="120000"/>
              </a:lnSpc>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4" name="Oval 83"/>
          <p:cNvSpPr/>
          <p:nvPr/>
        </p:nvSpPr>
        <p:spPr>
          <a:xfrm>
            <a:off x="5481702" y="3829047"/>
            <a:ext cx="218493" cy="2184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5" name="TextBox 84"/>
          <p:cNvSpPr txBox="1"/>
          <p:nvPr/>
        </p:nvSpPr>
        <p:spPr>
          <a:xfrm>
            <a:off x="5721222" y="3799809"/>
            <a:ext cx="690880" cy="275590"/>
          </a:xfrm>
          <a:prstGeom prst="rect">
            <a:avLst/>
          </a:prstGeom>
          <a:noFill/>
        </p:spPr>
        <p:txBody>
          <a:bodyPr wrap="none" rtlCol="0">
            <a:spAutoFit/>
          </a:bodyPr>
          <a:lstStyle/>
          <a:p>
            <a:pP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6" name="Rectangle 85"/>
          <p:cNvSpPr/>
          <p:nvPr/>
        </p:nvSpPr>
        <p:spPr>
          <a:xfrm>
            <a:off x="5432236" y="4044088"/>
            <a:ext cx="1597638" cy="406400"/>
          </a:xfrm>
          <a:prstGeom prst="rect">
            <a:avLst/>
          </a:prstGeom>
        </p:spPr>
        <p:txBody>
          <a:bodyPr wrap="square">
            <a:spAutoFit/>
          </a:bodyPr>
          <a:lstStyle/>
          <a:p>
            <a:pPr>
              <a:lnSpc>
                <a:spcPct val="120000"/>
              </a:lnSpc>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整体活动预期</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123" p14:dur="9">
        <p:cover dir="d"/>
      </p:transition>
    </mc:Choice>
    <mc:Fallback>
      <p:transition advTm="1123">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8"/>
                                        </p:tgtEl>
                                        <p:attrNameLst>
                                          <p:attrName>style.visibility</p:attrName>
                                        </p:attrNameLst>
                                      </p:cBhvr>
                                      <p:to>
                                        <p:strVal val="visible"/>
                                      </p:to>
                                    </p:set>
                                    <p:animEffect transition="in" filter="fade">
                                      <p:cBhvr>
                                        <p:cTn id="10" dur="500"/>
                                        <p:tgtEl>
                                          <p:spTgt spid="7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9"/>
                                        </p:tgtEl>
                                        <p:attrNameLst>
                                          <p:attrName>style.visibility</p:attrName>
                                        </p:attrNameLst>
                                      </p:cBhvr>
                                      <p:to>
                                        <p:strVal val="visible"/>
                                      </p:to>
                                    </p:set>
                                    <p:animEffect transition="in" filter="fade">
                                      <p:cBhvr>
                                        <p:cTn id="13" dur="500"/>
                                        <p:tgtEl>
                                          <p:spTgt spid="7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fade">
                                      <p:cBhvr>
                                        <p:cTn id="16" dur="500"/>
                                        <p:tgtEl>
                                          <p:spTgt spid="8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4"/>
                                        </p:tgtEl>
                                        <p:attrNameLst>
                                          <p:attrName>style.visibility</p:attrName>
                                        </p:attrNameLst>
                                      </p:cBhvr>
                                      <p:to>
                                        <p:strVal val="visible"/>
                                      </p:to>
                                    </p:set>
                                    <p:animEffect transition="in" filter="fade">
                                      <p:cBhvr>
                                        <p:cTn id="28" dur="500"/>
                                        <p:tgtEl>
                                          <p:spTgt spid="8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animBg="1"/>
      <p:bldP spid="82" grpId="0"/>
      <p:bldP spid="83" grpId="0"/>
      <p:bldP spid="84" grpId="0" animBg="1"/>
      <p:bldP spid="85" grpId="0"/>
      <p:bldP spid="8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84"/>
          <p:cNvGrpSpPr/>
          <p:nvPr/>
        </p:nvGrpSpPr>
        <p:grpSpPr>
          <a:xfrm>
            <a:off x="1094542" y="3109967"/>
            <a:ext cx="709828" cy="710422"/>
            <a:chOff x="1245350" y="3178283"/>
            <a:chExt cx="843049" cy="843755"/>
          </a:xfrm>
        </p:grpSpPr>
        <p:sp>
          <p:nvSpPr>
            <p:cNvPr id="77" name="Oval 76"/>
            <p:cNvSpPr>
              <a:spLocks noChangeAspect="1"/>
            </p:cNvSpPr>
            <p:nvPr/>
          </p:nvSpPr>
          <p:spPr>
            <a:xfrm>
              <a:off x="1245350" y="3178283"/>
              <a:ext cx="843049" cy="843755"/>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b="1">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9" name="Freeform 78"/>
            <p:cNvSpPr>
              <a:spLocks noEditPoints="1"/>
            </p:cNvSpPr>
            <p:nvPr/>
          </p:nvSpPr>
          <p:spPr bwMode="auto">
            <a:xfrm>
              <a:off x="1518737" y="3383239"/>
              <a:ext cx="296640" cy="433374"/>
            </a:xfrm>
            <a:custGeom>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 name="Group 88"/>
          <p:cNvGrpSpPr/>
          <p:nvPr/>
        </p:nvGrpSpPr>
        <p:grpSpPr>
          <a:xfrm>
            <a:off x="3380417" y="2955901"/>
            <a:ext cx="1017699" cy="1018552"/>
            <a:chOff x="3584844" y="2915264"/>
            <a:chExt cx="843049" cy="843755"/>
          </a:xfrm>
        </p:grpSpPr>
        <p:sp>
          <p:nvSpPr>
            <p:cNvPr id="58" name="Oval 57"/>
            <p:cNvSpPr>
              <a:spLocks noChangeAspect="1"/>
            </p:cNvSpPr>
            <p:nvPr/>
          </p:nvSpPr>
          <p:spPr>
            <a:xfrm>
              <a:off x="3584844" y="2915264"/>
              <a:ext cx="843049" cy="843755"/>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b="1">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0" name="Freeform 83"/>
            <p:cNvSpPr>
              <a:spLocks noEditPoints="1"/>
            </p:cNvSpPr>
            <p:nvPr/>
          </p:nvSpPr>
          <p:spPr bwMode="auto">
            <a:xfrm>
              <a:off x="3907109" y="3188253"/>
              <a:ext cx="198518" cy="297777"/>
            </a:xfrm>
            <a:custGeom>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7">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 name="Group 90"/>
          <p:cNvGrpSpPr/>
          <p:nvPr/>
        </p:nvGrpSpPr>
        <p:grpSpPr>
          <a:xfrm>
            <a:off x="7451433" y="2057402"/>
            <a:ext cx="721602" cy="722207"/>
            <a:chOff x="7203324" y="1921403"/>
            <a:chExt cx="843049" cy="843755"/>
          </a:xfrm>
        </p:grpSpPr>
        <p:sp>
          <p:nvSpPr>
            <p:cNvPr id="74" name="Oval 73"/>
            <p:cNvSpPr>
              <a:spLocks noChangeAspect="1"/>
            </p:cNvSpPr>
            <p:nvPr/>
          </p:nvSpPr>
          <p:spPr>
            <a:xfrm>
              <a:off x="7203324" y="1921403"/>
              <a:ext cx="843049" cy="843755"/>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b="1">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1" name="Freeform 137"/>
            <p:cNvSpPr>
              <a:spLocks noEditPoints="1"/>
            </p:cNvSpPr>
            <p:nvPr/>
          </p:nvSpPr>
          <p:spPr bwMode="auto">
            <a:xfrm>
              <a:off x="7460025" y="2174501"/>
              <a:ext cx="329647" cy="337558"/>
            </a:xfrm>
            <a:custGeom>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7"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 name="Group 87"/>
          <p:cNvGrpSpPr/>
          <p:nvPr/>
        </p:nvGrpSpPr>
        <p:grpSpPr>
          <a:xfrm>
            <a:off x="4743466" y="1977894"/>
            <a:ext cx="1083401" cy="1084307"/>
            <a:chOff x="4592738" y="1758620"/>
            <a:chExt cx="843049" cy="843755"/>
          </a:xfrm>
        </p:grpSpPr>
        <p:sp>
          <p:nvSpPr>
            <p:cNvPr id="65" name="Oval 64"/>
            <p:cNvSpPr>
              <a:spLocks noChangeAspect="1"/>
            </p:cNvSpPr>
            <p:nvPr/>
          </p:nvSpPr>
          <p:spPr>
            <a:xfrm>
              <a:off x="4592738" y="1758620"/>
              <a:ext cx="843049" cy="843755"/>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b="1">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2" name="Freeform 53"/>
            <p:cNvSpPr/>
            <p:nvPr/>
          </p:nvSpPr>
          <p:spPr bwMode="auto">
            <a:xfrm>
              <a:off x="4838943" y="2032612"/>
              <a:ext cx="350639" cy="259998"/>
            </a:xfrm>
            <a:custGeom>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6" name="Group 89"/>
          <p:cNvGrpSpPr/>
          <p:nvPr/>
        </p:nvGrpSpPr>
        <p:grpSpPr>
          <a:xfrm>
            <a:off x="6205998" y="2955919"/>
            <a:ext cx="1017664" cy="1018516"/>
            <a:chOff x="5696894" y="2915264"/>
            <a:chExt cx="843049" cy="843755"/>
          </a:xfrm>
        </p:grpSpPr>
        <p:sp>
          <p:nvSpPr>
            <p:cNvPr id="70" name="Oval 69"/>
            <p:cNvSpPr>
              <a:spLocks noChangeAspect="1"/>
            </p:cNvSpPr>
            <p:nvPr/>
          </p:nvSpPr>
          <p:spPr>
            <a:xfrm>
              <a:off x="5696894" y="2915264"/>
              <a:ext cx="843049" cy="843755"/>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b="1">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3" name="Freeform 57"/>
            <p:cNvSpPr>
              <a:spLocks noEditPoints="1"/>
            </p:cNvSpPr>
            <p:nvPr/>
          </p:nvSpPr>
          <p:spPr bwMode="auto">
            <a:xfrm>
              <a:off x="5972842" y="3208084"/>
              <a:ext cx="291152" cy="258114"/>
            </a:xfrm>
            <a:custGeom>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7">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9" name="Group 85"/>
          <p:cNvGrpSpPr/>
          <p:nvPr/>
        </p:nvGrpSpPr>
        <p:grpSpPr>
          <a:xfrm>
            <a:off x="2169353" y="1977894"/>
            <a:ext cx="843003" cy="843708"/>
            <a:chOff x="2347176" y="2092666"/>
            <a:chExt cx="843049" cy="843755"/>
          </a:xfrm>
        </p:grpSpPr>
        <p:sp>
          <p:nvSpPr>
            <p:cNvPr id="49" name="Oval 48"/>
            <p:cNvSpPr>
              <a:spLocks noChangeAspect="1"/>
            </p:cNvSpPr>
            <p:nvPr/>
          </p:nvSpPr>
          <p:spPr>
            <a:xfrm>
              <a:off x="2347176" y="2092666"/>
              <a:ext cx="843049" cy="843755"/>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b="1">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4" name="Freeform 65"/>
            <p:cNvSpPr>
              <a:spLocks noEditPoints="1"/>
            </p:cNvSpPr>
            <p:nvPr/>
          </p:nvSpPr>
          <p:spPr bwMode="auto">
            <a:xfrm>
              <a:off x="2585919" y="2347985"/>
              <a:ext cx="365563" cy="333116"/>
            </a:xfrm>
            <a:custGeom>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cxnSp>
        <p:nvCxnSpPr>
          <p:cNvPr id="110" name="Straight Connector 109"/>
          <p:cNvCxnSpPr/>
          <p:nvPr/>
        </p:nvCxnSpPr>
        <p:spPr>
          <a:xfrm rot="5400000" flipH="1" flipV="1">
            <a:off x="1804850" y="2771764"/>
            <a:ext cx="366046" cy="362960"/>
          </a:xfrm>
          <a:prstGeom prst="line">
            <a:avLst/>
          </a:prstGeom>
          <a:ln w="19050" cap="rnd">
            <a:solidFill>
              <a:schemeClr val="tx2">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rot="5400000" flipH="1" flipV="1">
            <a:off x="4363581" y="2771764"/>
            <a:ext cx="366046" cy="362960"/>
          </a:xfrm>
          <a:prstGeom prst="line">
            <a:avLst/>
          </a:prstGeom>
          <a:ln w="19050" cap="rnd">
            <a:solidFill>
              <a:schemeClr val="tx2">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rot="5400000" flipH="1" flipV="1">
            <a:off x="7169150" y="2732010"/>
            <a:ext cx="366046" cy="362960"/>
          </a:xfrm>
          <a:prstGeom prst="line">
            <a:avLst/>
          </a:prstGeom>
          <a:ln w="19050" cap="rnd">
            <a:solidFill>
              <a:schemeClr val="tx2">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rot="16200000" flipH="1">
            <a:off x="5880018" y="2771765"/>
            <a:ext cx="366046" cy="362960"/>
          </a:xfrm>
          <a:prstGeom prst="line">
            <a:avLst/>
          </a:prstGeom>
          <a:ln w="19050" cap="rnd">
            <a:solidFill>
              <a:schemeClr val="tx2">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rot="16200000" flipH="1">
            <a:off x="2996379" y="2771765"/>
            <a:ext cx="366046" cy="362960"/>
          </a:xfrm>
          <a:prstGeom prst="line">
            <a:avLst/>
          </a:prstGeom>
          <a:ln w="19050" cap="rnd">
            <a:solidFill>
              <a:schemeClr val="tx2">
                <a:lumMod val="25000"/>
                <a:lumOff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9" name="Footer Text"/>
          <p:cNvSpPr txBox="1"/>
          <p:nvPr/>
        </p:nvSpPr>
        <p:spPr>
          <a:xfrm>
            <a:off x="628526" y="4037171"/>
            <a:ext cx="1633269" cy="394335"/>
          </a:xfrm>
          <a:prstGeom prst="rect">
            <a:avLst/>
          </a:prstGeom>
          <a:noFill/>
        </p:spPr>
        <p:txBody>
          <a:bodyPr wrap="square" lIns="0" tIns="0" rIns="0" bIns="0" rtlCol="0">
            <a:spAutoFit/>
          </a:bodyPr>
          <a:lstStyle/>
          <a:p>
            <a:pPr algn="just">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0" name="Footer Text"/>
          <p:cNvSpPr txBox="1"/>
          <p:nvPr/>
        </p:nvSpPr>
        <p:spPr>
          <a:xfrm>
            <a:off x="1760434" y="1352410"/>
            <a:ext cx="1633269" cy="394335"/>
          </a:xfrm>
          <a:prstGeom prst="rect">
            <a:avLst/>
          </a:prstGeom>
          <a:noFill/>
        </p:spPr>
        <p:txBody>
          <a:bodyPr wrap="square" lIns="0" tIns="0" rIns="0" bIns="0" rtlCol="0">
            <a:spAutoFit/>
          </a:bodyPr>
          <a:lstStyle/>
          <a:p>
            <a:pPr algn="just">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1" name="Footer Text"/>
          <p:cNvSpPr txBox="1"/>
          <p:nvPr/>
        </p:nvSpPr>
        <p:spPr>
          <a:xfrm>
            <a:off x="4476980" y="1352410"/>
            <a:ext cx="1633269" cy="394335"/>
          </a:xfrm>
          <a:prstGeom prst="rect">
            <a:avLst/>
          </a:prstGeom>
          <a:noFill/>
        </p:spPr>
        <p:txBody>
          <a:bodyPr wrap="square" lIns="0" tIns="0" rIns="0" bIns="0" rtlCol="0">
            <a:spAutoFit/>
          </a:bodyPr>
          <a:lstStyle/>
          <a:p>
            <a:pPr algn="just">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Footer Text"/>
          <p:cNvSpPr txBox="1"/>
          <p:nvPr/>
        </p:nvSpPr>
        <p:spPr>
          <a:xfrm>
            <a:off x="6991442" y="1352410"/>
            <a:ext cx="1633269" cy="394335"/>
          </a:xfrm>
          <a:prstGeom prst="rect">
            <a:avLst/>
          </a:prstGeom>
          <a:noFill/>
        </p:spPr>
        <p:txBody>
          <a:bodyPr wrap="square" lIns="0" tIns="0" rIns="0" bIns="0" rtlCol="0">
            <a:spAutoFit/>
          </a:bodyPr>
          <a:lstStyle/>
          <a:p>
            <a:pPr algn="just">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3" name="Footer Text"/>
          <p:cNvSpPr txBox="1"/>
          <p:nvPr/>
        </p:nvSpPr>
        <p:spPr>
          <a:xfrm>
            <a:off x="5898197" y="4037171"/>
            <a:ext cx="1633269" cy="394335"/>
          </a:xfrm>
          <a:prstGeom prst="rect">
            <a:avLst/>
          </a:prstGeom>
          <a:noFill/>
        </p:spPr>
        <p:txBody>
          <a:bodyPr wrap="square" lIns="0" tIns="0" rIns="0" bIns="0" rtlCol="0">
            <a:spAutoFit/>
          </a:bodyPr>
          <a:lstStyle/>
          <a:p>
            <a:pPr algn="just">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4" name="Footer Text"/>
          <p:cNvSpPr txBox="1"/>
          <p:nvPr/>
        </p:nvSpPr>
        <p:spPr>
          <a:xfrm>
            <a:off x="3075640" y="4037171"/>
            <a:ext cx="1633269" cy="394335"/>
          </a:xfrm>
          <a:prstGeom prst="rect">
            <a:avLst/>
          </a:prstGeom>
          <a:noFill/>
        </p:spPr>
        <p:txBody>
          <a:bodyPr wrap="square" lIns="0" tIns="0" rIns="0" bIns="0" rtlCol="0">
            <a:spAutoFit/>
          </a:bodyPr>
          <a:lstStyle/>
          <a:p>
            <a:pPr algn="just">
              <a:lnSpc>
                <a:spcPct val="150000"/>
              </a:lnSpc>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整体活动预期</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264" p14:dur="9">
        <p:cover dir="d"/>
      </p:transition>
    </mc:Choice>
    <mc:Fallback>
      <p:transition advTm="1264">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2" presetClass="entr" presetSubtype="4"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slide(fromBottom)">
                                      <p:cBhvr>
                                        <p:cTn id="12" dur="500"/>
                                        <p:tgtEl>
                                          <p:spTgt spid="39"/>
                                        </p:tgtEl>
                                      </p:cBhvr>
                                    </p:animEffect>
                                  </p:childTnLst>
                                </p:cTn>
                              </p:par>
                              <p:par>
                                <p:cTn id="13" presetID="18" presetClass="entr" presetSubtype="3" fill="hold" nodeType="withEffect">
                                  <p:stCondLst>
                                    <p:cond delay="0"/>
                                  </p:stCondLst>
                                  <p:childTnLst>
                                    <p:set>
                                      <p:cBhvr>
                                        <p:cTn id="14" dur="1" fill="hold">
                                          <p:stCondLst>
                                            <p:cond delay="0"/>
                                          </p:stCondLst>
                                        </p:cTn>
                                        <p:tgtEl>
                                          <p:spTgt spid="110"/>
                                        </p:tgtEl>
                                        <p:attrNameLst>
                                          <p:attrName>style.visibility</p:attrName>
                                        </p:attrNameLst>
                                      </p:cBhvr>
                                      <p:to>
                                        <p:strVal val="visible"/>
                                      </p:to>
                                    </p:set>
                                    <p:animEffect transition="in" filter="strips(upRight)">
                                      <p:cBhvr>
                                        <p:cTn id="15" dur="500"/>
                                        <p:tgtEl>
                                          <p:spTgt spid="110"/>
                                        </p:tgtEl>
                                      </p:cBhvr>
                                    </p:animEffect>
                                  </p:child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slide(fromBottom)">
                                      <p:cBhvr>
                                        <p:cTn id="23" dur="500"/>
                                        <p:tgtEl>
                                          <p:spTgt spid="40"/>
                                        </p:tgtEl>
                                      </p:cBhvr>
                                    </p:animEffect>
                                  </p:childTnLst>
                                </p:cTn>
                              </p:par>
                              <p:par>
                                <p:cTn id="24" presetID="18" presetClass="entr" presetSubtype="6" fill="hold" nodeType="withEffect">
                                  <p:stCondLst>
                                    <p:cond delay="0"/>
                                  </p:stCondLst>
                                  <p:childTnLst>
                                    <p:set>
                                      <p:cBhvr>
                                        <p:cTn id="25" dur="1" fill="hold">
                                          <p:stCondLst>
                                            <p:cond delay="0"/>
                                          </p:stCondLst>
                                        </p:cTn>
                                        <p:tgtEl>
                                          <p:spTgt spid="115"/>
                                        </p:tgtEl>
                                        <p:attrNameLst>
                                          <p:attrName>style.visibility</p:attrName>
                                        </p:attrNameLst>
                                      </p:cBhvr>
                                      <p:to>
                                        <p:strVal val="visible"/>
                                      </p:to>
                                    </p:set>
                                    <p:animEffect transition="in" filter="strips(downRight)">
                                      <p:cBhvr>
                                        <p:cTn id="26" dur="500"/>
                                        <p:tgtEl>
                                          <p:spTgt spid="115"/>
                                        </p:tgtEl>
                                      </p:cBhvr>
                                    </p:animEffect>
                                  </p:childTnLst>
                                </p:cTn>
                              </p:par>
                              <p:par>
                                <p:cTn id="27" presetID="53" presetClass="entr" presetSubtype="16"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slide(fromBottom)">
                                      <p:cBhvr>
                                        <p:cTn id="34" dur="500"/>
                                        <p:tgtEl>
                                          <p:spTgt spid="44"/>
                                        </p:tgtEl>
                                      </p:cBhvr>
                                    </p:animEffect>
                                  </p:childTnLst>
                                </p:cTn>
                              </p:par>
                              <p:par>
                                <p:cTn id="35" presetID="18" presetClass="entr" presetSubtype="3" fill="hold" nodeType="with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strips(upRight)">
                                      <p:cBhvr>
                                        <p:cTn id="37" dur="500"/>
                                        <p:tgtEl>
                                          <p:spTgt spid="112"/>
                                        </p:tgtEl>
                                      </p:cBhvr>
                                    </p:animEffect>
                                  </p:childTnLst>
                                </p:cTn>
                              </p:par>
                              <p:par>
                                <p:cTn id="38" presetID="53" presetClass="entr" presetSubtype="16"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p:cTn id="40" dur="500" fill="hold"/>
                                        <p:tgtEl>
                                          <p:spTgt spid="5"/>
                                        </p:tgtEl>
                                        <p:attrNameLst>
                                          <p:attrName>ppt_w</p:attrName>
                                        </p:attrNameLst>
                                      </p:cBhvr>
                                      <p:tavLst>
                                        <p:tav tm="0">
                                          <p:val>
                                            <p:fltVal val="0"/>
                                          </p:val>
                                        </p:tav>
                                        <p:tav tm="100000">
                                          <p:val>
                                            <p:strVal val="#ppt_w"/>
                                          </p:val>
                                        </p:tav>
                                      </p:tavLst>
                                    </p:anim>
                                    <p:anim calcmode="lin" valueType="num">
                                      <p:cBhvr>
                                        <p:cTn id="41" dur="500" fill="hold"/>
                                        <p:tgtEl>
                                          <p:spTgt spid="5"/>
                                        </p:tgtEl>
                                        <p:attrNameLst>
                                          <p:attrName>ppt_h</p:attrName>
                                        </p:attrNameLst>
                                      </p:cBhvr>
                                      <p:tavLst>
                                        <p:tav tm="0">
                                          <p:val>
                                            <p:fltVal val="0"/>
                                          </p:val>
                                        </p:tav>
                                        <p:tav tm="100000">
                                          <p:val>
                                            <p:strVal val="#ppt_h"/>
                                          </p:val>
                                        </p:tav>
                                      </p:tavLst>
                                    </p:anim>
                                    <p:animEffect transition="in" filter="fade">
                                      <p:cBhvr>
                                        <p:cTn id="42" dur="500"/>
                                        <p:tgtEl>
                                          <p:spTgt spid="5"/>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slide(fromBottom)">
                                      <p:cBhvr>
                                        <p:cTn id="45" dur="500"/>
                                        <p:tgtEl>
                                          <p:spTgt spid="41"/>
                                        </p:tgtEl>
                                      </p:cBhvr>
                                    </p:animEffect>
                                  </p:childTnLst>
                                </p:cTn>
                              </p:par>
                              <p:par>
                                <p:cTn id="46" presetID="18" presetClass="entr" presetSubtype="6" fill="hold" nodeType="with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strips(downRight)">
                                      <p:cBhvr>
                                        <p:cTn id="48" dur="500"/>
                                        <p:tgtEl>
                                          <p:spTgt spid="114"/>
                                        </p:tgtEl>
                                      </p:cBhvr>
                                    </p:animEffect>
                                  </p:childTnLst>
                                </p:cTn>
                              </p:par>
                              <p:par>
                                <p:cTn id="49" presetID="53" presetClass="entr" presetSubtype="16"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animEffect transition="in" filter="fade">
                                      <p:cBhvr>
                                        <p:cTn id="53" dur="500"/>
                                        <p:tgtEl>
                                          <p:spTgt spid="6"/>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slide(fromBottom)">
                                      <p:cBhvr>
                                        <p:cTn id="56" dur="500"/>
                                        <p:tgtEl>
                                          <p:spTgt spid="43"/>
                                        </p:tgtEl>
                                      </p:cBhvr>
                                    </p:animEffect>
                                  </p:childTnLst>
                                </p:cTn>
                              </p:par>
                              <p:par>
                                <p:cTn id="57" presetID="18" presetClass="entr" presetSubtype="3"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Effect transition="in" filter="strips(upRight)">
                                      <p:cBhvr>
                                        <p:cTn id="59" dur="500"/>
                                        <p:tgtEl>
                                          <p:spTgt spid="113"/>
                                        </p:tgtEl>
                                      </p:cBhvr>
                                    </p:animEffect>
                                  </p:childTnLst>
                                </p:cTn>
                              </p:par>
                              <p:par>
                                <p:cTn id="60" presetID="53" presetClass="entr" presetSubtype="16" fill="hold" nodeType="with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animEffect transition="in" filter="fade">
                                      <p:cBhvr>
                                        <p:cTn id="64" dur="500"/>
                                        <p:tgtEl>
                                          <p:spTgt spid="4"/>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slide(fromBottom)">
                                      <p:cBhvr>
                                        <p:cTn id="6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Group 232"/>
          <p:cNvGrpSpPr/>
          <p:nvPr/>
        </p:nvGrpSpPr>
        <p:grpSpPr>
          <a:xfrm>
            <a:off x="851101" y="1271779"/>
            <a:ext cx="3352616" cy="2803324"/>
            <a:chOff x="914400" y="1504950"/>
            <a:chExt cx="3352800" cy="2803478"/>
          </a:xfrm>
        </p:grpSpPr>
        <p:grpSp>
          <p:nvGrpSpPr>
            <p:cNvPr id="3" name="Group 75"/>
            <p:cNvGrpSpPr/>
            <p:nvPr/>
          </p:nvGrpSpPr>
          <p:grpSpPr>
            <a:xfrm>
              <a:off x="914400" y="1988353"/>
              <a:ext cx="1600141" cy="2247693"/>
              <a:chOff x="2513013" y="1857375"/>
              <a:chExt cx="1965325" cy="2760662"/>
            </a:xfrm>
            <a:solidFill>
              <a:schemeClr val="tx1">
                <a:lumMod val="25000"/>
                <a:lumOff val="75000"/>
              </a:schemeClr>
            </a:solidFill>
          </p:grpSpPr>
          <p:sp>
            <p:nvSpPr>
              <p:cNvPr id="2053" name="Freeform 5"/>
              <p:cNvSpPr/>
              <p:nvPr/>
            </p:nvSpPr>
            <p:spPr bwMode="auto">
              <a:xfrm>
                <a:off x="3297238" y="3122613"/>
                <a:ext cx="133350" cy="254000"/>
              </a:xfrm>
              <a:custGeom>
                <a:cxnLst>
                  <a:cxn ang="0">
                    <a:pos x="25" y="4"/>
                  </a:cxn>
                  <a:cxn ang="0">
                    <a:pos x="42" y="80"/>
                  </a:cxn>
                  <a:cxn ang="0">
                    <a:pos x="71" y="107"/>
                  </a:cxn>
                  <a:cxn ang="0">
                    <a:pos x="74" y="141"/>
                  </a:cxn>
                  <a:cxn ang="0">
                    <a:pos x="9" y="99"/>
                  </a:cxn>
                  <a:cxn ang="0">
                    <a:pos x="18" y="9"/>
                  </a:cxn>
                  <a:cxn ang="0">
                    <a:pos x="25" y="4"/>
                  </a:cxn>
                </a:cxnLst>
                <a:rect l="0" t="0" r="r" b="b"/>
                <a:pathLst>
                  <a:path w="74" h="141">
                    <a:moveTo>
                      <a:pt x="25" y="4"/>
                    </a:moveTo>
                    <a:cubicBezTo>
                      <a:pt x="25" y="4"/>
                      <a:pt x="27" y="66"/>
                      <a:pt x="42" y="80"/>
                    </a:cubicBezTo>
                    <a:cubicBezTo>
                      <a:pt x="57" y="95"/>
                      <a:pt x="71" y="107"/>
                      <a:pt x="71" y="107"/>
                    </a:cubicBezTo>
                    <a:cubicBezTo>
                      <a:pt x="74" y="141"/>
                      <a:pt x="74" y="141"/>
                      <a:pt x="74" y="141"/>
                    </a:cubicBezTo>
                    <a:cubicBezTo>
                      <a:pt x="9" y="99"/>
                      <a:pt x="9" y="99"/>
                      <a:pt x="9" y="99"/>
                    </a:cubicBezTo>
                    <a:cubicBezTo>
                      <a:pt x="9" y="99"/>
                      <a:pt x="0" y="24"/>
                      <a:pt x="18" y="9"/>
                    </a:cubicBezTo>
                    <a:cubicBezTo>
                      <a:pt x="29" y="0"/>
                      <a:pt x="25" y="4"/>
                      <a:pt x="25" y="4"/>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54" name="Freeform 6"/>
              <p:cNvSpPr/>
              <p:nvPr/>
            </p:nvSpPr>
            <p:spPr bwMode="auto">
              <a:xfrm>
                <a:off x="3035300" y="2478088"/>
                <a:ext cx="196850" cy="349250"/>
              </a:xfrm>
              <a:custGeom>
                <a:cxnLst>
                  <a:cxn ang="0">
                    <a:pos x="13" y="0"/>
                  </a:cxn>
                  <a:cxn ang="0">
                    <a:pos x="41" y="34"/>
                  </a:cxn>
                  <a:cxn ang="0">
                    <a:pos x="77" y="103"/>
                  </a:cxn>
                  <a:cxn ang="0">
                    <a:pos x="108" y="171"/>
                  </a:cxn>
                  <a:cxn ang="0">
                    <a:pos x="13" y="0"/>
                  </a:cxn>
                </a:cxnLst>
                <a:rect l="0" t="0" r="r" b="b"/>
                <a:pathLst>
                  <a:path w="110" h="194">
                    <a:moveTo>
                      <a:pt x="13" y="0"/>
                    </a:moveTo>
                    <a:cubicBezTo>
                      <a:pt x="13" y="0"/>
                      <a:pt x="39" y="4"/>
                      <a:pt x="41" y="34"/>
                    </a:cubicBezTo>
                    <a:cubicBezTo>
                      <a:pt x="41" y="34"/>
                      <a:pt x="51" y="69"/>
                      <a:pt x="77" y="103"/>
                    </a:cubicBezTo>
                    <a:cubicBezTo>
                      <a:pt x="103" y="138"/>
                      <a:pt x="110" y="147"/>
                      <a:pt x="108" y="171"/>
                    </a:cubicBezTo>
                    <a:cubicBezTo>
                      <a:pt x="106" y="194"/>
                      <a:pt x="0" y="21"/>
                      <a:pt x="13" y="0"/>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55" name="Freeform 7"/>
              <p:cNvSpPr/>
              <p:nvPr/>
            </p:nvSpPr>
            <p:spPr bwMode="auto">
              <a:xfrm>
                <a:off x="3744913" y="2965450"/>
                <a:ext cx="374650" cy="122237"/>
              </a:xfrm>
              <a:custGeom>
                <a:cxnLst>
                  <a:cxn ang="0">
                    <a:pos x="0" y="19"/>
                  </a:cxn>
                  <a:cxn ang="0">
                    <a:pos x="36" y="16"/>
                  </a:cxn>
                  <a:cxn ang="0">
                    <a:pos x="72" y="6"/>
                  </a:cxn>
                  <a:cxn ang="0">
                    <a:pos x="106" y="8"/>
                  </a:cxn>
                  <a:cxn ang="0">
                    <a:pos x="146" y="17"/>
                  </a:cxn>
                  <a:cxn ang="0">
                    <a:pos x="209" y="62"/>
                  </a:cxn>
                  <a:cxn ang="0">
                    <a:pos x="192" y="63"/>
                  </a:cxn>
                  <a:cxn ang="0">
                    <a:pos x="170" y="62"/>
                  </a:cxn>
                  <a:cxn ang="0">
                    <a:pos x="142" y="64"/>
                  </a:cxn>
                  <a:cxn ang="0">
                    <a:pos x="116" y="61"/>
                  </a:cxn>
                  <a:cxn ang="0">
                    <a:pos x="107" y="67"/>
                  </a:cxn>
                  <a:cxn ang="0">
                    <a:pos x="4" y="68"/>
                  </a:cxn>
                  <a:cxn ang="0">
                    <a:pos x="0" y="19"/>
                  </a:cxn>
                </a:cxnLst>
                <a:rect l="0" t="0" r="r" b="b"/>
                <a:pathLst>
                  <a:path w="209" h="68">
                    <a:moveTo>
                      <a:pt x="0" y="19"/>
                    </a:moveTo>
                    <a:cubicBezTo>
                      <a:pt x="0" y="19"/>
                      <a:pt x="21" y="17"/>
                      <a:pt x="36" y="16"/>
                    </a:cubicBezTo>
                    <a:cubicBezTo>
                      <a:pt x="52" y="14"/>
                      <a:pt x="63" y="9"/>
                      <a:pt x="72" y="6"/>
                    </a:cubicBezTo>
                    <a:cubicBezTo>
                      <a:pt x="81" y="2"/>
                      <a:pt x="90" y="0"/>
                      <a:pt x="106" y="8"/>
                    </a:cubicBezTo>
                    <a:cubicBezTo>
                      <a:pt x="123" y="16"/>
                      <a:pt x="136" y="14"/>
                      <a:pt x="146" y="17"/>
                    </a:cubicBezTo>
                    <a:cubicBezTo>
                      <a:pt x="156" y="21"/>
                      <a:pt x="206" y="54"/>
                      <a:pt x="209" y="62"/>
                    </a:cubicBezTo>
                    <a:cubicBezTo>
                      <a:pt x="209" y="62"/>
                      <a:pt x="200" y="67"/>
                      <a:pt x="192" y="63"/>
                    </a:cubicBezTo>
                    <a:cubicBezTo>
                      <a:pt x="192" y="63"/>
                      <a:pt x="176" y="67"/>
                      <a:pt x="170" y="62"/>
                    </a:cubicBezTo>
                    <a:cubicBezTo>
                      <a:pt x="170" y="62"/>
                      <a:pt x="149" y="68"/>
                      <a:pt x="142" y="64"/>
                    </a:cubicBezTo>
                    <a:cubicBezTo>
                      <a:pt x="142" y="64"/>
                      <a:pt x="120" y="61"/>
                      <a:pt x="116" y="61"/>
                    </a:cubicBezTo>
                    <a:cubicBezTo>
                      <a:pt x="116" y="61"/>
                      <a:pt x="113" y="67"/>
                      <a:pt x="107" y="67"/>
                    </a:cubicBezTo>
                    <a:cubicBezTo>
                      <a:pt x="100" y="67"/>
                      <a:pt x="4" y="68"/>
                      <a:pt x="4" y="68"/>
                    </a:cubicBezTo>
                    <a:lnTo>
                      <a:pt x="0" y="19"/>
                    </a:ln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56" name="Freeform 8"/>
              <p:cNvSpPr/>
              <p:nvPr/>
            </p:nvSpPr>
            <p:spPr bwMode="auto">
              <a:xfrm>
                <a:off x="2700338" y="1857375"/>
                <a:ext cx="446088" cy="563562"/>
              </a:xfrm>
              <a:custGeom>
                <a:cxnLst>
                  <a:cxn ang="0">
                    <a:pos x="53" y="268"/>
                  </a:cxn>
                  <a:cxn ang="0">
                    <a:pos x="40" y="227"/>
                  </a:cxn>
                  <a:cxn ang="0">
                    <a:pos x="7" y="115"/>
                  </a:cxn>
                  <a:cxn ang="0">
                    <a:pos x="40" y="58"/>
                  </a:cxn>
                  <a:cxn ang="0">
                    <a:pos x="189" y="57"/>
                  </a:cxn>
                  <a:cxn ang="0">
                    <a:pos x="209" y="57"/>
                  </a:cxn>
                  <a:cxn ang="0">
                    <a:pos x="229" y="55"/>
                  </a:cxn>
                  <a:cxn ang="0">
                    <a:pos x="211" y="63"/>
                  </a:cxn>
                  <a:cxn ang="0">
                    <a:pos x="244" y="77"/>
                  </a:cxn>
                  <a:cxn ang="0">
                    <a:pos x="225" y="72"/>
                  </a:cxn>
                  <a:cxn ang="0">
                    <a:pos x="248" y="87"/>
                  </a:cxn>
                  <a:cxn ang="0">
                    <a:pos x="233" y="83"/>
                  </a:cxn>
                  <a:cxn ang="0">
                    <a:pos x="243" y="109"/>
                  </a:cxn>
                  <a:cxn ang="0">
                    <a:pos x="229" y="87"/>
                  </a:cxn>
                  <a:cxn ang="0">
                    <a:pos x="229" y="112"/>
                  </a:cxn>
                  <a:cxn ang="0">
                    <a:pos x="212" y="96"/>
                  </a:cxn>
                  <a:cxn ang="0">
                    <a:pos x="223" y="163"/>
                  </a:cxn>
                  <a:cxn ang="0">
                    <a:pos x="223" y="180"/>
                  </a:cxn>
                  <a:cxn ang="0">
                    <a:pos x="238" y="215"/>
                  </a:cxn>
                  <a:cxn ang="0">
                    <a:pos x="229" y="221"/>
                  </a:cxn>
                  <a:cxn ang="0">
                    <a:pos x="223" y="227"/>
                  </a:cxn>
                  <a:cxn ang="0">
                    <a:pos x="217" y="244"/>
                  </a:cxn>
                  <a:cxn ang="0">
                    <a:pos x="217" y="255"/>
                  </a:cxn>
                  <a:cxn ang="0">
                    <a:pos x="213" y="268"/>
                  </a:cxn>
                  <a:cxn ang="0">
                    <a:pos x="200" y="296"/>
                  </a:cxn>
                  <a:cxn ang="0">
                    <a:pos x="164" y="305"/>
                  </a:cxn>
                  <a:cxn ang="0">
                    <a:pos x="53" y="268"/>
                  </a:cxn>
                </a:cxnLst>
                <a:rect l="0" t="0" r="r" b="b"/>
                <a:pathLst>
                  <a:path w="249" h="314">
                    <a:moveTo>
                      <a:pt x="53" y="268"/>
                    </a:moveTo>
                    <a:cubicBezTo>
                      <a:pt x="53" y="268"/>
                      <a:pt x="54" y="253"/>
                      <a:pt x="40" y="227"/>
                    </a:cubicBezTo>
                    <a:cubicBezTo>
                      <a:pt x="40" y="227"/>
                      <a:pt x="0" y="169"/>
                      <a:pt x="7" y="115"/>
                    </a:cubicBezTo>
                    <a:cubicBezTo>
                      <a:pt x="7" y="115"/>
                      <a:pt x="18" y="64"/>
                      <a:pt x="40" y="58"/>
                    </a:cubicBezTo>
                    <a:cubicBezTo>
                      <a:pt x="40" y="58"/>
                      <a:pt x="76" y="0"/>
                      <a:pt x="189" y="57"/>
                    </a:cubicBezTo>
                    <a:cubicBezTo>
                      <a:pt x="189" y="57"/>
                      <a:pt x="204" y="55"/>
                      <a:pt x="209" y="57"/>
                    </a:cubicBezTo>
                    <a:cubicBezTo>
                      <a:pt x="209" y="57"/>
                      <a:pt x="220" y="43"/>
                      <a:pt x="229" y="55"/>
                    </a:cubicBezTo>
                    <a:cubicBezTo>
                      <a:pt x="229" y="55"/>
                      <a:pt x="217" y="48"/>
                      <a:pt x="211" y="63"/>
                    </a:cubicBezTo>
                    <a:cubicBezTo>
                      <a:pt x="211" y="63"/>
                      <a:pt x="242" y="61"/>
                      <a:pt x="244" y="77"/>
                    </a:cubicBezTo>
                    <a:cubicBezTo>
                      <a:pt x="244" y="77"/>
                      <a:pt x="232" y="67"/>
                      <a:pt x="225" y="72"/>
                    </a:cubicBezTo>
                    <a:cubicBezTo>
                      <a:pt x="225" y="72"/>
                      <a:pt x="249" y="80"/>
                      <a:pt x="248" y="87"/>
                    </a:cubicBezTo>
                    <a:cubicBezTo>
                      <a:pt x="248" y="87"/>
                      <a:pt x="239" y="78"/>
                      <a:pt x="233" y="83"/>
                    </a:cubicBezTo>
                    <a:cubicBezTo>
                      <a:pt x="233" y="83"/>
                      <a:pt x="249" y="90"/>
                      <a:pt x="243" y="109"/>
                    </a:cubicBezTo>
                    <a:cubicBezTo>
                      <a:pt x="243" y="109"/>
                      <a:pt x="244" y="91"/>
                      <a:pt x="229" y="87"/>
                    </a:cubicBezTo>
                    <a:cubicBezTo>
                      <a:pt x="229" y="87"/>
                      <a:pt x="241" y="100"/>
                      <a:pt x="229" y="112"/>
                    </a:cubicBezTo>
                    <a:cubicBezTo>
                      <a:pt x="229" y="112"/>
                      <a:pt x="233" y="81"/>
                      <a:pt x="212" y="96"/>
                    </a:cubicBezTo>
                    <a:cubicBezTo>
                      <a:pt x="212" y="96"/>
                      <a:pt x="229" y="126"/>
                      <a:pt x="223" y="163"/>
                    </a:cubicBezTo>
                    <a:cubicBezTo>
                      <a:pt x="223" y="163"/>
                      <a:pt x="221" y="173"/>
                      <a:pt x="223" y="180"/>
                    </a:cubicBezTo>
                    <a:cubicBezTo>
                      <a:pt x="223" y="180"/>
                      <a:pt x="244" y="209"/>
                      <a:pt x="238" y="215"/>
                    </a:cubicBezTo>
                    <a:cubicBezTo>
                      <a:pt x="238" y="215"/>
                      <a:pt x="233" y="220"/>
                      <a:pt x="229" y="221"/>
                    </a:cubicBezTo>
                    <a:cubicBezTo>
                      <a:pt x="225" y="221"/>
                      <a:pt x="223" y="220"/>
                      <a:pt x="223" y="227"/>
                    </a:cubicBezTo>
                    <a:cubicBezTo>
                      <a:pt x="223" y="235"/>
                      <a:pt x="225" y="244"/>
                      <a:pt x="217" y="244"/>
                    </a:cubicBezTo>
                    <a:cubicBezTo>
                      <a:pt x="217" y="244"/>
                      <a:pt x="222" y="250"/>
                      <a:pt x="217" y="255"/>
                    </a:cubicBezTo>
                    <a:cubicBezTo>
                      <a:pt x="217" y="255"/>
                      <a:pt x="211" y="258"/>
                      <a:pt x="213" y="268"/>
                    </a:cubicBezTo>
                    <a:cubicBezTo>
                      <a:pt x="213" y="268"/>
                      <a:pt x="221" y="287"/>
                      <a:pt x="200" y="296"/>
                    </a:cubicBezTo>
                    <a:cubicBezTo>
                      <a:pt x="200" y="296"/>
                      <a:pt x="174" y="297"/>
                      <a:pt x="164" y="305"/>
                    </a:cubicBezTo>
                    <a:cubicBezTo>
                      <a:pt x="154" y="314"/>
                      <a:pt x="53" y="268"/>
                      <a:pt x="53" y="268"/>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57" name="Freeform 9"/>
              <p:cNvSpPr/>
              <p:nvPr/>
            </p:nvSpPr>
            <p:spPr bwMode="auto">
              <a:xfrm>
                <a:off x="2651125" y="2324100"/>
                <a:ext cx="1125538" cy="1235075"/>
              </a:xfrm>
              <a:custGeom>
                <a:cxnLst>
                  <a:cxn ang="0">
                    <a:pos x="72" y="24"/>
                  </a:cxn>
                  <a:cxn ang="0">
                    <a:pos x="82" y="1"/>
                  </a:cxn>
                  <a:cxn ang="0">
                    <a:pos x="210" y="61"/>
                  </a:cxn>
                  <a:cxn ang="0">
                    <a:pos x="226" y="82"/>
                  </a:cxn>
                  <a:cxn ang="0">
                    <a:pos x="230" y="96"/>
                  </a:cxn>
                  <a:cxn ang="0">
                    <a:pos x="272" y="176"/>
                  </a:cxn>
                  <a:cxn ang="0">
                    <a:pos x="313" y="226"/>
                  </a:cxn>
                  <a:cxn ang="0">
                    <a:pos x="343" y="278"/>
                  </a:cxn>
                  <a:cxn ang="0">
                    <a:pos x="367" y="296"/>
                  </a:cxn>
                  <a:cxn ang="0">
                    <a:pos x="394" y="321"/>
                  </a:cxn>
                  <a:cxn ang="0">
                    <a:pos x="439" y="347"/>
                  </a:cxn>
                  <a:cxn ang="0">
                    <a:pos x="511" y="348"/>
                  </a:cxn>
                  <a:cxn ang="0">
                    <a:pos x="552" y="374"/>
                  </a:cxn>
                  <a:cxn ang="0">
                    <a:pos x="611" y="374"/>
                  </a:cxn>
                  <a:cxn ang="0">
                    <a:pos x="619" y="443"/>
                  </a:cxn>
                  <a:cxn ang="0">
                    <a:pos x="512" y="441"/>
                  </a:cxn>
                  <a:cxn ang="0">
                    <a:pos x="501" y="448"/>
                  </a:cxn>
                  <a:cxn ang="0">
                    <a:pos x="486" y="448"/>
                  </a:cxn>
                  <a:cxn ang="0">
                    <a:pos x="390" y="449"/>
                  </a:cxn>
                  <a:cxn ang="0">
                    <a:pos x="375" y="491"/>
                  </a:cxn>
                  <a:cxn ang="0">
                    <a:pos x="380" y="538"/>
                  </a:cxn>
                  <a:cxn ang="0">
                    <a:pos x="414" y="552"/>
                  </a:cxn>
                  <a:cxn ang="0">
                    <a:pos x="386" y="570"/>
                  </a:cxn>
                  <a:cxn ang="0">
                    <a:pos x="318" y="574"/>
                  </a:cxn>
                  <a:cxn ang="0">
                    <a:pos x="247" y="602"/>
                  </a:cxn>
                  <a:cxn ang="0">
                    <a:pos x="207" y="638"/>
                  </a:cxn>
                  <a:cxn ang="0">
                    <a:pos x="141" y="678"/>
                  </a:cxn>
                  <a:cxn ang="0">
                    <a:pos x="119" y="671"/>
                  </a:cxn>
                  <a:cxn ang="0">
                    <a:pos x="132" y="610"/>
                  </a:cxn>
                  <a:cxn ang="0">
                    <a:pos x="124" y="577"/>
                  </a:cxn>
                  <a:cxn ang="0">
                    <a:pos x="126" y="569"/>
                  </a:cxn>
                  <a:cxn ang="0">
                    <a:pos x="123" y="554"/>
                  </a:cxn>
                  <a:cxn ang="0">
                    <a:pos x="126" y="530"/>
                  </a:cxn>
                  <a:cxn ang="0">
                    <a:pos x="126" y="508"/>
                  </a:cxn>
                  <a:cxn ang="0">
                    <a:pos x="120" y="487"/>
                  </a:cxn>
                  <a:cxn ang="0">
                    <a:pos x="112" y="467"/>
                  </a:cxn>
                  <a:cxn ang="0">
                    <a:pos x="93" y="434"/>
                  </a:cxn>
                  <a:cxn ang="0">
                    <a:pos x="85" y="421"/>
                  </a:cxn>
                  <a:cxn ang="0">
                    <a:pos x="78" y="399"/>
                  </a:cxn>
                  <a:cxn ang="0">
                    <a:pos x="63" y="371"/>
                  </a:cxn>
                  <a:cxn ang="0">
                    <a:pos x="51" y="319"/>
                  </a:cxn>
                  <a:cxn ang="0">
                    <a:pos x="33" y="266"/>
                  </a:cxn>
                  <a:cxn ang="0">
                    <a:pos x="17" y="211"/>
                  </a:cxn>
                  <a:cxn ang="0">
                    <a:pos x="5" y="189"/>
                  </a:cxn>
                  <a:cxn ang="0">
                    <a:pos x="8" y="153"/>
                  </a:cxn>
                  <a:cxn ang="0">
                    <a:pos x="27" y="104"/>
                  </a:cxn>
                  <a:cxn ang="0">
                    <a:pos x="47" y="76"/>
                  </a:cxn>
                  <a:cxn ang="0">
                    <a:pos x="59" y="53"/>
                  </a:cxn>
                  <a:cxn ang="0">
                    <a:pos x="72" y="24"/>
                  </a:cxn>
                </a:cxnLst>
                <a:rect l="0" t="0" r="r" b="b"/>
                <a:pathLst>
                  <a:path w="627" h="688">
                    <a:moveTo>
                      <a:pt x="72" y="24"/>
                    </a:moveTo>
                    <a:cubicBezTo>
                      <a:pt x="72" y="24"/>
                      <a:pt x="73" y="0"/>
                      <a:pt x="82" y="1"/>
                    </a:cubicBezTo>
                    <a:cubicBezTo>
                      <a:pt x="82" y="1"/>
                      <a:pt x="148" y="8"/>
                      <a:pt x="210" y="61"/>
                    </a:cubicBezTo>
                    <a:cubicBezTo>
                      <a:pt x="210" y="61"/>
                      <a:pt x="226" y="71"/>
                      <a:pt x="226" y="82"/>
                    </a:cubicBezTo>
                    <a:cubicBezTo>
                      <a:pt x="227" y="93"/>
                      <a:pt x="224" y="96"/>
                      <a:pt x="230" y="96"/>
                    </a:cubicBezTo>
                    <a:cubicBezTo>
                      <a:pt x="235" y="96"/>
                      <a:pt x="261" y="163"/>
                      <a:pt x="272" y="176"/>
                    </a:cubicBezTo>
                    <a:cubicBezTo>
                      <a:pt x="284" y="189"/>
                      <a:pt x="303" y="214"/>
                      <a:pt x="313" y="226"/>
                    </a:cubicBezTo>
                    <a:cubicBezTo>
                      <a:pt x="323" y="238"/>
                      <a:pt x="334" y="267"/>
                      <a:pt x="343" y="278"/>
                    </a:cubicBezTo>
                    <a:cubicBezTo>
                      <a:pt x="351" y="289"/>
                      <a:pt x="356" y="295"/>
                      <a:pt x="367" y="296"/>
                    </a:cubicBezTo>
                    <a:cubicBezTo>
                      <a:pt x="377" y="298"/>
                      <a:pt x="382" y="307"/>
                      <a:pt x="394" y="321"/>
                    </a:cubicBezTo>
                    <a:cubicBezTo>
                      <a:pt x="406" y="336"/>
                      <a:pt x="417" y="345"/>
                      <a:pt x="439" y="347"/>
                    </a:cubicBezTo>
                    <a:cubicBezTo>
                      <a:pt x="462" y="348"/>
                      <a:pt x="490" y="339"/>
                      <a:pt x="511" y="348"/>
                    </a:cubicBezTo>
                    <a:cubicBezTo>
                      <a:pt x="532" y="357"/>
                      <a:pt x="538" y="372"/>
                      <a:pt x="552" y="374"/>
                    </a:cubicBezTo>
                    <a:cubicBezTo>
                      <a:pt x="565" y="375"/>
                      <a:pt x="611" y="374"/>
                      <a:pt x="611" y="374"/>
                    </a:cubicBezTo>
                    <a:cubicBezTo>
                      <a:pt x="611" y="374"/>
                      <a:pt x="627" y="390"/>
                      <a:pt x="619" y="443"/>
                    </a:cubicBezTo>
                    <a:cubicBezTo>
                      <a:pt x="512" y="441"/>
                      <a:pt x="512" y="441"/>
                      <a:pt x="512" y="441"/>
                    </a:cubicBezTo>
                    <a:cubicBezTo>
                      <a:pt x="512" y="441"/>
                      <a:pt x="510" y="449"/>
                      <a:pt x="501" y="448"/>
                    </a:cubicBezTo>
                    <a:cubicBezTo>
                      <a:pt x="492" y="447"/>
                      <a:pt x="486" y="448"/>
                      <a:pt x="486" y="448"/>
                    </a:cubicBezTo>
                    <a:cubicBezTo>
                      <a:pt x="390" y="449"/>
                      <a:pt x="390" y="449"/>
                      <a:pt x="390" y="449"/>
                    </a:cubicBezTo>
                    <a:cubicBezTo>
                      <a:pt x="390" y="449"/>
                      <a:pt x="378" y="470"/>
                      <a:pt x="375" y="491"/>
                    </a:cubicBezTo>
                    <a:cubicBezTo>
                      <a:pt x="372" y="511"/>
                      <a:pt x="376" y="532"/>
                      <a:pt x="380" y="538"/>
                    </a:cubicBezTo>
                    <a:cubicBezTo>
                      <a:pt x="380" y="538"/>
                      <a:pt x="412" y="541"/>
                      <a:pt x="414" y="552"/>
                    </a:cubicBezTo>
                    <a:cubicBezTo>
                      <a:pt x="410" y="559"/>
                      <a:pt x="504" y="614"/>
                      <a:pt x="386" y="570"/>
                    </a:cubicBezTo>
                    <a:cubicBezTo>
                      <a:pt x="372" y="565"/>
                      <a:pt x="371" y="556"/>
                      <a:pt x="318" y="574"/>
                    </a:cubicBezTo>
                    <a:cubicBezTo>
                      <a:pt x="265" y="592"/>
                      <a:pt x="267" y="587"/>
                      <a:pt x="247" y="602"/>
                    </a:cubicBezTo>
                    <a:cubicBezTo>
                      <a:pt x="228" y="618"/>
                      <a:pt x="238" y="624"/>
                      <a:pt x="207" y="638"/>
                    </a:cubicBezTo>
                    <a:cubicBezTo>
                      <a:pt x="176" y="652"/>
                      <a:pt x="150" y="668"/>
                      <a:pt x="141" y="678"/>
                    </a:cubicBezTo>
                    <a:cubicBezTo>
                      <a:pt x="132" y="688"/>
                      <a:pt x="110" y="683"/>
                      <a:pt x="119" y="671"/>
                    </a:cubicBezTo>
                    <a:cubicBezTo>
                      <a:pt x="128" y="659"/>
                      <a:pt x="132" y="625"/>
                      <a:pt x="132" y="610"/>
                    </a:cubicBezTo>
                    <a:cubicBezTo>
                      <a:pt x="132" y="596"/>
                      <a:pt x="119" y="584"/>
                      <a:pt x="124" y="577"/>
                    </a:cubicBezTo>
                    <a:cubicBezTo>
                      <a:pt x="129" y="570"/>
                      <a:pt x="134" y="571"/>
                      <a:pt x="126" y="569"/>
                    </a:cubicBezTo>
                    <a:cubicBezTo>
                      <a:pt x="119" y="568"/>
                      <a:pt x="117" y="565"/>
                      <a:pt x="123" y="554"/>
                    </a:cubicBezTo>
                    <a:cubicBezTo>
                      <a:pt x="128" y="544"/>
                      <a:pt x="129" y="542"/>
                      <a:pt x="126" y="530"/>
                    </a:cubicBezTo>
                    <a:cubicBezTo>
                      <a:pt x="123" y="519"/>
                      <a:pt x="128" y="520"/>
                      <a:pt x="126" y="508"/>
                    </a:cubicBezTo>
                    <a:cubicBezTo>
                      <a:pt x="124" y="497"/>
                      <a:pt x="121" y="502"/>
                      <a:pt x="120" y="487"/>
                    </a:cubicBezTo>
                    <a:cubicBezTo>
                      <a:pt x="118" y="473"/>
                      <a:pt x="119" y="474"/>
                      <a:pt x="112" y="467"/>
                    </a:cubicBezTo>
                    <a:cubicBezTo>
                      <a:pt x="105" y="459"/>
                      <a:pt x="93" y="448"/>
                      <a:pt x="93" y="434"/>
                    </a:cubicBezTo>
                    <a:cubicBezTo>
                      <a:pt x="93" y="421"/>
                      <a:pt x="90" y="431"/>
                      <a:pt x="85" y="421"/>
                    </a:cubicBezTo>
                    <a:cubicBezTo>
                      <a:pt x="81" y="411"/>
                      <a:pt x="84" y="411"/>
                      <a:pt x="78" y="399"/>
                    </a:cubicBezTo>
                    <a:cubicBezTo>
                      <a:pt x="73" y="386"/>
                      <a:pt x="62" y="389"/>
                      <a:pt x="63" y="371"/>
                    </a:cubicBezTo>
                    <a:cubicBezTo>
                      <a:pt x="64" y="352"/>
                      <a:pt x="57" y="342"/>
                      <a:pt x="51" y="319"/>
                    </a:cubicBezTo>
                    <a:cubicBezTo>
                      <a:pt x="46" y="295"/>
                      <a:pt x="39" y="281"/>
                      <a:pt x="33" y="266"/>
                    </a:cubicBezTo>
                    <a:cubicBezTo>
                      <a:pt x="28" y="250"/>
                      <a:pt x="16" y="226"/>
                      <a:pt x="17" y="211"/>
                    </a:cubicBezTo>
                    <a:cubicBezTo>
                      <a:pt x="17" y="196"/>
                      <a:pt x="10" y="200"/>
                      <a:pt x="5" y="189"/>
                    </a:cubicBezTo>
                    <a:cubicBezTo>
                      <a:pt x="0" y="178"/>
                      <a:pt x="2" y="172"/>
                      <a:pt x="8" y="153"/>
                    </a:cubicBezTo>
                    <a:cubicBezTo>
                      <a:pt x="15" y="134"/>
                      <a:pt x="15" y="118"/>
                      <a:pt x="27" y="104"/>
                    </a:cubicBezTo>
                    <a:cubicBezTo>
                      <a:pt x="39" y="90"/>
                      <a:pt x="43" y="86"/>
                      <a:pt x="47" y="76"/>
                    </a:cubicBezTo>
                    <a:cubicBezTo>
                      <a:pt x="51" y="67"/>
                      <a:pt x="46" y="60"/>
                      <a:pt x="59" y="53"/>
                    </a:cubicBezTo>
                    <a:cubicBezTo>
                      <a:pt x="72" y="46"/>
                      <a:pt x="71" y="28"/>
                      <a:pt x="72" y="24"/>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58" name="Freeform 10"/>
              <p:cNvSpPr/>
              <p:nvPr/>
            </p:nvSpPr>
            <p:spPr bwMode="auto">
              <a:xfrm>
                <a:off x="2513013" y="2527300"/>
                <a:ext cx="1930400" cy="2090737"/>
              </a:xfrm>
              <a:custGeom>
                <a:cxnLst>
                  <a:cxn ang="0">
                    <a:pos x="560" y="324"/>
                  </a:cxn>
                  <a:cxn ang="0">
                    <a:pos x="420" y="403"/>
                  </a:cxn>
                  <a:cxn ang="0">
                    <a:pos x="479" y="450"/>
                  </a:cxn>
                  <a:cxn ang="0">
                    <a:pos x="828" y="487"/>
                  </a:cxn>
                  <a:cxn ang="0">
                    <a:pos x="908" y="825"/>
                  </a:cxn>
                  <a:cxn ang="0">
                    <a:pos x="937" y="974"/>
                  </a:cxn>
                  <a:cxn ang="0">
                    <a:pos x="1011" y="1012"/>
                  </a:cxn>
                  <a:cxn ang="0">
                    <a:pos x="941" y="1058"/>
                  </a:cxn>
                  <a:cxn ang="0">
                    <a:pos x="1066" y="1114"/>
                  </a:cxn>
                  <a:cxn ang="0">
                    <a:pos x="748" y="1122"/>
                  </a:cxn>
                  <a:cxn ang="0">
                    <a:pos x="747" y="967"/>
                  </a:cxn>
                  <a:cxn ang="0">
                    <a:pos x="707" y="669"/>
                  </a:cxn>
                  <a:cxn ang="0">
                    <a:pos x="613" y="675"/>
                  </a:cxn>
                  <a:cxn ang="0">
                    <a:pos x="540" y="805"/>
                  </a:cxn>
                  <a:cxn ang="0">
                    <a:pos x="445" y="761"/>
                  </a:cxn>
                  <a:cxn ang="0">
                    <a:pos x="455" y="930"/>
                  </a:cxn>
                  <a:cxn ang="0">
                    <a:pos x="684" y="985"/>
                  </a:cxn>
                  <a:cxn ang="0">
                    <a:pos x="690" y="1020"/>
                  </a:cxn>
                  <a:cxn ang="0">
                    <a:pos x="669" y="983"/>
                  </a:cxn>
                  <a:cxn ang="0">
                    <a:pos x="759" y="1075"/>
                  </a:cxn>
                  <a:cxn ang="0">
                    <a:pos x="681" y="1095"/>
                  </a:cxn>
                  <a:cxn ang="0">
                    <a:pos x="448" y="993"/>
                  </a:cxn>
                  <a:cxn ang="0">
                    <a:pos x="395" y="1067"/>
                  </a:cxn>
                  <a:cxn ang="0">
                    <a:pos x="327" y="1135"/>
                  </a:cxn>
                  <a:cxn ang="0">
                    <a:pos x="259" y="1134"/>
                  </a:cxn>
                  <a:cxn ang="0">
                    <a:pos x="301" y="1062"/>
                  </a:cxn>
                  <a:cxn ang="0">
                    <a:pos x="306" y="998"/>
                  </a:cxn>
                  <a:cxn ang="0">
                    <a:pos x="67" y="1028"/>
                  </a:cxn>
                  <a:cxn ang="0">
                    <a:pos x="70" y="1069"/>
                  </a:cxn>
                  <a:cxn ang="0">
                    <a:pos x="6" y="1067"/>
                  </a:cxn>
                  <a:cxn ang="0">
                    <a:pos x="42" y="1030"/>
                  </a:cxn>
                  <a:cxn ang="0">
                    <a:pos x="290" y="936"/>
                  </a:cxn>
                  <a:cxn ang="0">
                    <a:pos x="384" y="765"/>
                  </a:cxn>
                  <a:cxn ang="0">
                    <a:pos x="173" y="728"/>
                  </a:cxn>
                  <a:cxn ang="0">
                    <a:pos x="175" y="547"/>
                  </a:cxn>
                  <a:cxn ang="0">
                    <a:pos x="71" y="92"/>
                  </a:cxn>
                  <a:cxn ang="0">
                    <a:pos x="84" y="67"/>
                  </a:cxn>
                  <a:cxn ang="0">
                    <a:pos x="136" y="221"/>
                  </a:cxn>
                  <a:cxn ang="0">
                    <a:pos x="164" y="290"/>
                  </a:cxn>
                  <a:cxn ang="0">
                    <a:pos x="195" y="362"/>
                  </a:cxn>
                  <a:cxn ang="0">
                    <a:pos x="209" y="435"/>
                  </a:cxn>
                  <a:cxn ang="0">
                    <a:pos x="207" y="478"/>
                  </a:cxn>
                  <a:cxn ang="0">
                    <a:pos x="212" y="566"/>
                  </a:cxn>
                  <a:cxn ang="0">
                    <a:pos x="300" y="506"/>
                  </a:cxn>
                  <a:cxn ang="0">
                    <a:pos x="331" y="354"/>
                  </a:cxn>
                </a:cxnLst>
                <a:rect l="0" t="0" r="r" b="b"/>
                <a:pathLst>
                  <a:path w="1075" h="1164">
                    <a:moveTo>
                      <a:pt x="285" y="357"/>
                    </a:moveTo>
                    <a:cubicBezTo>
                      <a:pt x="286" y="338"/>
                      <a:pt x="286" y="338"/>
                      <a:pt x="286" y="338"/>
                    </a:cubicBezTo>
                    <a:cubicBezTo>
                      <a:pt x="560" y="324"/>
                      <a:pt x="560" y="324"/>
                      <a:pt x="560" y="324"/>
                    </a:cubicBezTo>
                    <a:cubicBezTo>
                      <a:pt x="560" y="324"/>
                      <a:pt x="565" y="338"/>
                      <a:pt x="558" y="341"/>
                    </a:cubicBezTo>
                    <a:cubicBezTo>
                      <a:pt x="552" y="343"/>
                      <a:pt x="455" y="347"/>
                      <a:pt x="455" y="347"/>
                    </a:cubicBezTo>
                    <a:cubicBezTo>
                      <a:pt x="455" y="347"/>
                      <a:pt x="425" y="358"/>
                      <a:pt x="420" y="403"/>
                    </a:cubicBezTo>
                    <a:cubicBezTo>
                      <a:pt x="414" y="449"/>
                      <a:pt x="420" y="447"/>
                      <a:pt x="420" y="447"/>
                    </a:cubicBezTo>
                    <a:cubicBezTo>
                      <a:pt x="420" y="447"/>
                      <a:pt x="439" y="441"/>
                      <a:pt x="450" y="445"/>
                    </a:cubicBezTo>
                    <a:cubicBezTo>
                      <a:pt x="460" y="449"/>
                      <a:pt x="467" y="456"/>
                      <a:pt x="479" y="450"/>
                    </a:cubicBezTo>
                    <a:cubicBezTo>
                      <a:pt x="491" y="444"/>
                      <a:pt x="490" y="441"/>
                      <a:pt x="490" y="441"/>
                    </a:cubicBezTo>
                    <a:cubicBezTo>
                      <a:pt x="490" y="441"/>
                      <a:pt x="567" y="440"/>
                      <a:pt x="593" y="443"/>
                    </a:cubicBezTo>
                    <a:cubicBezTo>
                      <a:pt x="619" y="446"/>
                      <a:pt x="789" y="466"/>
                      <a:pt x="828" y="487"/>
                    </a:cubicBezTo>
                    <a:cubicBezTo>
                      <a:pt x="828" y="487"/>
                      <a:pt x="845" y="496"/>
                      <a:pt x="851" y="529"/>
                    </a:cubicBezTo>
                    <a:cubicBezTo>
                      <a:pt x="856" y="563"/>
                      <a:pt x="882" y="678"/>
                      <a:pt x="886" y="700"/>
                    </a:cubicBezTo>
                    <a:cubicBezTo>
                      <a:pt x="890" y="721"/>
                      <a:pt x="904" y="787"/>
                      <a:pt x="908" y="825"/>
                    </a:cubicBezTo>
                    <a:cubicBezTo>
                      <a:pt x="912" y="862"/>
                      <a:pt x="910" y="886"/>
                      <a:pt x="919" y="903"/>
                    </a:cubicBezTo>
                    <a:cubicBezTo>
                      <a:pt x="928" y="920"/>
                      <a:pt x="930" y="921"/>
                      <a:pt x="931" y="937"/>
                    </a:cubicBezTo>
                    <a:cubicBezTo>
                      <a:pt x="932" y="953"/>
                      <a:pt x="939" y="963"/>
                      <a:pt x="937" y="974"/>
                    </a:cubicBezTo>
                    <a:cubicBezTo>
                      <a:pt x="935" y="985"/>
                      <a:pt x="925" y="986"/>
                      <a:pt x="925" y="986"/>
                    </a:cubicBezTo>
                    <a:cubicBezTo>
                      <a:pt x="925" y="986"/>
                      <a:pt x="938" y="1004"/>
                      <a:pt x="957" y="1007"/>
                    </a:cubicBezTo>
                    <a:cubicBezTo>
                      <a:pt x="976" y="1010"/>
                      <a:pt x="1000" y="1012"/>
                      <a:pt x="1011" y="1012"/>
                    </a:cubicBezTo>
                    <a:cubicBezTo>
                      <a:pt x="1023" y="1011"/>
                      <a:pt x="1028" y="1009"/>
                      <a:pt x="1030" y="1021"/>
                    </a:cubicBezTo>
                    <a:cubicBezTo>
                      <a:pt x="1030" y="1021"/>
                      <a:pt x="1038" y="1021"/>
                      <a:pt x="1032" y="1028"/>
                    </a:cubicBezTo>
                    <a:cubicBezTo>
                      <a:pt x="1026" y="1034"/>
                      <a:pt x="999" y="1064"/>
                      <a:pt x="941" y="1058"/>
                    </a:cubicBezTo>
                    <a:cubicBezTo>
                      <a:pt x="941" y="1058"/>
                      <a:pt x="1020" y="1091"/>
                      <a:pt x="1053" y="1084"/>
                    </a:cubicBezTo>
                    <a:cubicBezTo>
                      <a:pt x="1053" y="1084"/>
                      <a:pt x="1071" y="1085"/>
                      <a:pt x="1070" y="1098"/>
                    </a:cubicBezTo>
                    <a:cubicBezTo>
                      <a:pt x="1070" y="1098"/>
                      <a:pt x="1075" y="1105"/>
                      <a:pt x="1066" y="1114"/>
                    </a:cubicBezTo>
                    <a:cubicBezTo>
                      <a:pt x="1066" y="1114"/>
                      <a:pt x="990" y="1147"/>
                      <a:pt x="859" y="1132"/>
                    </a:cubicBezTo>
                    <a:cubicBezTo>
                      <a:pt x="859" y="1132"/>
                      <a:pt x="830" y="1130"/>
                      <a:pt x="816" y="1132"/>
                    </a:cubicBezTo>
                    <a:cubicBezTo>
                      <a:pt x="802" y="1134"/>
                      <a:pt x="748" y="1135"/>
                      <a:pt x="748" y="1122"/>
                    </a:cubicBezTo>
                    <a:cubicBezTo>
                      <a:pt x="747" y="1110"/>
                      <a:pt x="747" y="1096"/>
                      <a:pt x="749" y="1095"/>
                    </a:cubicBezTo>
                    <a:cubicBezTo>
                      <a:pt x="749" y="1095"/>
                      <a:pt x="746" y="1031"/>
                      <a:pt x="753" y="1026"/>
                    </a:cubicBezTo>
                    <a:cubicBezTo>
                      <a:pt x="760" y="1021"/>
                      <a:pt x="749" y="988"/>
                      <a:pt x="747" y="967"/>
                    </a:cubicBezTo>
                    <a:cubicBezTo>
                      <a:pt x="745" y="946"/>
                      <a:pt x="723" y="845"/>
                      <a:pt x="720" y="819"/>
                    </a:cubicBezTo>
                    <a:cubicBezTo>
                      <a:pt x="718" y="794"/>
                      <a:pt x="710" y="763"/>
                      <a:pt x="707" y="741"/>
                    </a:cubicBezTo>
                    <a:cubicBezTo>
                      <a:pt x="704" y="720"/>
                      <a:pt x="703" y="682"/>
                      <a:pt x="707" y="669"/>
                    </a:cubicBezTo>
                    <a:cubicBezTo>
                      <a:pt x="710" y="656"/>
                      <a:pt x="707" y="656"/>
                      <a:pt x="707" y="656"/>
                    </a:cubicBezTo>
                    <a:cubicBezTo>
                      <a:pt x="707" y="656"/>
                      <a:pt x="678" y="675"/>
                      <a:pt x="656" y="674"/>
                    </a:cubicBezTo>
                    <a:cubicBezTo>
                      <a:pt x="635" y="673"/>
                      <a:pt x="613" y="675"/>
                      <a:pt x="613" y="675"/>
                    </a:cubicBezTo>
                    <a:cubicBezTo>
                      <a:pt x="613" y="675"/>
                      <a:pt x="629" y="714"/>
                      <a:pt x="562" y="734"/>
                    </a:cubicBezTo>
                    <a:cubicBezTo>
                      <a:pt x="562" y="734"/>
                      <a:pt x="545" y="754"/>
                      <a:pt x="538" y="756"/>
                    </a:cubicBezTo>
                    <a:cubicBezTo>
                      <a:pt x="540" y="805"/>
                      <a:pt x="540" y="805"/>
                      <a:pt x="540" y="805"/>
                    </a:cubicBezTo>
                    <a:cubicBezTo>
                      <a:pt x="540" y="805"/>
                      <a:pt x="522" y="825"/>
                      <a:pt x="483" y="816"/>
                    </a:cubicBezTo>
                    <a:cubicBezTo>
                      <a:pt x="471" y="763"/>
                      <a:pt x="471" y="763"/>
                      <a:pt x="471" y="763"/>
                    </a:cubicBezTo>
                    <a:cubicBezTo>
                      <a:pt x="445" y="761"/>
                      <a:pt x="445" y="761"/>
                      <a:pt x="445" y="761"/>
                    </a:cubicBezTo>
                    <a:cubicBezTo>
                      <a:pt x="441" y="766"/>
                      <a:pt x="441" y="766"/>
                      <a:pt x="441" y="766"/>
                    </a:cubicBezTo>
                    <a:cubicBezTo>
                      <a:pt x="458" y="766"/>
                      <a:pt x="458" y="766"/>
                      <a:pt x="458" y="766"/>
                    </a:cubicBezTo>
                    <a:cubicBezTo>
                      <a:pt x="455" y="930"/>
                      <a:pt x="455" y="930"/>
                      <a:pt x="455" y="930"/>
                    </a:cubicBezTo>
                    <a:cubicBezTo>
                      <a:pt x="689" y="950"/>
                      <a:pt x="689" y="950"/>
                      <a:pt x="689" y="950"/>
                    </a:cubicBezTo>
                    <a:cubicBezTo>
                      <a:pt x="689" y="983"/>
                      <a:pt x="689" y="983"/>
                      <a:pt x="689" y="983"/>
                    </a:cubicBezTo>
                    <a:cubicBezTo>
                      <a:pt x="684" y="985"/>
                      <a:pt x="684" y="985"/>
                      <a:pt x="684" y="985"/>
                    </a:cubicBezTo>
                    <a:cubicBezTo>
                      <a:pt x="684" y="985"/>
                      <a:pt x="682" y="988"/>
                      <a:pt x="684" y="989"/>
                    </a:cubicBezTo>
                    <a:cubicBezTo>
                      <a:pt x="684" y="989"/>
                      <a:pt x="696" y="992"/>
                      <a:pt x="693" y="1006"/>
                    </a:cubicBezTo>
                    <a:cubicBezTo>
                      <a:pt x="690" y="1020"/>
                      <a:pt x="690" y="1020"/>
                      <a:pt x="690" y="1020"/>
                    </a:cubicBezTo>
                    <a:cubicBezTo>
                      <a:pt x="690" y="1020"/>
                      <a:pt x="631" y="1016"/>
                      <a:pt x="645" y="993"/>
                    </a:cubicBezTo>
                    <a:cubicBezTo>
                      <a:pt x="645" y="993"/>
                      <a:pt x="662" y="987"/>
                      <a:pt x="670" y="989"/>
                    </a:cubicBezTo>
                    <a:cubicBezTo>
                      <a:pt x="669" y="983"/>
                      <a:pt x="669" y="983"/>
                      <a:pt x="669" y="983"/>
                    </a:cubicBezTo>
                    <a:cubicBezTo>
                      <a:pt x="618" y="983"/>
                      <a:pt x="618" y="983"/>
                      <a:pt x="618" y="983"/>
                    </a:cubicBezTo>
                    <a:cubicBezTo>
                      <a:pt x="764" y="1026"/>
                      <a:pt x="764" y="1026"/>
                      <a:pt x="764" y="1026"/>
                    </a:cubicBezTo>
                    <a:cubicBezTo>
                      <a:pt x="759" y="1075"/>
                      <a:pt x="759" y="1075"/>
                      <a:pt x="759" y="1075"/>
                    </a:cubicBezTo>
                    <a:cubicBezTo>
                      <a:pt x="748" y="1075"/>
                      <a:pt x="748" y="1075"/>
                      <a:pt x="748" y="1075"/>
                    </a:cubicBezTo>
                    <a:cubicBezTo>
                      <a:pt x="748" y="1075"/>
                      <a:pt x="752" y="1126"/>
                      <a:pt x="716" y="1125"/>
                    </a:cubicBezTo>
                    <a:cubicBezTo>
                      <a:pt x="716" y="1125"/>
                      <a:pt x="679" y="1125"/>
                      <a:pt x="681" y="1095"/>
                    </a:cubicBezTo>
                    <a:cubicBezTo>
                      <a:pt x="681" y="1095"/>
                      <a:pt x="684" y="1065"/>
                      <a:pt x="718" y="1067"/>
                    </a:cubicBezTo>
                    <a:cubicBezTo>
                      <a:pt x="719" y="1060"/>
                      <a:pt x="719" y="1060"/>
                      <a:pt x="719" y="1060"/>
                    </a:cubicBezTo>
                    <a:cubicBezTo>
                      <a:pt x="448" y="993"/>
                      <a:pt x="448" y="993"/>
                      <a:pt x="448" y="993"/>
                    </a:cubicBezTo>
                    <a:cubicBezTo>
                      <a:pt x="448" y="993"/>
                      <a:pt x="447" y="1010"/>
                      <a:pt x="438" y="1012"/>
                    </a:cubicBezTo>
                    <a:cubicBezTo>
                      <a:pt x="438" y="1068"/>
                      <a:pt x="438" y="1068"/>
                      <a:pt x="438" y="1068"/>
                    </a:cubicBezTo>
                    <a:cubicBezTo>
                      <a:pt x="438" y="1068"/>
                      <a:pt x="405" y="1073"/>
                      <a:pt x="395" y="1067"/>
                    </a:cubicBezTo>
                    <a:cubicBezTo>
                      <a:pt x="395" y="1026"/>
                      <a:pt x="395" y="1026"/>
                      <a:pt x="395" y="1026"/>
                    </a:cubicBezTo>
                    <a:cubicBezTo>
                      <a:pt x="323" y="1096"/>
                      <a:pt x="323" y="1096"/>
                      <a:pt x="323" y="1096"/>
                    </a:cubicBezTo>
                    <a:cubicBezTo>
                      <a:pt x="323" y="1096"/>
                      <a:pt x="335" y="1120"/>
                      <a:pt x="327" y="1135"/>
                    </a:cubicBezTo>
                    <a:cubicBezTo>
                      <a:pt x="327" y="1135"/>
                      <a:pt x="319" y="1140"/>
                      <a:pt x="317" y="1135"/>
                    </a:cubicBezTo>
                    <a:cubicBezTo>
                      <a:pt x="317" y="1135"/>
                      <a:pt x="319" y="1164"/>
                      <a:pt x="290" y="1164"/>
                    </a:cubicBezTo>
                    <a:cubicBezTo>
                      <a:pt x="290" y="1164"/>
                      <a:pt x="258" y="1162"/>
                      <a:pt x="259" y="1134"/>
                    </a:cubicBezTo>
                    <a:cubicBezTo>
                      <a:pt x="259" y="1134"/>
                      <a:pt x="250" y="1137"/>
                      <a:pt x="255" y="1127"/>
                    </a:cubicBezTo>
                    <a:cubicBezTo>
                      <a:pt x="255" y="1127"/>
                      <a:pt x="262" y="1095"/>
                      <a:pt x="300" y="1096"/>
                    </a:cubicBezTo>
                    <a:cubicBezTo>
                      <a:pt x="301" y="1062"/>
                      <a:pt x="301" y="1062"/>
                      <a:pt x="301" y="1062"/>
                    </a:cubicBezTo>
                    <a:cubicBezTo>
                      <a:pt x="301" y="1062"/>
                      <a:pt x="301" y="1052"/>
                      <a:pt x="310" y="1044"/>
                    </a:cubicBezTo>
                    <a:cubicBezTo>
                      <a:pt x="351" y="992"/>
                      <a:pt x="351" y="992"/>
                      <a:pt x="351" y="992"/>
                    </a:cubicBezTo>
                    <a:cubicBezTo>
                      <a:pt x="306" y="998"/>
                      <a:pt x="306" y="998"/>
                      <a:pt x="306" y="998"/>
                    </a:cubicBezTo>
                    <a:cubicBezTo>
                      <a:pt x="306" y="998"/>
                      <a:pt x="307" y="1025"/>
                      <a:pt x="279" y="1028"/>
                    </a:cubicBezTo>
                    <a:cubicBezTo>
                      <a:pt x="279" y="1028"/>
                      <a:pt x="255" y="1026"/>
                      <a:pt x="258" y="1005"/>
                    </a:cubicBezTo>
                    <a:cubicBezTo>
                      <a:pt x="67" y="1028"/>
                      <a:pt x="67" y="1028"/>
                      <a:pt x="67" y="1028"/>
                    </a:cubicBezTo>
                    <a:cubicBezTo>
                      <a:pt x="65" y="1035"/>
                      <a:pt x="65" y="1035"/>
                      <a:pt x="65" y="1035"/>
                    </a:cubicBezTo>
                    <a:cubicBezTo>
                      <a:pt x="73" y="1037"/>
                      <a:pt x="73" y="1037"/>
                      <a:pt x="73" y="1037"/>
                    </a:cubicBezTo>
                    <a:cubicBezTo>
                      <a:pt x="73" y="1037"/>
                      <a:pt x="76" y="1067"/>
                      <a:pt x="70" y="1069"/>
                    </a:cubicBezTo>
                    <a:cubicBezTo>
                      <a:pt x="70" y="1069"/>
                      <a:pt x="63" y="1071"/>
                      <a:pt x="61" y="1075"/>
                    </a:cubicBezTo>
                    <a:cubicBezTo>
                      <a:pt x="59" y="1079"/>
                      <a:pt x="50" y="1095"/>
                      <a:pt x="28" y="1094"/>
                    </a:cubicBezTo>
                    <a:cubicBezTo>
                      <a:pt x="28" y="1094"/>
                      <a:pt x="4" y="1092"/>
                      <a:pt x="6" y="1067"/>
                    </a:cubicBezTo>
                    <a:cubicBezTo>
                      <a:pt x="6" y="1067"/>
                      <a:pt x="0" y="1067"/>
                      <a:pt x="3" y="1057"/>
                    </a:cubicBezTo>
                    <a:cubicBezTo>
                      <a:pt x="3" y="1057"/>
                      <a:pt x="18" y="1028"/>
                      <a:pt x="44" y="1032"/>
                    </a:cubicBezTo>
                    <a:cubicBezTo>
                      <a:pt x="42" y="1030"/>
                      <a:pt x="42" y="1030"/>
                      <a:pt x="42" y="1030"/>
                    </a:cubicBezTo>
                    <a:cubicBezTo>
                      <a:pt x="44" y="994"/>
                      <a:pt x="44" y="994"/>
                      <a:pt x="44" y="994"/>
                    </a:cubicBezTo>
                    <a:cubicBezTo>
                      <a:pt x="290" y="949"/>
                      <a:pt x="290" y="949"/>
                      <a:pt x="290" y="949"/>
                    </a:cubicBezTo>
                    <a:cubicBezTo>
                      <a:pt x="290" y="936"/>
                      <a:pt x="290" y="936"/>
                      <a:pt x="290" y="936"/>
                    </a:cubicBezTo>
                    <a:cubicBezTo>
                      <a:pt x="378" y="929"/>
                      <a:pt x="378" y="929"/>
                      <a:pt x="378" y="929"/>
                    </a:cubicBezTo>
                    <a:cubicBezTo>
                      <a:pt x="374" y="767"/>
                      <a:pt x="374" y="767"/>
                      <a:pt x="374" y="767"/>
                    </a:cubicBezTo>
                    <a:cubicBezTo>
                      <a:pt x="384" y="765"/>
                      <a:pt x="384" y="765"/>
                      <a:pt x="384" y="765"/>
                    </a:cubicBezTo>
                    <a:cubicBezTo>
                      <a:pt x="382" y="754"/>
                      <a:pt x="382" y="754"/>
                      <a:pt x="382" y="754"/>
                    </a:cubicBezTo>
                    <a:cubicBezTo>
                      <a:pt x="382" y="754"/>
                      <a:pt x="341" y="761"/>
                      <a:pt x="325" y="728"/>
                    </a:cubicBezTo>
                    <a:cubicBezTo>
                      <a:pt x="173" y="728"/>
                      <a:pt x="173" y="728"/>
                      <a:pt x="173" y="728"/>
                    </a:cubicBezTo>
                    <a:cubicBezTo>
                      <a:pt x="173" y="728"/>
                      <a:pt x="143" y="730"/>
                      <a:pt x="147" y="698"/>
                    </a:cubicBezTo>
                    <a:cubicBezTo>
                      <a:pt x="152" y="661"/>
                      <a:pt x="152" y="661"/>
                      <a:pt x="152" y="661"/>
                    </a:cubicBezTo>
                    <a:cubicBezTo>
                      <a:pt x="152" y="661"/>
                      <a:pt x="172" y="575"/>
                      <a:pt x="175" y="547"/>
                    </a:cubicBezTo>
                    <a:cubicBezTo>
                      <a:pt x="179" y="519"/>
                      <a:pt x="184" y="456"/>
                      <a:pt x="166" y="405"/>
                    </a:cubicBezTo>
                    <a:cubicBezTo>
                      <a:pt x="147" y="353"/>
                      <a:pt x="141" y="308"/>
                      <a:pt x="133" y="282"/>
                    </a:cubicBezTo>
                    <a:cubicBezTo>
                      <a:pt x="125" y="256"/>
                      <a:pt x="75" y="108"/>
                      <a:pt x="71" y="92"/>
                    </a:cubicBezTo>
                    <a:cubicBezTo>
                      <a:pt x="71" y="92"/>
                      <a:pt x="27" y="19"/>
                      <a:pt x="58" y="11"/>
                    </a:cubicBezTo>
                    <a:cubicBezTo>
                      <a:pt x="58" y="11"/>
                      <a:pt x="77" y="0"/>
                      <a:pt x="85" y="40"/>
                    </a:cubicBezTo>
                    <a:cubicBezTo>
                      <a:pt x="85" y="40"/>
                      <a:pt x="79" y="57"/>
                      <a:pt x="84" y="67"/>
                    </a:cubicBezTo>
                    <a:cubicBezTo>
                      <a:pt x="89" y="77"/>
                      <a:pt x="94" y="80"/>
                      <a:pt x="94" y="98"/>
                    </a:cubicBezTo>
                    <a:cubicBezTo>
                      <a:pt x="94" y="116"/>
                      <a:pt x="106" y="137"/>
                      <a:pt x="113" y="153"/>
                    </a:cubicBezTo>
                    <a:cubicBezTo>
                      <a:pt x="120" y="170"/>
                      <a:pt x="132" y="214"/>
                      <a:pt x="136" y="221"/>
                    </a:cubicBezTo>
                    <a:cubicBezTo>
                      <a:pt x="140" y="229"/>
                      <a:pt x="146" y="242"/>
                      <a:pt x="147" y="253"/>
                    </a:cubicBezTo>
                    <a:cubicBezTo>
                      <a:pt x="148" y="263"/>
                      <a:pt x="147" y="263"/>
                      <a:pt x="154" y="270"/>
                    </a:cubicBezTo>
                    <a:cubicBezTo>
                      <a:pt x="161" y="277"/>
                      <a:pt x="162" y="278"/>
                      <a:pt x="164" y="290"/>
                    </a:cubicBezTo>
                    <a:cubicBezTo>
                      <a:pt x="167" y="301"/>
                      <a:pt x="172" y="303"/>
                      <a:pt x="173" y="307"/>
                    </a:cubicBezTo>
                    <a:cubicBezTo>
                      <a:pt x="173" y="312"/>
                      <a:pt x="174" y="329"/>
                      <a:pt x="178" y="337"/>
                    </a:cubicBezTo>
                    <a:cubicBezTo>
                      <a:pt x="183" y="345"/>
                      <a:pt x="193" y="349"/>
                      <a:pt x="195" y="362"/>
                    </a:cubicBezTo>
                    <a:cubicBezTo>
                      <a:pt x="198" y="374"/>
                      <a:pt x="197" y="380"/>
                      <a:pt x="200" y="387"/>
                    </a:cubicBezTo>
                    <a:cubicBezTo>
                      <a:pt x="204" y="394"/>
                      <a:pt x="204" y="400"/>
                      <a:pt x="203" y="408"/>
                    </a:cubicBezTo>
                    <a:cubicBezTo>
                      <a:pt x="202" y="417"/>
                      <a:pt x="211" y="427"/>
                      <a:pt x="209" y="435"/>
                    </a:cubicBezTo>
                    <a:cubicBezTo>
                      <a:pt x="207" y="442"/>
                      <a:pt x="199" y="448"/>
                      <a:pt x="204" y="450"/>
                    </a:cubicBezTo>
                    <a:cubicBezTo>
                      <a:pt x="209" y="452"/>
                      <a:pt x="218" y="452"/>
                      <a:pt x="213" y="459"/>
                    </a:cubicBezTo>
                    <a:cubicBezTo>
                      <a:pt x="208" y="465"/>
                      <a:pt x="205" y="471"/>
                      <a:pt x="207" y="478"/>
                    </a:cubicBezTo>
                    <a:cubicBezTo>
                      <a:pt x="210" y="484"/>
                      <a:pt x="213" y="505"/>
                      <a:pt x="211" y="520"/>
                    </a:cubicBezTo>
                    <a:cubicBezTo>
                      <a:pt x="209" y="535"/>
                      <a:pt x="204" y="547"/>
                      <a:pt x="201" y="553"/>
                    </a:cubicBezTo>
                    <a:cubicBezTo>
                      <a:pt x="199" y="560"/>
                      <a:pt x="196" y="568"/>
                      <a:pt x="212" y="566"/>
                    </a:cubicBezTo>
                    <a:cubicBezTo>
                      <a:pt x="212" y="566"/>
                      <a:pt x="222" y="555"/>
                      <a:pt x="231" y="548"/>
                    </a:cubicBezTo>
                    <a:cubicBezTo>
                      <a:pt x="240" y="542"/>
                      <a:pt x="257" y="528"/>
                      <a:pt x="264" y="524"/>
                    </a:cubicBezTo>
                    <a:cubicBezTo>
                      <a:pt x="272" y="519"/>
                      <a:pt x="294" y="510"/>
                      <a:pt x="300" y="506"/>
                    </a:cubicBezTo>
                    <a:cubicBezTo>
                      <a:pt x="305" y="501"/>
                      <a:pt x="322" y="476"/>
                      <a:pt x="341" y="470"/>
                    </a:cubicBezTo>
                    <a:cubicBezTo>
                      <a:pt x="359" y="380"/>
                      <a:pt x="359" y="380"/>
                      <a:pt x="359" y="380"/>
                    </a:cubicBezTo>
                    <a:cubicBezTo>
                      <a:pt x="359" y="380"/>
                      <a:pt x="348" y="352"/>
                      <a:pt x="331" y="354"/>
                    </a:cubicBezTo>
                    <a:lnTo>
                      <a:pt x="285" y="357"/>
                    </a:ln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59" name="Freeform 11"/>
              <p:cNvSpPr/>
              <p:nvPr/>
            </p:nvSpPr>
            <p:spPr bwMode="auto">
              <a:xfrm>
                <a:off x="3775075" y="2605088"/>
                <a:ext cx="703263" cy="517525"/>
              </a:xfrm>
              <a:custGeom>
                <a:cxnLst>
                  <a:cxn ang="0">
                    <a:pos x="0" y="288"/>
                  </a:cxn>
                  <a:cxn ang="0">
                    <a:pos x="258" y="289"/>
                  </a:cxn>
                  <a:cxn ang="0">
                    <a:pos x="270" y="276"/>
                  </a:cxn>
                  <a:cxn ang="0">
                    <a:pos x="270" y="261"/>
                  </a:cxn>
                  <a:cxn ang="0">
                    <a:pos x="264" y="260"/>
                  </a:cxn>
                  <a:cxn ang="0">
                    <a:pos x="389" y="10"/>
                  </a:cxn>
                  <a:cxn ang="0">
                    <a:pos x="386" y="0"/>
                  </a:cxn>
                  <a:cxn ang="0">
                    <a:pos x="374" y="1"/>
                  </a:cxn>
                  <a:cxn ang="0">
                    <a:pos x="240" y="260"/>
                  </a:cxn>
                  <a:cxn ang="0">
                    <a:pos x="238" y="264"/>
                  </a:cxn>
                  <a:cxn ang="0">
                    <a:pos x="5" y="266"/>
                  </a:cxn>
                  <a:cxn ang="0">
                    <a:pos x="0" y="288"/>
                  </a:cxn>
                </a:cxnLst>
                <a:rect l="0" t="0" r="r" b="b"/>
                <a:pathLst>
                  <a:path w="392" h="289">
                    <a:moveTo>
                      <a:pt x="0" y="288"/>
                    </a:moveTo>
                    <a:cubicBezTo>
                      <a:pt x="258" y="289"/>
                      <a:pt x="258" y="289"/>
                      <a:pt x="258" y="289"/>
                    </a:cubicBezTo>
                    <a:cubicBezTo>
                      <a:pt x="258" y="289"/>
                      <a:pt x="270" y="283"/>
                      <a:pt x="270" y="276"/>
                    </a:cubicBezTo>
                    <a:cubicBezTo>
                      <a:pt x="270" y="261"/>
                      <a:pt x="270" y="261"/>
                      <a:pt x="270" y="261"/>
                    </a:cubicBezTo>
                    <a:cubicBezTo>
                      <a:pt x="264" y="260"/>
                      <a:pt x="264" y="260"/>
                      <a:pt x="264" y="260"/>
                    </a:cubicBezTo>
                    <a:cubicBezTo>
                      <a:pt x="389" y="10"/>
                      <a:pt x="389" y="10"/>
                      <a:pt x="389" y="10"/>
                    </a:cubicBezTo>
                    <a:cubicBezTo>
                      <a:pt x="389" y="10"/>
                      <a:pt x="392" y="2"/>
                      <a:pt x="386" y="0"/>
                    </a:cubicBezTo>
                    <a:cubicBezTo>
                      <a:pt x="374" y="1"/>
                      <a:pt x="374" y="1"/>
                      <a:pt x="374" y="1"/>
                    </a:cubicBezTo>
                    <a:cubicBezTo>
                      <a:pt x="240" y="260"/>
                      <a:pt x="240" y="260"/>
                      <a:pt x="240" y="260"/>
                    </a:cubicBezTo>
                    <a:cubicBezTo>
                      <a:pt x="238" y="264"/>
                      <a:pt x="238" y="264"/>
                      <a:pt x="238" y="264"/>
                    </a:cubicBezTo>
                    <a:cubicBezTo>
                      <a:pt x="5" y="266"/>
                      <a:pt x="5" y="266"/>
                      <a:pt x="5" y="266"/>
                    </a:cubicBezTo>
                    <a:lnTo>
                      <a:pt x="0" y="288"/>
                    </a:ln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 name="Group 76"/>
            <p:cNvGrpSpPr/>
            <p:nvPr/>
          </p:nvGrpSpPr>
          <p:grpSpPr>
            <a:xfrm>
              <a:off x="2854474" y="2090462"/>
              <a:ext cx="1412726" cy="2135244"/>
              <a:chOff x="4895850" y="1982788"/>
              <a:chExt cx="1735138" cy="2622549"/>
            </a:xfrm>
            <a:solidFill>
              <a:schemeClr val="tx1">
                <a:lumMod val="25000"/>
                <a:lumOff val="75000"/>
              </a:schemeClr>
            </a:solidFill>
          </p:grpSpPr>
          <p:sp>
            <p:nvSpPr>
              <p:cNvPr id="2060" name="Freeform 12"/>
              <p:cNvSpPr/>
              <p:nvPr/>
            </p:nvSpPr>
            <p:spPr bwMode="auto">
              <a:xfrm>
                <a:off x="4895850" y="2605088"/>
                <a:ext cx="703263" cy="517525"/>
              </a:xfrm>
              <a:custGeom>
                <a:cxnLst>
                  <a:cxn ang="0">
                    <a:pos x="392" y="288"/>
                  </a:cxn>
                  <a:cxn ang="0">
                    <a:pos x="135" y="289"/>
                  </a:cxn>
                  <a:cxn ang="0">
                    <a:pos x="122" y="276"/>
                  </a:cxn>
                  <a:cxn ang="0">
                    <a:pos x="123" y="261"/>
                  </a:cxn>
                  <a:cxn ang="0">
                    <a:pos x="129" y="260"/>
                  </a:cxn>
                  <a:cxn ang="0">
                    <a:pos x="3" y="10"/>
                  </a:cxn>
                  <a:cxn ang="0">
                    <a:pos x="7" y="0"/>
                  </a:cxn>
                  <a:cxn ang="0">
                    <a:pos x="19" y="1"/>
                  </a:cxn>
                  <a:cxn ang="0">
                    <a:pos x="152" y="260"/>
                  </a:cxn>
                  <a:cxn ang="0">
                    <a:pos x="154" y="264"/>
                  </a:cxn>
                  <a:cxn ang="0">
                    <a:pos x="388" y="266"/>
                  </a:cxn>
                  <a:cxn ang="0">
                    <a:pos x="392" y="288"/>
                  </a:cxn>
                </a:cxnLst>
                <a:rect l="0" t="0" r="r" b="b"/>
                <a:pathLst>
                  <a:path w="392" h="289">
                    <a:moveTo>
                      <a:pt x="392" y="288"/>
                    </a:moveTo>
                    <a:cubicBezTo>
                      <a:pt x="135" y="289"/>
                      <a:pt x="135" y="289"/>
                      <a:pt x="135" y="289"/>
                    </a:cubicBezTo>
                    <a:cubicBezTo>
                      <a:pt x="135" y="289"/>
                      <a:pt x="123" y="283"/>
                      <a:pt x="122" y="276"/>
                    </a:cubicBezTo>
                    <a:cubicBezTo>
                      <a:pt x="123" y="261"/>
                      <a:pt x="123" y="261"/>
                      <a:pt x="123" y="261"/>
                    </a:cubicBezTo>
                    <a:cubicBezTo>
                      <a:pt x="129" y="260"/>
                      <a:pt x="129" y="260"/>
                      <a:pt x="129" y="260"/>
                    </a:cubicBezTo>
                    <a:cubicBezTo>
                      <a:pt x="3" y="10"/>
                      <a:pt x="3" y="10"/>
                      <a:pt x="3" y="10"/>
                    </a:cubicBezTo>
                    <a:cubicBezTo>
                      <a:pt x="3" y="10"/>
                      <a:pt x="0" y="2"/>
                      <a:pt x="7" y="0"/>
                    </a:cubicBezTo>
                    <a:cubicBezTo>
                      <a:pt x="19" y="1"/>
                      <a:pt x="19" y="1"/>
                      <a:pt x="19" y="1"/>
                    </a:cubicBezTo>
                    <a:cubicBezTo>
                      <a:pt x="152" y="260"/>
                      <a:pt x="152" y="260"/>
                      <a:pt x="152" y="260"/>
                    </a:cubicBezTo>
                    <a:cubicBezTo>
                      <a:pt x="154" y="264"/>
                      <a:pt x="154" y="264"/>
                      <a:pt x="154" y="264"/>
                    </a:cubicBezTo>
                    <a:cubicBezTo>
                      <a:pt x="388" y="266"/>
                      <a:pt x="388" y="266"/>
                      <a:pt x="388" y="266"/>
                    </a:cubicBezTo>
                    <a:lnTo>
                      <a:pt x="392" y="288"/>
                    </a:ln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Freeform 13"/>
              <p:cNvSpPr/>
              <p:nvPr/>
            </p:nvSpPr>
            <p:spPr bwMode="auto">
              <a:xfrm>
                <a:off x="5583238" y="2406650"/>
                <a:ext cx="841375" cy="1103312"/>
              </a:xfrm>
              <a:custGeom>
                <a:cxnLst>
                  <a:cxn ang="0">
                    <a:pos x="258" y="129"/>
                  </a:cxn>
                  <a:cxn ang="0">
                    <a:pos x="232" y="218"/>
                  </a:cxn>
                  <a:cxn ang="0">
                    <a:pos x="211" y="309"/>
                  </a:cxn>
                  <a:cxn ang="0">
                    <a:pos x="210" y="320"/>
                  </a:cxn>
                  <a:cxn ang="0">
                    <a:pos x="202" y="330"/>
                  </a:cxn>
                  <a:cxn ang="0">
                    <a:pos x="197" y="345"/>
                  </a:cxn>
                  <a:cxn ang="0">
                    <a:pos x="187" y="355"/>
                  </a:cxn>
                  <a:cxn ang="0">
                    <a:pos x="168" y="355"/>
                  </a:cxn>
                  <a:cxn ang="0">
                    <a:pos x="161" y="361"/>
                  </a:cxn>
                  <a:cxn ang="0">
                    <a:pos x="135" y="361"/>
                  </a:cxn>
                  <a:cxn ang="0">
                    <a:pos x="108" y="353"/>
                  </a:cxn>
                  <a:cxn ang="0">
                    <a:pos x="80" y="350"/>
                  </a:cxn>
                  <a:cxn ang="0">
                    <a:pos x="41" y="351"/>
                  </a:cxn>
                  <a:cxn ang="0">
                    <a:pos x="30" y="351"/>
                  </a:cxn>
                  <a:cxn ang="0">
                    <a:pos x="12" y="395"/>
                  </a:cxn>
                  <a:cxn ang="0">
                    <a:pos x="52" y="399"/>
                  </a:cxn>
                  <a:cxn ang="0">
                    <a:pos x="67" y="415"/>
                  </a:cxn>
                  <a:cxn ang="0">
                    <a:pos x="87" y="427"/>
                  </a:cxn>
                  <a:cxn ang="0">
                    <a:pos x="108" y="436"/>
                  </a:cxn>
                  <a:cxn ang="0">
                    <a:pos x="155" y="447"/>
                  </a:cxn>
                  <a:cxn ang="0">
                    <a:pos x="177" y="457"/>
                  </a:cxn>
                  <a:cxn ang="0">
                    <a:pos x="149" y="517"/>
                  </a:cxn>
                  <a:cxn ang="0">
                    <a:pos x="253" y="584"/>
                  </a:cxn>
                  <a:cxn ang="0">
                    <a:pos x="392" y="614"/>
                  </a:cxn>
                  <a:cxn ang="0">
                    <a:pos x="404" y="608"/>
                  </a:cxn>
                  <a:cxn ang="0">
                    <a:pos x="416" y="582"/>
                  </a:cxn>
                  <a:cxn ang="0">
                    <a:pos x="416" y="549"/>
                  </a:cxn>
                  <a:cxn ang="0">
                    <a:pos x="411" y="471"/>
                  </a:cxn>
                  <a:cxn ang="0">
                    <a:pos x="450" y="310"/>
                  </a:cxn>
                  <a:cxn ang="0">
                    <a:pos x="469" y="193"/>
                  </a:cxn>
                  <a:cxn ang="0">
                    <a:pos x="459" y="155"/>
                  </a:cxn>
                  <a:cxn ang="0">
                    <a:pos x="458" y="63"/>
                  </a:cxn>
                  <a:cxn ang="0">
                    <a:pos x="369" y="0"/>
                  </a:cxn>
                  <a:cxn ang="0">
                    <a:pos x="300" y="74"/>
                  </a:cxn>
                  <a:cxn ang="0">
                    <a:pos x="268" y="119"/>
                  </a:cxn>
                  <a:cxn ang="0">
                    <a:pos x="258" y="129"/>
                  </a:cxn>
                </a:cxnLst>
                <a:rect l="0" t="0" r="r" b="b"/>
                <a:pathLst>
                  <a:path w="469" h="614">
                    <a:moveTo>
                      <a:pt x="258" y="129"/>
                    </a:moveTo>
                    <a:cubicBezTo>
                      <a:pt x="258" y="129"/>
                      <a:pt x="243" y="200"/>
                      <a:pt x="232" y="218"/>
                    </a:cubicBezTo>
                    <a:cubicBezTo>
                      <a:pt x="221" y="237"/>
                      <a:pt x="186" y="264"/>
                      <a:pt x="211" y="309"/>
                    </a:cubicBezTo>
                    <a:cubicBezTo>
                      <a:pt x="211" y="309"/>
                      <a:pt x="213" y="315"/>
                      <a:pt x="210" y="320"/>
                    </a:cubicBezTo>
                    <a:cubicBezTo>
                      <a:pt x="206" y="324"/>
                      <a:pt x="203" y="319"/>
                      <a:pt x="202" y="330"/>
                    </a:cubicBezTo>
                    <a:cubicBezTo>
                      <a:pt x="200" y="340"/>
                      <a:pt x="203" y="341"/>
                      <a:pt x="197" y="345"/>
                    </a:cubicBezTo>
                    <a:cubicBezTo>
                      <a:pt x="191" y="350"/>
                      <a:pt x="190" y="355"/>
                      <a:pt x="187" y="355"/>
                    </a:cubicBezTo>
                    <a:cubicBezTo>
                      <a:pt x="185" y="356"/>
                      <a:pt x="172" y="349"/>
                      <a:pt x="168" y="355"/>
                    </a:cubicBezTo>
                    <a:cubicBezTo>
                      <a:pt x="163" y="361"/>
                      <a:pt x="161" y="361"/>
                      <a:pt x="161" y="361"/>
                    </a:cubicBezTo>
                    <a:cubicBezTo>
                      <a:pt x="161" y="361"/>
                      <a:pt x="143" y="361"/>
                      <a:pt x="135" y="361"/>
                    </a:cubicBezTo>
                    <a:cubicBezTo>
                      <a:pt x="127" y="361"/>
                      <a:pt x="121" y="353"/>
                      <a:pt x="108" y="353"/>
                    </a:cubicBezTo>
                    <a:cubicBezTo>
                      <a:pt x="95" y="352"/>
                      <a:pt x="87" y="350"/>
                      <a:pt x="80" y="350"/>
                    </a:cubicBezTo>
                    <a:cubicBezTo>
                      <a:pt x="72" y="351"/>
                      <a:pt x="48" y="351"/>
                      <a:pt x="41" y="351"/>
                    </a:cubicBezTo>
                    <a:cubicBezTo>
                      <a:pt x="34" y="351"/>
                      <a:pt x="30" y="351"/>
                      <a:pt x="30" y="351"/>
                    </a:cubicBezTo>
                    <a:cubicBezTo>
                      <a:pt x="30" y="351"/>
                      <a:pt x="0" y="375"/>
                      <a:pt x="12" y="395"/>
                    </a:cubicBezTo>
                    <a:cubicBezTo>
                      <a:pt x="52" y="399"/>
                      <a:pt x="52" y="399"/>
                      <a:pt x="52" y="399"/>
                    </a:cubicBezTo>
                    <a:cubicBezTo>
                      <a:pt x="52" y="399"/>
                      <a:pt x="56" y="412"/>
                      <a:pt x="67" y="415"/>
                    </a:cubicBezTo>
                    <a:cubicBezTo>
                      <a:pt x="78" y="418"/>
                      <a:pt x="80" y="419"/>
                      <a:pt x="87" y="427"/>
                    </a:cubicBezTo>
                    <a:cubicBezTo>
                      <a:pt x="94" y="435"/>
                      <a:pt x="99" y="436"/>
                      <a:pt x="108" y="436"/>
                    </a:cubicBezTo>
                    <a:cubicBezTo>
                      <a:pt x="117" y="436"/>
                      <a:pt x="144" y="444"/>
                      <a:pt x="155" y="447"/>
                    </a:cubicBezTo>
                    <a:cubicBezTo>
                      <a:pt x="167" y="450"/>
                      <a:pt x="177" y="457"/>
                      <a:pt x="177" y="457"/>
                    </a:cubicBezTo>
                    <a:cubicBezTo>
                      <a:pt x="177" y="457"/>
                      <a:pt x="160" y="447"/>
                      <a:pt x="149" y="517"/>
                    </a:cubicBezTo>
                    <a:cubicBezTo>
                      <a:pt x="138" y="587"/>
                      <a:pt x="253" y="584"/>
                      <a:pt x="253" y="584"/>
                    </a:cubicBezTo>
                    <a:cubicBezTo>
                      <a:pt x="392" y="614"/>
                      <a:pt x="392" y="614"/>
                      <a:pt x="392" y="614"/>
                    </a:cubicBezTo>
                    <a:cubicBezTo>
                      <a:pt x="404" y="608"/>
                      <a:pt x="404" y="608"/>
                      <a:pt x="404" y="608"/>
                    </a:cubicBezTo>
                    <a:cubicBezTo>
                      <a:pt x="416" y="582"/>
                      <a:pt x="416" y="582"/>
                      <a:pt x="416" y="582"/>
                    </a:cubicBezTo>
                    <a:cubicBezTo>
                      <a:pt x="416" y="549"/>
                      <a:pt x="416" y="549"/>
                      <a:pt x="416" y="549"/>
                    </a:cubicBezTo>
                    <a:cubicBezTo>
                      <a:pt x="416" y="549"/>
                      <a:pt x="412" y="471"/>
                      <a:pt x="411" y="471"/>
                    </a:cubicBezTo>
                    <a:cubicBezTo>
                      <a:pt x="410" y="471"/>
                      <a:pt x="450" y="310"/>
                      <a:pt x="450" y="310"/>
                    </a:cubicBezTo>
                    <a:cubicBezTo>
                      <a:pt x="469" y="193"/>
                      <a:pt x="469" y="193"/>
                      <a:pt x="469" y="193"/>
                    </a:cubicBezTo>
                    <a:cubicBezTo>
                      <a:pt x="459" y="155"/>
                      <a:pt x="459" y="155"/>
                      <a:pt x="459" y="155"/>
                    </a:cubicBezTo>
                    <a:cubicBezTo>
                      <a:pt x="458" y="63"/>
                      <a:pt x="458" y="63"/>
                      <a:pt x="458" y="63"/>
                    </a:cubicBezTo>
                    <a:cubicBezTo>
                      <a:pt x="369" y="0"/>
                      <a:pt x="369" y="0"/>
                      <a:pt x="369" y="0"/>
                    </a:cubicBezTo>
                    <a:cubicBezTo>
                      <a:pt x="300" y="74"/>
                      <a:pt x="300" y="74"/>
                      <a:pt x="300" y="74"/>
                    </a:cubicBezTo>
                    <a:cubicBezTo>
                      <a:pt x="268" y="119"/>
                      <a:pt x="268" y="119"/>
                      <a:pt x="268" y="119"/>
                    </a:cubicBezTo>
                    <a:cubicBezTo>
                      <a:pt x="268" y="119"/>
                      <a:pt x="260" y="122"/>
                      <a:pt x="258" y="129"/>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Freeform 14"/>
              <p:cNvSpPr/>
              <p:nvPr/>
            </p:nvSpPr>
            <p:spPr bwMode="auto">
              <a:xfrm>
                <a:off x="5365750" y="2982913"/>
                <a:ext cx="271463" cy="138112"/>
              </a:xfrm>
              <a:custGeom>
                <a:cxnLst>
                  <a:cxn ang="0">
                    <a:pos x="151" y="34"/>
                  </a:cxn>
                  <a:cxn ang="0">
                    <a:pos x="117" y="19"/>
                  </a:cxn>
                  <a:cxn ang="0">
                    <a:pos x="85" y="2"/>
                  </a:cxn>
                  <a:cxn ang="0">
                    <a:pos x="46" y="4"/>
                  </a:cxn>
                  <a:cxn ang="0">
                    <a:pos x="29" y="12"/>
                  </a:cxn>
                  <a:cxn ang="0">
                    <a:pos x="4" y="37"/>
                  </a:cxn>
                  <a:cxn ang="0">
                    <a:pos x="6" y="37"/>
                  </a:cxn>
                  <a:cxn ang="0">
                    <a:pos x="15" y="41"/>
                  </a:cxn>
                  <a:cxn ang="0">
                    <a:pos x="27" y="45"/>
                  </a:cxn>
                  <a:cxn ang="0">
                    <a:pos x="66" y="45"/>
                  </a:cxn>
                  <a:cxn ang="0">
                    <a:pos x="110" y="73"/>
                  </a:cxn>
                  <a:cxn ang="0">
                    <a:pos x="111" y="73"/>
                  </a:cxn>
                  <a:cxn ang="0">
                    <a:pos x="137" y="73"/>
                  </a:cxn>
                  <a:cxn ang="0">
                    <a:pos x="151" y="34"/>
                  </a:cxn>
                </a:cxnLst>
                <a:rect l="0" t="0" r="r" b="b"/>
                <a:pathLst>
                  <a:path w="151" h="77">
                    <a:moveTo>
                      <a:pt x="151" y="34"/>
                    </a:moveTo>
                    <a:cubicBezTo>
                      <a:pt x="151" y="34"/>
                      <a:pt x="126" y="27"/>
                      <a:pt x="117" y="19"/>
                    </a:cubicBezTo>
                    <a:cubicBezTo>
                      <a:pt x="108" y="12"/>
                      <a:pt x="99" y="0"/>
                      <a:pt x="85" y="2"/>
                    </a:cubicBezTo>
                    <a:cubicBezTo>
                      <a:pt x="71" y="4"/>
                      <a:pt x="46" y="4"/>
                      <a:pt x="46" y="4"/>
                    </a:cubicBezTo>
                    <a:cubicBezTo>
                      <a:pt x="46" y="4"/>
                      <a:pt x="38" y="4"/>
                      <a:pt x="29" y="12"/>
                    </a:cubicBezTo>
                    <a:cubicBezTo>
                      <a:pt x="21" y="21"/>
                      <a:pt x="0" y="33"/>
                      <a:pt x="4" y="37"/>
                    </a:cubicBezTo>
                    <a:cubicBezTo>
                      <a:pt x="8" y="41"/>
                      <a:pt x="6" y="37"/>
                      <a:pt x="6" y="37"/>
                    </a:cubicBezTo>
                    <a:cubicBezTo>
                      <a:pt x="6" y="37"/>
                      <a:pt x="8" y="45"/>
                      <a:pt x="15" y="41"/>
                    </a:cubicBezTo>
                    <a:cubicBezTo>
                      <a:pt x="15" y="41"/>
                      <a:pt x="18" y="47"/>
                      <a:pt x="27" y="45"/>
                    </a:cubicBezTo>
                    <a:cubicBezTo>
                      <a:pt x="27" y="45"/>
                      <a:pt x="59" y="42"/>
                      <a:pt x="66" y="45"/>
                    </a:cubicBezTo>
                    <a:cubicBezTo>
                      <a:pt x="73" y="48"/>
                      <a:pt x="100" y="69"/>
                      <a:pt x="110" y="73"/>
                    </a:cubicBezTo>
                    <a:cubicBezTo>
                      <a:pt x="111" y="73"/>
                      <a:pt x="111" y="73"/>
                      <a:pt x="111" y="73"/>
                    </a:cubicBezTo>
                    <a:cubicBezTo>
                      <a:pt x="120" y="75"/>
                      <a:pt x="125" y="77"/>
                      <a:pt x="137" y="73"/>
                    </a:cubicBezTo>
                    <a:cubicBezTo>
                      <a:pt x="137" y="73"/>
                      <a:pt x="145" y="37"/>
                      <a:pt x="151" y="34"/>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Freeform 15"/>
              <p:cNvSpPr/>
              <p:nvPr/>
            </p:nvSpPr>
            <p:spPr bwMode="auto">
              <a:xfrm>
                <a:off x="5918200" y="1982788"/>
                <a:ext cx="568325" cy="735012"/>
              </a:xfrm>
              <a:custGeom>
                <a:cxnLst>
                  <a:cxn ang="0">
                    <a:pos x="77" y="261"/>
                  </a:cxn>
                  <a:cxn ang="0">
                    <a:pos x="57" y="250"/>
                  </a:cxn>
                  <a:cxn ang="0">
                    <a:pos x="23" y="238"/>
                  </a:cxn>
                  <a:cxn ang="0">
                    <a:pos x="19" y="217"/>
                  </a:cxn>
                  <a:cxn ang="0">
                    <a:pos x="19" y="204"/>
                  </a:cxn>
                  <a:cxn ang="0">
                    <a:pos x="19" y="192"/>
                  </a:cxn>
                  <a:cxn ang="0">
                    <a:pos x="15" y="182"/>
                  </a:cxn>
                  <a:cxn ang="0">
                    <a:pos x="1" y="171"/>
                  </a:cxn>
                  <a:cxn ang="0">
                    <a:pos x="5" y="161"/>
                  </a:cxn>
                  <a:cxn ang="0">
                    <a:pos x="23" y="133"/>
                  </a:cxn>
                  <a:cxn ang="0">
                    <a:pos x="24" y="104"/>
                  </a:cxn>
                  <a:cxn ang="0">
                    <a:pos x="17" y="87"/>
                  </a:cxn>
                  <a:cxn ang="0">
                    <a:pos x="17" y="75"/>
                  </a:cxn>
                  <a:cxn ang="0">
                    <a:pos x="21" y="64"/>
                  </a:cxn>
                  <a:cxn ang="0">
                    <a:pos x="26" y="55"/>
                  </a:cxn>
                  <a:cxn ang="0">
                    <a:pos x="23" y="46"/>
                  </a:cxn>
                  <a:cxn ang="0">
                    <a:pos x="32" y="41"/>
                  </a:cxn>
                  <a:cxn ang="0">
                    <a:pos x="42" y="30"/>
                  </a:cxn>
                  <a:cxn ang="0">
                    <a:pos x="52" y="24"/>
                  </a:cxn>
                  <a:cxn ang="0">
                    <a:pos x="65" y="16"/>
                  </a:cxn>
                  <a:cxn ang="0">
                    <a:pos x="80" y="8"/>
                  </a:cxn>
                  <a:cxn ang="0">
                    <a:pos x="98" y="5"/>
                  </a:cxn>
                  <a:cxn ang="0">
                    <a:pos x="114" y="2"/>
                  </a:cxn>
                  <a:cxn ang="0">
                    <a:pos x="136" y="3"/>
                  </a:cxn>
                  <a:cxn ang="0">
                    <a:pos x="151" y="11"/>
                  </a:cxn>
                  <a:cxn ang="0">
                    <a:pos x="185" y="19"/>
                  </a:cxn>
                  <a:cxn ang="0">
                    <a:pos x="219" y="45"/>
                  </a:cxn>
                  <a:cxn ang="0">
                    <a:pos x="233" y="68"/>
                  </a:cxn>
                  <a:cxn ang="0">
                    <a:pos x="241" y="88"/>
                  </a:cxn>
                  <a:cxn ang="0">
                    <a:pos x="256" y="120"/>
                  </a:cxn>
                  <a:cxn ang="0">
                    <a:pos x="265" y="144"/>
                  </a:cxn>
                  <a:cxn ang="0">
                    <a:pos x="268" y="174"/>
                  </a:cxn>
                  <a:cxn ang="0">
                    <a:pos x="278" y="195"/>
                  </a:cxn>
                  <a:cxn ang="0">
                    <a:pos x="279" y="216"/>
                  </a:cxn>
                  <a:cxn ang="0">
                    <a:pos x="291" y="235"/>
                  </a:cxn>
                  <a:cxn ang="0">
                    <a:pos x="293" y="257"/>
                  </a:cxn>
                  <a:cxn ang="0">
                    <a:pos x="297" y="268"/>
                  </a:cxn>
                  <a:cxn ang="0">
                    <a:pos x="298" y="283"/>
                  </a:cxn>
                  <a:cxn ang="0">
                    <a:pos x="305" y="302"/>
                  </a:cxn>
                  <a:cxn ang="0">
                    <a:pos x="313" y="334"/>
                  </a:cxn>
                  <a:cxn ang="0">
                    <a:pos x="299" y="367"/>
                  </a:cxn>
                  <a:cxn ang="0">
                    <a:pos x="270" y="409"/>
                  </a:cxn>
                  <a:cxn ang="0">
                    <a:pos x="258" y="345"/>
                  </a:cxn>
                  <a:cxn ang="0">
                    <a:pos x="226" y="302"/>
                  </a:cxn>
                  <a:cxn ang="0">
                    <a:pos x="197" y="281"/>
                  </a:cxn>
                  <a:cxn ang="0">
                    <a:pos x="177" y="276"/>
                  </a:cxn>
                  <a:cxn ang="0">
                    <a:pos x="160" y="288"/>
                  </a:cxn>
                  <a:cxn ang="0">
                    <a:pos x="158" y="314"/>
                  </a:cxn>
                  <a:cxn ang="0">
                    <a:pos x="148" y="292"/>
                  </a:cxn>
                  <a:cxn ang="0">
                    <a:pos x="144" y="316"/>
                  </a:cxn>
                  <a:cxn ang="0">
                    <a:pos x="138" y="325"/>
                  </a:cxn>
                  <a:cxn ang="0">
                    <a:pos x="117" y="357"/>
                  </a:cxn>
                  <a:cxn ang="0">
                    <a:pos x="100" y="378"/>
                  </a:cxn>
                  <a:cxn ang="0">
                    <a:pos x="83" y="398"/>
                  </a:cxn>
                  <a:cxn ang="0">
                    <a:pos x="86" y="381"/>
                  </a:cxn>
                  <a:cxn ang="0">
                    <a:pos x="75" y="367"/>
                  </a:cxn>
                  <a:cxn ang="0">
                    <a:pos x="66" y="339"/>
                  </a:cxn>
                  <a:cxn ang="0">
                    <a:pos x="64" y="304"/>
                  </a:cxn>
                  <a:cxn ang="0">
                    <a:pos x="77" y="261"/>
                  </a:cxn>
                </a:cxnLst>
                <a:rect l="0" t="0" r="r" b="b"/>
                <a:pathLst>
                  <a:path w="316" h="409">
                    <a:moveTo>
                      <a:pt x="77" y="261"/>
                    </a:moveTo>
                    <a:cubicBezTo>
                      <a:pt x="77" y="261"/>
                      <a:pt x="69" y="250"/>
                      <a:pt x="57" y="250"/>
                    </a:cubicBezTo>
                    <a:cubicBezTo>
                      <a:pt x="57" y="250"/>
                      <a:pt x="20" y="257"/>
                      <a:pt x="23" y="238"/>
                    </a:cubicBezTo>
                    <a:cubicBezTo>
                      <a:pt x="23" y="238"/>
                      <a:pt x="26" y="225"/>
                      <a:pt x="19" y="217"/>
                    </a:cubicBezTo>
                    <a:cubicBezTo>
                      <a:pt x="19" y="217"/>
                      <a:pt x="16" y="206"/>
                      <a:pt x="19" y="204"/>
                    </a:cubicBezTo>
                    <a:cubicBezTo>
                      <a:pt x="19" y="204"/>
                      <a:pt x="15" y="196"/>
                      <a:pt x="19" y="192"/>
                    </a:cubicBezTo>
                    <a:cubicBezTo>
                      <a:pt x="19" y="192"/>
                      <a:pt x="22" y="182"/>
                      <a:pt x="15" y="182"/>
                    </a:cubicBezTo>
                    <a:cubicBezTo>
                      <a:pt x="15" y="182"/>
                      <a:pt x="2" y="180"/>
                      <a:pt x="1" y="171"/>
                    </a:cubicBezTo>
                    <a:cubicBezTo>
                      <a:pt x="1" y="171"/>
                      <a:pt x="0" y="165"/>
                      <a:pt x="5" y="161"/>
                    </a:cubicBezTo>
                    <a:cubicBezTo>
                      <a:pt x="5" y="161"/>
                      <a:pt x="20" y="140"/>
                      <a:pt x="23" y="133"/>
                    </a:cubicBezTo>
                    <a:cubicBezTo>
                      <a:pt x="23" y="133"/>
                      <a:pt x="23" y="106"/>
                      <a:pt x="24" y="104"/>
                    </a:cubicBezTo>
                    <a:cubicBezTo>
                      <a:pt x="24" y="104"/>
                      <a:pt x="14" y="90"/>
                      <a:pt x="17" y="87"/>
                    </a:cubicBezTo>
                    <a:cubicBezTo>
                      <a:pt x="20" y="84"/>
                      <a:pt x="15" y="80"/>
                      <a:pt x="17" y="75"/>
                    </a:cubicBezTo>
                    <a:cubicBezTo>
                      <a:pt x="18" y="70"/>
                      <a:pt x="18" y="69"/>
                      <a:pt x="21" y="64"/>
                    </a:cubicBezTo>
                    <a:cubicBezTo>
                      <a:pt x="25" y="60"/>
                      <a:pt x="29" y="57"/>
                      <a:pt x="26" y="55"/>
                    </a:cubicBezTo>
                    <a:cubicBezTo>
                      <a:pt x="23" y="53"/>
                      <a:pt x="20" y="50"/>
                      <a:pt x="23" y="46"/>
                    </a:cubicBezTo>
                    <a:cubicBezTo>
                      <a:pt x="26" y="43"/>
                      <a:pt x="29" y="44"/>
                      <a:pt x="32" y="41"/>
                    </a:cubicBezTo>
                    <a:cubicBezTo>
                      <a:pt x="35" y="39"/>
                      <a:pt x="36" y="34"/>
                      <a:pt x="42" y="30"/>
                    </a:cubicBezTo>
                    <a:cubicBezTo>
                      <a:pt x="49" y="26"/>
                      <a:pt x="47" y="29"/>
                      <a:pt x="52" y="24"/>
                    </a:cubicBezTo>
                    <a:cubicBezTo>
                      <a:pt x="57" y="20"/>
                      <a:pt x="60" y="22"/>
                      <a:pt x="65" y="16"/>
                    </a:cubicBezTo>
                    <a:cubicBezTo>
                      <a:pt x="70" y="11"/>
                      <a:pt x="74" y="10"/>
                      <a:pt x="80" y="8"/>
                    </a:cubicBezTo>
                    <a:cubicBezTo>
                      <a:pt x="86" y="7"/>
                      <a:pt x="91" y="8"/>
                      <a:pt x="98" y="5"/>
                    </a:cubicBezTo>
                    <a:cubicBezTo>
                      <a:pt x="106" y="2"/>
                      <a:pt x="109" y="0"/>
                      <a:pt x="114" y="2"/>
                    </a:cubicBezTo>
                    <a:cubicBezTo>
                      <a:pt x="119" y="4"/>
                      <a:pt x="130" y="4"/>
                      <a:pt x="136" y="3"/>
                    </a:cubicBezTo>
                    <a:cubicBezTo>
                      <a:pt x="142" y="3"/>
                      <a:pt x="145" y="8"/>
                      <a:pt x="151" y="11"/>
                    </a:cubicBezTo>
                    <a:cubicBezTo>
                      <a:pt x="158" y="13"/>
                      <a:pt x="172" y="9"/>
                      <a:pt x="185" y="19"/>
                    </a:cubicBezTo>
                    <a:cubicBezTo>
                      <a:pt x="198" y="29"/>
                      <a:pt x="214" y="31"/>
                      <a:pt x="219" y="45"/>
                    </a:cubicBezTo>
                    <a:cubicBezTo>
                      <a:pt x="225" y="60"/>
                      <a:pt x="230" y="61"/>
                      <a:pt x="233" y="68"/>
                    </a:cubicBezTo>
                    <a:cubicBezTo>
                      <a:pt x="236" y="76"/>
                      <a:pt x="234" y="70"/>
                      <a:pt x="241" y="88"/>
                    </a:cubicBezTo>
                    <a:cubicBezTo>
                      <a:pt x="247" y="105"/>
                      <a:pt x="251" y="108"/>
                      <a:pt x="256" y="120"/>
                    </a:cubicBezTo>
                    <a:cubicBezTo>
                      <a:pt x="262" y="132"/>
                      <a:pt x="263" y="135"/>
                      <a:pt x="265" y="144"/>
                    </a:cubicBezTo>
                    <a:cubicBezTo>
                      <a:pt x="267" y="154"/>
                      <a:pt x="261" y="164"/>
                      <a:pt x="268" y="174"/>
                    </a:cubicBezTo>
                    <a:cubicBezTo>
                      <a:pt x="274" y="185"/>
                      <a:pt x="279" y="181"/>
                      <a:pt x="278" y="195"/>
                    </a:cubicBezTo>
                    <a:cubicBezTo>
                      <a:pt x="277" y="209"/>
                      <a:pt x="271" y="208"/>
                      <a:pt x="279" y="216"/>
                    </a:cubicBezTo>
                    <a:cubicBezTo>
                      <a:pt x="287" y="225"/>
                      <a:pt x="290" y="228"/>
                      <a:pt x="291" y="235"/>
                    </a:cubicBezTo>
                    <a:cubicBezTo>
                      <a:pt x="292" y="241"/>
                      <a:pt x="292" y="251"/>
                      <a:pt x="293" y="257"/>
                    </a:cubicBezTo>
                    <a:cubicBezTo>
                      <a:pt x="293" y="262"/>
                      <a:pt x="300" y="261"/>
                      <a:pt x="297" y="268"/>
                    </a:cubicBezTo>
                    <a:cubicBezTo>
                      <a:pt x="295" y="275"/>
                      <a:pt x="291" y="272"/>
                      <a:pt x="298" y="283"/>
                    </a:cubicBezTo>
                    <a:cubicBezTo>
                      <a:pt x="305" y="295"/>
                      <a:pt x="299" y="290"/>
                      <a:pt x="305" y="302"/>
                    </a:cubicBezTo>
                    <a:cubicBezTo>
                      <a:pt x="310" y="313"/>
                      <a:pt x="316" y="327"/>
                      <a:pt x="313" y="334"/>
                    </a:cubicBezTo>
                    <a:cubicBezTo>
                      <a:pt x="310" y="342"/>
                      <a:pt x="301" y="346"/>
                      <a:pt x="299" y="367"/>
                    </a:cubicBezTo>
                    <a:cubicBezTo>
                      <a:pt x="297" y="388"/>
                      <a:pt x="279" y="403"/>
                      <a:pt x="270" y="409"/>
                    </a:cubicBezTo>
                    <a:cubicBezTo>
                      <a:pt x="270" y="409"/>
                      <a:pt x="265" y="362"/>
                      <a:pt x="258" y="345"/>
                    </a:cubicBezTo>
                    <a:cubicBezTo>
                      <a:pt x="251" y="328"/>
                      <a:pt x="236" y="303"/>
                      <a:pt x="226" y="302"/>
                    </a:cubicBezTo>
                    <a:cubicBezTo>
                      <a:pt x="216" y="301"/>
                      <a:pt x="200" y="292"/>
                      <a:pt x="197" y="281"/>
                    </a:cubicBezTo>
                    <a:cubicBezTo>
                      <a:pt x="195" y="269"/>
                      <a:pt x="184" y="268"/>
                      <a:pt x="177" y="276"/>
                    </a:cubicBezTo>
                    <a:cubicBezTo>
                      <a:pt x="169" y="283"/>
                      <a:pt x="156" y="275"/>
                      <a:pt x="160" y="288"/>
                    </a:cubicBezTo>
                    <a:cubicBezTo>
                      <a:pt x="163" y="302"/>
                      <a:pt x="165" y="311"/>
                      <a:pt x="158" y="314"/>
                    </a:cubicBezTo>
                    <a:cubicBezTo>
                      <a:pt x="158" y="314"/>
                      <a:pt x="159" y="292"/>
                      <a:pt x="148" y="292"/>
                    </a:cubicBezTo>
                    <a:cubicBezTo>
                      <a:pt x="148" y="292"/>
                      <a:pt x="131" y="302"/>
                      <a:pt x="144" y="316"/>
                    </a:cubicBezTo>
                    <a:cubicBezTo>
                      <a:pt x="144" y="316"/>
                      <a:pt x="148" y="319"/>
                      <a:pt x="138" y="325"/>
                    </a:cubicBezTo>
                    <a:cubicBezTo>
                      <a:pt x="129" y="332"/>
                      <a:pt x="115" y="339"/>
                      <a:pt x="117" y="357"/>
                    </a:cubicBezTo>
                    <a:cubicBezTo>
                      <a:pt x="117" y="357"/>
                      <a:pt x="104" y="377"/>
                      <a:pt x="100" y="378"/>
                    </a:cubicBezTo>
                    <a:cubicBezTo>
                      <a:pt x="95" y="379"/>
                      <a:pt x="96" y="400"/>
                      <a:pt x="83" y="398"/>
                    </a:cubicBezTo>
                    <a:cubicBezTo>
                      <a:pt x="83" y="398"/>
                      <a:pt x="91" y="394"/>
                      <a:pt x="86" y="381"/>
                    </a:cubicBezTo>
                    <a:cubicBezTo>
                      <a:pt x="82" y="368"/>
                      <a:pt x="76" y="375"/>
                      <a:pt x="75" y="367"/>
                    </a:cubicBezTo>
                    <a:cubicBezTo>
                      <a:pt x="74" y="358"/>
                      <a:pt x="66" y="347"/>
                      <a:pt x="66" y="339"/>
                    </a:cubicBezTo>
                    <a:cubicBezTo>
                      <a:pt x="65" y="331"/>
                      <a:pt x="57" y="316"/>
                      <a:pt x="64" y="304"/>
                    </a:cubicBezTo>
                    <a:cubicBezTo>
                      <a:pt x="70" y="291"/>
                      <a:pt x="77" y="276"/>
                      <a:pt x="77" y="261"/>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Freeform 16"/>
              <p:cNvSpPr/>
              <p:nvPr/>
            </p:nvSpPr>
            <p:spPr bwMode="auto">
              <a:xfrm>
                <a:off x="4913313" y="2568575"/>
                <a:ext cx="1717675" cy="2036762"/>
              </a:xfrm>
              <a:custGeom>
                <a:cxnLst>
                  <a:cxn ang="0">
                    <a:pos x="851" y="63"/>
                  </a:cxn>
                  <a:cxn ang="0">
                    <a:pos x="879" y="3"/>
                  </a:cxn>
                  <a:cxn ang="0">
                    <a:pos x="827" y="277"/>
                  </a:cxn>
                  <a:cxn ang="0">
                    <a:pos x="901" y="606"/>
                  </a:cxn>
                  <a:cxn ang="0">
                    <a:pos x="641" y="811"/>
                  </a:cxn>
                  <a:cxn ang="0">
                    <a:pos x="657" y="876"/>
                  </a:cxn>
                  <a:cxn ang="0">
                    <a:pos x="923" y="944"/>
                  </a:cxn>
                  <a:cxn ang="0">
                    <a:pos x="928" y="1022"/>
                  </a:cxn>
                  <a:cxn ang="0">
                    <a:pos x="901" y="960"/>
                  </a:cxn>
                  <a:cxn ang="0">
                    <a:pos x="865" y="1014"/>
                  </a:cxn>
                  <a:cxn ang="0">
                    <a:pos x="872" y="1061"/>
                  </a:cxn>
                  <a:cxn ang="0">
                    <a:pos x="884" y="1124"/>
                  </a:cxn>
                  <a:cxn ang="0">
                    <a:pos x="834" y="1074"/>
                  </a:cxn>
                  <a:cxn ang="0">
                    <a:pos x="842" y="1041"/>
                  </a:cxn>
                  <a:cxn ang="0">
                    <a:pos x="644" y="1000"/>
                  </a:cxn>
                  <a:cxn ang="0">
                    <a:pos x="604" y="1001"/>
                  </a:cxn>
                  <a:cxn ang="0">
                    <a:pos x="466" y="1042"/>
                  </a:cxn>
                  <a:cxn ang="0">
                    <a:pos x="508" y="1095"/>
                  </a:cxn>
                  <a:cxn ang="0">
                    <a:pos x="441" y="1067"/>
                  </a:cxn>
                  <a:cxn ang="0">
                    <a:pos x="434" y="1025"/>
                  </a:cxn>
                  <a:cxn ang="0">
                    <a:pos x="337" y="954"/>
                  </a:cxn>
                  <a:cxn ang="0">
                    <a:pos x="374" y="995"/>
                  </a:cxn>
                  <a:cxn ang="0">
                    <a:pos x="312" y="976"/>
                  </a:cxn>
                  <a:cxn ang="0">
                    <a:pos x="308" y="939"/>
                  </a:cxn>
                  <a:cxn ang="0">
                    <a:pos x="595" y="877"/>
                  </a:cxn>
                  <a:cxn ang="0">
                    <a:pos x="611" y="810"/>
                  </a:cxn>
                  <a:cxn ang="0">
                    <a:pos x="453" y="695"/>
                  </a:cxn>
                  <a:cxn ang="0">
                    <a:pos x="350" y="643"/>
                  </a:cxn>
                  <a:cxn ang="0">
                    <a:pos x="297" y="597"/>
                  </a:cxn>
                  <a:cxn ang="0">
                    <a:pos x="269" y="725"/>
                  </a:cxn>
                  <a:cxn ang="0">
                    <a:pos x="252" y="841"/>
                  </a:cxn>
                  <a:cxn ang="0">
                    <a:pos x="271" y="962"/>
                  </a:cxn>
                  <a:cxn ang="0">
                    <a:pos x="228" y="1075"/>
                  </a:cxn>
                  <a:cxn ang="0">
                    <a:pos x="153" y="1075"/>
                  </a:cxn>
                  <a:cxn ang="0">
                    <a:pos x="17" y="1030"/>
                  </a:cxn>
                  <a:cxn ang="0">
                    <a:pos x="101" y="1020"/>
                  </a:cxn>
                  <a:cxn ang="0">
                    <a:pos x="124" y="975"/>
                  </a:cxn>
                  <a:cxn ang="0">
                    <a:pos x="107" y="745"/>
                  </a:cxn>
                  <a:cxn ang="0">
                    <a:pos x="179" y="500"/>
                  </a:cxn>
                  <a:cxn ang="0">
                    <a:pos x="289" y="458"/>
                  </a:cxn>
                  <a:cxn ang="0">
                    <a:pos x="535" y="424"/>
                  </a:cxn>
                  <a:cxn ang="0">
                    <a:pos x="544" y="399"/>
                  </a:cxn>
                  <a:cxn ang="0">
                    <a:pos x="474" y="374"/>
                  </a:cxn>
                  <a:cxn ang="0">
                    <a:pos x="730" y="398"/>
                  </a:cxn>
                  <a:cxn ang="0">
                    <a:pos x="777" y="515"/>
                  </a:cxn>
                  <a:cxn ang="0">
                    <a:pos x="807" y="650"/>
                  </a:cxn>
                  <a:cxn ang="0">
                    <a:pos x="857" y="628"/>
                  </a:cxn>
                  <a:cxn ang="0">
                    <a:pos x="817" y="448"/>
                  </a:cxn>
                  <a:cxn ang="0">
                    <a:pos x="832" y="541"/>
                  </a:cxn>
                  <a:cxn ang="0">
                    <a:pos x="779" y="348"/>
                  </a:cxn>
                  <a:cxn ang="0">
                    <a:pos x="823" y="161"/>
                  </a:cxn>
                </a:cxnLst>
                <a:rect l="0" t="0" r="r" b="b"/>
                <a:pathLst>
                  <a:path w="957" h="1134">
                    <a:moveTo>
                      <a:pt x="829" y="124"/>
                    </a:moveTo>
                    <a:cubicBezTo>
                      <a:pt x="830" y="83"/>
                      <a:pt x="830" y="83"/>
                      <a:pt x="830" y="83"/>
                    </a:cubicBezTo>
                    <a:cubicBezTo>
                      <a:pt x="830" y="83"/>
                      <a:pt x="845" y="72"/>
                      <a:pt x="851" y="63"/>
                    </a:cubicBezTo>
                    <a:cubicBezTo>
                      <a:pt x="856" y="54"/>
                      <a:pt x="858" y="46"/>
                      <a:pt x="860" y="33"/>
                    </a:cubicBezTo>
                    <a:cubicBezTo>
                      <a:pt x="861" y="21"/>
                      <a:pt x="866" y="17"/>
                      <a:pt x="870" y="13"/>
                    </a:cubicBezTo>
                    <a:cubicBezTo>
                      <a:pt x="873" y="10"/>
                      <a:pt x="872" y="6"/>
                      <a:pt x="879" y="3"/>
                    </a:cubicBezTo>
                    <a:cubicBezTo>
                      <a:pt x="887" y="1"/>
                      <a:pt x="896" y="0"/>
                      <a:pt x="894" y="7"/>
                    </a:cubicBezTo>
                    <a:cubicBezTo>
                      <a:pt x="892" y="15"/>
                      <a:pt x="881" y="35"/>
                      <a:pt x="876" y="76"/>
                    </a:cubicBezTo>
                    <a:cubicBezTo>
                      <a:pt x="871" y="117"/>
                      <a:pt x="840" y="247"/>
                      <a:pt x="827" y="277"/>
                    </a:cubicBezTo>
                    <a:cubicBezTo>
                      <a:pt x="827" y="277"/>
                      <a:pt x="826" y="281"/>
                      <a:pt x="840" y="287"/>
                    </a:cubicBezTo>
                    <a:cubicBezTo>
                      <a:pt x="840" y="287"/>
                      <a:pt x="867" y="297"/>
                      <a:pt x="873" y="339"/>
                    </a:cubicBezTo>
                    <a:cubicBezTo>
                      <a:pt x="879" y="381"/>
                      <a:pt x="901" y="606"/>
                      <a:pt x="901" y="606"/>
                    </a:cubicBezTo>
                    <a:cubicBezTo>
                      <a:pt x="901" y="606"/>
                      <a:pt x="920" y="756"/>
                      <a:pt x="816" y="768"/>
                    </a:cubicBezTo>
                    <a:cubicBezTo>
                      <a:pt x="712" y="780"/>
                      <a:pt x="640" y="774"/>
                      <a:pt x="640" y="774"/>
                    </a:cubicBezTo>
                    <a:cubicBezTo>
                      <a:pt x="641" y="811"/>
                      <a:pt x="641" y="811"/>
                      <a:pt x="641" y="811"/>
                    </a:cubicBezTo>
                    <a:cubicBezTo>
                      <a:pt x="649" y="813"/>
                      <a:pt x="649" y="813"/>
                      <a:pt x="649" y="813"/>
                    </a:cubicBezTo>
                    <a:cubicBezTo>
                      <a:pt x="651" y="872"/>
                      <a:pt x="651" y="872"/>
                      <a:pt x="651" y="872"/>
                    </a:cubicBezTo>
                    <a:cubicBezTo>
                      <a:pt x="657" y="876"/>
                      <a:pt x="657" y="876"/>
                      <a:pt x="657" y="876"/>
                    </a:cubicBezTo>
                    <a:cubicBezTo>
                      <a:pt x="658" y="882"/>
                      <a:pt x="658" y="882"/>
                      <a:pt x="658" y="882"/>
                    </a:cubicBezTo>
                    <a:cubicBezTo>
                      <a:pt x="909" y="923"/>
                      <a:pt x="909" y="923"/>
                      <a:pt x="909" y="923"/>
                    </a:cubicBezTo>
                    <a:cubicBezTo>
                      <a:pt x="909" y="923"/>
                      <a:pt x="925" y="922"/>
                      <a:pt x="923" y="944"/>
                    </a:cubicBezTo>
                    <a:cubicBezTo>
                      <a:pt x="923" y="957"/>
                      <a:pt x="923" y="957"/>
                      <a:pt x="923" y="957"/>
                    </a:cubicBezTo>
                    <a:cubicBezTo>
                      <a:pt x="923" y="957"/>
                      <a:pt x="957" y="962"/>
                      <a:pt x="956" y="993"/>
                    </a:cubicBezTo>
                    <a:cubicBezTo>
                      <a:pt x="956" y="993"/>
                      <a:pt x="954" y="1019"/>
                      <a:pt x="928" y="1022"/>
                    </a:cubicBezTo>
                    <a:cubicBezTo>
                      <a:pt x="928" y="1022"/>
                      <a:pt x="900" y="1022"/>
                      <a:pt x="897" y="995"/>
                    </a:cubicBezTo>
                    <a:cubicBezTo>
                      <a:pt x="897" y="995"/>
                      <a:pt x="897" y="981"/>
                      <a:pt x="901" y="978"/>
                    </a:cubicBezTo>
                    <a:cubicBezTo>
                      <a:pt x="901" y="960"/>
                      <a:pt x="901" y="960"/>
                      <a:pt x="901" y="960"/>
                    </a:cubicBezTo>
                    <a:cubicBezTo>
                      <a:pt x="901" y="960"/>
                      <a:pt x="893" y="955"/>
                      <a:pt x="894" y="950"/>
                    </a:cubicBezTo>
                    <a:cubicBezTo>
                      <a:pt x="748" y="943"/>
                      <a:pt x="748" y="943"/>
                      <a:pt x="748" y="943"/>
                    </a:cubicBezTo>
                    <a:cubicBezTo>
                      <a:pt x="865" y="1014"/>
                      <a:pt x="865" y="1014"/>
                      <a:pt x="865" y="1014"/>
                    </a:cubicBezTo>
                    <a:cubicBezTo>
                      <a:pt x="865" y="1014"/>
                      <a:pt x="883" y="1039"/>
                      <a:pt x="867" y="1052"/>
                    </a:cubicBezTo>
                    <a:cubicBezTo>
                      <a:pt x="866" y="1059"/>
                      <a:pt x="866" y="1059"/>
                      <a:pt x="866" y="1059"/>
                    </a:cubicBezTo>
                    <a:cubicBezTo>
                      <a:pt x="872" y="1061"/>
                      <a:pt x="872" y="1061"/>
                      <a:pt x="872" y="1061"/>
                    </a:cubicBezTo>
                    <a:cubicBezTo>
                      <a:pt x="872" y="1061"/>
                      <a:pt x="892" y="1052"/>
                      <a:pt x="899" y="1065"/>
                    </a:cubicBezTo>
                    <a:cubicBezTo>
                      <a:pt x="905" y="1077"/>
                      <a:pt x="913" y="1109"/>
                      <a:pt x="897" y="1121"/>
                    </a:cubicBezTo>
                    <a:cubicBezTo>
                      <a:pt x="884" y="1124"/>
                      <a:pt x="884" y="1124"/>
                      <a:pt x="884" y="1124"/>
                    </a:cubicBezTo>
                    <a:cubicBezTo>
                      <a:pt x="884" y="1124"/>
                      <a:pt x="877" y="1120"/>
                      <a:pt x="873" y="1123"/>
                    </a:cubicBezTo>
                    <a:cubicBezTo>
                      <a:pt x="868" y="1126"/>
                      <a:pt x="858" y="1134"/>
                      <a:pt x="847" y="1124"/>
                    </a:cubicBezTo>
                    <a:cubicBezTo>
                      <a:pt x="847" y="1124"/>
                      <a:pt x="825" y="1100"/>
                      <a:pt x="834" y="1074"/>
                    </a:cubicBezTo>
                    <a:cubicBezTo>
                      <a:pt x="834" y="1074"/>
                      <a:pt x="842" y="1061"/>
                      <a:pt x="848" y="1061"/>
                    </a:cubicBezTo>
                    <a:cubicBezTo>
                      <a:pt x="848" y="1053"/>
                      <a:pt x="848" y="1053"/>
                      <a:pt x="848" y="1053"/>
                    </a:cubicBezTo>
                    <a:cubicBezTo>
                      <a:pt x="848" y="1053"/>
                      <a:pt x="842" y="1051"/>
                      <a:pt x="842" y="1041"/>
                    </a:cubicBezTo>
                    <a:cubicBezTo>
                      <a:pt x="651" y="958"/>
                      <a:pt x="651" y="958"/>
                      <a:pt x="651" y="958"/>
                    </a:cubicBezTo>
                    <a:cubicBezTo>
                      <a:pt x="652" y="995"/>
                      <a:pt x="652" y="995"/>
                      <a:pt x="652" y="995"/>
                    </a:cubicBezTo>
                    <a:cubicBezTo>
                      <a:pt x="652" y="995"/>
                      <a:pt x="646" y="1001"/>
                      <a:pt x="644" y="1000"/>
                    </a:cubicBezTo>
                    <a:cubicBezTo>
                      <a:pt x="643" y="1041"/>
                      <a:pt x="643" y="1041"/>
                      <a:pt x="643" y="1041"/>
                    </a:cubicBezTo>
                    <a:cubicBezTo>
                      <a:pt x="643" y="1041"/>
                      <a:pt x="612" y="1047"/>
                      <a:pt x="606" y="1039"/>
                    </a:cubicBezTo>
                    <a:cubicBezTo>
                      <a:pt x="604" y="1001"/>
                      <a:pt x="604" y="1001"/>
                      <a:pt x="604" y="1001"/>
                    </a:cubicBezTo>
                    <a:cubicBezTo>
                      <a:pt x="604" y="1001"/>
                      <a:pt x="599" y="998"/>
                      <a:pt x="597" y="990"/>
                    </a:cubicBezTo>
                    <a:cubicBezTo>
                      <a:pt x="597" y="968"/>
                      <a:pt x="597" y="968"/>
                      <a:pt x="597" y="968"/>
                    </a:cubicBezTo>
                    <a:cubicBezTo>
                      <a:pt x="466" y="1042"/>
                      <a:pt x="466" y="1042"/>
                      <a:pt x="466" y="1042"/>
                    </a:cubicBezTo>
                    <a:cubicBezTo>
                      <a:pt x="467" y="1051"/>
                      <a:pt x="467" y="1051"/>
                      <a:pt x="467" y="1051"/>
                    </a:cubicBezTo>
                    <a:cubicBezTo>
                      <a:pt x="467" y="1051"/>
                      <a:pt x="486" y="1050"/>
                      <a:pt x="490" y="1065"/>
                    </a:cubicBezTo>
                    <a:cubicBezTo>
                      <a:pt x="490" y="1065"/>
                      <a:pt x="507" y="1072"/>
                      <a:pt x="508" y="1095"/>
                    </a:cubicBezTo>
                    <a:cubicBezTo>
                      <a:pt x="508" y="1095"/>
                      <a:pt x="509" y="1123"/>
                      <a:pt x="478" y="1127"/>
                    </a:cubicBezTo>
                    <a:cubicBezTo>
                      <a:pt x="478" y="1127"/>
                      <a:pt x="452" y="1129"/>
                      <a:pt x="447" y="1112"/>
                    </a:cubicBezTo>
                    <a:cubicBezTo>
                      <a:pt x="447" y="1112"/>
                      <a:pt x="424" y="1088"/>
                      <a:pt x="441" y="1067"/>
                    </a:cubicBezTo>
                    <a:cubicBezTo>
                      <a:pt x="440" y="1059"/>
                      <a:pt x="440" y="1059"/>
                      <a:pt x="440" y="1059"/>
                    </a:cubicBezTo>
                    <a:cubicBezTo>
                      <a:pt x="440" y="1059"/>
                      <a:pt x="433" y="1056"/>
                      <a:pt x="433" y="1048"/>
                    </a:cubicBezTo>
                    <a:cubicBezTo>
                      <a:pt x="434" y="1025"/>
                      <a:pt x="434" y="1025"/>
                      <a:pt x="434" y="1025"/>
                    </a:cubicBezTo>
                    <a:cubicBezTo>
                      <a:pt x="434" y="1025"/>
                      <a:pt x="434" y="1018"/>
                      <a:pt x="445" y="1011"/>
                    </a:cubicBezTo>
                    <a:cubicBezTo>
                      <a:pt x="526" y="946"/>
                      <a:pt x="526" y="946"/>
                      <a:pt x="526" y="946"/>
                    </a:cubicBezTo>
                    <a:cubicBezTo>
                      <a:pt x="337" y="954"/>
                      <a:pt x="337" y="954"/>
                      <a:pt x="337" y="954"/>
                    </a:cubicBezTo>
                    <a:cubicBezTo>
                      <a:pt x="337" y="958"/>
                      <a:pt x="337" y="958"/>
                      <a:pt x="337" y="958"/>
                    </a:cubicBezTo>
                    <a:cubicBezTo>
                      <a:pt x="337" y="958"/>
                      <a:pt x="358" y="957"/>
                      <a:pt x="360" y="969"/>
                    </a:cubicBezTo>
                    <a:cubicBezTo>
                      <a:pt x="360" y="969"/>
                      <a:pt x="372" y="972"/>
                      <a:pt x="374" y="995"/>
                    </a:cubicBezTo>
                    <a:cubicBezTo>
                      <a:pt x="374" y="995"/>
                      <a:pt x="369" y="1020"/>
                      <a:pt x="346" y="1025"/>
                    </a:cubicBezTo>
                    <a:cubicBezTo>
                      <a:pt x="346" y="1025"/>
                      <a:pt x="312" y="1028"/>
                      <a:pt x="308" y="1003"/>
                    </a:cubicBezTo>
                    <a:cubicBezTo>
                      <a:pt x="308" y="1003"/>
                      <a:pt x="304" y="985"/>
                      <a:pt x="312" y="976"/>
                    </a:cubicBezTo>
                    <a:cubicBezTo>
                      <a:pt x="311" y="964"/>
                      <a:pt x="311" y="964"/>
                      <a:pt x="311" y="964"/>
                    </a:cubicBezTo>
                    <a:cubicBezTo>
                      <a:pt x="311" y="964"/>
                      <a:pt x="307" y="961"/>
                      <a:pt x="308" y="954"/>
                    </a:cubicBezTo>
                    <a:cubicBezTo>
                      <a:pt x="308" y="939"/>
                      <a:pt x="308" y="939"/>
                      <a:pt x="308" y="939"/>
                    </a:cubicBezTo>
                    <a:cubicBezTo>
                      <a:pt x="308" y="939"/>
                      <a:pt x="312" y="927"/>
                      <a:pt x="328" y="925"/>
                    </a:cubicBezTo>
                    <a:cubicBezTo>
                      <a:pt x="583" y="884"/>
                      <a:pt x="583" y="884"/>
                      <a:pt x="583" y="884"/>
                    </a:cubicBezTo>
                    <a:cubicBezTo>
                      <a:pt x="583" y="884"/>
                      <a:pt x="589" y="875"/>
                      <a:pt x="595" y="877"/>
                    </a:cubicBezTo>
                    <a:cubicBezTo>
                      <a:pt x="595" y="877"/>
                      <a:pt x="597" y="870"/>
                      <a:pt x="601" y="871"/>
                    </a:cubicBezTo>
                    <a:cubicBezTo>
                      <a:pt x="602" y="814"/>
                      <a:pt x="602" y="814"/>
                      <a:pt x="602" y="814"/>
                    </a:cubicBezTo>
                    <a:cubicBezTo>
                      <a:pt x="611" y="810"/>
                      <a:pt x="611" y="810"/>
                      <a:pt x="611" y="810"/>
                    </a:cubicBezTo>
                    <a:cubicBezTo>
                      <a:pt x="612" y="775"/>
                      <a:pt x="612" y="775"/>
                      <a:pt x="612" y="775"/>
                    </a:cubicBezTo>
                    <a:cubicBezTo>
                      <a:pt x="612" y="775"/>
                      <a:pt x="591" y="779"/>
                      <a:pt x="558" y="759"/>
                    </a:cubicBezTo>
                    <a:cubicBezTo>
                      <a:pt x="453" y="695"/>
                      <a:pt x="453" y="695"/>
                      <a:pt x="453" y="695"/>
                    </a:cubicBezTo>
                    <a:cubicBezTo>
                      <a:pt x="453" y="695"/>
                      <a:pt x="440" y="679"/>
                      <a:pt x="435" y="664"/>
                    </a:cubicBezTo>
                    <a:cubicBezTo>
                      <a:pt x="377" y="662"/>
                      <a:pt x="377" y="662"/>
                      <a:pt x="377" y="662"/>
                    </a:cubicBezTo>
                    <a:cubicBezTo>
                      <a:pt x="377" y="662"/>
                      <a:pt x="367" y="644"/>
                      <a:pt x="350" y="643"/>
                    </a:cubicBezTo>
                    <a:cubicBezTo>
                      <a:pt x="350" y="643"/>
                      <a:pt x="321" y="651"/>
                      <a:pt x="320" y="623"/>
                    </a:cubicBezTo>
                    <a:cubicBezTo>
                      <a:pt x="320" y="623"/>
                      <a:pt x="305" y="609"/>
                      <a:pt x="313" y="597"/>
                    </a:cubicBezTo>
                    <a:cubicBezTo>
                      <a:pt x="313" y="597"/>
                      <a:pt x="309" y="586"/>
                      <a:pt x="297" y="597"/>
                    </a:cubicBezTo>
                    <a:cubicBezTo>
                      <a:pt x="276" y="619"/>
                      <a:pt x="276" y="619"/>
                      <a:pt x="276" y="619"/>
                    </a:cubicBezTo>
                    <a:cubicBezTo>
                      <a:pt x="276" y="619"/>
                      <a:pt x="272" y="663"/>
                      <a:pt x="273" y="679"/>
                    </a:cubicBezTo>
                    <a:cubicBezTo>
                      <a:pt x="273" y="694"/>
                      <a:pt x="271" y="715"/>
                      <a:pt x="269" y="725"/>
                    </a:cubicBezTo>
                    <a:cubicBezTo>
                      <a:pt x="267" y="735"/>
                      <a:pt x="261" y="742"/>
                      <a:pt x="264" y="752"/>
                    </a:cubicBezTo>
                    <a:cubicBezTo>
                      <a:pt x="266" y="762"/>
                      <a:pt x="260" y="784"/>
                      <a:pt x="257" y="803"/>
                    </a:cubicBezTo>
                    <a:cubicBezTo>
                      <a:pt x="253" y="822"/>
                      <a:pt x="251" y="818"/>
                      <a:pt x="252" y="841"/>
                    </a:cubicBezTo>
                    <a:cubicBezTo>
                      <a:pt x="253" y="864"/>
                      <a:pt x="245" y="890"/>
                      <a:pt x="254" y="892"/>
                    </a:cubicBezTo>
                    <a:cubicBezTo>
                      <a:pt x="263" y="894"/>
                      <a:pt x="260" y="881"/>
                      <a:pt x="266" y="893"/>
                    </a:cubicBezTo>
                    <a:cubicBezTo>
                      <a:pt x="272" y="906"/>
                      <a:pt x="293" y="937"/>
                      <a:pt x="271" y="962"/>
                    </a:cubicBezTo>
                    <a:cubicBezTo>
                      <a:pt x="271" y="962"/>
                      <a:pt x="279" y="1011"/>
                      <a:pt x="246" y="1033"/>
                    </a:cubicBezTo>
                    <a:cubicBezTo>
                      <a:pt x="246" y="1033"/>
                      <a:pt x="241" y="1064"/>
                      <a:pt x="242" y="1075"/>
                    </a:cubicBezTo>
                    <a:cubicBezTo>
                      <a:pt x="242" y="1075"/>
                      <a:pt x="236" y="1083"/>
                      <a:pt x="228" y="1075"/>
                    </a:cubicBezTo>
                    <a:cubicBezTo>
                      <a:pt x="228" y="1033"/>
                      <a:pt x="228" y="1033"/>
                      <a:pt x="228" y="1033"/>
                    </a:cubicBezTo>
                    <a:cubicBezTo>
                      <a:pt x="228" y="1033"/>
                      <a:pt x="218" y="1022"/>
                      <a:pt x="205" y="1030"/>
                    </a:cubicBezTo>
                    <a:cubicBezTo>
                      <a:pt x="205" y="1030"/>
                      <a:pt x="167" y="1066"/>
                      <a:pt x="153" y="1075"/>
                    </a:cubicBezTo>
                    <a:cubicBezTo>
                      <a:pt x="139" y="1083"/>
                      <a:pt x="101" y="1086"/>
                      <a:pt x="80" y="1080"/>
                    </a:cubicBezTo>
                    <a:cubicBezTo>
                      <a:pt x="58" y="1073"/>
                      <a:pt x="10" y="1043"/>
                      <a:pt x="10" y="1043"/>
                    </a:cubicBezTo>
                    <a:cubicBezTo>
                      <a:pt x="10" y="1043"/>
                      <a:pt x="0" y="1032"/>
                      <a:pt x="17" y="1030"/>
                    </a:cubicBezTo>
                    <a:cubicBezTo>
                      <a:pt x="17" y="1030"/>
                      <a:pt x="73" y="1033"/>
                      <a:pt x="84" y="1030"/>
                    </a:cubicBezTo>
                    <a:cubicBezTo>
                      <a:pt x="94" y="1026"/>
                      <a:pt x="97" y="1025"/>
                      <a:pt x="103" y="1026"/>
                    </a:cubicBezTo>
                    <a:cubicBezTo>
                      <a:pt x="103" y="1026"/>
                      <a:pt x="105" y="1020"/>
                      <a:pt x="101" y="1020"/>
                    </a:cubicBezTo>
                    <a:cubicBezTo>
                      <a:pt x="98" y="1020"/>
                      <a:pt x="30" y="1008"/>
                      <a:pt x="33" y="994"/>
                    </a:cubicBezTo>
                    <a:cubicBezTo>
                      <a:pt x="33" y="994"/>
                      <a:pt x="30" y="985"/>
                      <a:pt x="72" y="987"/>
                    </a:cubicBezTo>
                    <a:cubicBezTo>
                      <a:pt x="72" y="987"/>
                      <a:pt x="113" y="989"/>
                      <a:pt x="124" y="975"/>
                    </a:cubicBezTo>
                    <a:cubicBezTo>
                      <a:pt x="135" y="961"/>
                      <a:pt x="146" y="932"/>
                      <a:pt x="154" y="928"/>
                    </a:cubicBezTo>
                    <a:cubicBezTo>
                      <a:pt x="70" y="892"/>
                      <a:pt x="70" y="892"/>
                      <a:pt x="70" y="892"/>
                    </a:cubicBezTo>
                    <a:cubicBezTo>
                      <a:pt x="70" y="892"/>
                      <a:pt x="107" y="746"/>
                      <a:pt x="107" y="745"/>
                    </a:cubicBezTo>
                    <a:cubicBezTo>
                      <a:pt x="107" y="743"/>
                      <a:pt x="136" y="629"/>
                      <a:pt x="140" y="602"/>
                    </a:cubicBezTo>
                    <a:cubicBezTo>
                      <a:pt x="143" y="576"/>
                      <a:pt x="142" y="567"/>
                      <a:pt x="143" y="556"/>
                    </a:cubicBezTo>
                    <a:cubicBezTo>
                      <a:pt x="143" y="545"/>
                      <a:pt x="148" y="508"/>
                      <a:pt x="179" y="500"/>
                    </a:cubicBezTo>
                    <a:cubicBezTo>
                      <a:pt x="210" y="492"/>
                      <a:pt x="209" y="492"/>
                      <a:pt x="223" y="482"/>
                    </a:cubicBezTo>
                    <a:cubicBezTo>
                      <a:pt x="236" y="472"/>
                      <a:pt x="251" y="471"/>
                      <a:pt x="259" y="469"/>
                    </a:cubicBezTo>
                    <a:cubicBezTo>
                      <a:pt x="268" y="466"/>
                      <a:pt x="276" y="458"/>
                      <a:pt x="289" y="458"/>
                    </a:cubicBezTo>
                    <a:cubicBezTo>
                      <a:pt x="302" y="457"/>
                      <a:pt x="321" y="454"/>
                      <a:pt x="350" y="448"/>
                    </a:cubicBezTo>
                    <a:cubicBezTo>
                      <a:pt x="379" y="441"/>
                      <a:pt x="459" y="424"/>
                      <a:pt x="522" y="422"/>
                    </a:cubicBezTo>
                    <a:cubicBezTo>
                      <a:pt x="522" y="422"/>
                      <a:pt x="533" y="428"/>
                      <a:pt x="535" y="424"/>
                    </a:cubicBezTo>
                    <a:cubicBezTo>
                      <a:pt x="537" y="420"/>
                      <a:pt x="537" y="416"/>
                      <a:pt x="544" y="416"/>
                    </a:cubicBezTo>
                    <a:cubicBezTo>
                      <a:pt x="550" y="416"/>
                      <a:pt x="555" y="412"/>
                      <a:pt x="555" y="412"/>
                    </a:cubicBezTo>
                    <a:cubicBezTo>
                      <a:pt x="544" y="399"/>
                      <a:pt x="544" y="399"/>
                      <a:pt x="544" y="399"/>
                    </a:cubicBezTo>
                    <a:cubicBezTo>
                      <a:pt x="489" y="398"/>
                      <a:pt x="489" y="398"/>
                      <a:pt x="489" y="398"/>
                    </a:cubicBezTo>
                    <a:cubicBezTo>
                      <a:pt x="472" y="388"/>
                      <a:pt x="472" y="388"/>
                      <a:pt x="472" y="388"/>
                    </a:cubicBezTo>
                    <a:cubicBezTo>
                      <a:pt x="474" y="374"/>
                      <a:pt x="474" y="374"/>
                      <a:pt x="474" y="374"/>
                    </a:cubicBezTo>
                    <a:cubicBezTo>
                      <a:pt x="474" y="374"/>
                      <a:pt x="619" y="341"/>
                      <a:pt x="749" y="377"/>
                    </a:cubicBezTo>
                    <a:cubicBezTo>
                      <a:pt x="749" y="377"/>
                      <a:pt x="762" y="392"/>
                      <a:pt x="745" y="396"/>
                    </a:cubicBezTo>
                    <a:cubicBezTo>
                      <a:pt x="730" y="398"/>
                      <a:pt x="730" y="398"/>
                      <a:pt x="730" y="398"/>
                    </a:cubicBezTo>
                    <a:cubicBezTo>
                      <a:pt x="714" y="436"/>
                      <a:pt x="714" y="436"/>
                      <a:pt x="714" y="436"/>
                    </a:cubicBezTo>
                    <a:cubicBezTo>
                      <a:pt x="727" y="487"/>
                      <a:pt x="727" y="487"/>
                      <a:pt x="727" y="487"/>
                    </a:cubicBezTo>
                    <a:cubicBezTo>
                      <a:pt x="777" y="515"/>
                      <a:pt x="777" y="515"/>
                      <a:pt x="777" y="515"/>
                    </a:cubicBezTo>
                    <a:cubicBezTo>
                      <a:pt x="777" y="515"/>
                      <a:pt x="784" y="549"/>
                      <a:pt x="764" y="566"/>
                    </a:cubicBezTo>
                    <a:cubicBezTo>
                      <a:pt x="764" y="566"/>
                      <a:pt x="802" y="566"/>
                      <a:pt x="806" y="588"/>
                    </a:cubicBezTo>
                    <a:cubicBezTo>
                      <a:pt x="807" y="650"/>
                      <a:pt x="807" y="650"/>
                      <a:pt x="807" y="650"/>
                    </a:cubicBezTo>
                    <a:cubicBezTo>
                      <a:pt x="786" y="654"/>
                      <a:pt x="786" y="654"/>
                      <a:pt x="786" y="654"/>
                    </a:cubicBezTo>
                    <a:cubicBezTo>
                      <a:pt x="786" y="654"/>
                      <a:pt x="782" y="684"/>
                      <a:pt x="815" y="682"/>
                    </a:cubicBezTo>
                    <a:cubicBezTo>
                      <a:pt x="815" y="682"/>
                      <a:pt x="852" y="677"/>
                      <a:pt x="857" y="628"/>
                    </a:cubicBezTo>
                    <a:cubicBezTo>
                      <a:pt x="857" y="628"/>
                      <a:pt x="859" y="547"/>
                      <a:pt x="853" y="517"/>
                    </a:cubicBezTo>
                    <a:cubicBezTo>
                      <a:pt x="853" y="517"/>
                      <a:pt x="843" y="454"/>
                      <a:pt x="830" y="449"/>
                    </a:cubicBezTo>
                    <a:cubicBezTo>
                      <a:pt x="817" y="448"/>
                      <a:pt x="817" y="448"/>
                      <a:pt x="817" y="448"/>
                    </a:cubicBezTo>
                    <a:cubicBezTo>
                      <a:pt x="810" y="439"/>
                      <a:pt x="810" y="439"/>
                      <a:pt x="810" y="439"/>
                    </a:cubicBezTo>
                    <a:cubicBezTo>
                      <a:pt x="810" y="439"/>
                      <a:pt x="815" y="485"/>
                      <a:pt x="842" y="535"/>
                    </a:cubicBezTo>
                    <a:cubicBezTo>
                      <a:pt x="842" y="535"/>
                      <a:pt x="850" y="548"/>
                      <a:pt x="832" y="541"/>
                    </a:cubicBezTo>
                    <a:cubicBezTo>
                      <a:pt x="832" y="541"/>
                      <a:pt x="804" y="534"/>
                      <a:pt x="782" y="475"/>
                    </a:cubicBezTo>
                    <a:cubicBezTo>
                      <a:pt x="759" y="416"/>
                      <a:pt x="768" y="392"/>
                      <a:pt x="769" y="380"/>
                    </a:cubicBezTo>
                    <a:cubicBezTo>
                      <a:pt x="771" y="368"/>
                      <a:pt x="776" y="365"/>
                      <a:pt x="779" y="348"/>
                    </a:cubicBezTo>
                    <a:cubicBezTo>
                      <a:pt x="782" y="331"/>
                      <a:pt x="794" y="300"/>
                      <a:pt x="798" y="278"/>
                    </a:cubicBezTo>
                    <a:cubicBezTo>
                      <a:pt x="803" y="257"/>
                      <a:pt x="813" y="231"/>
                      <a:pt x="815" y="208"/>
                    </a:cubicBezTo>
                    <a:cubicBezTo>
                      <a:pt x="816" y="185"/>
                      <a:pt x="820" y="172"/>
                      <a:pt x="823" y="161"/>
                    </a:cubicBezTo>
                    <a:cubicBezTo>
                      <a:pt x="825" y="151"/>
                      <a:pt x="828" y="131"/>
                      <a:pt x="829" y="124"/>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2065" name="Freeform 17"/>
            <p:cNvSpPr/>
            <p:nvPr/>
          </p:nvSpPr>
          <p:spPr bwMode="auto">
            <a:xfrm>
              <a:off x="1775219" y="3013322"/>
              <a:ext cx="1821163" cy="1295106"/>
            </a:xfrm>
            <a:custGeom>
              <a:cxnLst>
                <a:cxn ang="0">
                  <a:pos x="1170" y="4"/>
                </a:cxn>
                <a:cxn ang="0">
                  <a:pos x="1134" y="0"/>
                </a:cxn>
                <a:cxn ang="0">
                  <a:pos x="0" y="0"/>
                </a:cxn>
                <a:cxn ang="0">
                  <a:pos x="1" y="36"/>
                </a:cxn>
                <a:cxn ang="0">
                  <a:pos x="120" y="36"/>
                </a:cxn>
                <a:cxn ang="0">
                  <a:pos x="116" y="647"/>
                </a:cxn>
                <a:cxn ang="0">
                  <a:pos x="130" y="647"/>
                </a:cxn>
                <a:cxn ang="0">
                  <a:pos x="130" y="886"/>
                </a:cxn>
                <a:cxn ang="0">
                  <a:pos x="163" y="886"/>
                </a:cxn>
                <a:cxn ang="0">
                  <a:pos x="163" y="133"/>
                </a:cxn>
                <a:cxn ang="0">
                  <a:pos x="810" y="133"/>
                </a:cxn>
                <a:cxn ang="0">
                  <a:pos x="810" y="646"/>
                </a:cxn>
                <a:cxn ang="0">
                  <a:pos x="836" y="646"/>
                </a:cxn>
                <a:cxn ang="0">
                  <a:pos x="836" y="133"/>
                </a:cxn>
                <a:cxn ang="0">
                  <a:pos x="1077" y="133"/>
                </a:cxn>
                <a:cxn ang="0">
                  <a:pos x="1077" y="883"/>
                </a:cxn>
                <a:cxn ang="0">
                  <a:pos x="1113" y="883"/>
                </a:cxn>
                <a:cxn ang="0">
                  <a:pos x="1113" y="45"/>
                </a:cxn>
                <a:cxn ang="0">
                  <a:pos x="1246" y="44"/>
                </a:cxn>
                <a:cxn ang="0">
                  <a:pos x="1170" y="4"/>
                </a:cxn>
              </a:cxnLst>
              <a:rect l="0" t="0" r="r" b="b"/>
              <a:pathLst>
                <a:path w="1246" h="885">
                  <a:moveTo>
                    <a:pt x="1170" y="4"/>
                  </a:moveTo>
                  <a:cubicBezTo>
                    <a:pt x="1157" y="3"/>
                    <a:pt x="1147" y="7"/>
                    <a:pt x="1134" y="0"/>
                  </a:cubicBezTo>
                  <a:cubicBezTo>
                    <a:pt x="0" y="0"/>
                    <a:pt x="0" y="0"/>
                    <a:pt x="0" y="0"/>
                  </a:cubicBezTo>
                  <a:cubicBezTo>
                    <a:pt x="1" y="36"/>
                    <a:pt x="1" y="36"/>
                    <a:pt x="1" y="36"/>
                  </a:cubicBezTo>
                  <a:cubicBezTo>
                    <a:pt x="120" y="36"/>
                    <a:pt x="120" y="36"/>
                    <a:pt x="120" y="36"/>
                  </a:cubicBezTo>
                  <a:cubicBezTo>
                    <a:pt x="116" y="647"/>
                    <a:pt x="116" y="647"/>
                    <a:pt x="116" y="647"/>
                  </a:cubicBezTo>
                  <a:cubicBezTo>
                    <a:pt x="130" y="647"/>
                    <a:pt x="130" y="647"/>
                    <a:pt x="130" y="647"/>
                  </a:cubicBezTo>
                  <a:cubicBezTo>
                    <a:pt x="130" y="886"/>
                    <a:pt x="130" y="886"/>
                    <a:pt x="130" y="886"/>
                  </a:cubicBezTo>
                  <a:cubicBezTo>
                    <a:pt x="163" y="886"/>
                    <a:pt x="163" y="886"/>
                    <a:pt x="163" y="886"/>
                  </a:cubicBezTo>
                  <a:cubicBezTo>
                    <a:pt x="163" y="133"/>
                    <a:pt x="163" y="133"/>
                    <a:pt x="163" y="133"/>
                  </a:cubicBezTo>
                  <a:cubicBezTo>
                    <a:pt x="810" y="133"/>
                    <a:pt x="810" y="133"/>
                    <a:pt x="810" y="133"/>
                  </a:cubicBezTo>
                  <a:cubicBezTo>
                    <a:pt x="810" y="646"/>
                    <a:pt x="810" y="646"/>
                    <a:pt x="810" y="646"/>
                  </a:cubicBezTo>
                  <a:cubicBezTo>
                    <a:pt x="836" y="646"/>
                    <a:pt x="836" y="646"/>
                    <a:pt x="836" y="646"/>
                  </a:cubicBezTo>
                  <a:cubicBezTo>
                    <a:pt x="836" y="133"/>
                    <a:pt x="836" y="133"/>
                    <a:pt x="836" y="133"/>
                  </a:cubicBezTo>
                  <a:cubicBezTo>
                    <a:pt x="1077" y="133"/>
                    <a:pt x="1077" y="133"/>
                    <a:pt x="1077" y="133"/>
                  </a:cubicBezTo>
                  <a:cubicBezTo>
                    <a:pt x="1077" y="883"/>
                    <a:pt x="1077" y="883"/>
                    <a:pt x="1077" y="883"/>
                  </a:cubicBezTo>
                  <a:cubicBezTo>
                    <a:pt x="1113" y="883"/>
                    <a:pt x="1113" y="883"/>
                    <a:pt x="1113" y="883"/>
                  </a:cubicBezTo>
                  <a:cubicBezTo>
                    <a:pt x="1113" y="45"/>
                    <a:pt x="1113" y="45"/>
                    <a:pt x="1113" y="45"/>
                  </a:cubicBezTo>
                  <a:cubicBezTo>
                    <a:pt x="1246" y="44"/>
                    <a:pt x="1246" y="44"/>
                    <a:pt x="1246" y="44"/>
                  </a:cubicBezTo>
                  <a:cubicBezTo>
                    <a:pt x="1216" y="35"/>
                    <a:pt x="1193" y="25"/>
                    <a:pt x="1170" y="4"/>
                  </a:cubicBezTo>
                  <a:close/>
                </a:path>
              </a:pathLst>
            </a:custGeom>
            <a:solidFill>
              <a:schemeClr val="bg1">
                <a:lumMod val="50000"/>
              </a:schemeClr>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5" name="Group 163"/>
            <p:cNvGrpSpPr/>
            <p:nvPr/>
          </p:nvGrpSpPr>
          <p:grpSpPr>
            <a:xfrm>
              <a:off x="1661477" y="1540495"/>
              <a:ext cx="859527" cy="859526"/>
              <a:chOff x="3642678" y="1540495"/>
              <a:chExt cx="859527" cy="859526"/>
            </a:xfrm>
          </p:grpSpPr>
          <p:sp>
            <p:nvSpPr>
              <p:cNvPr id="2067" name="Freeform 19"/>
              <p:cNvSpPr/>
              <p:nvPr/>
            </p:nvSpPr>
            <p:spPr bwMode="auto">
              <a:xfrm>
                <a:off x="3642678" y="1540495"/>
                <a:ext cx="859527" cy="859526"/>
              </a:xfrm>
              <a:custGeom>
                <a:cxnLst>
                  <a:cxn ang="0">
                    <a:pos x="294" y="0"/>
                  </a:cxn>
                  <a:cxn ang="0">
                    <a:pos x="0" y="294"/>
                  </a:cxn>
                  <a:cxn ang="0">
                    <a:pos x="69" y="483"/>
                  </a:cxn>
                  <a:cxn ang="0">
                    <a:pos x="7" y="526"/>
                  </a:cxn>
                  <a:cxn ang="0">
                    <a:pos x="100" y="514"/>
                  </a:cxn>
                  <a:cxn ang="0">
                    <a:pos x="294" y="588"/>
                  </a:cxn>
                  <a:cxn ang="0">
                    <a:pos x="588" y="294"/>
                  </a:cxn>
                  <a:cxn ang="0">
                    <a:pos x="294" y="0"/>
                  </a:cxn>
                </a:cxnLst>
                <a:rect l="0" t="0" r="r" b="b"/>
                <a:pathLst>
                  <a:path w="588" h="588">
                    <a:moveTo>
                      <a:pt x="294" y="0"/>
                    </a:moveTo>
                    <a:cubicBezTo>
                      <a:pt x="132" y="0"/>
                      <a:pt x="0" y="132"/>
                      <a:pt x="0" y="294"/>
                    </a:cubicBezTo>
                    <a:cubicBezTo>
                      <a:pt x="0" y="366"/>
                      <a:pt x="26" y="432"/>
                      <a:pt x="69" y="483"/>
                    </a:cubicBezTo>
                    <a:cubicBezTo>
                      <a:pt x="7" y="526"/>
                      <a:pt x="7" y="526"/>
                      <a:pt x="7" y="526"/>
                    </a:cubicBezTo>
                    <a:cubicBezTo>
                      <a:pt x="100" y="514"/>
                      <a:pt x="100" y="514"/>
                      <a:pt x="100" y="514"/>
                    </a:cubicBezTo>
                    <a:cubicBezTo>
                      <a:pt x="152" y="560"/>
                      <a:pt x="219" y="588"/>
                      <a:pt x="294" y="588"/>
                    </a:cubicBezTo>
                    <a:cubicBezTo>
                      <a:pt x="456" y="588"/>
                      <a:pt x="588" y="456"/>
                      <a:pt x="588" y="294"/>
                    </a:cubicBezTo>
                    <a:cubicBezTo>
                      <a:pt x="588" y="132"/>
                      <a:pt x="456" y="0"/>
                      <a:pt x="294" y="0"/>
                    </a:cubicBez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6" name="Group 160"/>
              <p:cNvGrpSpPr/>
              <p:nvPr/>
            </p:nvGrpSpPr>
            <p:grpSpPr>
              <a:xfrm>
                <a:off x="3784404" y="1733550"/>
                <a:ext cx="558408" cy="458932"/>
                <a:chOff x="3756420" y="1680619"/>
                <a:chExt cx="558408" cy="458932"/>
              </a:xfrm>
              <a:solidFill>
                <a:schemeClr val="bg1"/>
              </a:solidFill>
            </p:grpSpPr>
            <p:sp>
              <p:nvSpPr>
                <p:cNvPr id="159" name="Freeform 158"/>
                <p:cNvSpPr/>
                <p:nvPr/>
              </p:nvSpPr>
              <p:spPr>
                <a:xfrm>
                  <a:off x="3756420" y="1680619"/>
                  <a:ext cx="358380" cy="358379"/>
                </a:xfrm>
                <a:custGeom>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1" tIns="548610" rIns="356461" bIns="436731" numCol="1" spcCol="1270" anchor="ctr" anchorCtr="0">
                  <a:noAutofit/>
                </a:bodyPr>
                <a:lstStyle/>
                <a:p>
                  <a:pPr algn="ctr" defTabSz="1875155">
                    <a:lnSpc>
                      <a:spcPct val="150000"/>
                    </a:lnSpc>
                    <a:spcAft>
                      <a:spcPct val="35000"/>
                    </a:spcAft>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0" name="Freeform 159"/>
                <p:cNvSpPr/>
                <p:nvPr/>
              </p:nvSpPr>
              <p:spPr>
                <a:xfrm>
                  <a:off x="4063608" y="1888331"/>
                  <a:ext cx="251220" cy="251220"/>
                </a:xfrm>
                <a:custGeom>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61" tIns="548610" rIns="356461" bIns="436731" numCol="1" spcCol="1270" anchor="ctr" anchorCtr="0">
                  <a:noAutofit/>
                </a:bodyPr>
                <a:lstStyle/>
                <a:p>
                  <a:pPr algn="ctr" defTabSz="1875155">
                    <a:lnSpc>
                      <a:spcPct val="150000"/>
                    </a:lnSpc>
                    <a:spcAft>
                      <a:spcPct val="35000"/>
                    </a:spcAft>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9" name="Group 162"/>
            <p:cNvGrpSpPr/>
            <p:nvPr/>
          </p:nvGrpSpPr>
          <p:grpSpPr>
            <a:xfrm>
              <a:off x="2667059" y="1504950"/>
              <a:ext cx="929323" cy="930615"/>
              <a:chOff x="4648260" y="1504950"/>
              <a:chExt cx="929323" cy="930615"/>
            </a:xfrm>
          </p:grpSpPr>
          <p:sp>
            <p:nvSpPr>
              <p:cNvPr id="2066" name="Freeform 18"/>
              <p:cNvSpPr/>
              <p:nvPr/>
            </p:nvSpPr>
            <p:spPr bwMode="auto">
              <a:xfrm>
                <a:off x="4648260" y="1504950"/>
                <a:ext cx="929323" cy="930615"/>
              </a:xfrm>
              <a:custGeom>
                <a:cxnLst>
                  <a:cxn ang="0">
                    <a:pos x="562" y="521"/>
                  </a:cxn>
                  <a:cxn ang="0">
                    <a:pos x="636" y="318"/>
                  </a:cxn>
                  <a:cxn ang="0">
                    <a:pos x="318" y="0"/>
                  </a:cxn>
                  <a:cxn ang="0">
                    <a:pos x="0" y="318"/>
                  </a:cxn>
                  <a:cxn ang="0">
                    <a:pos x="318" y="636"/>
                  </a:cxn>
                  <a:cxn ang="0">
                    <a:pos x="513" y="568"/>
                  </a:cxn>
                  <a:cxn ang="0">
                    <a:pos x="626" y="618"/>
                  </a:cxn>
                  <a:cxn ang="0">
                    <a:pos x="562" y="521"/>
                  </a:cxn>
                </a:cxnLst>
                <a:rect l="0" t="0" r="r" b="b"/>
                <a:pathLst>
                  <a:path w="636" h="636">
                    <a:moveTo>
                      <a:pt x="562" y="521"/>
                    </a:moveTo>
                    <a:cubicBezTo>
                      <a:pt x="608" y="466"/>
                      <a:pt x="636" y="395"/>
                      <a:pt x="636" y="318"/>
                    </a:cubicBezTo>
                    <a:cubicBezTo>
                      <a:pt x="636" y="142"/>
                      <a:pt x="493" y="0"/>
                      <a:pt x="318" y="0"/>
                    </a:cubicBezTo>
                    <a:cubicBezTo>
                      <a:pt x="142" y="0"/>
                      <a:pt x="0" y="142"/>
                      <a:pt x="0" y="318"/>
                    </a:cubicBezTo>
                    <a:cubicBezTo>
                      <a:pt x="0" y="493"/>
                      <a:pt x="142" y="636"/>
                      <a:pt x="318" y="636"/>
                    </a:cubicBezTo>
                    <a:cubicBezTo>
                      <a:pt x="392" y="636"/>
                      <a:pt x="459" y="611"/>
                      <a:pt x="513" y="568"/>
                    </a:cubicBezTo>
                    <a:cubicBezTo>
                      <a:pt x="554" y="586"/>
                      <a:pt x="626" y="618"/>
                      <a:pt x="626" y="618"/>
                    </a:cubicBezTo>
                    <a:lnTo>
                      <a:pt x="562" y="521"/>
                    </a:ln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2" name="Freeform 100"/>
              <p:cNvSpPr>
                <a:spLocks noEditPoints="1"/>
              </p:cNvSpPr>
              <p:nvPr/>
            </p:nvSpPr>
            <p:spPr bwMode="auto">
              <a:xfrm>
                <a:off x="4915357" y="1792681"/>
                <a:ext cx="357683" cy="342882"/>
              </a:xfrm>
              <a:custGeom>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sp>
        <p:nvSpPr>
          <p:cNvPr id="165" name="Rectangle 164"/>
          <p:cNvSpPr/>
          <p:nvPr/>
        </p:nvSpPr>
        <p:spPr>
          <a:xfrm>
            <a:off x="7394921" y="3633849"/>
            <a:ext cx="579755" cy="350520"/>
          </a:xfrm>
          <a:prstGeom prst="rect">
            <a:avLst/>
          </a:prstGeom>
        </p:spPr>
        <p:txBody>
          <a:bodyPr wrap="none" lIns="0" tIns="0" rIns="0" bIns="0">
            <a:spAutoFit/>
          </a:bodyPr>
          <a:lstStyle/>
          <a:p>
            <a:r>
              <a:rPr lang="en-US" sz="22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80%</a:t>
            </a:r>
            <a:endParaRPr lang="en-US" sz="22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6" name="Rectangle 165"/>
          <p:cNvSpPr/>
          <p:nvPr/>
        </p:nvSpPr>
        <p:spPr>
          <a:xfrm>
            <a:off x="7394921" y="2871891"/>
            <a:ext cx="579755" cy="350520"/>
          </a:xfrm>
          <a:prstGeom prst="rect">
            <a:avLst/>
          </a:prstGeom>
        </p:spPr>
        <p:txBody>
          <a:bodyPr wrap="none" lIns="0" tIns="0" rIns="0" bIns="0">
            <a:spAutoFit/>
          </a:bodyPr>
          <a:lstStyle/>
          <a:p>
            <a:r>
              <a:rPr lang="en-US" sz="22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50%</a:t>
            </a:r>
            <a:endParaRPr lang="en-US" sz="22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0" name="Group 87"/>
          <p:cNvGrpSpPr/>
          <p:nvPr/>
        </p:nvGrpSpPr>
        <p:grpSpPr>
          <a:xfrm>
            <a:off x="4658507" y="3551193"/>
            <a:ext cx="2566045" cy="539831"/>
            <a:chOff x="609600" y="2841943"/>
            <a:chExt cx="2660838" cy="559774"/>
          </a:xfrm>
        </p:grpSpPr>
        <p:grpSp>
          <p:nvGrpSpPr>
            <p:cNvPr id="11" name="Group 184"/>
            <p:cNvGrpSpPr/>
            <p:nvPr/>
          </p:nvGrpSpPr>
          <p:grpSpPr>
            <a:xfrm>
              <a:off x="609600" y="2841943"/>
              <a:ext cx="260742" cy="559774"/>
              <a:chOff x="6213475" y="1668463"/>
              <a:chExt cx="227013" cy="487362"/>
            </a:xfrm>
            <a:solidFill>
              <a:schemeClr val="accent1"/>
            </a:solidFill>
          </p:grpSpPr>
          <p:sp>
            <p:nvSpPr>
              <p:cNvPr id="196" name="Oval 98"/>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7"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 name="Group 184"/>
            <p:cNvGrpSpPr/>
            <p:nvPr/>
          </p:nvGrpSpPr>
          <p:grpSpPr>
            <a:xfrm>
              <a:off x="876277" y="2841943"/>
              <a:ext cx="260742" cy="559774"/>
              <a:chOff x="6213475" y="1668463"/>
              <a:chExt cx="227013" cy="487362"/>
            </a:xfrm>
            <a:solidFill>
              <a:schemeClr val="accent1"/>
            </a:solidFill>
          </p:grpSpPr>
          <p:sp>
            <p:nvSpPr>
              <p:cNvPr id="194" name="Oval 98"/>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5"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3" name="Group 184"/>
            <p:cNvGrpSpPr/>
            <p:nvPr/>
          </p:nvGrpSpPr>
          <p:grpSpPr>
            <a:xfrm>
              <a:off x="1142954" y="2841943"/>
              <a:ext cx="260742" cy="559774"/>
              <a:chOff x="6213475" y="1668463"/>
              <a:chExt cx="227013" cy="487362"/>
            </a:xfrm>
            <a:solidFill>
              <a:schemeClr val="accent1"/>
            </a:solidFill>
          </p:grpSpPr>
          <p:sp>
            <p:nvSpPr>
              <p:cNvPr id="192" name="Oval 98"/>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3"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4" name="Group 184"/>
            <p:cNvGrpSpPr/>
            <p:nvPr/>
          </p:nvGrpSpPr>
          <p:grpSpPr>
            <a:xfrm>
              <a:off x="1409631" y="2841943"/>
              <a:ext cx="260742" cy="559774"/>
              <a:chOff x="6213475" y="1668463"/>
              <a:chExt cx="227013" cy="487362"/>
            </a:xfrm>
            <a:solidFill>
              <a:schemeClr val="accent1"/>
            </a:solidFill>
          </p:grpSpPr>
          <p:sp>
            <p:nvSpPr>
              <p:cNvPr id="190" name="Oval 98"/>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1"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5" name="Group 184"/>
            <p:cNvGrpSpPr/>
            <p:nvPr/>
          </p:nvGrpSpPr>
          <p:grpSpPr>
            <a:xfrm>
              <a:off x="1676308" y="2841943"/>
              <a:ext cx="260742" cy="559774"/>
              <a:chOff x="6213475" y="1668463"/>
              <a:chExt cx="227013" cy="487362"/>
            </a:xfrm>
            <a:solidFill>
              <a:schemeClr val="accent1"/>
            </a:solidFill>
          </p:grpSpPr>
          <p:sp>
            <p:nvSpPr>
              <p:cNvPr id="188" name="Oval 98"/>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9"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6" name="Group 184"/>
            <p:cNvGrpSpPr/>
            <p:nvPr/>
          </p:nvGrpSpPr>
          <p:grpSpPr>
            <a:xfrm>
              <a:off x="1942985" y="2841943"/>
              <a:ext cx="260742" cy="559774"/>
              <a:chOff x="6213475" y="1668463"/>
              <a:chExt cx="227013" cy="487362"/>
            </a:xfrm>
            <a:solidFill>
              <a:schemeClr val="accent1"/>
            </a:solidFill>
          </p:grpSpPr>
          <p:sp>
            <p:nvSpPr>
              <p:cNvPr id="186" name="Oval 98"/>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7"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7" name="Group 184"/>
            <p:cNvGrpSpPr/>
            <p:nvPr/>
          </p:nvGrpSpPr>
          <p:grpSpPr>
            <a:xfrm>
              <a:off x="2209662" y="2841943"/>
              <a:ext cx="260742" cy="559774"/>
              <a:chOff x="6213475" y="1668463"/>
              <a:chExt cx="227013" cy="487362"/>
            </a:xfrm>
            <a:solidFill>
              <a:schemeClr val="accent1"/>
            </a:solidFill>
          </p:grpSpPr>
          <p:sp>
            <p:nvSpPr>
              <p:cNvPr id="184" name="Oval 98"/>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5"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8" name="Group 184"/>
            <p:cNvGrpSpPr/>
            <p:nvPr/>
          </p:nvGrpSpPr>
          <p:grpSpPr>
            <a:xfrm>
              <a:off x="2476339" y="2841943"/>
              <a:ext cx="260742" cy="559774"/>
              <a:chOff x="6213475" y="1668463"/>
              <a:chExt cx="227013" cy="487362"/>
            </a:xfrm>
            <a:solidFill>
              <a:schemeClr val="accent1"/>
            </a:solidFill>
          </p:grpSpPr>
          <p:sp>
            <p:nvSpPr>
              <p:cNvPr id="182" name="Oval 98"/>
              <p:cNvSpPr>
                <a:spLocks noChangeArrowheads="1"/>
              </p:cNvSpPr>
              <p:nvPr/>
            </p:nvSpPr>
            <p:spPr bwMode="auto">
              <a:xfrm>
                <a:off x="6291263" y="1668463"/>
                <a:ext cx="73025" cy="73025"/>
              </a:xfrm>
              <a:prstGeom prst="ellipse">
                <a:avLst/>
              </a:pr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3"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9" name="Group 184"/>
            <p:cNvGrpSpPr/>
            <p:nvPr/>
          </p:nvGrpSpPr>
          <p:grpSpPr>
            <a:xfrm>
              <a:off x="2743016" y="2841943"/>
              <a:ext cx="260742" cy="559774"/>
              <a:chOff x="6213475" y="1668463"/>
              <a:chExt cx="227013" cy="487362"/>
            </a:xfrm>
            <a:solidFill>
              <a:schemeClr val="bg1">
                <a:lumMod val="75000"/>
              </a:schemeClr>
            </a:solidFill>
          </p:grpSpPr>
          <p:sp>
            <p:nvSpPr>
              <p:cNvPr id="180" name="Oval 98"/>
              <p:cNvSpPr>
                <a:spLocks noChangeArrowheads="1"/>
              </p:cNvSpPr>
              <p:nvPr/>
            </p:nvSpPr>
            <p:spPr bwMode="auto">
              <a:xfrm>
                <a:off x="6291263" y="1668463"/>
                <a:ext cx="73025" cy="73025"/>
              </a:xfrm>
              <a:prstGeom prst="ellipse">
                <a:avLst/>
              </a:pr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1"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0" name="Group 184"/>
            <p:cNvGrpSpPr/>
            <p:nvPr/>
          </p:nvGrpSpPr>
          <p:grpSpPr>
            <a:xfrm>
              <a:off x="3009696" y="2841943"/>
              <a:ext cx="260742" cy="559774"/>
              <a:chOff x="6213475" y="1668463"/>
              <a:chExt cx="227013" cy="487362"/>
            </a:xfrm>
            <a:solidFill>
              <a:schemeClr val="bg1">
                <a:lumMod val="75000"/>
              </a:schemeClr>
            </a:solidFill>
          </p:grpSpPr>
          <p:sp>
            <p:nvSpPr>
              <p:cNvPr id="178" name="Oval 98"/>
              <p:cNvSpPr>
                <a:spLocks noChangeArrowheads="1"/>
              </p:cNvSpPr>
              <p:nvPr/>
            </p:nvSpPr>
            <p:spPr bwMode="auto">
              <a:xfrm>
                <a:off x="6291263" y="1668463"/>
                <a:ext cx="73025" cy="73025"/>
              </a:xfrm>
              <a:prstGeom prst="ellipse">
                <a:avLst/>
              </a:pr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9" name="Freeform 99"/>
              <p:cNvSpPr/>
              <p:nvPr/>
            </p:nvSpPr>
            <p:spPr bwMode="auto">
              <a:xfrm>
                <a:off x="6213475" y="1757363"/>
                <a:ext cx="227013" cy="398462"/>
              </a:xfrm>
              <a:custGeom>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25" name="Group 212"/>
          <p:cNvGrpSpPr/>
          <p:nvPr/>
        </p:nvGrpSpPr>
        <p:grpSpPr>
          <a:xfrm>
            <a:off x="4695362" y="2795695"/>
            <a:ext cx="2481642" cy="571314"/>
            <a:chOff x="5932686" y="2855964"/>
            <a:chExt cx="2449314" cy="563870"/>
          </a:xfrm>
        </p:grpSpPr>
        <p:grpSp>
          <p:nvGrpSpPr>
            <p:cNvPr id="26" name="Group 179"/>
            <p:cNvGrpSpPr/>
            <p:nvPr/>
          </p:nvGrpSpPr>
          <p:grpSpPr>
            <a:xfrm>
              <a:off x="5932686" y="2855964"/>
              <a:ext cx="220321" cy="563870"/>
              <a:chOff x="5054600" y="1652588"/>
              <a:chExt cx="187325" cy="479424"/>
            </a:xfrm>
            <a:solidFill>
              <a:schemeClr val="accent4"/>
            </a:solidFill>
          </p:grpSpPr>
          <p:sp>
            <p:nvSpPr>
              <p:cNvPr id="227"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8" name="Oval 97"/>
              <p:cNvSpPr>
                <a:spLocks noChangeArrowheads="1"/>
              </p:cNvSpPr>
              <p:nvPr/>
            </p:nvSpPr>
            <p:spPr bwMode="auto">
              <a:xfrm>
                <a:off x="5110163" y="1652588"/>
                <a:ext cx="74613" cy="76200"/>
              </a:xfrm>
              <a:prstGeom prst="ellipse">
                <a:avLst/>
              </a:pr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7" name="Group 179"/>
            <p:cNvGrpSpPr/>
            <p:nvPr/>
          </p:nvGrpSpPr>
          <p:grpSpPr>
            <a:xfrm>
              <a:off x="6180352" y="2855964"/>
              <a:ext cx="220321" cy="563870"/>
              <a:chOff x="5054600" y="1652588"/>
              <a:chExt cx="187325" cy="479424"/>
            </a:xfrm>
            <a:solidFill>
              <a:schemeClr val="accent4"/>
            </a:solidFill>
          </p:grpSpPr>
          <p:sp>
            <p:nvSpPr>
              <p:cNvPr id="225"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6" name="Oval 97"/>
              <p:cNvSpPr>
                <a:spLocks noChangeArrowheads="1"/>
              </p:cNvSpPr>
              <p:nvPr/>
            </p:nvSpPr>
            <p:spPr bwMode="auto">
              <a:xfrm>
                <a:off x="5110163" y="1652588"/>
                <a:ext cx="74613" cy="76200"/>
              </a:xfrm>
              <a:prstGeom prst="ellipse">
                <a:avLst/>
              </a:pr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8" name="Group 179"/>
            <p:cNvGrpSpPr/>
            <p:nvPr/>
          </p:nvGrpSpPr>
          <p:grpSpPr>
            <a:xfrm>
              <a:off x="6428018" y="2855964"/>
              <a:ext cx="220321" cy="563870"/>
              <a:chOff x="5054600" y="1652588"/>
              <a:chExt cx="187325" cy="479424"/>
            </a:xfrm>
            <a:solidFill>
              <a:schemeClr val="accent4"/>
            </a:solidFill>
          </p:grpSpPr>
          <p:sp>
            <p:nvSpPr>
              <p:cNvPr id="223"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4" name="Oval 97"/>
              <p:cNvSpPr>
                <a:spLocks noChangeArrowheads="1"/>
              </p:cNvSpPr>
              <p:nvPr/>
            </p:nvSpPr>
            <p:spPr bwMode="auto">
              <a:xfrm>
                <a:off x="5110163" y="1652588"/>
                <a:ext cx="74613" cy="76200"/>
              </a:xfrm>
              <a:prstGeom prst="ellipse">
                <a:avLst/>
              </a:pr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9" name="Group 179"/>
            <p:cNvGrpSpPr/>
            <p:nvPr/>
          </p:nvGrpSpPr>
          <p:grpSpPr>
            <a:xfrm>
              <a:off x="6675684" y="2855964"/>
              <a:ext cx="220321" cy="563870"/>
              <a:chOff x="5054600" y="1652588"/>
              <a:chExt cx="187325" cy="479424"/>
            </a:xfrm>
            <a:solidFill>
              <a:schemeClr val="accent4"/>
            </a:solidFill>
          </p:grpSpPr>
          <p:sp>
            <p:nvSpPr>
              <p:cNvPr id="221"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2" name="Oval 97"/>
              <p:cNvSpPr>
                <a:spLocks noChangeArrowheads="1"/>
              </p:cNvSpPr>
              <p:nvPr/>
            </p:nvSpPr>
            <p:spPr bwMode="auto">
              <a:xfrm>
                <a:off x="5110163" y="1652588"/>
                <a:ext cx="74613" cy="76200"/>
              </a:xfrm>
              <a:prstGeom prst="ellipse">
                <a:avLst/>
              </a:pr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1" name="Group 179"/>
            <p:cNvGrpSpPr/>
            <p:nvPr/>
          </p:nvGrpSpPr>
          <p:grpSpPr>
            <a:xfrm>
              <a:off x="6923350" y="2855964"/>
              <a:ext cx="220321" cy="563870"/>
              <a:chOff x="5054600" y="1652588"/>
              <a:chExt cx="187325" cy="479424"/>
            </a:xfrm>
            <a:solidFill>
              <a:schemeClr val="accent4"/>
            </a:solidFill>
          </p:grpSpPr>
          <p:sp>
            <p:nvSpPr>
              <p:cNvPr id="219"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0" name="Oval 97"/>
              <p:cNvSpPr>
                <a:spLocks noChangeArrowheads="1"/>
              </p:cNvSpPr>
              <p:nvPr/>
            </p:nvSpPr>
            <p:spPr bwMode="auto">
              <a:xfrm>
                <a:off x="5110163" y="1652588"/>
                <a:ext cx="74613" cy="76200"/>
              </a:xfrm>
              <a:prstGeom prst="ellipse">
                <a:avLst/>
              </a:pr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2" name="Group 179"/>
            <p:cNvGrpSpPr/>
            <p:nvPr/>
          </p:nvGrpSpPr>
          <p:grpSpPr>
            <a:xfrm>
              <a:off x="7171017" y="2855964"/>
              <a:ext cx="220321" cy="563870"/>
              <a:chOff x="5054600" y="1652588"/>
              <a:chExt cx="187325" cy="479424"/>
            </a:xfrm>
            <a:solidFill>
              <a:schemeClr val="bg1">
                <a:lumMod val="75000"/>
              </a:schemeClr>
            </a:solidFill>
          </p:grpSpPr>
          <p:sp>
            <p:nvSpPr>
              <p:cNvPr id="217"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8" name="Oval 97"/>
              <p:cNvSpPr>
                <a:spLocks noChangeArrowheads="1"/>
              </p:cNvSpPr>
              <p:nvPr/>
            </p:nvSpPr>
            <p:spPr bwMode="auto">
              <a:xfrm>
                <a:off x="5110163" y="1652588"/>
                <a:ext cx="74613" cy="76200"/>
              </a:xfrm>
              <a:prstGeom prst="ellipse">
                <a:avLst/>
              </a:pr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33" name="Group 179"/>
            <p:cNvGrpSpPr/>
            <p:nvPr/>
          </p:nvGrpSpPr>
          <p:grpSpPr>
            <a:xfrm>
              <a:off x="7418683" y="2855964"/>
              <a:ext cx="220321" cy="563870"/>
              <a:chOff x="5054600" y="1652588"/>
              <a:chExt cx="187325" cy="479424"/>
            </a:xfrm>
            <a:solidFill>
              <a:schemeClr val="bg1">
                <a:lumMod val="75000"/>
              </a:schemeClr>
            </a:solidFill>
          </p:grpSpPr>
          <p:sp>
            <p:nvSpPr>
              <p:cNvPr id="215"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6" name="Oval 97"/>
              <p:cNvSpPr>
                <a:spLocks noChangeArrowheads="1"/>
              </p:cNvSpPr>
              <p:nvPr/>
            </p:nvSpPr>
            <p:spPr bwMode="auto">
              <a:xfrm>
                <a:off x="5110163" y="1652588"/>
                <a:ext cx="74613" cy="76200"/>
              </a:xfrm>
              <a:prstGeom prst="ellipse">
                <a:avLst/>
              </a:pr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34" name="Group 179"/>
            <p:cNvGrpSpPr/>
            <p:nvPr/>
          </p:nvGrpSpPr>
          <p:grpSpPr>
            <a:xfrm>
              <a:off x="7666349" y="2855964"/>
              <a:ext cx="220321" cy="563870"/>
              <a:chOff x="5054600" y="1652588"/>
              <a:chExt cx="187325" cy="479424"/>
            </a:xfrm>
            <a:solidFill>
              <a:schemeClr val="bg1">
                <a:lumMod val="75000"/>
              </a:schemeClr>
            </a:solidFill>
          </p:grpSpPr>
          <p:sp>
            <p:nvSpPr>
              <p:cNvPr id="213"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4" name="Oval 97"/>
              <p:cNvSpPr>
                <a:spLocks noChangeArrowheads="1"/>
              </p:cNvSpPr>
              <p:nvPr/>
            </p:nvSpPr>
            <p:spPr bwMode="auto">
              <a:xfrm>
                <a:off x="5110163" y="1652588"/>
                <a:ext cx="74613" cy="76200"/>
              </a:xfrm>
              <a:prstGeom prst="ellipse">
                <a:avLst/>
              </a:pr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35" name="Group 179"/>
            <p:cNvGrpSpPr/>
            <p:nvPr/>
          </p:nvGrpSpPr>
          <p:grpSpPr>
            <a:xfrm>
              <a:off x="7914015" y="2855964"/>
              <a:ext cx="220321" cy="563870"/>
              <a:chOff x="5054600" y="1652588"/>
              <a:chExt cx="187325" cy="479424"/>
            </a:xfrm>
            <a:solidFill>
              <a:schemeClr val="bg1">
                <a:lumMod val="75000"/>
              </a:schemeClr>
            </a:solidFill>
          </p:grpSpPr>
          <p:sp>
            <p:nvSpPr>
              <p:cNvPr id="211"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2" name="Oval 97"/>
              <p:cNvSpPr>
                <a:spLocks noChangeArrowheads="1"/>
              </p:cNvSpPr>
              <p:nvPr/>
            </p:nvSpPr>
            <p:spPr bwMode="auto">
              <a:xfrm>
                <a:off x="5110163" y="1652588"/>
                <a:ext cx="74613" cy="76200"/>
              </a:xfrm>
              <a:prstGeom prst="ellipse">
                <a:avLst/>
              </a:pr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36" name="Group 179"/>
            <p:cNvGrpSpPr/>
            <p:nvPr/>
          </p:nvGrpSpPr>
          <p:grpSpPr>
            <a:xfrm>
              <a:off x="8161679" y="2855964"/>
              <a:ext cx="220321" cy="563870"/>
              <a:chOff x="5054600" y="1652588"/>
              <a:chExt cx="187325" cy="479424"/>
            </a:xfrm>
            <a:solidFill>
              <a:schemeClr val="bg1">
                <a:lumMod val="75000"/>
              </a:schemeClr>
            </a:solidFill>
          </p:grpSpPr>
          <p:sp>
            <p:nvSpPr>
              <p:cNvPr id="209" name="Freeform 96"/>
              <p:cNvSpPr/>
              <p:nvPr/>
            </p:nvSpPr>
            <p:spPr bwMode="auto">
              <a:xfrm>
                <a:off x="5054600" y="1733550"/>
                <a:ext cx="187325" cy="398462"/>
              </a:xfrm>
              <a:custGeom>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0" name="Oval 97"/>
              <p:cNvSpPr>
                <a:spLocks noChangeArrowheads="1"/>
              </p:cNvSpPr>
              <p:nvPr/>
            </p:nvSpPr>
            <p:spPr bwMode="auto">
              <a:xfrm>
                <a:off x="5110163" y="1652588"/>
                <a:ext cx="74613" cy="76200"/>
              </a:xfrm>
              <a:prstGeom prst="ellipse">
                <a:avLst/>
              </a:prstGeom>
              <a:grp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sp>
        <p:nvSpPr>
          <p:cNvPr id="229" name="TextBox 228"/>
          <p:cNvSpPr txBox="1"/>
          <p:nvPr/>
        </p:nvSpPr>
        <p:spPr>
          <a:xfrm>
            <a:off x="5265117" y="1463304"/>
            <a:ext cx="2888483" cy="394335"/>
          </a:xfrm>
          <a:prstGeom prst="rect">
            <a:avLst/>
          </a:prstGeom>
          <a:noFill/>
        </p:spPr>
        <p:txBody>
          <a:bodyPr wrap="square" lIns="0" tIns="0" rIns="0" bIns="0" rtlCol="0">
            <a:spAutoFit/>
          </a:bodyPr>
          <a:lstStyle/>
          <a:p>
            <a:pPr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30" name="TextBox 229"/>
          <p:cNvSpPr txBox="1"/>
          <p:nvPr/>
        </p:nvSpPr>
        <p:spPr>
          <a:xfrm>
            <a:off x="4678662" y="1176257"/>
            <a:ext cx="1542421" cy="153670"/>
          </a:xfrm>
          <a:prstGeom prst="rect">
            <a:avLst/>
          </a:prstGeom>
          <a:noFill/>
        </p:spPr>
        <p:txBody>
          <a:bodyPr wrap="square" lIns="0" tIns="0" rIns="0" bIns="0" rtlCol="0" anchor="t">
            <a:spAutoFit/>
          </a:bodyPr>
          <a:lstStyle/>
          <a:p>
            <a:r>
              <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31" name="Rectangle 230"/>
          <p:cNvSpPr/>
          <p:nvPr/>
        </p:nvSpPr>
        <p:spPr>
          <a:xfrm>
            <a:off x="4660892" y="1455413"/>
            <a:ext cx="579755" cy="350520"/>
          </a:xfrm>
          <a:prstGeom prst="rect">
            <a:avLst/>
          </a:prstGeom>
        </p:spPr>
        <p:txBody>
          <a:bodyPr wrap="none" lIns="0" tIns="0" rIns="0" bIns="0">
            <a:spAutoFit/>
          </a:bodyPr>
          <a:lstStyle/>
          <a:p>
            <a:r>
              <a:rPr lang="en-US" sz="22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80%</a:t>
            </a:r>
            <a:endParaRPr lang="en-US" sz="2275">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32" name="TextBox 231"/>
          <p:cNvSpPr txBox="1"/>
          <p:nvPr/>
        </p:nvSpPr>
        <p:spPr>
          <a:xfrm>
            <a:off x="4660892" y="2076219"/>
            <a:ext cx="3492708" cy="525780"/>
          </a:xfrm>
          <a:prstGeom prst="rect">
            <a:avLst/>
          </a:prstGeom>
          <a:noFill/>
        </p:spPr>
        <p:txBody>
          <a:bodyPr wrap="square" lIns="0" tIns="0" rIns="0" bIns="0" rtlCol="0">
            <a:spAutoFit/>
          </a:bodyPr>
          <a:lstStyle/>
          <a:p>
            <a:pPr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整体活动预期</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030" p14:dur="9">
        <p:cover dir="d"/>
      </p:transition>
    </mc:Choice>
    <mc:Fallback>
      <p:transition advTm="1030">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0"/>
                                        </p:tgtEl>
                                        <p:attrNameLst>
                                          <p:attrName>style.visibility</p:attrName>
                                        </p:attrNameLst>
                                      </p:cBhvr>
                                      <p:to>
                                        <p:strVal val="visible"/>
                                      </p:to>
                                    </p:set>
                                    <p:animEffect transition="in" filter="wipe(left)">
                                      <p:cBhvr>
                                        <p:cTn id="10" dur="500"/>
                                        <p:tgtEl>
                                          <p:spTgt spid="23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31"/>
                                        </p:tgtEl>
                                        <p:attrNameLst>
                                          <p:attrName>style.visibility</p:attrName>
                                        </p:attrNameLst>
                                      </p:cBhvr>
                                      <p:to>
                                        <p:strVal val="visible"/>
                                      </p:to>
                                    </p:set>
                                    <p:animEffect transition="in" filter="wipe(down)">
                                      <p:cBhvr>
                                        <p:cTn id="13" dur="500"/>
                                        <p:tgtEl>
                                          <p:spTgt spid="23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29"/>
                                        </p:tgtEl>
                                        <p:attrNameLst>
                                          <p:attrName>style.visibility</p:attrName>
                                        </p:attrNameLst>
                                      </p:cBhvr>
                                      <p:to>
                                        <p:strVal val="visible"/>
                                      </p:to>
                                    </p:set>
                                    <p:animEffect transition="in" filter="wipe(left)">
                                      <p:cBhvr>
                                        <p:cTn id="16" dur="500"/>
                                        <p:tgtEl>
                                          <p:spTgt spid="22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32"/>
                                        </p:tgtEl>
                                        <p:attrNameLst>
                                          <p:attrName>style.visibility</p:attrName>
                                        </p:attrNameLst>
                                      </p:cBhvr>
                                      <p:to>
                                        <p:strVal val="visible"/>
                                      </p:to>
                                    </p:set>
                                    <p:animEffect transition="in" filter="wipe(left)">
                                      <p:cBhvr>
                                        <p:cTn id="19" dur="500"/>
                                        <p:tgtEl>
                                          <p:spTgt spid="232"/>
                                        </p:tgtEl>
                                      </p:cBhvr>
                                    </p:animEffect>
                                  </p:childTnLst>
                                </p:cTn>
                              </p:par>
                              <p:par>
                                <p:cTn id="20" presetID="22" presetClass="entr" presetSubtype="4"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down)">
                                      <p:cBhvr>
                                        <p:cTn id="22" dur="500"/>
                                        <p:tgtEl>
                                          <p:spTgt spid="2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66"/>
                                        </p:tgtEl>
                                        <p:attrNameLst>
                                          <p:attrName>style.visibility</p:attrName>
                                        </p:attrNameLst>
                                      </p:cBhvr>
                                      <p:to>
                                        <p:strVal val="visible"/>
                                      </p:to>
                                    </p:set>
                                    <p:animEffect transition="in" filter="wipe(down)">
                                      <p:cBhvr>
                                        <p:cTn id="25" dur="500"/>
                                        <p:tgtEl>
                                          <p:spTgt spid="166"/>
                                        </p:tgtEl>
                                      </p:cBhvr>
                                    </p:animEffect>
                                  </p:childTnLst>
                                </p:cTn>
                              </p:par>
                              <p:par>
                                <p:cTn id="26" presetID="22" presetClass="entr" presetSubtype="4"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65"/>
                                        </p:tgtEl>
                                        <p:attrNameLst>
                                          <p:attrName>style.visibility</p:attrName>
                                        </p:attrNameLst>
                                      </p:cBhvr>
                                      <p:to>
                                        <p:strVal val="visible"/>
                                      </p:to>
                                    </p:set>
                                    <p:animEffect transition="in" filter="wipe(down)">
                                      <p:cBhvr>
                                        <p:cTn id="31"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p:bldP spid="166" grpId="0"/>
      <p:bldP spid="229" grpId="0"/>
      <p:bldP spid="230" grpId="0"/>
      <p:bldP spid="231" grpId="0"/>
      <p:bldP spid="23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b="5790"/>
          <a:stretch>
            <a:fillRect/>
          </a:stretch>
        </p:blipFill>
        <p:spPr>
          <a:xfrm>
            <a:off x="0" y="450"/>
            <a:ext cx="9144000" cy="5143500"/>
          </a:xfrm>
          <a:prstGeom prst="rect">
            <a:avLst/>
          </a:prstGeom>
        </p:spPr>
      </p:pic>
      <p:pic>
        <p:nvPicPr>
          <p:cNvPr id="22" name="图片 21" descr="E:\素材\卡通\6de0661eb852b87e1371306e75a9f687.png6de0661eb852b87e1371306e75a9f687"/>
          <p:cNvPicPr>
            <a:picLocks noChangeAspect="1"/>
          </p:cNvPicPr>
          <p:nvPr/>
        </p:nvPicPr>
        <p:blipFill>
          <a:blip r:embed="rId3"/>
          <a:stretch>
            <a:fillRect/>
          </a:stretch>
        </p:blipFill>
        <p:spPr>
          <a:xfrm>
            <a:off x="2026920" y="660400"/>
            <a:ext cx="4905375" cy="2392045"/>
          </a:xfrm>
          <a:prstGeom prst="rect">
            <a:avLst/>
          </a:prstGeom>
          <a:effectLst>
            <a:outerShdw blurRad="50800" dist="38100" dir="2700000" algn="tl" rotWithShape="0">
              <a:prstClr val="black">
                <a:alpha val="40000"/>
              </a:prstClr>
            </a:outerShdw>
          </a:effectLst>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 y="207010"/>
            <a:ext cx="9148445" cy="734060"/>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rcRect l="2446" t="-653" r="2297" b="82525"/>
          <a:stretch>
            <a:fillRect/>
          </a:stretch>
        </p:blipFill>
        <p:spPr>
          <a:xfrm>
            <a:off x="1" y="-19552"/>
            <a:ext cx="9158288" cy="542925"/>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rcRect l="39962" t="47368"/>
          <a:stretch>
            <a:fillRect/>
          </a:stretch>
        </p:blipFill>
        <p:spPr>
          <a:xfrm>
            <a:off x="3868284" y="3710701"/>
            <a:ext cx="5275716" cy="1445275"/>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56998" y="2599847"/>
            <a:ext cx="1500188" cy="2221706"/>
          </a:xfrm>
          <a:prstGeom prst="rect">
            <a:avLst/>
          </a:prstGeom>
        </p:spPr>
      </p:pic>
      <p:pic>
        <p:nvPicPr>
          <p:cNvPr id="2" name="图片 1"/>
          <p:cNvPicPr>
            <a:picLocks noChangeAspect="1"/>
          </p:cNvPicPr>
          <p:nvPr/>
        </p:nvPicPr>
        <p:blipFill>
          <a:blip r:embed="rId8">
            <a:extLst>
              <a:ext uri="{28A0092B-C50C-407E-A947-70E740481C1C}">
                <a14:useLocalDpi xmlns:a14="http://schemas.microsoft.com/office/drawing/2010/main" val="0"/>
              </a:ext>
            </a:extLst>
          </a:blip>
          <a:srcRect t="51367" r="30728"/>
          <a:stretch>
            <a:fillRect/>
          </a:stretch>
        </p:blipFill>
        <p:spPr>
          <a:xfrm>
            <a:off x="-170" y="3742930"/>
            <a:ext cx="6385901" cy="1401019"/>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432778" flipH="1">
            <a:off x="1437061" y="4005393"/>
            <a:ext cx="1625420" cy="800129"/>
          </a:xfrm>
          <a:prstGeom prst="rect">
            <a:avLst/>
          </a:prstGeom>
        </p:spPr>
      </p:pic>
      <p:pic>
        <p:nvPicPr>
          <p:cNvPr id="3" name="图片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6940" y="939348"/>
            <a:ext cx="1064419" cy="700088"/>
          </a:xfrm>
          <a:prstGeom prst="rect">
            <a:avLst/>
          </a:prstGeom>
        </p:spPr>
      </p:pic>
      <p:grpSp>
        <p:nvGrpSpPr>
          <p:cNvPr id="16" name="组合 15"/>
          <p:cNvGrpSpPr/>
          <p:nvPr/>
        </p:nvGrpSpPr>
        <p:grpSpPr>
          <a:xfrm>
            <a:off x="1610193" y="2591885"/>
            <a:ext cx="5858903" cy="1311908"/>
            <a:chOff x="2146923" y="3217079"/>
            <a:chExt cx="7811870" cy="1749211"/>
          </a:xfrm>
        </p:grpSpPr>
        <p:sp>
          <p:nvSpPr>
            <p:cNvPr id="13" name="文本框 12"/>
            <p:cNvSpPr txBox="1"/>
            <p:nvPr/>
          </p:nvSpPr>
          <p:spPr>
            <a:xfrm>
              <a:off x="2146923" y="3217079"/>
              <a:ext cx="7811870" cy="613833"/>
            </a:xfrm>
            <a:prstGeom prst="rect">
              <a:avLst/>
            </a:prstGeom>
            <a:noFill/>
          </p:spPr>
          <p:txBody>
            <a:bodyPr wrap="square" rtlCol="0">
              <a:spAutoFit/>
            </a:bodyPr>
            <a:lstStyle/>
            <a:p>
              <a:pPr algn="ctr"/>
              <a:r>
                <a:rPr lang="zh-CN" altLang="en-US" sz="2400">
                  <a:solidFill>
                    <a:schemeClr val="bg1"/>
                  </a:solidFill>
                  <a:latin typeface="华文琥珀" panose="02010800040101010101" pitchFamily="2" charset="-122"/>
                  <a:ea typeface="华文琥珀" panose="02010800040101010101" pitchFamily="2" charset="-122"/>
                </a:rPr>
                <a:t>谢谢您的观看</a:t>
              </a:r>
              <a:endParaRPr lang="zh-CN" altLang="en-US" sz="2400">
                <a:solidFill>
                  <a:schemeClr val="bg1"/>
                </a:solidFill>
                <a:latin typeface="华文琥珀" panose="02010800040101010101" pitchFamily="2" charset="-122"/>
                <a:ea typeface="华文琥珀" panose="02010800040101010101" pitchFamily="2" charset="-122"/>
              </a:endParaRPr>
            </a:p>
          </p:txBody>
        </p:sp>
        <p:sp>
          <p:nvSpPr>
            <p:cNvPr id="14" name="文本框 13"/>
            <p:cNvSpPr txBox="1"/>
            <p:nvPr/>
          </p:nvSpPr>
          <p:spPr>
            <a:xfrm>
              <a:off x="2862759" y="3751644"/>
              <a:ext cx="6380198" cy="552027"/>
            </a:xfrm>
            <a:prstGeom prst="rect">
              <a:avLst/>
            </a:prstGeom>
            <a:noFill/>
          </p:spPr>
          <p:txBody>
            <a:bodyPr wrap="square" rtlCol="0">
              <a:spAutoFit/>
            </a:bodyPr>
            <a:lstStyle/>
            <a:p>
              <a:pPr algn="ctr">
                <a:lnSpc>
                  <a:spcPct val="100000"/>
                </a:lnSpc>
              </a:pPr>
              <a:r>
                <a:rPr lang="en-US" altLang="zh-CN" sz="1050">
                  <a:solidFill>
                    <a:schemeClr val="bg1"/>
                  </a:solidFill>
                </a:rPr>
                <a:t>Lorem ipsum dolor sit amet, Lorem dolor sit Lorem ipsum dolor sit amet,consectetur. amet, consectetur. ipsum dolor</a:t>
              </a:r>
              <a:endParaRPr lang="en-US" altLang="zh-CN" sz="1050">
                <a:solidFill>
                  <a:schemeClr val="bg1"/>
                </a:solidFill>
              </a:endParaRPr>
            </a:p>
          </p:txBody>
        </p:sp>
        <p:sp>
          <p:nvSpPr>
            <p:cNvPr id="15" name="文本框 14"/>
            <p:cNvSpPr txBox="1"/>
            <p:nvPr/>
          </p:nvSpPr>
          <p:spPr>
            <a:xfrm>
              <a:off x="3107770" y="4352457"/>
              <a:ext cx="5890177" cy="613833"/>
            </a:xfrm>
            <a:prstGeom prst="rect">
              <a:avLst/>
            </a:prstGeom>
            <a:noFill/>
          </p:spPr>
          <p:txBody>
            <a:bodyPr wrap="square" rtlCol="0">
              <a:spAutoFit/>
            </a:bodyPr>
            <a:lstStyle/>
            <a:p>
              <a:pPr algn="ctr"/>
              <a:r>
                <a:rPr lang="en-US" altLang="zh-CN" sz="2400" b="1" spc="600">
                  <a:solidFill>
                    <a:srgbClr val="F6F8BF"/>
                  </a:solidFill>
                  <a:latin typeface="方正大标宋简体" panose="02010601030101010101" charset="-122"/>
                  <a:ea typeface="方正大标宋简体" panose="02010601030101010101" charset="-122"/>
                </a:rPr>
                <a:t>CHRISTMAS DAY</a:t>
              </a:r>
              <a:endParaRPr lang="zh-CN" altLang="en-US" sz="2400" b="1" spc="600">
                <a:solidFill>
                  <a:srgbClr val="F6F8BF"/>
                </a:solidFill>
                <a:latin typeface="方正大标宋简体" panose="02010601030101010101" charset="-122"/>
                <a:ea typeface="方正大标宋简体" panose="02010601030101010101" charset="-122"/>
              </a:endParaRPr>
            </a:p>
          </p:txBody>
        </p:sp>
      </p:grpSp>
      <p:pic>
        <p:nvPicPr>
          <p:cNvPr id="17" name="伍々慧 - 約束の海">
            <a:hlinkClick action="ppaction://media"/>
          </p:cNvPr>
          <p:cNvPicPr>
            <a:picLocks noChangeAspect="1"/>
          </p:cNvPicPr>
          <p:nvPr>
            <a:audioFile r:link="rId12"/>
            <p:extLst>
              <p:ext uri="{DAA4B4D4-6D71-4841-9C94-3DE7FCFB9230}">
                <p14:media r:embed="rId13">
                  <p14:trim end="75977.296875"/>
                </p14:media>
              </p:ext>
            </p:extLst>
          </p:nvPr>
        </p:nvPicPr>
        <p:blipFill>
          <a:blip r:embed="rId11"/>
          <a:stretch>
            <a:fillRect/>
          </a:stretch>
        </p:blipFill>
        <p:spPr>
          <a:xfrm>
            <a:off x="-690562" y="596953"/>
            <a:ext cx="457200" cy="457200"/>
          </a:xfrm>
          <a:prstGeom prst="rect">
            <a:avLst/>
          </a:prstGeom>
        </p:spPr>
      </p:pic>
      <p:pic>
        <p:nvPicPr>
          <p:cNvPr id="20" name="图片 19"/>
          <p:cNvPicPr>
            <a:picLocks noChangeAspect="1"/>
          </p:cNvPicPr>
          <p:nvPr/>
        </p:nvPicPr>
        <p:blipFill>
          <a:blip r:embed="rId14">
            <a:extLst>
              <a:ext uri="{28A0092B-C50C-407E-A947-70E740481C1C}">
                <a14:useLocalDpi xmlns:a14="http://schemas.microsoft.com/office/drawing/2010/main" val="0"/>
              </a:ext>
            </a:extLst>
          </a:blip>
          <a:srcRect l="42819" t="31181"/>
          <a:stretch>
            <a:fillRect/>
          </a:stretch>
        </p:blipFill>
        <p:spPr>
          <a:xfrm>
            <a:off x="7409897" y="938939"/>
            <a:ext cx="1967066" cy="2367399"/>
          </a:xfrm>
          <a:prstGeom prst="rect">
            <a:avLst/>
          </a:prstGeom>
        </p:spPr>
      </p:pic>
      <p:pic>
        <p:nvPicPr>
          <p:cNvPr id="21" name="图片 20"/>
          <p:cNvPicPr>
            <a:picLocks noChangeAspect="1"/>
          </p:cNvPicPr>
          <p:nvPr/>
        </p:nvPicPr>
        <p:blipFill>
          <a:blip r:embed="rId15">
            <a:extLst>
              <a:ext uri="{28A0092B-C50C-407E-A947-70E740481C1C}">
                <a14:useLocalDpi xmlns:a14="http://schemas.microsoft.com/office/drawing/2010/main" val="0"/>
              </a:ext>
            </a:extLst>
          </a:blip>
          <a:srcRect r="51571" b="35269"/>
          <a:stretch>
            <a:fillRect/>
          </a:stretch>
        </p:blipFill>
        <p:spPr>
          <a:xfrm>
            <a:off x="-505132" y="1766077"/>
            <a:ext cx="2286000" cy="3055503"/>
          </a:xfrm>
          <a:prstGeom prst="rect">
            <a:avLst/>
          </a:prstGeom>
        </p:spPr>
      </p:pic>
    </p:spTree>
  </p:cSld>
  <p:clrMapOvr>
    <a:masterClrMapping/>
  </p:clrMapOvr>
  <mc:AlternateContent>
    <mc:Choice xmlns:p14="http://schemas.microsoft.com/office/powerpoint/2010/main" Requires="p14">
      <p:transition advTm="3322" p14:dur="9">
        <p:cover dir="d"/>
      </p:transition>
    </mc:Choice>
    <mc:Fallback>
      <p:transition advTm="3322">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childTnLst>
                          </p:cTn>
                        </p:par>
                        <p:par>
                          <p:cTn id="8" fill="hold" nodeType="afterGroup">
                            <p:stCondLst>
                              <p:cond delay="1"/>
                            </p:stCondLst>
                            <p:childTnLst>
                              <p:par>
                                <p:cTn id="9" presetID="31"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1000" fill="hold"/>
                                        <p:tgtEl>
                                          <p:spTgt spid="22"/>
                                        </p:tgtEl>
                                        <p:attrNameLst>
                                          <p:attrName>ppt_w</p:attrName>
                                        </p:attrNameLst>
                                      </p:cBhvr>
                                      <p:tavLst>
                                        <p:tav tm="0">
                                          <p:val>
                                            <p:fltVal val="0"/>
                                          </p:val>
                                        </p:tav>
                                        <p:tav tm="100000">
                                          <p:val>
                                            <p:strVal val="#ppt_w"/>
                                          </p:val>
                                        </p:tav>
                                      </p:tavLst>
                                    </p:anim>
                                    <p:anim calcmode="lin" valueType="num">
                                      <p:cBhvr>
                                        <p:cTn id="12" dur="1000" fill="hold"/>
                                        <p:tgtEl>
                                          <p:spTgt spid="22"/>
                                        </p:tgtEl>
                                        <p:attrNameLst>
                                          <p:attrName>ppt_h</p:attrName>
                                        </p:attrNameLst>
                                      </p:cBhvr>
                                      <p:tavLst>
                                        <p:tav tm="0">
                                          <p:val>
                                            <p:fltVal val="0"/>
                                          </p:val>
                                        </p:tav>
                                        <p:tav tm="100000">
                                          <p:val>
                                            <p:strVal val="#ppt_h"/>
                                          </p:val>
                                        </p:tav>
                                      </p:tavLst>
                                    </p:anim>
                                    <p:anim calcmode="lin" valueType="num">
                                      <p:cBhvr>
                                        <p:cTn id="13" dur="1000" fill="hold"/>
                                        <p:tgtEl>
                                          <p:spTgt spid="22"/>
                                        </p:tgtEl>
                                        <p:attrNameLst>
                                          <p:attrName>style.rotation</p:attrName>
                                        </p:attrNameLst>
                                      </p:cBhvr>
                                      <p:tavLst>
                                        <p:tav tm="0">
                                          <p:val>
                                            <p:fltVal val="90"/>
                                          </p:val>
                                        </p:tav>
                                        <p:tav tm="100000">
                                          <p:val>
                                            <p:fltVal val="0"/>
                                          </p:val>
                                        </p:tav>
                                      </p:tavLst>
                                    </p:anim>
                                    <p:animEffect transition="in" filter="fade">
                                      <p:cBhvr>
                                        <p:cTn id="14" dur="1000"/>
                                        <p:tgtEl>
                                          <p:spTgt spid="22"/>
                                        </p:tgtEl>
                                      </p:cBhvr>
                                    </p:animEffect>
                                  </p:childTnLst>
                                </p:cTn>
                              </p:par>
                            </p:childTnLst>
                          </p:cTn>
                        </p:par>
                        <p:par>
                          <p:cTn id="15" fill="hold" nodeType="afterGroup">
                            <p:stCondLst>
                              <p:cond delay="1001"/>
                            </p:stCondLst>
                            <p:childTnLst>
                              <p:par>
                                <p:cTn id="16" presetID="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1501"/>
                            </p:stCondLst>
                            <p:childTnLst>
                              <p:par>
                                <p:cTn id="21" presetID="2" presetClass="entr" presetSubtype="4"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2001"/>
                            </p:stCondLst>
                            <p:childTnLst>
                              <p:par>
                                <p:cTn id="26" presetID="2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up)">
                                      <p:cBhvr>
                                        <p:cTn id="28" dur="500"/>
                                        <p:tgtEl>
                                          <p:spTgt spid="16"/>
                                        </p:tgtEl>
                                      </p:cBhvr>
                                    </p:animEffect>
                                  </p:childTnLst>
                                </p:cTn>
                              </p:par>
                              <p:par>
                                <p:cTn id="29" presetID="42"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b="5790"/>
          <a:stretch>
            <a:fillRect/>
          </a:stretch>
        </p:blipFill>
        <p:spPr>
          <a:xfrm>
            <a:off x="0" y="450"/>
            <a:ext cx="9144000" cy="51435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 y="207010"/>
            <a:ext cx="9148445" cy="73406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rcRect l="2446" t="-653" r="2297" b="82525"/>
          <a:stretch>
            <a:fillRect/>
          </a:stretch>
        </p:blipFill>
        <p:spPr>
          <a:xfrm>
            <a:off x="1" y="-19552"/>
            <a:ext cx="9158288" cy="542925"/>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rcRect l="39962" t="47368"/>
          <a:stretch>
            <a:fillRect/>
          </a:stretch>
        </p:blipFill>
        <p:spPr>
          <a:xfrm>
            <a:off x="3868284" y="3710701"/>
            <a:ext cx="5275716" cy="1445275"/>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6998" y="2599847"/>
            <a:ext cx="1500188" cy="2221706"/>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rcRect t="51367" r="30728"/>
          <a:stretch>
            <a:fillRect/>
          </a:stretch>
        </p:blipFill>
        <p:spPr>
          <a:xfrm>
            <a:off x="-170" y="3742930"/>
            <a:ext cx="6385901" cy="1401019"/>
          </a:xfrm>
          <a:prstGeom prst="rect">
            <a:avLst/>
          </a:prstGeom>
        </p:spPr>
      </p:pic>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432778" flipH="1">
            <a:off x="1437061" y="4005393"/>
            <a:ext cx="1625420" cy="800129"/>
          </a:xfrm>
          <a:prstGeom prst="rect">
            <a:avLst/>
          </a:prstGeom>
        </p:spPr>
      </p:pic>
      <p:pic>
        <p:nvPicPr>
          <p:cNvPr id="12" name="图片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940" y="939348"/>
            <a:ext cx="1064419" cy="700088"/>
          </a:xfrm>
          <a:prstGeom prst="rect">
            <a:avLst/>
          </a:prstGeom>
        </p:spPr>
      </p:pic>
      <p:pic>
        <p:nvPicPr>
          <p:cNvPr id="20" name="图片 19"/>
          <p:cNvPicPr>
            <a:picLocks noChangeAspect="1"/>
          </p:cNvPicPr>
          <p:nvPr/>
        </p:nvPicPr>
        <p:blipFill>
          <a:blip r:embed="rId10">
            <a:extLst>
              <a:ext uri="{28A0092B-C50C-407E-A947-70E740481C1C}">
                <a14:useLocalDpi xmlns:a14="http://schemas.microsoft.com/office/drawing/2010/main" val="0"/>
              </a:ext>
            </a:extLst>
          </a:blip>
          <a:srcRect l="42819" t="31181"/>
          <a:stretch>
            <a:fillRect/>
          </a:stretch>
        </p:blipFill>
        <p:spPr>
          <a:xfrm>
            <a:off x="7409897" y="938939"/>
            <a:ext cx="1967066" cy="2367399"/>
          </a:xfrm>
          <a:prstGeom prst="rect">
            <a:avLst/>
          </a:prstGeom>
        </p:spPr>
      </p:pic>
      <p:pic>
        <p:nvPicPr>
          <p:cNvPr id="21" name="图片 20"/>
          <p:cNvPicPr>
            <a:picLocks noChangeAspect="1"/>
          </p:cNvPicPr>
          <p:nvPr/>
        </p:nvPicPr>
        <p:blipFill>
          <a:blip r:embed="rId11">
            <a:extLst>
              <a:ext uri="{28A0092B-C50C-407E-A947-70E740481C1C}">
                <a14:useLocalDpi xmlns:a14="http://schemas.microsoft.com/office/drawing/2010/main" val="0"/>
              </a:ext>
            </a:extLst>
          </a:blip>
          <a:srcRect r="51571" b="35269"/>
          <a:stretch>
            <a:fillRect/>
          </a:stretch>
        </p:blipFill>
        <p:spPr>
          <a:xfrm>
            <a:off x="-505132" y="1766077"/>
            <a:ext cx="2286000" cy="3055503"/>
          </a:xfrm>
          <a:prstGeom prst="rect">
            <a:avLst/>
          </a:prstGeom>
        </p:spPr>
      </p:pic>
      <p:grpSp>
        <p:nvGrpSpPr>
          <p:cNvPr id="17" name="组合 16"/>
          <p:cNvGrpSpPr/>
          <p:nvPr/>
        </p:nvGrpSpPr>
        <p:grpSpPr>
          <a:xfrm>
            <a:off x="2249739" y="1112916"/>
            <a:ext cx="4644522" cy="2597525"/>
            <a:chOff x="2999652" y="3061897"/>
            <a:chExt cx="6192696" cy="3463366"/>
          </a:xfrm>
        </p:grpSpPr>
        <p:grpSp>
          <p:nvGrpSpPr>
            <p:cNvPr id="18" name="组合 17"/>
            <p:cNvGrpSpPr/>
            <p:nvPr/>
          </p:nvGrpSpPr>
          <p:grpSpPr>
            <a:xfrm>
              <a:off x="2999652" y="3061897"/>
              <a:ext cx="6192696" cy="2705658"/>
              <a:chOff x="2999652" y="3842947"/>
              <a:chExt cx="6192696" cy="2705658"/>
            </a:xfrm>
          </p:grpSpPr>
          <p:sp>
            <p:nvSpPr>
              <p:cNvPr id="19" name="文本框 18"/>
              <p:cNvSpPr txBox="1"/>
              <p:nvPr/>
            </p:nvSpPr>
            <p:spPr>
              <a:xfrm>
                <a:off x="4950581" y="3842947"/>
                <a:ext cx="2290838" cy="2245360"/>
              </a:xfrm>
              <a:prstGeom prst="rect">
                <a:avLst/>
              </a:prstGeom>
              <a:noFill/>
            </p:spPr>
            <p:txBody>
              <a:bodyPr wrap="square" rtlCol="0">
                <a:spAutoFit/>
              </a:bodyPr>
              <a:lstStyle/>
              <a:p>
                <a:pPr algn="ctr"/>
                <a:r>
                  <a:rPr lang="en-US" altLang="zh-CN" sz="1035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01</a:t>
                </a:r>
                <a:endParaRPr lang="en-US" altLang="zh-CN" sz="1035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sp>
            <p:nvSpPr>
              <p:cNvPr id="23" name="文本框 22"/>
              <p:cNvSpPr txBox="1"/>
              <p:nvPr/>
            </p:nvSpPr>
            <p:spPr>
              <a:xfrm>
                <a:off x="2999652" y="5811158"/>
                <a:ext cx="6192696" cy="737447"/>
              </a:xfrm>
              <a:prstGeom prst="rect">
                <a:avLst/>
              </a:prstGeom>
              <a:noFill/>
            </p:spPr>
            <p:txBody>
              <a:bodyPr wrap="square" rtlCol="0">
                <a:spAutoFit/>
              </a:bodyPr>
              <a:lstStyle/>
              <a:p>
                <a:pPr algn="ctr"/>
                <a:r>
                  <a:rPr lang="zh-CN" altLang="en-US" sz="300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整体活动概括</a:t>
                </a:r>
                <a:endParaRPr lang="zh-CN" altLang="en-US" sz="300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grpSp>
        <p:sp>
          <p:nvSpPr>
            <p:cNvPr id="24" name="文本框 23"/>
            <p:cNvSpPr txBox="1"/>
            <p:nvPr/>
          </p:nvSpPr>
          <p:spPr>
            <a:xfrm>
              <a:off x="3565346" y="5849623"/>
              <a:ext cx="5061308" cy="675640"/>
            </a:xfrm>
            <a:prstGeom prst="rect">
              <a:avLst/>
            </a:prstGeom>
            <a:noFill/>
          </p:spPr>
          <p:txBody>
            <a:bodyPr wrap="square" rtlCol="0">
              <a:spAutoFit/>
            </a:bodyPr>
            <a:lstStyle/>
            <a:p>
              <a:pPr algn="ctr">
                <a:lnSpc>
                  <a:spcPct val="150000"/>
                </a:lnSpc>
              </a:pPr>
              <a:r>
                <a:rPr lang="en-US" altLang="zh-CN" sz="900">
                  <a:solidFill>
                    <a:schemeClr val="bg1"/>
                  </a:solidFill>
                  <a:effectLst>
                    <a:outerShdw blurRad="38100" dist="38100" dir="2700000" algn="tl">
                      <a:srgbClr val="000000">
                        <a:alpha val="43137"/>
                      </a:srgbClr>
                    </a:outerShdw>
                  </a:effectLst>
                </a:rPr>
                <a:t>Lorem ipsum dolor sit amet, Lorem dolor sit Lorem ipsum dolor sit amet,consectetur. amet, consectetur. ipsum dolor</a:t>
              </a:r>
              <a:endParaRPr lang="en-US" altLang="zh-CN" sz="900">
                <a:solidFill>
                  <a:schemeClr val="bg1"/>
                </a:solidFill>
                <a:effectLst>
                  <a:outerShdw blurRad="38100" dist="38100" dir="2700000" algn="tl">
                    <a:srgbClr val="000000">
                      <a:alpha val="43137"/>
                    </a:srgbClr>
                  </a:outerShdw>
                </a:effectLst>
              </a:endParaRPr>
            </a:p>
          </p:txBody>
        </p:sp>
      </p:grpSp>
    </p:spTree>
  </p:cSld>
  <p:clrMapOvr>
    <a:masterClrMapping/>
  </p:clrMapOvr>
  <mc:AlternateContent>
    <mc:Choice xmlns:p14="http://schemas.microsoft.com/office/powerpoint/2010/main" Requires="p14">
      <p:transition advTm="2714" p14:dur="9">
        <p:cover dir="d"/>
      </p:transition>
    </mc:Choice>
    <mc:Fallback>
      <p:transition advTm="2714">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cxnSp>
        <p:nvCxnSpPr>
          <p:cNvPr id="2" name="Straight Connector 6"/>
          <p:cNvCxnSpPr/>
          <p:nvPr/>
        </p:nvCxnSpPr>
        <p:spPr>
          <a:xfrm flipH="1" flipV="1">
            <a:off x="5205758" y="2527915"/>
            <a:ext cx="0" cy="39859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 name="Straight Connector 7"/>
          <p:cNvCxnSpPr/>
          <p:nvPr/>
        </p:nvCxnSpPr>
        <p:spPr>
          <a:xfrm>
            <a:off x="5205758" y="2532629"/>
            <a:ext cx="360319"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flipV="1">
            <a:off x="3968127" y="2527915"/>
            <a:ext cx="5845" cy="39859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3607807" y="2532629"/>
            <a:ext cx="360319"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2822768" y="3516327"/>
            <a:ext cx="1" cy="546606"/>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6372969" y="3516327"/>
            <a:ext cx="1" cy="546606"/>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859263" y="3161261"/>
            <a:ext cx="889000" cy="184150"/>
          </a:xfrm>
          <a:prstGeom prst="rect">
            <a:avLst/>
          </a:prstGeom>
          <a:noFill/>
        </p:spPr>
        <p:txBody>
          <a:bodyPr wrap="none" lIns="0" tIns="0" rIns="0" bIns="0" rtlCol="0">
            <a:spAutoFit/>
          </a:bodyPr>
          <a:lstStyle/>
          <a:p>
            <a:pPr algn="ct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TextBox 18"/>
          <p:cNvSpPr txBox="1"/>
          <p:nvPr/>
        </p:nvSpPr>
        <p:spPr>
          <a:xfrm>
            <a:off x="6637026" y="3333528"/>
            <a:ext cx="1333472" cy="420370"/>
          </a:xfrm>
          <a:prstGeom prst="rect">
            <a:avLst/>
          </a:prstGeom>
          <a:noFill/>
        </p:spPr>
        <p:txBody>
          <a:bodyPr wrap="square" lIns="0" tIns="0" rIns="0" bIns="0" rtlCol="0">
            <a:spAutoFit/>
          </a:bodyPr>
          <a:lstStyle/>
          <a:p>
            <a:pPr algn="just">
              <a:lnSpc>
                <a:spcPct val="120000"/>
              </a:lnSpc>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TextBox 19"/>
          <p:cNvSpPr txBox="1"/>
          <p:nvPr/>
        </p:nvSpPr>
        <p:spPr>
          <a:xfrm>
            <a:off x="1561306" y="3132905"/>
            <a:ext cx="889000" cy="184150"/>
          </a:xfrm>
          <a:prstGeom prst="rect">
            <a:avLst/>
          </a:prstGeom>
          <a:noFill/>
        </p:spPr>
        <p:txBody>
          <a:bodyPr wrap="none" lIns="0" tIns="0" rIns="0" bIns="0" rtlCol="0">
            <a:spAutoFit/>
          </a:bodyPr>
          <a:lstStyle/>
          <a:p>
            <a:pPr algn="ct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TextBox 20"/>
          <p:cNvSpPr txBox="1"/>
          <p:nvPr/>
        </p:nvSpPr>
        <p:spPr>
          <a:xfrm>
            <a:off x="1339072" y="3305174"/>
            <a:ext cx="1333472" cy="420370"/>
          </a:xfrm>
          <a:prstGeom prst="rect">
            <a:avLst/>
          </a:prstGeom>
          <a:noFill/>
        </p:spPr>
        <p:txBody>
          <a:bodyPr wrap="square" lIns="0" tIns="0" rIns="0" bIns="0" rtlCol="0">
            <a:spAutoFit/>
          </a:bodyPr>
          <a:lstStyle/>
          <a:p>
            <a:pPr algn="just">
              <a:lnSpc>
                <a:spcPct val="120000"/>
              </a:lnSpc>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TextBox 21"/>
          <p:cNvSpPr txBox="1"/>
          <p:nvPr/>
        </p:nvSpPr>
        <p:spPr>
          <a:xfrm>
            <a:off x="4127506" y="1759557"/>
            <a:ext cx="889000" cy="184150"/>
          </a:xfrm>
          <a:prstGeom prst="rect">
            <a:avLst/>
          </a:prstGeom>
          <a:noFill/>
        </p:spPr>
        <p:txBody>
          <a:bodyPr wrap="none" lIns="0" tIns="0" rIns="0" bIns="0" rtlCol="0">
            <a:spAutoFit/>
          </a:bodyPr>
          <a:lstStyle/>
          <a:p>
            <a:pPr algn="ct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TextBox 22"/>
          <p:cNvSpPr txBox="1"/>
          <p:nvPr/>
        </p:nvSpPr>
        <p:spPr>
          <a:xfrm>
            <a:off x="2498403" y="2069907"/>
            <a:ext cx="889000" cy="184150"/>
          </a:xfrm>
          <a:prstGeom prst="rect">
            <a:avLst/>
          </a:prstGeom>
          <a:noFill/>
        </p:spPr>
        <p:txBody>
          <a:bodyPr wrap="none" lIns="0" tIns="0" rIns="0" bIns="0" rtlCol="0">
            <a:spAutoFit/>
          </a:bodyPr>
          <a:lstStyle/>
          <a:p>
            <a:pPr algn="ct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TextBox 23"/>
          <p:cNvSpPr txBox="1"/>
          <p:nvPr/>
        </p:nvSpPr>
        <p:spPr>
          <a:xfrm>
            <a:off x="2181135" y="2242175"/>
            <a:ext cx="1333472" cy="420370"/>
          </a:xfrm>
          <a:prstGeom prst="rect">
            <a:avLst/>
          </a:prstGeom>
          <a:noFill/>
        </p:spPr>
        <p:txBody>
          <a:bodyPr wrap="square" lIns="0" tIns="0" rIns="0" bIns="0" rtlCol="0">
            <a:spAutoFit/>
          </a:bodyPr>
          <a:lstStyle/>
          <a:p>
            <a:pPr algn="just">
              <a:lnSpc>
                <a:spcPct val="120000"/>
              </a:lnSpc>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TextBox 24"/>
          <p:cNvSpPr txBox="1"/>
          <p:nvPr/>
        </p:nvSpPr>
        <p:spPr>
          <a:xfrm>
            <a:off x="5891127" y="2060899"/>
            <a:ext cx="889000" cy="184150"/>
          </a:xfrm>
          <a:prstGeom prst="rect">
            <a:avLst/>
          </a:prstGeom>
          <a:noFill/>
        </p:spPr>
        <p:txBody>
          <a:bodyPr wrap="none" lIns="0" tIns="0" rIns="0" bIns="0" rtlCol="0">
            <a:spAutoFit/>
          </a:bodyPr>
          <a:lstStyle/>
          <a:p>
            <a:pPr algn="ct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TextBox 25"/>
          <p:cNvSpPr txBox="1"/>
          <p:nvPr/>
        </p:nvSpPr>
        <p:spPr>
          <a:xfrm>
            <a:off x="5668891" y="2233167"/>
            <a:ext cx="1333472" cy="420370"/>
          </a:xfrm>
          <a:prstGeom prst="rect">
            <a:avLst/>
          </a:prstGeom>
          <a:noFill/>
        </p:spPr>
        <p:txBody>
          <a:bodyPr wrap="square" lIns="0" tIns="0" rIns="0" bIns="0" rtlCol="0">
            <a:spAutoFit/>
          </a:bodyPr>
          <a:lstStyle/>
          <a:p>
            <a:pPr algn="just">
              <a:lnSpc>
                <a:spcPct val="120000"/>
              </a:lnSpc>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7" name="TextBox 46"/>
          <p:cNvSpPr txBox="1"/>
          <p:nvPr/>
        </p:nvSpPr>
        <p:spPr>
          <a:xfrm>
            <a:off x="3877928" y="1921839"/>
            <a:ext cx="1333472" cy="420370"/>
          </a:xfrm>
          <a:prstGeom prst="rect">
            <a:avLst/>
          </a:prstGeom>
          <a:noFill/>
        </p:spPr>
        <p:txBody>
          <a:bodyPr wrap="square" lIns="0" tIns="0" rIns="0" bIns="0" rtlCol="0">
            <a:spAutoFit/>
          </a:bodyPr>
          <a:lstStyle/>
          <a:p>
            <a:pPr algn="just">
              <a:lnSpc>
                <a:spcPct val="120000"/>
              </a:lnSpc>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68" name="Straight Connector 67"/>
          <p:cNvCxnSpPr/>
          <p:nvPr/>
        </p:nvCxnSpPr>
        <p:spPr>
          <a:xfrm>
            <a:off x="2825105" y="4066269"/>
            <a:ext cx="782702"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590267" y="4062933"/>
            <a:ext cx="782702"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4" name="AutoShape 44"/>
          <p:cNvSpPr/>
          <p:nvPr/>
        </p:nvSpPr>
        <p:spPr bwMode="auto">
          <a:xfrm>
            <a:off x="2715337" y="1676562"/>
            <a:ext cx="357404" cy="341959"/>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accent2"/>
          </a:solidFill>
          <a:ln>
            <a:noFill/>
          </a:ln>
          <a:effectLst/>
        </p:spPr>
        <p:txBody>
          <a:bodyPr lIns="33078" tIns="33078" rIns="33078" bIns="33078"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75" name="AutoShape 91"/>
          <p:cNvSpPr/>
          <p:nvPr/>
        </p:nvSpPr>
        <p:spPr bwMode="auto">
          <a:xfrm>
            <a:off x="6212329" y="1687667"/>
            <a:ext cx="293664" cy="323115"/>
          </a:xfrm>
          <a:custGeom>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accent3"/>
          </a:solidFill>
          <a:ln>
            <a:noFill/>
          </a:ln>
          <a:effectLst/>
        </p:spPr>
        <p:txBody>
          <a:bodyPr lIns="33078" tIns="33078" rIns="33078" bIns="33078"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76" name="AutoShape 43"/>
          <p:cNvSpPr/>
          <p:nvPr/>
        </p:nvSpPr>
        <p:spPr bwMode="auto">
          <a:xfrm>
            <a:off x="7129060" y="2760440"/>
            <a:ext cx="329355" cy="360937"/>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accent5"/>
          </a:solidFill>
          <a:ln>
            <a:noFill/>
          </a:ln>
          <a:effectLst/>
        </p:spPr>
        <p:txBody>
          <a:bodyPr lIns="33078" tIns="33078" rIns="33078" bIns="33078"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77" name="AutoShape 124"/>
          <p:cNvSpPr/>
          <p:nvPr/>
        </p:nvSpPr>
        <p:spPr bwMode="auto">
          <a:xfrm>
            <a:off x="4358631" y="1339886"/>
            <a:ext cx="431376" cy="387644"/>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accent1"/>
          </a:solidFill>
          <a:ln>
            <a:noFill/>
          </a:ln>
          <a:effectLst/>
        </p:spPr>
        <p:txBody>
          <a:bodyPr lIns="33078" tIns="33078" rIns="33078" bIns="33078"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sp>
        <p:nvSpPr>
          <p:cNvPr id="78" name="AutoShape 123"/>
          <p:cNvSpPr/>
          <p:nvPr/>
        </p:nvSpPr>
        <p:spPr bwMode="auto">
          <a:xfrm>
            <a:off x="1833293" y="2735112"/>
            <a:ext cx="332464" cy="36580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4"/>
          </a:solidFill>
          <a:ln>
            <a:noFill/>
          </a:ln>
          <a:effectLst/>
        </p:spPr>
        <p:txBody>
          <a:bodyPr lIns="33078" tIns="33078" rIns="33078" bIns="33078"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nvGrpSpPr>
          <p:cNvPr id="84" name="Group 83"/>
          <p:cNvGrpSpPr/>
          <p:nvPr/>
        </p:nvGrpSpPr>
        <p:grpSpPr>
          <a:xfrm>
            <a:off x="4193198" y="2325178"/>
            <a:ext cx="758363" cy="2826958"/>
            <a:chOff x="5514228" y="3347003"/>
            <a:chExt cx="1164707" cy="4340559"/>
          </a:xfrm>
        </p:grpSpPr>
        <p:sp>
          <p:nvSpPr>
            <p:cNvPr id="48" name="Freeform 5"/>
            <p:cNvSpPr>
              <a:spLocks noEditPoints="1"/>
            </p:cNvSpPr>
            <p:nvPr/>
          </p:nvSpPr>
          <p:spPr bwMode="auto">
            <a:xfrm>
              <a:off x="5514228" y="3347003"/>
              <a:ext cx="1164707" cy="4340559"/>
            </a:xfrm>
            <a:custGeom>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chemeClr val="accent1"/>
            </a:solidFill>
            <a:ln>
              <a:noFill/>
            </a:ln>
          </p:spPr>
          <p:txBody>
            <a:bodyPr vert="horz" wrap="square" lIns="29777" tIns="14888" rIns="29777" bIns="14888" numCol="1" anchor="t" anchorCtr="0" compatLnSpc="1"/>
            <a:lstStyle/>
            <a:p>
              <a:pPr algn="just">
                <a:lnSpc>
                  <a:spcPct val="120000"/>
                </a:lnSpc>
              </a:pPr>
              <a:endParaRPr lang="id-ID"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9" name="AutoShape 24"/>
            <p:cNvSpPr/>
            <p:nvPr/>
          </p:nvSpPr>
          <p:spPr bwMode="auto">
            <a:xfrm>
              <a:off x="5892330" y="3749059"/>
              <a:ext cx="407339" cy="324950"/>
            </a:xfrm>
            <a:custGeom>
              <a:gdLst>
                <a:gd name="T0" fmla="*/ 10799 w 21598"/>
                <a:gd name="T1" fmla="*/ 10800 h 21600"/>
                <a:gd name="T2" fmla="*/ 10799 w 21598"/>
                <a:gd name="T3" fmla="*/ 10800 h 21600"/>
                <a:gd name="T4" fmla="*/ 10799 w 21598"/>
                <a:gd name="T5" fmla="*/ 10800 h 21600"/>
                <a:gd name="T6" fmla="*/ 10799 w 21598"/>
                <a:gd name="T7" fmla="*/ 10800 h 21600"/>
              </a:gd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chemeClr val="accent1"/>
            </a:solidFill>
            <a:ln>
              <a:noFill/>
            </a:ln>
            <a:effectLst/>
          </p:spPr>
          <p:txBody>
            <a:bodyPr lIns="16541" tIns="16541" rIns="16541" bIns="16541"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85" name="Group 84"/>
          <p:cNvGrpSpPr/>
          <p:nvPr/>
        </p:nvGrpSpPr>
        <p:grpSpPr>
          <a:xfrm>
            <a:off x="3653084" y="3012313"/>
            <a:ext cx="864097" cy="1570956"/>
            <a:chOff x="4684712" y="4402042"/>
            <a:chExt cx="1327095" cy="2412072"/>
          </a:xfrm>
        </p:grpSpPr>
        <p:sp>
          <p:nvSpPr>
            <p:cNvPr id="51" name="Freeform 10"/>
            <p:cNvSpPr>
              <a:spLocks noEditPoints="1"/>
            </p:cNvSpPr>
            <p:nvPr/>
          </p:nvSpPr>
          <p:spPr bwMode="auto">
            <a:xfrm>
              <a:off x="4684712" y="4402042"/>
              <a:ext cx="1327095" cy="2412072"/>
            </a:xfrm>
            <a:custGeom>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chemeClr val="accent2"/>
            </a:solidFill>
            <a:ln>
              <a:noFill/>
            </a:ln>
          </p:spPr>
          <p:txBody>
            <a:bodyPr vert="horz" wrap="square" lIns="29777" tIns="14888" rIns="29777" bIns="14888" numCol="1" anchor="t" anchorCtr="0" compatLnSpc="1"/>
            <a:lstStyle/>
            <a:p>
              <a:pPr algn="just">
                <a:lnSpc>
                  <a:spcPct val="120000"/>
                </a:lnSpc>
              </a:pPr>
              <a:endParaRPr lang="id-ID"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0" name="AutoShape 38"/>
            <p:cNvSpPr/>
            <p:nvPr/>
          </p:nvSpPr>
          <p:spPr bwMode="auto">
            <a:xfrm>
              <a:off x="5076199" y="4805525"/>
              <a:ext cx="345669" cy="34705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accent2"/>
            </a:solidFill>
            <a:ln>
              <a:noFill/>
            </a:ln>
            <a:effectLst/>
          </p:spPr>
          <p:txBody>
            <a:bodyPr lIns="16541" tIns="16541" rIns="16541" bIns="16541"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87" name="Group 86"/>
          <p:cNvGrpSpPr/>
          <p:nvPr/>
        </p:nvGrpSpPr>
        <p:grpSpPr>
          <a:xfrm>
            <a:off x="4689564" y="3738657"/>
            <a:ext cx="723401" cy="828080"/>
            <a:chOff x="6276556" y="5517283"/>
            <a:chExt cx="1111011" cy="1271447"/>
          </a:xfrm>
        </p:grpSpPr>
        <p:sp>
          <p:nvSpPr>
            <p:cNvPr id="50" name="Freeform 8"/>
            <p:cNvSpPr>
              <a:spLocks noEditPoints="1"/>
            </p:cNvSpPr>
            <p:nvPr/>
          </p:nvSpPr>
          <p:spPr bwMode="auto">
            <a:xfrm>
              <a:off x="6276556" y="5517283"/>
              <a:ext cx="1111011" cy="1271447"/>
            </a:xfrm>
            <a:custGeom>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solidFill>
              <a:schemeClr val="accent5"/>
            </a:solidFill>
            <a:ln>
              <a:noFill/>
            </a:ln>
          </p:spPr>
          <p:txBody>
            <a:bodyPr vert="horz" wrap="square" lIns="29777" tIns="14888" rIns="29777" bIns="14888" numCol="1" anchor="t" anchorCtr="0" compatLnSpc="1"/>
            <a:lstStyle/>
            <a:p>
              <a:pPr algn="just">
                <a:lnSpc>
                  <a:spcPct val="120000"/>
                </a:lnSpc>
              </a:pPr>
              <a:endParaRPr lang="id-ID"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1" name="AutoShape 66"/>
            <p:cNvSpPr/>
            <p:nvPr/>
          </p:nvSpPr>
          <p:spPr bwMode="auto">
            <a:xfrm>
              <a:off x="6728635" y="5874499"/>
              <a:ext cx="314696" cy="314696"/>
            </a:xfrm>
            <a:custGeom>
              <a:gdLst>
                <a:gd name="T0" fmla="*/ 10799 w 21598"/>
                <a:gd name="T1" fmla="*/ 10800 h 21600"/>
                <a:gd name="T2" fmla="*/ 10799 w 21598"/>
                <a:gd name="T3" fmla="*/ 10800 h 21600"/>
                <a:gd name="T4" fmla="*/ 10799 w 21598"/>
                <a:gd name="T5" fmla="*/ 10800 h 21600"/>
                <a:gd name="T6" fmla="*/ 10799 w 21598"/>
                <a:gd name="T7" fmla="*/ 10800 h 21600"/>
              </a:gd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accent5"/>
            </a:solidFill>
            <a:ln>
              <a:noFill/>
            </a:ln>
            <a:effectLst/>
          </p:spPr>
          <p:txBody>
            <a:bodyPr lIns="16541" tIns="16541" rIns="16541" bIns="16541"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88" name="Group 87"/>
          <p:cNvGrpSpPr/>
          <p:nvPr/>
        </p:nvGrpSpPr>
        <p:grpSpPr>
          <a:xfrm>
            <a:off x="4648669" y="3009345"/>
            <a:ext cx="864521" cy="1570956"/>
            <a:chOff x="6213749" y="4397485"/>
            <a:chExt cx="1327746" cy="2412072"/>
          </a:xfrm>
        </p:grpSpPr>
        <p:sp>
          <p:nvSpPr>
            <p:cNvPr id="49" name="Freeform 7"/>
            <p:cNvSpPr>
              <a:spLocks noEditPoints="1"/>
            </p:cNvSpPr>
            <p:nvPr/>
          </p:nvSpPr>
          <p:spPr bwMode="auto">
            <a:xfrm>
              <a:off x="6213749" y="4397485"/>
              <a:ext cx="1327746" cy="2412072"/>
            </a:xfrm>
            <a:custGeom>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chemeClr val="accent3"/>
            </a:solidFill>
            <a:ln>
              <a:noFill/>
            </a:ln>
          </p:spPr>
          <p:txBody>
            <a:bodyPr vert="horz" wrap="square" lIns="29777" tIns="14888" rIns="29777" bIns="14888" numCol="1" anchor="t" anchorCtr="0" compatLnSpc="1"/>
            <a:lstStyle/>
            <a:p>
              <a:pPr algn="just">
                <a:lnSpc>
                  <a:spcPct val="120000"/>
                </a:lnSpc>
              </a:pPr>
              <a:endParaRPr lang="id-ID"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2" name="AutoShape 122"/>
            <p:cNvSpPr/>
            <p:nvPr/>
          </p:nvSpPr>
          <p:spPr bwMode="auto">
            <a:xfrm>
              <a:off x="6799530" y="4793980"/>
              <a:ext cx="315505" cy="347056"/>
            </a:xfrm>
            <a:custGeom>
              <a:gdLst>
                <a:gd name="T0" fmla="*/ 10800 w 21600"/>
                <a:gd name="T1" fmla="*/ 10800 h 21600"/>
                <a:gd name="T2" fmla="*/ 10800 w 21600"/>
                <a:gd name="T3" fmla="*/ 10800 h 21600"/>
                <a:gd name="T4" fmla="*/ 10800 w 21600"/>
                <a:gd name="T5" fmla="*/ 10800 h 21600"/>
                <a:gd name="T6" fmla="*/ 10800 w 21600"/>
                <a:gd name="T7" fmla="*/ 10800 h 21600"/>
              </a:gd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accent3"/>
            </a:solidFill>
            <a:ln>
              <a:noFill/>
            </a:ln>
            <a:effectLst/>
          </p:spPr>
          <p:txBody>
            <a:bodyPr lIns="16541" tIns="16541" rIns="16541" bIns="16541"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86" name="Group 85"/>
          <p:cNvGrpSpPr/>
          <p:nvPr/>
        </p:nvGrpSpPr>
        <p:grpSpPr>
          <a:xfrm>
            <a:off x="3749706" y="3738657"/>
            <a:ext cx="723824" cy="828080"/>
            <a:chOff x="4833107" y="5517283"/>
            <a:chExt cx="1111662" cy="1271447"/>
          </a:xfrm>
        </p:grpSpPr>
        <p:sp>
          <p:nvSpPr>
            <p:cNvPr id="52" name="Freeform 11"/>
            <p:cNvSpPr>
              <a:spLocks noEditPoints="1"/>
            </p:cNvSpPr>
            <p:nvPr/>
          </p:nvSpPr>
          <p:spPr bwMode="auto">
            <a:xfrm>
              <a:off x="4833107" y="5517283"/>
              <a:ext cx="1111662" cy="1271447"/>
            </a:xfrm>
            <a:custGeom>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chemeClr val="accent4"/>
            </a:solidFill>
            <a:ln>
              <a:noFill/>
            </a:ln>
          </p:spPr>
          <p:txBody>
            <a:bodyPr vert="horz" wrap="square" lIns="29777" tIns="14888" rIns="29777" bIns="14888" numCol="1" anchor="t" anchorCtr="0" compatLnSpc="1"/>
            <a:lstStyle/>
            <a:p>
              <a:pPr algn="just">
                <a:lnSpc>
                  <a:spcPct val="120000"/>
                </a:lnSpc>
              </a:pPr>
              <a:endParaRPr lang="id-ID"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83" name="AutoShape 12"/>
            <p:cNvSpPr/>
            <p:nvPr/>
          </p:nvSpPr>
          <p:spPr bwMode="auto">
            <a:xfrm>
              <a:off x="5233268" y="5874499"/>
              <a:ext cx="269415" cy="291504"/>
            </a:xfrm>
            <a:custGeom>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4"/>
            </a:solidFill>
            <a:ln>
              <a:noFill/>
            </a:ln>
            <a:effectLst/>
          </p:spPr>
          <p:txBody>
            <a:bodyPr lIns="16541" tIns="16541" rIns="16541" bIns="16541" anchor="ctr"/>
            <a:lstStyle/>
            <a:p>
              <a:pPr algn="just" defTabSz="418465">
                <a:lnSpc>
                  <a:spcPct val="120000"/>
                </a:lnSpc>
                <a:defRPr/>
              </a:pPr>
              <a:endParaRPr lang="es-ES" sz="570">
                <a:solidFill>
                  <a:schemeClr val="tx1">
                    <a:lumMod val="75000"/>
                    <a:lumOff val="25000"/>
                  </a:schemeClr>
                </a:solidFill>
                <a:effectLst>
                  <a:outerShdw blurRad="38100" dist="38100" dir="2700000" algn="tl">
                    <a:srgbClr val="000000"/>
                  </a:outerShdw>
                </a:effectLst>
                <a:latin typeface="Arial" panose="020b0604020202020204" pitchFamily="34" charset="0"/>
                <a:ea typeface="微软雅黑" panose="020b0503020204020204" charset="-122"/>
                <a:cs typeface="+mn-ea"/>
                <a:sym typeface="Arial" panose="020b0604020202020204" pitchFamily="34" charset="0"/>
              </a:endParaRPr>
            </a:p>
          </p:txBody>
        </p:sp>
      </p:grpSp>
      <p:sp>
        <p:nvSpPr>
          <p:cNvPr id="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整体活动概括</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030" p14:dur="9">
        <p:cover dir="d"/>
      </p:transition>
    </mc:Choice>
    <mc:Fallback>
      <p:transition advTm="1030">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ppt_x"/>
                                          </p:val>
                                        </p:tav>
                                        <p:tav tm="100000">
                                          <p:val>
                                            <p:strVal val="#ppt_x"/>
                                          </p:val>
                                        </p:tav>
                                      </p:tavLst>
                                    </p:anim>
                                    <p:anim calcmode="lin" valueType="num">
                                      <p:cBhvr additive="base">
                                        <p:cTn id="8" dur="500" fill="hold"/>
                                        <p:tgtEl>
                                          <p:spTgt spid="8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5"/>
                                        </p:tgtEl>
                                        <p:attrNameLst>
                                          <p:attrName>style.visibility</p:attrName>
                                        </p:attrNameLst>
                                      </p:cBhvr>
                                      <p:to>
                                        <p:strVal val="visible"/>
                                      </p:to>
                                    </p:set>
                                    <p:anim calcmode="lin" valueType="num">
                                      <p:cBhvr additive="base">
                                        <p:cTn id="11" dur="500" fill="hold"/>
                                        <p:tgtEl>
                                          <p:spTgt spid="85"/>
                                        </p:tgtEl>
                                        <p:attrNameLst>
                                          <p:attrName>ppt_x</p:attrName>
                                        </p:attrNameLst>
                                      </p:cBhvr>
                                      <p:tavLst>
                                        <p:tav tm="0">
                                          <p:val>
                                            <p:strVal val="#ppt_x"/>
                                          </p:val>
                                        </p:tav>
                                        <p:tav tm="100000">
                                          <p:val>
                                            <p:strVal val="#ppt_x"/>
                                          </p:val>
                                        </p:tav>
                                      </p:tavLst>
                                    </p:anim>
                                    <p:anim calcmode="lin" valueType="num">
                                      <p:cBhvr additive="base">
                                        <p:cTn id="12" dur="500" fill="hold"/>
                                        <p:tgtEl>
                                          <p:spTgt spid="8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ppt_x"/>
                                          </p:val>
                                        </p:tav>
                                        <p:tav tm="100000">
                                          <p:val>
                                            <p:strVal val="#ppt_x"/>
                                          </p:val>
                                        </p:tav>
                                      </p:tavLst>
                                    </p:anim>
                                    <p:anim calcmode="lin" valueType="num">
                                      <p:cBhvr additive="base">
                                        <p:cTn id="16" dur="500" fill="hold"/>
                                        <p:tgtEl>
                                          <p:spTgt spid="8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500" fill="hold"/>
                                        <p:tgtEl>
                                          <p:spTgt spid="86"/>
                                        </p:tgtEl>
                                        <p:attrNameLst>
                                          <p:attrName>ppt_x</p:attrName>
                                        </p:attrNameLst>
                                      </p:cBhvr>
                                      <p:tavLst>
                                        <p:tav tm="0">
                                          <p:val>
                                            <p:strVal val="#ppt_x"/>
                                          </p:val>
                                        </p:tav>
                                        <p:tav tm="100000">
                                          <p:val>
                                            <p:strVal val="#ppt_x"/>
                                          </p:val>
                                        </p:tav>
                                      </p:tavLst>
                                    </p:anim>
                                    <p:anim calcmode="lin" valueType="num">
                                      <p:cBhvr additive="base">
                                        <p:cTn id="20" dur="500" fill="hold"/>
                                        <p:tgtEl>
                                          <p:spTgt spid="8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additive="base">
                                        <p:cTn id="23" dur="500" fill="hold"/>
                                        <p:tgtEl>
                                          <p:spTgt spid="87"/>
                                        </p:tgtEl>
                                        <p:attrNameLst>
                                          <p:attrName>ppt_x</p:attrName>
                                        </p:attrNameLst>
                                      </p:cBhvr>
                                      <p:tavLst>
                                        <p:tav tm="0">
                                          <p:val>
                                            <p:strVal val="#ppt_x"/>
                                          </p:val>
                                        </p:tav>
                                        <p:tav tm="100000">
                                          <p:val>
                                            <p:strVal val="#ppt_x"/>
                                          </p:val>
                                        </p:tav>
                                      </p:tavLst>
                                    </p:anim>
                                    <p:anim calcmode="lin" valueType="num">
                                      <p:cBhvr additive="base">
                                        <p:cTn id="24" dur="500" fill="hold"/>
                                        <p:tgtEl>
                                          <p:spTgt spid="87"/>
                                        </p:tgtEl>
                                        <p:attrNameLst>
                                          <p:attrName>ppt_y</p:attrName>
                                        </p:attrNameLst>
                                      </p:cBhvr>
                                      <p:tavLst>
                                        <p:tav tm="0">
                                          <p:val>
                                            <p:strVal val="1+#ppt_h/2"/>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fade">
                                      <p:cBhvr>
                                        <p:cTn id="36" dur="500"/>
                                        <p:tgtEl>
                                          <p:spTgt spid="7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22" presetClass="entr" presetSubtype="8"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22" presetClass="entr" presetSubtype="1"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up)">
                                      <p:cBhvr>
                                        <p:cTn id="48" dur="500"/>
                                        <p:tgtEl>
                                          <p:spTgt spid="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par>
                                <p:cTn id="58" presetID="22" presetClass="entr" presetSubtype="2" fill="hold"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right)">
                                      <p:cBhvr>
                                        <p:cTn id="60" dur="500"/>
                                        <p:tgtEl>
                                          <p:spTgt spid="3"/>
                                        </p:tgtEl>
                                      </p:cBhvr>
                                    </p:animEffect>
                                  </p:childTnLst>
                                </p:cTn>
                              </p:par>
                              <p:par>
                                <p:cTn id="61" presetID="22" presetClass="entr" presetSubtype="1" fill="hold" nodeType="with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up)">
                                      <p:cBhvr>
                                        <p:cTn id="63" dur="500"/>
                                        <p:tgtEl>
                                          <p:spTgt spid="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500"/>
                                        <p:tgtEl>
                                          <p:spTgt spid="21"/>
                                        </p:tgtEl>
                                      </p:cBhvr>
                                    </p:animEffect>
                                  </p:childTnLst>
                                </p:cTn>
                              </p:par>
                              <p:par>
                                <p:cTn id="73" presetID="22" presetClass="entr" presetSubtype="1" fill="hold"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par>
                                <p:cTn id="76" presetID="22" presetClass="entr" presetSubtype="8" fill="hold" nodeType="with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wipe(left)">
                                      <p:cBhvr>
                                        <p:cTn id="78" dur="500"/>
                                        <p:tgtEl>
                                          <p:spTgt spid="6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500"/>
                                        <p:tgtEl>
                                          <p:spTgt spid="7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par>
                                <p:cTn id="88" presetID="22" presetClass="entr" presetSubtype="1" fill="hold" nodeType="withEffect">
                                  <p:stCondLst>
                                    <p:cond delay="0"/>
                                  </p:stCondLst>
                                  <p:childTnLst>
                                    <p:set>
                                      <p:cBhvr>
                                        <p:cTn id="89" dur="1" fill="hold">
                                          <p:stCondLst>
                                            <p:cond delay="0"/>
                                          </p:stCondLst>
                                        </p:cTn>
                                        <p:tgtEl>
                                          <p:spTgt spid="12"/>
                                        </p:tgtEl>
                                        <p:attrNameLst>
                                          <p:attrName>style.visibility</p:attrName>
                                        </p:attrNameLst>
                                      </p:cBhvr>
                                      <p:to>
                                        <p:strVal val="visible"/>
                                      </p:to>
                                    </p:set>
                                    <p:animEffect transition="in" filter="wipe(up)">
                                      <p:cBhvr>
                                        <p:cTn id="90" dur="500"/>
                                        <p:tgtEl>
                                          <p:spTgt spid="12"/>
                                        </p:tgtEl>
                                      </p:cBhvr>
                                    </p:animEffect>
                                  </p:childTnLst>
                                </p:cTn>
                              </p:par>
                              <p:par>
                                <p:cTn id="91" presetID="22" presetClass="entr" presetSubtype="2" fill="hold" nodeType="withEffect">
                                  <p:stCondLst>
                                    <p:cond delay="0"/>
                                  </p:stCondLst>
                                  <p:childTnLst>
                                    <p:set>
                                      <p:cBhvr>
                                        <p:cTn id="92" dur="1" fill="hold">
                                          <p:stCondLst>
                                            <p:cond delay="0"/>
                                          </p:stCondLst>
                                        </p:cTn>
                                        <p:tgtEl>
                                          <p:spTgt spid="73"/>
                                        </p:tgtEl>
                                        <p:attrNameLst>
                                          <p:attrName>style.visibility</p:attrName>
                                        </p:attrNameLst>
                                      </p:cBhvr>
                                      <p:to>
                                        <p:strVal val="visible"/>
                                      </p:to>
                                    </p:set>
                                    <p:animEffect transition="in" filter="wipe(right)">
                                      <p:cBhvr>
                                        <p:cTn id="9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47" grpId="0"/>
      <p:bldP spid="74" grpId="0" animBg="1"/>
      <p:bldP spid="75" grpId="0" animBg="1"/>
      <p:bldP spid="76" grpId="0" animBg="1"/>
      <p:bldP spid="77" grpId="0" animBg="1"/>
      <p:bldP spid="78"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8" name="Group 24"/>
          <p:cNvGrpSpPr/>
          <p:nvPr/>
        </p:nvGrpSpPr>
        <p:grpSpPr>
          <a:xfrm rot="9900000">
            <a:off x="5412905" y="3622820"/>
            <a:ext cx="676580" cy="578436"/>
            <a:chOff x="2208213" y="4308475"/>
            <a:chExt cx="1313851" cy="1123184"/>
          </a:xfrm>
          <a:solidFill>
            <a:schemeClr val="accent4"/>
          </a:solidFill>
        </p:grpSpPr>
        <p:sp>
          <p:nvSpPr>
            <p:cNvPr id="19" name="Oval 18"/>
            <p:cNvSpPr>
              <a:spLocks noChangeArrowheads="1"/>
            </p:cNvSpPr>
            <p:nvPr/>
          </p:nvSpPr>
          <p:spPr bwMode="auto">
            <a:xfrm>
              <a:off x="2208213" y="4308475"/>
              <a:ext cx="885825" cy="889000"/>
            </a:xfrm>
            <a:prstGeom prst="ellipse">
              <a:avLst/>
            </a:prstGeom>
            <a:grpFill/>
            <a:ln>
              <a:noFill/>
            </a:ln>
          </p:spPr>
          <p:txBody>
            <a:bodyPr vert="horz" wrap="square" lIns="56468" tIns="28234" rIns="56468" bIns="28234" numCol="1" anchor="t" anchorCtr="0" compatLnSpc="1"/>
            <a:lstStyle/>
            <a:p>
              <a:endParaRPr lang="id-ID" sz="745">
                <a:ln>
                  <a:solidFill>
                    <a:schemeClr val="bg2"/>
                  </a:solidFill>
                </a:ln>
                <a:latin typeface="微软雅黑" panose="020b0503020204020204" charset="-122"/>
                <a:ea typeface="微软雅黑" panose="020b0503020204020204" charset="-122"/>
                <a:sym typeface="Arial" panose="020b0604020202020204" pitchFamily="34" charset="0"/>
              </a:endParaRPr>
            </a:p>
          </p:txBody>
        </p:sp>
        <p:sp>
          <p:nvSpPr>
            <p:cNvPr id="20" name="Freeform 31"/>
            <p:cNvSpPr/>
            <p:nvPr/>
          </p:nvSpPr>
          <p:spPr bwMode="auto">
            <a:xfrm rot="2700000">
              <a:off x="3093668" y="5003263"/>
              <a:ext cx="330801" cy="525991"/>
            </a:xfrm>
            <a:custGeom>
              <a:gdLst>
                <a:gd name="T0" fmla="*/ 0 w 161"/>
                <a:gd name="T1" fmla="*/ 0 h 256"/>
                <a:gd name="T2" fmla="*/ 0 w 161"/>
                <a:gd name="T3" fmla="*/ 256 h 256"/>
                <a:gd name="T4" fmla="*/ 161 w 161"/>
                <a:gd name="T5" fmla="*/ 128 h 256"/>
                <a:gd name="T6" fmla="*/ 0 w 161"/>
                <a:gd name="T7" fmla="*/ 0 h 256"/>
              </a:gd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56468" tIns="28234" rIns="56468" bIns="28234" numCol="1" anchor="t" anchorCtr="0" compatLnSpc="1"/>
            <a:lstStyle/>
            <a:p>
              <a:endParaRPr lang="id-ID" sz="745">
                <a:ln>
                  <a:solidFill>
                    <a:schemeClr val="bg2"/>
                  </a:solidFill>
                </a:ln>
                <a:latin typeface="微软雅黑" panose="020b0503020204020204" charset="-122"/>
                <a:ea typeface="微软雅黑" panose="020b0503020204020204" charset="-122"/>
                <a:sym typeface="Arial" panose="020b0604020202020204" pitchFamily="34" charset="0"/>
              </a:endParaRPr>
            </a:p>
          </p:txBody>
        </p:sp>
      </p:grpSp>
      <p:grpSp>
        <p:nvGrpSpPr>
          <p:cNvPr id="21" name="Group 21"/>
          <p:cNvGrpSpPr/>
          <p:nvPr/>
        </p:nvGrpSpPr>
        <p:grpSpPr>
          <a:xfrm rot="17100000">
            <a:off x="2967694" y="3588124"/>
            <a:ext cx="676633" cy="578394"/>
            <a:chOff x="2208213" y="4308475"/>
            <a:chExt cx="1313851" cy="1123184"/>
          </a:xfrm>
          <a:solidFill>
            <a:schemeClr val="accent3"/>
          </a:solidFill>
        </p:grpSpPr>
        <p:sp>
          <p:nvSpPr>
            <p:cNvPr id="22" name="Oval 18"/>
            <p:cNvSpPr>
              <a:spLocks noChangeArrowheads="1"/>
            </p:cNvSpPr>
            <p:nvPr/>
          </p:nvSpPr>
          <p:spPr bwMode="auto">
            <a:xfrm>
              <a:off x="2208213" y="4308475"/>
              <a:ext cx="885825" cy="889000"/>
            </a:xfrm>
            <a:prstGeom prst="ellipse">
              <a:avLst/>
            </a:prstGeom>
            <a:grpFill/>
            <a:ln>
              <a:noFill/>
            </a:ln>
          </p:spPr>
          <p:txBody>
            <a:bodyPr vert="horz" wrap="square" lIns="56468" tIns="28234" rIns="56468" bIns="28234" numCol="1" anchor="t" anchorCtr="0" compatLnSpc="1"/>
            <a:lstStyle/>
            <a:p>
              <a:endParaRPr lang="id-ID" sz="745">
                <a:ln>
                  <a:solidFill>
                    <a:schemeClr val="bg2"/>
                  </a:solidFill>
                </a:ln>
                <a:latin typeface="微软雅黑" panose="020b0503020204020204" charset="-122"/>
                <a:ea typeface="微软雅黑" panose="020b0503020204020204" charset="-122"/>
                <a:sym typeface="Arial" panose="020b0604020202020204" pitchFamily="34" charset="0"/>
              </a:endParaRPr>
            </a:p>
          </p:txBody>
        </p:sp>
        <p:sp>
          <p:nvSpPr>
            <p:cNvPr id="23" name="Freeform 31"/>
            <p:cNvSpPr/>
            <p:nvPr/>
          </p:nvSpPr>
          <p:spPr bwMode="auto">
            <a:xfrm rot="2700000">
              <a:off x="3093668" y="5003263"/>
              <a:ext cx="330801" cy="525991"/>
            </a:xfrm>
            <a:custGeom>
              <a:gdLst>
                <a:gd name="T0" fmla="*/ 0 w 161"/>
                <a:gd name="T1" fmla="*/ 0 h 256"/>
                <a:gd name="T2" fmla="*/ 0 w 161"/>
                <a:gd name="T3" fmla="*/ 256 h 256"/>
                <a:gd name="T4" fmla="*/ 161 w 161"/>
                <a:gd name="T5" fmla="*/ 128 h 256"/>
                <a:gd name="T6" fmla="*/ 0 w 161"/>
                <a:gd name="T7" fmla="*/ 0 h 256"/>
              </a:gd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56468" tIns="28234" rIns="56468" bIns="28234" numCol="1" anchor="t" anchorCtr="0" compatLnSpc="1"/>
            <a:lstStyle/>
            <a:p>
              <a:endParaRPr lang="id-ID" sz="745">
                <a:ln>
                  <a:solidFill>
                    <a:schemeClr val="bg2"/>
                  </a:solidFill>
                </a:ln>
                <a:latin typeface="微软雅黑" panose="020b0503020204020204" charset="-122"/>
                <a:ea typeface="微软雅黑" panose="020b0503020204020204" charset="-122"/>
                <a:sym typeface="Arial" panose="020b0604020202020204" pitchFamily="34" charset="0"/>
              </a:endParaRPr>
            </a:p>
          </p:txBody>
        </p:sp>
      </p:grpSp>
      <p:grpSp>
        <p:nvGrpSpPr>
          <p:cNvPr id="24" name="Group 18"/>
          <p:cNvGrpSpPr/>
          <p:nvPr/>
        </p:nvGrpSpPr>
        <p:grpSpPr>
          <a:xfrm flipH="1">
            <a:off x="5349577" y="1775556"/>
            <a:ext cx="676580" cy="578436"/>
            <a:chOff x="2208213" y="4308475"/>
            <a:chExt cx="1313851" cy="1123184"/>
          </a:xfrm>
          <a:solidFill>
            <a:schemeClr val="accent2"/>
          </a:solidFill>
        </p:grpSpPr>
        <p:sp>
          <p:nvSpPr>
            <p:cNvPr id="25" name="Oval 18"/>
            <p:cNvSpPr>
              <a:spLocks noChangeArrowheads="1"/>
            </p:cNvSpPr>
            <p:nvPr/>
          </p:nvSpPr>
          <p:spPr bwMode="auto">
            <a:xfrm>
              <a:off x="2208213" y="4308475"/>
              <a:ext cx="885825" cy="889000"/>
            </a:xfrm>
            <a:prstGeom prst="ellipse">
              <a:avLst/>
            </a:prstGeom>
            <a:grpFill/>
            <a:ln>
              <a:noFill/>
            </a:ln>
          </p:spPr>
          <p:txBody>
            <a:bodyPr vert="horz" wrap="square" lIns="56468" tIns="28234" rIns="56468" bIns="28234" numCol="1" anchor="t" anchorCtr="0" compatLnSpc="1"/>
            <a:lstStyle/>
            <a:p>
              <a:endParaRPr lang="id-ID" sz="745">
                <a:ln>
                  <a:solidFill>
                    <a:schemeClr val="bg2"/>
                  </a:solidFill>
                </a:ln>
                <a:latin typeface="微软雅黑" panose="020b0503020204020204" charset="-122"/>
                <a:ea typeface="微软雅黑" panose="020b0503020204020204" charset="-122"/>
                <a:sym typeface="Arial" panose="020b0604020202020204" pitchFamily="34" charset="0"/>
              </a:endParaRPr>
            </a:p>
          </p:txBody>
        </p:sp>
        <p:sp>
          <p:nvSpPr>
            <p:cNvPr id="40" name="Freeform 31"/>
            <p:cNvSpPr/>
            <p:nvPr/>
          </p:nvSpPr>
          <p:spPr bwMode="auto">
            <a:xfrm rot="2700000">
              <a:off x="3093668" y="5003263"/>
              <a:ext cx="330801" cy="525991"/>
            </a:xfrm>
            <a:custGeom>
              <a:gdLst>
                <a:gd name="T0" fmla="*/ 0 w 161"/>
                <a:gd name="T1" fmla="*/ 0 h 256"/>
                <a:gd name="T2" fmla="*/ 0 w 161"/>
                <a:gd name="T3" fmla="*/ 256 h 256"/>
                <a:gd name="T4" fmla="*/ 161 w 161"/>
                <a:gd name="T5" fmla="*/ 128 h 256"/>
                <a:gd name="T6" fmla="*/ 0 w 161"/>
                <a:gd name="T7" fmla="*/ 0 h 256"/>
              </a:gd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56468" tIns="28234" rIns="56468" bIns="28234" numCol="1" anchor="t" anchorCtr="0" compatLnSpc="1"/>
            <a:lstStyle/>
            <a:p>
              <a:endParaRPr lang="id-ID" sz="745">
                <a:ln>
                  <a:solidFill>
                    <a:schemeClr val="bg2"/>
                  </a:solidFill>
                </a:ln>
                <a:latin typeface="微软雅黑" panose="020b0503020204020204" charset="-122"/>
                <a:ea typeface="微软雅黑" panose="020b0503020204020204" charset="-122"/>
                <a:sym typeface="Arial" panose="020b0604020202020204" pitchFamily="34" charset="0"/>
              </a:endParaRPr>
            </a:p>
          </p:txBody>
        </p:sp>
      </p:grpSp>
      <p:grpSp>
        <p:nvGrpSpPr>
          <p:cNvPr id="41" name="Group 14"/>
          <p:cNvGrpSpPr/>
          <p:nvPr/>
        </p:nvGrpSpPr>
        <p:grpSpPr>
          <a:xfrm>
            <a:off x="3031661" y="1775556"/>
            <a:ext cx="676580" cy="578436"/>
            <a:chOff x="2208213" y="4308475"/>
            <a:chExt cx="1313851" cy="1123184"/>
          </a:xfrm>
        </p:grpSpPr>
        <p:sp>
          <p:nvSpPr>
            <p:cNvPr id="42" name="Oval 18"/>
            <p:cNvSpPr>
              <a:spLocks noChangeArrowheads="1"/>
            </p:cNvSpPr>
            <p:nvPr/>
          </p:nvSpPr>
          <p:spPr bwMode="auto">
            <a:xfrm>
              <a:off x="2208213" y="4308475"/>
              <a:ext cx="885825" cy="889000"/>
            </a:xfrm>
            <a:prstGeom prst="ellipse">
              <a:avLst/>
            </a:prstGeom>
            <a:solidFill>
              <a:schemeClr val="accent1"/>
            </a:solidFill>
            <a:ln>
              <a:noFill/>
            </a:ln>
          </p:spPr>
          <p:txBody>
            <a:bodyPr vert="horz" wrap="square" lIns="56468" tIns="28234" rIns="56468" bIns="28234" numCol="1" anchor="t" anchorCtr="0" compatLnSpc="1"/>
            <a:lstStyle/>
            <a:p>
              <a:endParaRPr lang="id-ID" sz="745">
                <a:ln>
                  <a:solidFill>
                    <a:schemeClr val="bg2"/>
                  </a:solidFill>
                </a:ln>
                <a:latin typeface="微软雅黑" panose="020b0503020204020204" charset="-122"/>
                <a:ea typeface="微软雅黑" panose="020b0503020204020204" charset="-122"/>
                <a:sym typeface="Arial" panose="020b0604020202020204" pitchFamily="34" charset="0"/>
              </a:endParaRPr>
            </a:p>
          </p:txBody>
        </p:sp>
        <p:sp>
          <p:nvSpPr>
            <p:cNvPr id="43" name="Freeform 31"/>
            <p:cNvSpPr/>
            <p:nvPr/>
          </p:nvSpPr>
          <p:spPr bwMode="auto">
            <a:xfrm rot="2700000">
              <a:off x="3093668" y="5003263"/>
              <a:ext cx="330801" cy="525991"/>
            </a:xfrm>
            <a:custGeom>
              <a:gdLst>
                <a:gd name="T0" fmla="*/ 0 w 161"/>
                <a:gd name="T1" fmla="*/ 0 h 256"/>
                <a:gd name="T2" fmla="*/ 0 w 161"/>
                <a:gd name="T3" fmla="*/ 256 h 256"/>
                <a:gd name="T4" fmla="*/ 161 w 161"/>
                <a:gd name="T5" fmla="*/ 128 h 256"/>
                <a:gd name="T6" fmla="*/ 0 w 161"/>
                <a:gd name="T7" fmla="*/ 0 h 256"/>
              </a:gd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1"/>
            </a:solidFill>
            <a:ln>
              <a:noFill/>
            </a:ln>
          </p:spPr>
          <p:txBody>
            <a:bodyPr vert="horz" wrap="square" lIns="56468" tIns="28234" rIns="56468" bIns="28234" numCol="1" anchor="t" anchorCtr="0" compatLnSpc="1"/>
            <a:lstStyle/>
            <a:p>
              <a:endParaRPr lang="id-ID" sz="745">
                <a:ln>
                  <a:solidFill>
                    <a:schemeClr val="bg2"/>
                  </a:solidFill>
                </a:ln>
                <a:latin typeface="微软雅黑" panose="020b0503020204020204" charset="-122"/>
                <a:ea typeface="微软雅黑" panose="020b0503020204020204" charset="-122"/>
                <a:sym typeface="Arial" panose="020b0604020202020204" pitchFamily="34" charset="0"/>
              </a:endParaRPr>
            </a:p>
          </p:txBody>
        </p:sp>
      </p:grpSp>
      <p:sp>
        <p:nvSpPr>
          <p:cNvPr id="44" name="Text Placeholder 7"/>
          <p:cNvSpPr txBox="1"/>
          <p:nvPr/>
        </p:nvSpPr>
        <p:spPr>
          <a:xfrm>
            <a:off x="3025092" y="1826620"/>
            <a:ext cx="443762" cy="344704"/>
          </a:xfrm>
          <a:prstGeom prst="rect">
            <a:avLst/>
          </a:prstGeom>
        </p:spPr>
        <p:txBody>
          <a:bodyPr vert="horz" lIns="0" tIns="64153" rIns="0" bIns="64153" anchor="ctr"/>
          <a:lstStyle>
            <a:lvl1pPr marL="0" indent="0" algn="ctr" defTabSz="914400" rtl="0" eaLnBrk="1" latinLnBrk="0" hangingPunct="1">
              <a:lnSpc>
                <a:spcPct val="100000"/>
              </a:lnSpc>
              <a:spcBef>
                <a:spcPct val="0"/>
              </a:spcBef>
              <a:buFont typeface="Arial" panose="020b0604020202020204" pitchFamily="34" charset="0"/>
              <a:buNone/>
              <a:defRPr sz="2965" b="1" kern="1200">
                <a:ln>
                  <a:noFill/>
                </a:ln>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280" b="0">
                <a:latin typeface="微软雅黑" panose="020b0503020204020204" charset="-122"/>
                <a:ea typeface="微软雅黑" panose="020b0503020204020204" charset="-122"/>
                <a:sym typeface="Arial" panose="020b0604020202020204" pitchFamily="34" charset="0"/>
              </a:rPr>
              <a:t>01</a:t>
            </a:r>
            <a:endParaRPr lang="es-ES_tradnl" sz="1280" b="0">
              <a:latin typeface="微软雅黑" panose="020b0503020204020204" charset="-122"/>
              <a:ea typeface="微软雅黑" panose="020b0503020204020204" charset="-122"/>
              <a:sym typeface="Arial" panose="020b0604020202020204" pitchFamily="34" charset="0"/>
            </a:endParaRPr>
          </a:p>
        </p:txBody>
      </p:sp>
      <p:sp>
        <p:nvSpPr>
          <p:cNvPr id="45" name="Text Placeholder 2"/>
          <p:cNvSpPr txBox="1"/>
          <p:nvPr/>
        </p:nvSpPr>
        <p:spPr>
          <a:xfrm>
            <a:off x="1397247" y="1795701"/>
            <a:ext cx="1462031" cy="314960"/>
          </a:xfrm>
          <a:prstGeom prst="rect">
            <a:avLst/>
          </a:prstGeom>
        </p:spPr>
        <p:txBody>
          <a:bodyPr vert="horz" wrap="square" lIns="0" tIns="0" rIns="0" bIns="0">
            <a:spAutoFit/>
          </a:bodyPr>
          <a:lstStyle>
            <a:lvl1pPr marL="0" indent="0" algn="l" defTabSz="914400" rtl="0" eaLnBrk="1" latinLnBrk="0" hangingPunct="1">
              <a:lnSpc>
                <a:spcPct val="120000"/>
              </a:lnSpc>
              <a:spcBef>
                <a:spcPct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5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46" name="Text Placeholder 7"/>
          <p:cNvSpPr txBox="1"/>
          <p:nvPr/>
        </p:nvSpPr>
        <p:spPr>
          <a:xfrm>
            <a:off x="2995566" y="3791112"/>
            <a:ext cx="443762" cy="344704"/>
          </a:xfrm>
          <a:prstGeom prst="rect">
            <a:avLst/>
          </a:prstGeom>
        </p:spPr>
        <p:txBody>
          <a:bodyPr vert="horz" lIns="0" tIns="64153" rIns="0" bIns="64153" anchor="ctr"/>
          <a:lstStyle>
            <a:lvl1pPr marL="0" indent="0" algn="ctr" defTabSz="914400" rtl="0" eaLnBrk="1" latinLnBrk="0" hangingPunct="1">
              <a:lnSpc>
                <a:spcPct val="100000"/>
              </a:lnSpc>
              <a:spcBef>
                <a:spcPct val="0"/>
              </a:spcBef>
              <a:buFont typeface="Arial" panose="020b0604020202020204" pitchFamily="34" charset="0"/>
              <a:buNone/>
              <a:defRPr sz="296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280" b="0">
                <a:latin typeface="微软雅黑" panose="020b0503020204020204" charset="-122"/>
                <a:ea typeface="微软雅黑" panose="020b0503020204020204" charset="-122"/>
                <a:sym typeface="Arial" panose="020b0604020202020204" pitchFamily="34" charset="0"/>
              </a:rPr>
              <a:t>03</a:t>
            </a:r>
            <a:endParaRPr lang="es-ES_tradnl" sz="1280" b="0">
              <a:latin typeface="微软雅黑" panose="020b0503020204020204" charset="-122"/>
              <a:ea typeface="微软雅黑" panose="020b0503020204020204" charset="-122"/>
              <a:sym typeface="Arial" panose="020b0604020202020204" pitchFamily="34" charset="0"/>
            </a:endParaRPr>
          </a:p>
        </p:txBody>
      </p:sp>
      <p:sp>
        <p:nvSpPr>
          <p:cNvPr id="47" name="Text Placeholder 2"/>
          <p:cNvSpPr txBox="1"/>
          <p:nvPr/>
        </p:nvSpPr>
        <p:spPr>
          <a:xfrm>
            <a:off x="1397247" y="3751460"/>
            <a:ext cx="1462031" cy="314960"/>
          </a:xfrm>
          <a:prstGeom prst="rect">
            <a:avLst/>
          </a:prstGeom>
        </p:spPr>
        <p:txBody>
          <a:bodyPr vert="horz" wrap="square" lIns="0" tIns="0" rIns="0" bIns="0">
            <a:spAutoFit/>
          </a:bodyPr>
          <a:lstStyle>
            <a:lvl1pPr marL="0" indent="0" algn="l" defTabSz="914400" rtl="0" eaLnBrk="1" latinLnBrk="0" hangingPunct="1">
              <a:lnSpc>
                <a:spcPct val="120000"/>
              </a:lnSpc>
              <a:spcBef>
                <a:spcPct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5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48" name="Text Placeholder 7"/>
          <p:cNvSpPr txBox="1"/>
          <p:nvPr/>
        </p:nvSpPr>
        <p:spPr>
          <a:xfrm>
            <a:off x="5582025" y="1826620"/>
            <a:ext cx="443762" cy="344704"/>
          </a:xfrm>
          <a:prstGeom prst="rect">
            <a:avLst/>
          </a:prstGeom>
        </p:spPr>
        <p:txBody>
          <a:bodyPr vert="horz" lIns="0" tIns="64153" rIns="0" bIns="64153" anchor="ctr"/>
          <a:lstStyle>
            <a:lvl1pPr marL="0" indent="0" algn="ctr" defTabSz="914400" rtl="0" eaLnBrk="1" latinLnBrk="0" hangingPunct="1">
              <a:lnSpc>
                <a:spcPct val="100000"/>
              </a:lnSpc>
              <a:spcBef>
                <a:spcPct val="0"/>
              </a:spcBef>
              <a:buFont typeface="Arial" panose="020b0604020202020204" pitchFamily="34" charset="0"/>
              <a:buNone/>
              <a:defRPr sz="296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280" b="0">
                <a:latin typeface="微软雅黑" panose="020b0503020204020204" charset="-122"/>
                <a:ea typeface="微软雅黑" panose="020b0503020204020204" charset="-122"/>
                <a:sym typeface="Arial" panose="020b0604020202020204" pitchFamily="34" charset="0"/>
              </a:rPr>
              <a:t>02</a:t>
            </a:r>
            <a:endParaRPr lang="es-ES_tradnl" sz="1280" b="0">
              <a:latin typeface="微软雅黑" panose="020b0503020204020204" charset="-122"/>
              <a:ea typeface="微软雅黑" panose="020b0503020204020204" charset="-122"/>
              <a:sym typeface="Arial" panose="020b0604020202020204" pitchFamily="34" charset="0"/>
            </a:endParaRPr>
          </a:p>
        </p:txBody>
      </p:sp>
      <p:sp>
        <p:nvSpPr>
          <p:cNvPr id="49" name="Text Placeholder 2"/>
          <p:cNvSpPr txBox="1"/>
          <p:nvPr/>
        </p:nvSpPr>
        <p:spPr>
          <a:xfrm>
            <a:off x="6229414" y="1791768"/>
            <a:ext cx="1493759" cy="314960"/>
          </a:xfrm>
          <a:prstGeom prst="rect">
            <a:avLst/>
          </a:prstGeom>
        </p:spPr>
        <p:txBody>
          <a:bodyPr vert="horz" wrap="square" lIns="0" tIns="0" rIns="0" bIns="0">
            <a:spAutoFit/>
          </a:bodyPr>
          <a:lstStyle>
            <a:lvl1pPr marL="0" indent="0" algn="l" defTabSz="914400" rtl="0" eaLnBrk="1" latinLnBrk="0" hangingPunct="1">
              <a:lnSpc>
                <a:spcPct val="120000"/>
              </a:lnSpc>
              <a:spcBef>
                <a:spcPct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5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50" name="Text Placeholder 7"/>
          <p:cNvSpPr txBox="1"/>
          <p:nvPr/>
        </p:nvSpPr>
        <p:spPr>
          <a:xfrm>
            <a:off x="5641005" y="3767457"/>
            <a:ext cx="443762" cy="344704"/>
          </a:xfrm>
          <a:prstGeom prst="rect">
            <a:avLst/>
          </a:prstGeom>
        </p:spPr>
        <p:txBody>
          <a:bodyPr vert="horz" lIns="0" tIns="64153" rIns="0" bIns="64153" anchor="ctr"/>
          <a:lstStyle>
            <a:lvl1pPr marL="0" indent="0" algn="ctr" defTabSz="914400" rtl="0" eaLnBrk="1" latinLnBrk="0" hangingPunct="1">
              <a:lnSpc>
                <a:spcPct val="100000"/>
              </a:lnSpc>
              <a:spcBef>
                <a:spcPct val="0"/>
              </a:spcBef>
              <a:buFont typeface="Arial" panose="020b0604020202020204" pitchFamily="34" charset="0"/>
              <a:buNone/>
              <a:defRPr sz="2965" b="1" kern="1200">
                <a:solidFill>
                  <a:schemeClr val="bg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280" b="0">
                <a:latin typeface="微软雅黑" panose="020b0503020204020204" charset="-122"/>
                <a:ea typeface="微软雅黑" panose="020b0503020204020204" charset="-122"/>
                <a:sym typeface="Arial" panose="020b0604020202020204" pitchFamily="34" charset="0"/>
              </a:rPr>
              <a:t>04</a:t>
            </a:r>
            <a:endParaRPr lang="es-ES_tradnl" sz="1280" b="0">
              <a:latin typeface="微软雅黑" panose="020b0503020204020204" charset="-122"/>
              <a:ea typeface="微软雅黑" panose="020b0503020204020204" charset="-122"/>
              <a:sym typeface="Arial" panose="020b0604020202020204" pitchFamily="34" charset="0"/>
            </a:endParaRPr>
          </a:p>
        </p:txBody>
      </p:sp>
      <p:sp>
        <p:nvSpPr>
          <p:cNvPr id="51" name="Text Placeholder 2"/>
          <p:cNvSpPr txBox="1"/>
          <p:nvPr/>
        </p:nvSpPr>
        <p:spPr>
          <a:xfrm>
            <a:off x="6229414" y="3751460"/>
            <a:ext cx="1493759" cy="314960"/>
          </a:xfrm>
          <a:prstGeom prst="rect">
            <a:avLst/>
          </a:prstGeom>
        </p:spPr>
        <p:txBody>
          <a:bodyPr vert="horz" wrap="square" lIns="0" tIns="0" rIns="0" bIns="0">
            <a:spAutoFit/>
          </a:bodyPr>
          <a:lstStyle>
            <a:lvl1pPr marL="0" indent="0" algn="l" defTabSz="914400" rtl="0" eaLnBrk="1" latinLnBrk="0" hangingPunct="1">
              <a:lnSpc>
                <a:spcPct val="120000"/>
              </a:lnSpc>
              <a:spcBef>
                <a:spcPct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5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Shape 1719"/>
          <p:cNvSpPr/>
          <p:nvPr/>
        </p:nvSpPr>
        <p:spPr>
          <a:xfrm>
            <a:off x="3410578" y="2755691"/>
            <a:ext cx="1108511" cy="1330066"/>
          </a:xfrm>
          <a:custGeom>
            <a:cxnLst>
              <a:cxn ang="0">
                <a:pos x="wd2" y="hd2"/>
              </a:cxn>
              <a:cxn ang="5400000">
                <a:pos x="wd2" y="hd2"/>
              </a:cxn>
              <a:cxn ang="10800000">
                <a:pos x="wd2" y="hd2"/>
              </a:cxn>
              <a:cxn ang="16200000">
                <a:pos x="wd2" y="hd2"/>
              </a:cxn>
            </a:cxnLst>
            <a:rect l="0" t="0" r="r" b="b"/>
            <a:pathLst>
              <a:path w="21600" h="21600" extrusionOk="0">
                <a:moveTo>
                  <a:pt x="21544" y="21600"/>
                </a:moveTo>
                <a:lnTo>
                  <a:pt x="17863" y="16372"/>
                </a:lnTo>
                <a:lnTo>
                  <a:pt x="21600" y="11064"/>
                </a:lnTo>
                <a:cubicBezTo>
                  <a:pt x="16705" y="10632"/>
                  <a:pt x="12832" y="7246"/>
                  <a:pt x="12619" y="3093"/>
                </a:cubicBezTo>
                <a:lnTo>
                  <a:pt x="6294" y="0"/>
                </a:lnTo>
                <a:lnTo>
                  <a:pt x="0" y="3080"/>
                </a:lnTo>
                <a:cubicBezTo>
                  <a:pt x="216" y="13022"/>
                  <a:pt x="9708" y="21118"/>
                  <a:pt x="21544" y="21600"/>
                </a:cubicBezTo>
                <a:close/>
              </a:path>
            </a:pathLst>
          </a:custGeom>
          <a:solidFill>
            <a:schemeClr val="accent3"/>
          </a:solidFill>
          <a:ln w="12700">
            <a:miter lim="400000"/>
          </a:ln>
        </p:spPr>
        <p:txBody>
          <a:bodyPr lIns="6978" tIns="6978" rIns="6978" bIns="6978" anchor="ctr"/>
          <a:lstStyle/>
          <a:p>
            <a:pPr defTabSz="11747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570">
              <a:latin typeface="微软雅黑" panose="020b0503020204020204" charset="-122"/>
              <a:ea typeface="微软雅黑" panose="020b0503020204020204" charset="-122"/>
              <a:sym typeface="Arial" panose="020b0604020202020204" pitchFamily="34" charset="0"/>
            </a:endParaRPr>
          </a:p>
        </p:txBody>
      </p:sp>
      <p:sp>
        <p:nvSpPr>
          <p:cNvPr id="53" name="Shape 1720"/>
          <p:cNvSpPr/>
          <p:nvPr/>
        </p:nvSpPr>
        <p:spPr>
          <a:xfrm>
            <a:off x="4385370" y="2978729"/>
            <a:ext cx="1330025" cy="1108654"/>
          </a:xfrm>
          <a:custGeom>
            <a:cxnLst>
              <a:cxn ang="0">
                <a:pos x="wd2" y="hd2"/>
              </a:cxn>
              <a:cxn ang="5400000">
                <a:pos x="wd2" y="hd2"/>
              </a:cxn>
              <a:cxn ang="10800000">
                <a:pos x="wd2" y="hd2"/>
              </a:cxn>
              <a:cxn ang="16200000">
                <a:pos x="wd2" y="hd2"/>
              </a:cxn>
            </a:cxnLst>
            <a:rect l="0" t="0" r="r" b="b"/>
            <a:pathLst>
              <a:path w="21600" h="21600" extrusionOk="0">
                <a:moveTo>
                  <a:pt x="0" y="15305"/>
                </a:moveTo>
                <a:lnTo>
                  <a:pt x="3079" y="21600"/>
                </a:lnTo>
                <a:cubicBezTo>
                  <a:pt x="13022" y="21383"/>
                  <a:pt x="21117" y="11891"/>
                  <a:pt x="21600" y="57"/>
                </a:cubicBezTo>
                <a:lnTo>
                  <a:pt x="16372" y="3738"/>
                </a:lnTo>
                <a:lnTo>
                  <a:pt x="11063" y="0"/>
                </a:lnTo>
                <a:cubicBezTo>
                  <a:pt x="10631" y="4895"/>
                  <a:pt x="7245" y="8768"/>
                  <a:pt x="3093" y="8981"/>
                </a:cubicBezTo>
                <a:cubicBezTo>
                  <a:pt x="3093" y="8981"/>
                  <a:pt x="0" y="15305"/>
                  <a:pt x="0" y="15305"/>
                </a:cubicBezTo>
                <a:close/>
              </a:path>
            </a:pathLst>
          </a:custGeom>
          <a:solidFill>
            <a:schemeClr val="accent4"/>
          </a:solidFill>
          <a:ln w="12700">
            <a:miter lim="400000"/>
          </a:ln>
        </p:spPr>
        <p:txBody>
          <a:bodyPr lIns="6978" tIns="6978" rIns="6978" bIns="6978" anchor="ctr"/>
          <a:lstStyle/>
          <a:p>
            <a:pPr defTabSz="11747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570">
              <a:latin typeface="微软雅黑" panose="020b0503020204020204" charset="-122"/>
              <a:ea typeface="微软雅黑" panose="020b0503020204020204" charset="-122"/>
              <a:sym typeface="Arial" panose="020b0604020202020204" pitchFamily="34" charset="0"/>
            </a:endParaRPr>
          </a:p>
        </p:txBody>
      </p:sp>
      <p:sp>
        <p:nvSpPr>
          <p:cNvPr id="54" name="Shape 1721"/>
          <p:cNvSpPr/>
          <p:nvPr/>
        </p:nvSpPr>
        <p:spPr>
          <a:xfrm>
            <a:off x="4600122" y="1793232"/>
            <a:ext cx="1108511" cy="1330066"/>
          </a:xfrm>
          <a:custGeom>
            <a:cxnLst>
              <a:cxn ang="0">
                <a:pos x="wd2" y="hd2"/>
              </a:cxn>
              <a:cxn ang="5400000">
                <a:pos x="wd2" y="hd2"/>
              </a:cxn>
              <a:cxn ang="10800000">
                <a:pos x="wd2" y="hd2"/>
              </a:cxn>
              <a:cxn ang="16200000">
                <a:pos x="wd2" y="hd2"/>
              </a:cxn>
            </a:cxnLst>
            <a:rect l="0" t="0" r="r" b="b"/>
            <a:pathLst>
              <a:path w="21600" h="21600" extrusionOk="0">
                <a:moveTo>
                  <a:pt x="21600" y="18521"/>
                </a:moveTo>
                <a:cubicBezTo>
                  <a:pt x="21384" y="8578"/>
                  <a:pt x="11891" y="483"/>
                  <a:pt x="56" y="0"/>
                </a:cubicBezTo>
                <a:lnTo>
                  <a:pt x="3737" y="5228"/>
                </a:lnTo>
                <a:lnTo>
                  <a:pt x="0" y="10536"/>
                </a:lnTo>
                <a:cubicBezTo>
                  <a:pt x="4895" y="10968"/>
                  <a:pt x="8767" y="14353"/>
                  <a:pt x="8981" y="18507"/>
                </a:cubicBezTo>
                <a:lnTo>
                  <a:pt x="15305" y="21600"/>
                </a:lnTo>
                <a:cubicBezTo>
                  <a:pt x="15305" y="21600"/>
                  <a:pt x="21600" y="18521"/>
                  <a:pt x="21600" y="18521"/>
                </a:cubicBezTo>
                <a:close/>
              </a:path>
            </a:pathLst>
          </a:custGeom>
          <a:solidFill>
            <a:schemeClr val="accent2"/>
          </a:solidFill>
          <a:ln w="12700">
            <a:miter lim="400000"/>
          </a:ln>
        </p:spPr>
        <p:txBody>
          <a:bodyPr lIns="6978" tIns="6978" rIns="6978" bIns="6978" anchor="ctr"/>
          <a:lstStyle/>
          <a:p>
            <a:pPr defTabSz="11747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570">
              <a:latin typeface="微软雅黑" panose="020b0503020204020204" charset="-122"/>
              <a:ea typeface="微软雅黑" panose="020b0503020204020204" charset="-122"/>
              <a:sym typeface="Arial" panose="020b0604020202020204" pitchFamily="34" charset="0"/>
            </a:endParaRPr>
          </a:p>
        </p:txBody>
      </p:sp>
      <p:sp>
        <p:nvSpPr>
          <p:cNvPr id="55" name="Shape 1722"/>
          <p:cNvSpPr/>
          <p:nvPr/>
        </p:nvSpPr>
        <p:spPr>
          <a:xfrm>
            <a:off x="3410577" y="1793233"/>
            <a:ext cx="1330025" cy="1108594"/>
          </a:xfrm>
          <a:custGeom>
            <a:cxnLst>
              <a:cxn ang="0">
                <a:pos x="wd2" y="hd2"/>
              </a:cxn>
              <a:cxn ang="5400000">
                <a:pos x="wd2" y="hd2"/>
              </a:cxn>
              <a:cxn ang="10800000">
                <a:pos x="wd2" y="hd2"/>
              </a:cxn>
              <a:cxn ang="16200000">
                <a:pos x="wd2" y="hd2"/>
              </a:cxn>
            </a:cxnLst>
            <a:rect l="0" t="0" r="r" b="b"/>
            <a:pathLst>
              <a:path w="21600" h="21600" extrusionOk="0">
                <a:moveTo>
                  <a:pt x="21600" y="6294"/>
                </a:moveTo>
                <a:lnTo>
                  <a:pt x="18521" y="0"/>
                </a:lnTo>
                <a:cubicBezTo>
                  <a:pt x="8577" y="216"/>
                  <a:pt x="483" y="9708"/>
                  <a:pt x="0" y="21544"/>
                </a:cubicBezTo>
                <a:lnTo>
                  <a:pt x="5227" y="17863"/>
                </a:lnTo>
                <a:lnTo>
                  <a:pt x="10537" y="21600"/>
                </a:lnTo>
                <a:cubicBezTo>
                  <a:pt x="10969" y="16705"/>
                  <a:pt x="14354" y="12832"/>
                  <a:pt x="18507" y="12619"/>
                </a:cubicBezTo>
                <a:cubicBezTo>
                  <a:pt x="18507" y="12619"/>
                  <a:pt x="21600" y="6294"/>
                  <a:pt x="21600" y="6294"/>
                </a:cubicBezTo>
                <a:close/>
              </a:path>
            </a:pathLst>
          </a:custGeom>
          <a:solidFill>
            <a:schemeClr val="accent1"/>
          </a:solidFill>
          <a:ln w="12700">
            <a:miter lim="400000"/>
          </a:ln>
        </p:spPr>
        <p:txBody>
          <a:bodyPr lIns="6978" tIns="6978" rIns="6978" bIns="6978" anchor="ctr"/>
          <a:lstStyle/>
          <a:p>
            <a:pPr defTabSz="11747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570">
              <a:latin typeface="微软雅黑" panose="020b0503020204020204" charset="-122"/>
              <a:ea typeface="微软雅黑" panose="020b0503020204020204" charset="-122"/>
              <a:sym typeface="Arial" panose="020b0604020202020204" pitchFamily="34" charset="0"/>
            </a:endParaRPr>
          </a:p>
        </p:txBody>
      </p:sp>
      <p:sp>
        <p:nvSpPr>
          <p:cNvPr id="56" name="Text Placeholder 7"/>
          <p:cNvSpPr txBox="1"/>
          <p:nvPr/>
        </p:nvSpPr>
        <p:spPr>
          <a:xfrm>
            <a:off x="3882849" y="2095744"/>
            <a:ext cx="358234" cy="481939"/>
          </a:xfrm>
          <a:prstGeom prst="rect">
            <a:avLst/>
          </a:prstGeom>
        </p:spPr>
        <p:txBody>
          <a:bodyPr vert="horz" wrap="square" lIns="0" tIns="0" rIns="0" bIns="0" anchor="ctr"/>
          <a:lstStyle>
            <a:lvl1pPr marL="0" indent="0" algn="ctr" defTabSz="914400" rtl="0" eaLnBrk="1" latinLnBrk="0" hangingPunct="1">
              <a:lnSpc>
                <a:spcPct val="100000"/>
              </a:lnSpc>
              <a:spcBef>
                <a:spcPct val="0"/>
              </a:spcBef>
              <a:buFont typeface="Arial" panose="020b0604020202020204" pitchFamily="34" charset="0"/>
              <a:buNone/>
              <a:defRPr sz="2670" b="0" i="0"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95">
                <a:latin typeface="微软雅黑" panose="020b0503020204020204" charset="-122"/>
                <a:ea typeface="微软雅黑" panose="020b0503020204020204" charset="-122"/>
                <a:sym typeface="Arial" panose="020b0604020202020204" pitchFamily="34" charset="0"/>
              </a:rPr>
              <a:t>文字内容</a:t>
            </a:r>
            <a:endParaRPr lang="zh-CN" altLang="en-US" sz="995">
              <a:latin typeface="微软雅黑" panose="020b0503020204020204" charset="-122"/>
              <a:ea typeface="微软雅黑" panose="020b0503020204020204" charset="-122"/>
              <a:sym typeface="Arial" panose="020b0604020202020204" pitchFamily="34" charset="0"/>
            </a:endParaRPr>
          </a:p>
        </p:txBody>
      </p:sp>
      <p:sp>
        <p:nvSpPr>
          <p:cNvPr id="57" name="Text Placeholder 7"/>
          <p:cNvSpPr txBox="1"/>
          <p:nvPr/>
        </p:nvSpPr>
        <p:spPr>
          <a:xfrm>
            <a:off x="3708934" y="3142575"/>
            <a:ext cx="358234" cy="481939"/>
          </a:xfrm>
          <a:prstGeom prst="rect">
            <a:avLst/>
          </a:prstGeom>
        </p:spPr>
        <p:txBody>
          <a:bodyPr vert="horz" wrap="square" lIns="0" tIns="0" rIns="0" bIns="0" anchor="ctr"/>
          <a:lstStyle>
            <a:lvl1pPr marL="0" indent="0" algn="ctr" defTabSz="914400" rtl="0" eaLnBrk="1" latinLnBrk="0" hangingPunct="1">
              <a:lnSpc>
                <a:spcPct val="100000"/>
              </a:lnSpc>
              <a:spcBef>
                <a:spcPct val="0"/>
              </a:spcBef>
              <a:buFont typeface="Arial" panose="020b0604020202020204" pitchFamily="34" charset="0"/>
              <a:buNone/>
              <a:defRPr sz="2670" b="0" i="0"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95">
                <a:latin typeface="微软雅黑" panose="020b0503020204020204" charset="-122"/>
                <a:ea typeface="微软雅黑" panose="020b0503020204020204" charset="-122"/>
                <a:sym typeface="Arial" panose="020b0604020202020204" pitchFamily="34" charset="0"/>
              </a:rPr>
              <a:t>文字内容</a:t>
            </a:r>
            <a:endParaRPr lang="zh-CN" altLang="en-US" sz="995">
              <a:latin typeface="微软雅黑" panose="020b0503020204020204" charset="-122"/>
              <a:ea typeface="微软雅黑" panose="020b0503020204020204" charset="-122"/>
              <a:sym typeface="Arial" panose="020b0604020202020204" pitchFamily="34" charset="0"/>
            </a:endParaRPr>
          </a:p>
        </p:txBody>
      </p:sp>
      <p:sp>
        <p:nvSpPr>
          <p:cNvPr id="58" name="Text Placeholder 7"/>
          <p:cNvSpPr txBox="1"/>
          <p:nvPr/>
        </p:nvSpPr>
        <p:spPr>
          <a:xfrm>
            <a:off x="5061966" y="2301901"/>
            <a:ext cx="361831" cy="483284"/>
          </a:xfrm>
          <a:prstGeom prst="rect">
            <a:avLst/>
          </a:prstGeom>
        </p:spPr>
        <p:txBody>
          <a:bodyPr vert="horz" wrap="square" lIns="0" tIns="0" rIns="0" bIns="0" anchor="ctr"/>
          <a:lstStyle>
            <a:lvl1pPr marL="0" indent="0" algn="ctr" defTabSz="914400" rtl="0" eaLnBrk="1" latinLnBrk="0" hangingPunct="1">
              <a:lnSpc>
                <a:spcPct val="100000"/>
              </a:lnSpc>
              <a:spcBef>
                <a:spcPct val="0"/>
              </a:spcBef>
              <a:buFont typeface="Arial" panose="020b0604020202020204" pitchFamily="34" charset="0"/>
              <a:buNone/>
              <a:defRPr sz="2670" b="0" i="0"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95">
                <a:latin typeface="微软雅黑" panose="020b0503020204020204" charset="-122"/>
                <a:ea typeface="微软雅黑" panose="020b0503020204020204" charset="-122"/>
                <a:sym typeface="Arial" panose="020b0604020202020204" pitchFamily="34" charset="0"/>
              </a:rPr>
              <a:t>文字内容</a:t>
            </a:r>
            <a:endParaRPr lang="zh-CN" altLang="en-US" sz="995">
              <a:latin typeface="微软雅黑" panose="020b0503020204020204" charset="-122"/>
              <a:ea typeface="微软雅黑" panose="020b0503020204020204" charset="-122"/>
              <a:sym typeface="Arial" panose="020b0604020202020204" pitchFamily="34" charset="0"/>
            </a:endParaRPr>
          </a:p>
        </p:txBody>
      </p:sp>
      <p:sp>
        <p:nvSpPr>
          <p:cNvPr id="59" name="Text Placeholder 7"/>
          <p:cNvSpPr txBox="1"/>
          <p:nvPr/>
        </p:nvSpPr>
        <p:spPr>
          <a:xfrm>
            <a:off x="4888460" y="3307827"/>
            <a:ext cx="361831" cy="483284"/>
          </a:xfrm>
          <a:prstGeom prst="rect">
            <a:avLst/>
          </a:prstGeom>
        </p:spPr>
        <p:txBody>
          <a:bodyPr vert="horz" wrap="square" lIns="0" tIns="0" rIns="0" bIns="0" anchor="ctr"/>
          <a:lstStyle>
            <a:lvl1pPr marL="0" indent="0" algn="ctr" defTabSz="914400" rtl="0" eaLnBrk="1" latinLnBrk="0" hangingPunct="1">
              <a:lnSpc>
                <a:spcPct val="100000"/>
              </a:lnSpc>
              <a:spcBef>
                <a:spcPct val="0"/>
              </a:spcBef>
              <a:buFont typeface="Arial" panose="020b0604020202020204" pitchFamily="34" charset="0"/>
              <a:buNone/>
              <a:defRPr sz="2670" b="0" i="0"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95">
                <a:latin typeface="微软雅黑" panose="020b0503020204020204" charset="-122"/>
                <a:ea typeface="微软雅黑" panose="020b0503020204020204" charset="-122"/>
                <a:sym typeface="Arial" panose="020b0604020202020204" pitchFamily="34" charset="0"/>
              </a:rPr>
              <a:t>文字内容</a:t>
            </a:r>
            <a:endParaRPr lang="zh-CN" altLang="en-US" sz="995">
              <a:latin typeface="微软雅黑" panose="020b0503020204020204" charset="-122"/>
              <a:ea typeface="微软雅黑" panose="020b0503020204020204" charset="-122"/>
              <a:sym typeface="Arial" panose="020b0604020202020204" pitchFamily="34" charset="0"/>
            </a:endParaRPr>
          </a:p>
        </p:txBody>
      </p:sp>
      <p:sp>
        <p:nvSpPr>
          <p:cNvPr id="2"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整体活动概括</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2153" p14:dur="9">
        <p:cover dir="d"/>
      </p:transition>
    </mc:Choice>
    <mc:Fallback>
      <p:transition advTm="2153">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400"/>
                                        <p:tgtEl>
                                          <p:spTgt spid="44">
                                            <p:txEl>
                                              <p:pRg st="0" end="0"/>
                                            </p:txEl>
                                          </p:spTgt>
                                        </p:tgtEl>
                                      </p:cBhvr>
                                    </p:animEffect>
                                    <p:anim calcmode="lin" valueType="num">
                                      <p:cBhvr>
                                        <p:cTn id="8" dur="4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4">
                                            <p:txEl>
                                              <p:pRg st="0" end="0"/>
                                            </p:txEl>
                                          </p:spTgt>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200"/>
                                  </p:stCondLst>
                                  <p:childTnLst>
                                    <p:set>
                                      <p:cBhvr>
                                        <p:cTn id="11" dur="1" fill="hold">
                                          <p:stCondLst>
                                            <p:cond delay="0"/>
                                          </p:stCondLst>
                                        </p:cTn>
                                        <p:tgtEl>
                                          <p:spTgt spid="45">
                                            <p:txEl>
                                              <p:pRg st="0" end="0"/>
                                            </p:txEl>
                                          </p:spTgt>
                                        </p:tgtEl>
                                        <p:attrNameLst>
                                          <p:attrName>style.visibility</p:attrName>
                                        </p:attrNameLst>
                                      </p:cBhvr>
                                      <p:to>
                                        <p:strVal val="visible"/>
                                      </p:to>
                                    </p:set>
                                    <p:anim calcmode="lin" valueType="num">
                                      <p:cBhvr>
                                        <p:cTn id="1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5">
                                            <p:txEl>
                                              <p:pRg st="0" end="0"/>
                                            </p:txEl>
                                          </p:spTgt>
                                        </p:tgtEl>
                                        <p:attrNameLst>
                                          <p:attrName>ppt_h</p:attrName>
                                        </p:attrNameLst>
                                      </p:cBhvr>
                                      <p:tavLst>
                                        <p:tav tm="0">
                                          <p:val>
                                            <p:fltVal val="0"/>
                                          </p:val>
                                        </p:tav>
                                        <p:tav tm="100000">
                                          <p:val>
                                            <p:strVal val="#ppt_h"/>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46">
                                            <p:txEl>
                                              <p:pRg st="0" end="0"/>
                                            </p:txEl>
                                          </p:spTgt>
                                        </p:tgtEl>
                                        <p:attrNameLst>
                                          <p:attrName>style.visibility</p:attrName>
                                        </p:attrNameLst>
                                      </p:cBhvr>
                                      <p:to>
                                        <p:strVal val="visible"/>
                                      </p:to>
                                    </p:set>
                                    <p:animEffect transition="in" filter="fade">
                                      <p:cBhvr>
                                        <p:cTn id="16" dur="400"/>
                                        <p:tgtEl>
                                          <p:spTgt spid="46">
                                            <p:txEl>
                                              <p:pRg st="0" end="0"/>
                                            </p:txEl>
                                          </p:spTgt>
                                        </p:tgtEl>
                                      </p:cBhvr>
                                    </p:animEffect>
                                    <p:anim calcmode="lin" valueType="num">
                                      <p:cBhvr>
                                        <p:cTn id="17" dur="4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4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47">
                                            <p:txEl>
                                              <p:pRg st="0" end="0"/>
                                            </p:txEl>
                                          </p:spTgt>
                                        </p:tgtEl>
                                        <p:attrNameLst>
                                          <p:attrName>style.visibility</p:attrName>
                                        </p:attrNameLst>
                                      </p:cBhvr>
                                      <p:to>
                                        <p:strVal val="visible"/>
                                      </p:to>
                                    </p:set>
                                    <p:anim calcmode="lin" valueType="num">
                                      <p:cBhvr>
                                        <p:cTn id="2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7">
                                            <p:txEl>
                                              <p:pRg st="0" end="0"/>
                                            </p:txEl>
                                          </p:spTgt>
                                        </p:tgtEl>
                                        <p:attrNameLst>
                                          <p:attrName>ppt_h</p:attrName>
                                        </p:attrNameLst>
                                      </p:cBhvr>
                                      <p:tavLst>
                                        <p:tav tm="0">
                                          <p:val>
                                            <p:fltVal val="0"/>
                                          </p:val>
                                        </p:tav>
                                        <p:tav tm="100000">
                                          <p:val>
                                            <p:strVal val="#ppt_h"/>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48">
                                            <p:txEl>
                                              <p:pRg st="0" end="0"/>
                                            </p:txEl>
                                          </p:spTgt>
                                        </p:tgtEl>
                                        <p:attrNameLst>
                                          <p:attrName>style.visibility</p:attrName>
                                        </p:attrNameLst>
                                      </p:cBhvr>
                                      <p:to>
                                        <p:strVal val="visible"/>
                                      </p:to>
                                    </p:set>
                                    <p:animEffect transition="in" filter="fade">
                                      <p:cBhvr>
                                        <p:cTn id="25" dur="400"/>
                                        <p:tgtEl>
                                          <p:spTgt spid="48">
                                            <p:txEl>
                                              <p:pRg st="0" end="0"/>
                                            </p:txEl>
                                          </p:spTgt>
                                        </p:tgtEl>
                                      </p:cBhvr>
                                    </p:animEffect>
                                    <p:anim calcmode="lin" valueType="num">
                                      <p:cBhvr>
                                        <p:cTn id="26" dur="4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48">
                                            <p:txEl>
                                              <p:pRg st="0" end="0"/>
                                            </p:txEl>
                                          </p:spTgt>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200"/>
                                  </p:stCondLst>
                                  <p:childTnLst>
                                    <p:set>
                                      <p:cBhvr>
                                        <p:cTn id="29" dur="1" fill="hold">
                                          <p:stCondLst>
                                            <p:cond delay="0"/>
                                          </p:stCondLst>
                                        </p:cTn>
                                        <p:tgtEl>
                                          <p:spTgt spid="49">
                                            <p:txEl>
                                              <p:pRg st="0" end="0"/>
                                            </p:txEl>
                                          </p:spTgt>
                                        </p:tgtEl>
                                        <p:attrNameLst>
                                          <p:attrName>style.visibility</p:attrName>
                                        </p:attrNameLst>
                                      </p:cBhvr>
                                      <p:to>
                                        <p:strVal val="visible"/>
                                      </p:to>
                                    </p:set>
                                    <p:anim calcmode="lin" valueType="num">
                                      <p:cBhvr>
                                        <p:cTn id="3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49">
                                            <p:txEl>
                                              <p:pRg st="0" end="0"/>
                                            </p:txEl>
                                          </p:spTgt>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50">
                                            <p:txEl>
                                              <p:pRg st="0" end="0"/>
                                            </p:txEl>
                                          </p:spTgt>
                                        </p:tgtEl>
                                        <p:attrNameLst>
                                          <p:attrName>style.visibility</p:attrName>
                                        </p:attrNameLst>
                                      </p:cBhvr>
                                      <p:to>
                                        <p:strVal val="visible"/>
                                      </p:to>
                                    </p:set>
                                    <p:animEffect transition="in" filter="fade">
                                      <p:cBhvr>
                                        <p:cTn id="34" dur="400"/>
                                        <p:tgtEl>
                                          <p:spTgt spid="50">
                                            <p:txEl>
                                              <p:pRg st="0" end="0"/>
                                            </p:txEl>
                                          </p:spTgt>
                                        </p:tgtEl>
                                      </p:cBhvr>
                                    </p:animEffect>
                                    <p:anim calcmode="lin" valueType="num">
                                      <p:cBhvr>
                                        <p:cTn id="35" dur="4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50">
                                            <p:txEl>
                                              <p:pRg st="0" end="0"/>
                                            </p:txEl>
                                          </p:spTgt>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51">
                                            <p:txEl>
                                              <p:pRg st="0" end="0"/>
                                            </p:txEl>
                                          </p:spTgt>
                                        </p:tgtEl>
                                        <p:attrNameLst>
                                          <p:attrName>style.visibility</p:attrName>
                                        </p:attrNameLst>
                                      </p:cBhvr>
                                      <p:to>
                                        <p:strVal val="visible"/>
                                      </p:to>
                                    </p:set>
                                    <p:anim calcmode="lin" valueType="num">
                                      <p:cBhvr>
                                        <p:cTn id="39"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51">
                                            <p:txEl>
                                              <p:pRg st="0" end="0"/>
                                            </p:txEl>
                                          </p:spTgt>
                                        </p:tgtEl>
                                        <p:attrNameLst>
                                          <p:attrName>ppt_h</p:attrName>
                                        </p:attrNameLst>
                                      </p:cBhvr>
                                      <p:tavLst>
                                        <p:tav tm="0">
                                          <p:val>
                                            <p:fltVal val="0"/>
                                          </p:val>
                                        </p:tav>
                                        <p:tav tm="100000">
                                          <p:val>
                                            <p:strVal val="#ppt_h"/>
                                          </p:val>
                                        </p:tav>
                                      </p:tavLst>
                                    </p:anim>
                                  </p:childTnLst>
                                </p:cTn>
                              </p:par>
                            </p:childTnLst>
                          </p:cTn>
                        </p:par>
                        <p:par>
                          <p:cTn id="41" fill="hold" nodeType="afterGroup">
                            <p:stCondLst>
                              <p:cond delay="7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nodeType="afterGroup">
                            <p:stCondLst>
                              <p:cond delay="12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nodeType="afterGroup">
                            <p:stCondLst>
                              <p:cond delay="17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par>
                          <p:cTn id="53" fill="hold" nodeType="afterGroup">
                            <p:stCondLst>
                              <p:cond delay="22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nodeType="afterGroup">
                            <p:stCondLst>
                              <p:cond delay="2700"/>
                            </p:stCondLst>
                            <p:childTnLst>
                              <p:par>
                                <p:cTn id="58" presetID="9" presetClass="entr" presetSubtype="0" fill="hold" grpId="0" nodeType="afterEffect">
                                  <p:stCondLst>
                                    <p:cond delay="100"/>
                                  </p:stCondLst>
                                  <p:childTnLst>
                                    <p:set>
                                      <p:cBhvr>
                                        <p:cTn id="59" dur="indefinite" fill="hold"/>
                                        <p:tgtEl>
                                          <p:spTgt spid="55"/>
                                        </p:tgtEl>
                                        <p:attrNameLst>
                                          <p:attrName>style.visibility</p:attrName>
                                        </p:attrNameLst>
                                      </p:cBhvr>
                                      <p:to>
                                        <p:strVal val="visible"/>
                                      </p:to>
                                    </p:set>
                                    <p:animEffect transition="in" filter="dissolve(in)">
                                      <p:cBhvr>
                                        <p:cTn id="60" dur="750"/>
                                        <p:tgtEl>
                                          <p:spTgt spid="55"/>
                                        </p:tgtEl>
                                      </p:cBhvr>
                                    </p:animEffect>
                                  </p:childTnLst>
                                </p:cTn>
                              </p:par>
                            </p:childTnLst>
                          </p:cTn>
                        </p:par>
                        <p:par>
                          <p:cTn id="61" fill="hold" nodeType="afterGroup">
                            <p:stCondLst>
                              <p:cond delay="indefinite"/>
                            </p:stCondLst>
                            <p:childTnLst>
                              <p:par>
                                <p:cTn id="62" presetID="9" presetClass="entr" presetSubtype="0" fill="hold" grpId="0" nodeType="afterEffect">
                                  <p:stCondLst>
                                    <p:cond delay="100"/>
                                  </p:stCondLst>
                                  <p:childTnLst>
                                    <p:set>
                                      <p:cBhvr>
                                        <p:cTn id="63" dur="indefinite" fill="hold"/>
                                        <p:tgtEl>
                                          <p:spTgt spid="54"/>
                                        </p:tgtEl>
                                        <p:attrNameLst>
                                          <p:attrName>style.visibility</p:attrName>
                                        </p:attrNameLst>
                                      </p:cBhvr>
                                      <p:to>
                                        <p:strVal val="visible"/>
                                      </p:to>
                                    </p:set>
                                    <p:animEffect transition="in" filter="dissolve(in)">
                                      <p:cBhvr>
                                        <p:cTn id="64" dur="750"/>
                                        <p:tgtEl>
                                          <p:spTgt spid="54"/>
                                        </p:tgtEl>
                                      </p:cBhvr>
                                    </p:animEffect>
                                  </p:childTnLst>
                                </p:cTn>
                              </p:par>
                            </p:childTnLst>
                          </p:cTn>
                        </p:par>
                        <p:par>
                          <p:cTn id="65" fill="hold" nodeType="afterGroup">
                            <p:stCondLst>
                              <p:cond delay="indefinite"/>
                            </p:stCondLst>
                            <p:childTnLst>
                              <p:par>
                                <p:cTn id="66" presetID="9" presetClass="entr" presetSubtype="0" fill="hold" grpId="0" nodeType="afterEffect">
                                  <p:stCondLst>
                                    <p:cond delay="100"/>
                                  </p:stCondLst>
                                  <p:childTnLst>
                                    <p:set>
                                      <p:cBhvr>
                                        <p:cTn id="67" dur="indefinite" fill="hold"/>
                                        <p:tgtEl>
                                          <p:spTgt spid="52"/>
                                        </p:tgtEl>
                                        <p:attrNameLst>
                                          <p:attrName>style.visibility</p:attrName>
                                        </p:attrNameLst>
                                      </p:cBhvr>
                                      <p:to>
                                        <p:strVal val="visible"/>
                                      </p:to>
                                    </p:set>
                                    <p:animEffect transition="in" filter="dissolve(in)">
                                      <p:cBhvr>
                                        <p:cTn id="68" dur="750"/>
                                        <p:tgtEl>
                                          <p:spTgt spid="52"/>
                                        </p:tgtEl>
                                      </p:cBhvr>
                                    </p:animEffect>
                                  </p:childTnLst>
                                </p:cTn>
                              </p:par>
                            </p:childTnLst>
                          </p:cTn>
                        </p:par>
                        <p:par>
                          <p:cTn id="69" fill="hold" nodeType="afterGroup">
                            <p:stCondLst>
                              <p:cond delay="indefinite"/>
                            </p:stCondLst>
                            <p:childTnLst>
                              <p:par>
                                <p:cTn id="70" presetID="9" presetClass="entr" presetSubtype="0" fill="hold" grpId="0" nodeType="afterEffect">
                                  <p:stCondLst>
                                    <p:cond delay="100"/>
                                  </p:stCondLst>
                                  <p:childTnLst>
                                    <p:set>
                                      <p:cBhvr>
                                        <p:cTn id="71" dur="indefinite" fill="hold"/>
                                        <p:tgtEl>
                                          <p:spTgt spid="53"/>
                                        </p:tgtEl>
                                        <p:attrNameLst>
                                          <p:attrName>style.visibility</p:attrName>
                                        </p:attrNameLst>
                                      </p:cBhvr>
                                      <p:to>
                                        <p:strVal val="visible"/>
                                      </p:to>
                                    </p:set>
                                    <p:animEffect transition="in" filter="dissolve(in)">
                                      <p:cBhvr>
                                        <p:cTn id="72" dur="750"/>
                                        <p:tgtEl>
                                          <p:spTgt spid="53"/>
                                        </p:tgtEl>
                                      </p:cBhvr>
                                    </p:animEffect>
                                  </p:childTnLst>
                                </p:cTn>
                              </p:par>
                            </p:childTnLst>
                          </p:cTn>
                        </p:par>
                        <p:par>
                          <p:cTn id="73" fill="hold" nodeType="afterGroup">
                            <p:stCondLst>
                              <p:cond delay="indefinite"/>
                            </p:stCondLst>
                            <p:childTnLst>
                              <p:par>
                                <p:cTn id="74" presetID="53" presetClass="entr" presetSubtype="16" fill="hold" grpId="0" nodeType="after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 calcmode="lin" valueType="num">
                                      <p:cBhvr>
                                        <p:cTn id="76"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56">
                                            <p:txEl>
                                              <p:pRg st="0" end="0"/>
                                            </p:txEl>
                                          </p:spTgt>
                                        </p:tgtEl>
                                      </p:cBhvr>
                                    </p:animEffect>
                                  </p:childTnLst>
                                </p:cTn>
                              </p:par>
                            </p:childTnLst>
                          </p:cTn>
                        </p:par>
                        <p:par>
                          <p:cTn id="79" fill="hold" nodeType="afterGroup">
                            <p:stCondLst>
                              <p:cond delay="indefinite"/>
                            </p:stCondLst>
                            <p:childTnLst>
                              <p:par>
                                <p:cTn id="80" presetID="53" presetClass="entr" presetSubtype="16" fill="hold" grpId="0" nodeType="afterEffect">
                                  <p:stCondLst>
                                    <p:cond delay="0"/>
                                  </p:stCondLst>
                                  <p:childTnLst>
                                    <p:set>
                                      <p:cBhvr>
                                        <p:cTn id="81" dur="1" fill="hold">
                                          <p:stCondLst>
                                            <p:cond delay="0"/>
                                          </p:stCondLst>
                                        </p:cTn>
                                        <p:tgtEl>
                                          <p:spTgt spid="57">
                                            <p:txEl>
                                              <p:pRg st="0" end="0"/>
                                            </p:txEl>
                                          </p:spTgt>
                                        </p:tgtEl>
                                        <p:attrNameLst>
                                          <p:attrName>style.visibility</p:attrName>
                                        </p:attrNameLst>
                                      </p:cBhvr>
                                      <p:to>
                                        <p:strVal val="visible"/>
                                      </p:to>
                                    </p:set>
                                    <p:anim calcmode="lin" valueType="num">
                                      <p:cBhvr>
                                        <p:cTn id="82"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57">
                                            <p:txEl>
                                              <p:pRg st="0" end="0"/>
                                            </p:txEl>
                                          </p:spTgt>
                                        </p:tgtEl>
                                      </p:cBhvr>
                                    </p:animEffect>
                                  </p:childTnLst>
                                </p:cTn>
                              </p:par>
                            </p:childTnLst>
                          </p:cTn>
                        </p:par>
                        <p:par>
                          <p:cTn id="85" fill="hold" nodeType="afterGroup">
                            <p:stCondLst>
                              <p:cond delay="indefinite"/>
                            </p:stCondLst>
                            <p:childTnLst>
                              <p:par>
                                <p:cTn id="86" presetID="53" presetClass="entr" presetSubtype="16" fill="hold" grpId="0" nodeType="afterEffect">
                                  <p:stCondLst>
                                    <p:cond delay="0"/>
                                  </p:stCondLst>
                                  <p:childTnLst>
                                    <p:set>
                                      <p:cBhvr>
                                        <p:cTn id="87" dur="1" fill="hold">
                                          <p:stCondLst>
                                            <p:cond delay="0"/>
                                          </p:stCondLst>
                                        </p:cTn>
                                        <p:tgtEl>
                                          <p:spTgt spid="58">
                                            <p:txEl>
                                              <p:pRg st="0" end="0"/>
                                            </p:txEl>
                                          </p:spTgt>
                                        </p:tgtEl>
                                        <p:attrNameLst>
                                          <p:attrName>style.visibility</p:attrName>
                                        </p:attrNameLst>
                                      </p:cBhvr>
                                      <p:to>
                                        <p:strVal val="visible"/>
                                      </p:to>
                                    </p:set>
                                    <p:anim calcmode="lin" valueType="num">
                                      <p:cBhvr>
                                        <p:cTn id="88"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0" dur="500"/>
                                        <p:tgtEl>
                                          <p:spTgt spid="58">
                                            <p:txEl>
                                              <p:pRg st="0" end="0"/>
                                            </p:txEl>
                                          </p:spTgt>
                                        </p:tgtEl>
                                      </p:cBhvr>
                                    </p:animEffect>
                                  </p:childTnLst>
                                </p:cTn>
                              </p:par>
                            </p:childTnLst>
                          </p:cTn>
                        </p:par>
                        <p:par>
                          <p:cTn id="91" fill="hold" nodeType="afterGroup">
                            <p:stCondLst>
                              <p:cond delay="indefinite"/>
                            </p:stCondLst>
                            <p:childTnLst>
                              <p:par>
                                <p:cTn id="92" presetID="53" presetClass="entr" presetSubtype="16" fill="hold" grpId="0" nodeType="afterEffect">
                                  <p:stCondLst>
                                    <p:cond delay="0"/>
                                  </p:stCondLst>
                                  <p:childTnLst>
                                    <p:set>
                                      <p:cBhvr>
                                        <p:cTn id="93" dur="1" fill="hold">
                                          <p:stCondLst>
                                            <p:cond delay="0"/>
                                          </p:stCondLst>
                                        </p:cTn>
                                        <p:tgtEl>
                                          <p:spTgt spid="59">
                                            <p:txEl>
                                              <p:pRg st="0" end="0"/>
                                            </p:txEl>
                                          </p:spTgt>
                                        </p:tgtEl>
                                        <p:attrNameLst>
                                          <p:attrName>style.visibility</p:attrName>
                                        </p:attrNameLst>
                                      </p:cBhvr>
                                      <p:to>
                                        <p:strVal val="visible"/>
                                      </p:to>
                                    </p:set>
                                    <p:anim calcmode="lin" valueType="num">
                                      <p:cBhvr>
                                        <p:cTn id="94"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bldP spid="45" grpId="0" build="p"/>
      <p:bldP spid="46" grpId="0" build="p"/>
      <p:bldP spid="47" grpId="0" build="p"/>
      <p:bldP spid="48" grpId="0" build="p"/>
      <p:bldP spid="49" grpId="0" build="p"/>
      <p:bldP spid="50" grpId="0" build="p"/>
      <p:bldP spid="51" grpId="0" build="p"/>
      <p:bldP spid="52" grpId="0" animBg="1" advAuto="0"/>
      <p:bldP spid="53" grpId="0" animBg="1" advAuto="0"/>
      <p:bldP spid="54" grpId="0" animBg="1" advAuto="0"/>
      <p:bldP spid="55" grpId="0" animBg="1" advAuto="0"/>
      <p:bldP spid="56" grpId="0" build="p"/>
      <p:bldP spid="57" grpId="0" build="p"/>
      <p:bldP spid="58" grpId="0" build="p"/>
      <p:bldP spid="59" grpId="0"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2" name="Group 61"/>
          <p:cNvGrpSpPr/>
          <p:nvPr/>
        </p:nvGrpSpPr>
        <p:grpSpPr>
          <a:xfrm rot="16200000">
            <a:off x="2000767" y="2736685"/>
            <a:ext cx="630173" cy="420116"/>
            <a:chOff x="3200400" y="1234012"/>
            <a:chExt cx="1371600" cy="728138"/>
          </a:xfrm>
        </p:grpSpPr>
        <p:sp>
          <p:nvSpPr>
            <p:cNvPr id="23" name="Round Single Corner Rectangle 58"/>
            <p:cNvSpPr/>
            <p:nvPr/>
          </p:nvSpPr>
          <p:spPr>
            <a:xfrm>
              <a:off x="4114800" y="1234012"/>
              <a:ext cx="457200" cy="728138"/>
            </a:xfrm>
            <a:prstGeom prst="round1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Rectangle 59"/>
            <p:cNvSpPr/>
            <p:nvPr/>
          </p:nvSpPr>
          <p:spPr>
            <a:xfrm>
              <a:off x="3657600" y="1234012"/>
              <a:ext cx="457200" cy="728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5" name="Round Single Corner Rectangle 60"/>
            <p:cNvSpPr/>
            <p:nvPr/>
          </p:nvSpPr>
          <p:spPr>
            <a:xfrm flipH="1">
              <a:off x="3200400" y="1234012"/>
              <a:ext cx="457200" cy="728138"/>
            </a:xfrm>
            <a:prstGeom prst="round1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6" name="Group 62"/>
          <p:cNvGrpSpPr/>
          <p:nvPr/>
        </p:nvGrpSpPr>
        <p:grpSpPr>
          <a:xfrm rot="16200000">
            <a:off x="2852895" y="2736685"/>
            <a:ext cx="630173" cy="420116"/>
            <a:chOff x="3200400" y="1234012"/>
            <a:chExt cx="1371600" cy="728138"/>
          </a:xfrm>
        </p:grpSpPr>
        <p:sp>
          <p:nvSpPr>
            <p:cNvPr id="27" name="Round Single Corner Rectangle 63"/>
            <p:cNvSpPr/>
            <p:nvPr/>
          </p:nvSpPr>
          <p:spPr>
            <a:xfrm>
              <a:off x="4114800" y="1234012"/>
              <a:ext cx="457200" cy="72813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Rectangle 65"/>
            <p:cNvSpPr/>
            <p:nvPr/>
          </p:nvSpPr>
          <p:spPr>
            <a:xfrm>
              <a:off x="3657600" y="1234012"/>
              <a:ext cx="457200" cy="728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Round Single Corner Rectangle 73"/>
            <p:cNvSpPr/>
            <p:nvPr/>
          </p:nvSpPr>
          <p:spPr>
            <a:xfrm flipH="1">
              <a:off x="3200400" y="1234012"/>
              <a:ext cx="457200" cy="72813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1" name="Group 74"/>
          <p:cNvGrpSpPr/>
          <p:nvPr/>
        </p:nvGrpSpPr>
        <p:grpSpPr>
          <a:xfrm rot="16200000">
            <a:off x="3705022" y="2736685"/>
            <a:ext cx="630173" cy="420116"/>
            <a:chOff x="3200400" y="1234012"/>
            <a:chExt cx="1371600" cy="728138"/>
          </a:xfrm>
        </p:grpSpPr>
        <p:sp>
          <p:nvSpPr>
            <p:cNvPr id="32" name="Round Single Corner Rectangle 63"/>
            <p:cNvSpPr/>
            <p:nvPr/>
          </p:nvSpPr>
          <p:spPr>
            <a:xfrm>
              <a:off x="4114800" y="1234012"/>
              <a:ext cx="457200" cy="72813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 name="Rectangle 76"/>
            <p:cNvSpPr/>
            <p:nvPr/>
          </p:nvSpPr>
          <p:spPr>
            <a:xfrm>
              <a:off x="3657600" y="1234012"/>
              <a:ext cx="457200" cy="7281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Round Single Corner Rectangle 73"/>
            <p:cNvSpPr/>
            <p:nvPr/>
          </p:nvSpPr>
          <p:spPr>
            <a:xfrm flipH="1">
              <a:off x="3200400" y="1234012"/>
              <a:ext cx="457200" cy="728138"/>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5" name="Group 100"/>
          <p:cNvGrpSpPr/>
          <p:nvPr/>
        </p:nvGrpSpPr>
        <p:grpSpPr>
          <a:xfrm rot="16200000">
            <a:off x="6526571" y="2473409"/>
            <a:ext cx="632129" cy="948625"/>
            <a:chOff x="4257815" y="3604273"/>
            <a:chExt cx="632164" cy="948677"/>
          </a:xfrm>
        </p:grpSpPr>
        <p:grpSp>
          <p:nvGrpSpPr>
            <p:cNvPr id="36" name="Group 96"/>
            <p:cNvGrpSpPr/>
            <p:nvPr/>
          </p:nvGrpSpPr>
          <p:grpSpPr>
            <a:xfrm>
              <a:off x="4257815" y="3905805"/>
              <a:ext cx="632164" cy="647145"/>
              <a:chOff x="4107979" y="4055348"/>
              <a:chExt cx="966386" cy="788823"/>
            </a:xfrm>
          </p:grpSpPr>
          <p:sp>
            <p:nvSpPr>
              <p:cNvPr id="39" name="Isosceles Triangle 36"/>
              <p:cNvSpPr/>
              <p:nvPr/>
            </p:nvSpPr>
            <p:spPr bwMode="auto">
              <a:xfrm rot="10800000">
                <a:off x="4107979" y="4055348"/>
                <a:ext cx="966386" cy="785648"/>
              </a:xfrm>
              <a:prstGeom prst="triangle">
                <a:avLst/>
              </a:prstGeom>
              <a:gradFill>
                <a:gsLst>
                  <a:gs pos="0">
                    <a:schemeClr val="tx1">
                      <a:lumMod val="50000"/>
                      <a:lumOff val="50000"/>
                    </a:schemeClr>
                  </a:gs>
                  <a:gs pos="50000">
                    <a:schemeClr val="bg1">
                      <a:lumMod val="85000"/>
                    </a:schemeClr>
                  </a:gs>
                </a:gsLst>
                <a:lin ang="0" scaled="0"/>
              </a:gra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0" name="Isosceles Triangle 37"/>
              <p:cNvSpPr/>
              <p:nvPr/>
            </p:nvSpPr>
            <p:spPr bwMode="auto">
              <a:xfrm rot="10800000">
                <a:off x="4472566" y="4640971"/>
                <a:ext cx="237212" cy="203200"/>
              </a:xfrm>
              <a:prstGeom prst="triangle">
                <a:avLst/>
              </a:prstGeom>
              <a:solidFill>
                <a:schemeClr val="tx1">
                  <a:lumMod val="90000"/>
                  <a:lumOff val="10000"/>
                </a:schemeClr>
              </a:solidFill>
              <a:ln w="9525">
                <a:noFill/>
                <a:round/>
              </a:ln>
            </p:spPr>
            <p:txBody>
              <a:bodyPr vert="horz" wrap="square" lIns="91434" tIns="45717" rIns="91434" bIns="45717" numCol="1" rtlCol="0" anchor="t" anchorCtr="0" compatLnSpc="1"/>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1" name="Group 96"/>
            <p:cNvGrpSpPr/>
            <p:nvPr/>
          </p:nvGrpSpPr>
          <p:grpSpPr>
            <a:xfrm>
              <a:off x="4259771" y="3604273"/>
              <a:ext cx="630208" cy="416793"/>
              <a:chOff x="2514600" y="3103313"/>
              <a:chExt cx="914400" cy="604745"/>
            </a:xfrm>
          </p:grpSpPr>
          <p:sp>
            <p:nvSpPr>
              <p:cNvPr id="42" name="Pentagon 93"/>
              <p:cNvSpPr/>
              <p:nvPr/>
            </p:nvSpPr>
            <p:spPr>
              <a:xfrm rot="5400000">
                <a:off x="2364628" y="3253285"/>
                <a:ext cx="604743" cy="304800"/>
              </a:xfrm>
              <a:prstGeom prst="homePlat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Pentagon 94"/>
              <p:cNvSpPr/>
              <p:nvPr/>
            </p:nvSpPr>
            <p:spPr>
              <a:xfrm rot="5400000">
                <a:off x="2669428" y="3253286"/>
                <a:ext cx="604743" cy="304800"/>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4" name="Pentagon 95"/>
              <p:cNvSpPr/>
              <p:nvPr/>
            </p:nvSpPr>
            <p:spPr>
              <a:xfrm rot="5400000">
                <a:off x="2974228" y="3253287"/>
                <a:ext cx="604743" cy="304800"/>
              </a:xfrm>
              <a:prstGeom prst="homePlat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45" name="Group 120"/>
          <p:cNvGrpSpPr/>
          <p:nvPr/>
        </p:nvGrpSpPr>
        <p:grpSpPr>
          <a:xfrm rot="16200000" flipH="1">
            <a:off x="2874872" y="3144676"/>
            <a:ext cx="1452320" cy="418037"/>
            <a:chOff x="4889980" y="1620289"/>
            <a:chExt cx="1452400" cy="418060"/>
          </a:xfrm>
        </p:grpSpPr>
        <p:sp>
          <p:nvSpPr>
            <p:cNvPr id="46" name="Arc 121"/>
            <p:cNvSpPr/>
            <p:nvPr/>
          </p:nvSpPr>
          <p:spPr>
            <a:xfrm>
              <a:off x="5925370" y="1621338"/>
              <a:ext cx="417010" cy="417011"/>
            </a:xfrm>
            <a:prstGeom prst="arc">
              <a:avLst>
                <a:gd name="adj1" fmla="val 16003896"/>
                <a:gd name="adj2" fmla="val 5453928"/>
              </a:avLst>
            </a:prstGeom>
            <a:ln w="28575">
              <a:solidFill>
                <a:schemeClr val="accent2"/>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47" name="Straight Connector 122"/>
            <p:cNvCxnSpPr/>
            <p:nvPr/>
          </p:nvCxnSpPr>
          <p:spPr>
            <a:xfrm flipH="1" flipV="1">
              <a:off x="4889980" y="1620289"/>
              <a:ext cx="1236500" cy="1389"/>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123"/>
            <p:cNvCxnSpPr/>
            <p:nvPr/>
          </p:nvCxnSpPr>
          <p:spPr>
            <a:xfrm flipH="1">
              <a:off x="4889980" y="2038323"/>
              <a:ext cx="1236500" cy="26"/>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49" name="Group 74"/>
          <p:cNvGrpSpPr/>
          <p:nvPr/>
        </p:nvGrpSpPr>
        <p:grpSpPr>
          <a:xfrm rot="16200000">
            <a:off x="4534279" y="2736685"/>
            <a:ext cx="630173" cy="420116"/>
            <a:chOff x="3200400" y="1234012"/>
            <a:chExt cx="1371600" cy="728138"/>
          </a:xfrm>
        </p:grpSpPr>
        <p:sp>
          <p:nvSpPr>
            <p:cNvPr id="50" name="Round Single Corner Rectangle 63"/>
            <p:cNvSpPr/>
            <p:nvPr/>
          </p:nvSpPr>
          <p:spPr>
            <a:xfrm>
              <a:off x="4114800" y="1234012"/>
              <a:ext cx="457200" cy="72813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1" name="Rectangle 70"/>
            <p:cNvSpPr/>
            <p:nvPr/>
          </p:nvSpPr>
          <p:spPr>
            <a:xfrm>
              <a:off x="3657600" y="1234012"/>
              <a:ext cx="457200" cy="7281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Round Single Corner Rectangle 73"/>
            <p:cNvSpPr/>
            <p:nvPr/>
          </p:nvSpPr>
          <p:spPr>
            <a:xfrm flipH="1">
              <a:off x="3200400" y="1234012"/>
              <a:ext cx="457200" cy="728138"/>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3" name="Group 74"/>
          <p:cNvGrpSpPr/>
          <p:nvPr/>
        </p:nvGrpSpPr>
        <p:grpSpPr>
          <a:xfrm rot="16200000">
            <a:off x="5395920" y="2736685"/>
            <a:ext cx="630173" cy="420116"/>
            <a:chOff x="3200400" y="1234012"/>
            <a:chExt cx="1371600" cy="728138"/>
          </a:xfrm>
        </p:grpSpPr>
        <p:sp>
          <p:nvSpPr>
            <p:cNvPr id="54" name="Round Single Corner Rectangle 63"/>
            <p:cNvSpPr/>
            <p:nvPr/>
          </p:nvSpPr>
          <p:spPr>
            <a:xfrm>
              <a:off x="4114800" y="1234012"/>
              <a:ext cx="457200" cy="72813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Rectangle 78"/>
            <p:cNvSpPr/>
            <p:nvPr/>
          </p:nvSpPr>
          <p:spPr>
            <a:xfrm>
              <a:off x="3657600" y="1234012"/>
              <a:ext cx="457200" cy="7281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6" name="Round Single Corner Rectangle 73"/>
            <p:cNvSpPr/>
            <p:nvPr/>
          </p:nvSpPr>
          <p:spPr>
            <a:xfrm flipH="1">
              <a:off x="3200400" y="1234012"/>
              <a:ext cx="457200" cy="72813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7" name="Group 120"/>
          <p:cNvGrpSpPr/>
          <p:nvPr/>
        </p:nvGrpSpPr>
        <p:grpSpPr>
          <a:xfrm rot="5400000" flipH="1" flipV="1">
            <a:off x="3713024" y="2318549"/>
            <a:ext cx="1452320" cy="418037"/>
            <a:chOff x="4889980" y="1620289"/>
            <a:chExt cx="1452400" cy="418060"/>
          </a:xfrm>
        </p:grpSpPr>
        <p:sp>
          <p:nvSpPr>
            <p:cNvPr id="58" name="Arc 81"/>
            <p:cNvSpPr/>
            <p:nvPr/>
          </p:nvSpPr>
          <p:spPr>
            <a:xfrm>
              <a:off x="5925370" y="1621338"/>
              <a:ext cx="417010" cy="417011"/>
            </a:xfrm>
            <a:prstGeom prst="arc">
              <a:avLst>
                <a:gd name="adj1" fmla="val 16003896"/>
                <a:gd name="adj2" fmla="val 5453928"/>
              </a:avLst>
            </a:prstGeom>
            <a:ln w="28575">
              <a:solidFill>
                <a:schemeClr val="accent3"/>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62" name="Straight Connector 82"/>
            <p:cNvCxnSpPr/>
            <p:nvPr/>
          </p:nvCxnSpPr>
          <p:spPr>
            <a:xfrm flipH="1" flipV="1">
              <a:off x="4889980" y="1620289"/>
              <a:ext cx="1236500" cy="138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63" name="Straight Connector 83"/>
            <p:cNvCxnSpPr/>
            <p:nvPr/>
          </p:nvCxnSpPr>
          <p:spPr>
            <a:xfrm flipH="1">
              <a:off x="4889980" y="2038323"/>
              <a:ext cx="1236500" cy="2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65" name="Group 120"/>
          <p:cNvGrpSpPr/>
          <p:nvPr/>
        </p:nvGrpSpPr>
        <p:grpSpPr>
          <a:xfrm rot="16200000" flipH="1">
            <a:off x="4554981" y="3144676"/>
            <a:ext cx="1452320" cy="418037"/>
            <a:chOff x="4889980" y="1620289"/>
            <a:chExt cx="1452400" cy="418060"/>
          </a:xfrm>
        </p:grpSpPr>
        <p:sp>
          <p:nvSpPr>
            <p:cNvPr id="67" name="Arc 85"/>
            <p:cNvSpPr/>
            <p:nvPr/>
          </p:nvSpPr>
          <p:spPr>
            <a:xfrm>
              <a:off x="5925370" y="1621338"/>
              <a:ext cx="417010" cy="417011"/>
            </a:xfrm>
            <a:prstGeom prst="arc">
              <a:avLst>
                <a:gd name="adj1" fmla="val 16003896"/>
                <a:gd name="adj2" fmla="val 5453928"/>
              </a:avLst>
            </a:prstGeom>
            <a:ln w="28575">
              <a:solidFill>
                <a:schemeClr val="accent4"/>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68" name="Straight Connector 86"/>
            <p:cNvCxnSpPr/>
            <p:nvPr/>
          </p:nvCxnSpPr>
          <p:spPr>
            <a:xfrm flipH="1" flipV="1">
              <a:off x="4889980" y="1620289"/>
              <a:ext cx="1236500" cy="1389"/>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9" name="Straight Connector 87"/>
            <p:cNvCxnSpPr/>
            <p:nvPr/>
          </p:nvCxnSpPr>
          <p:spPr>
            <a:xfrm flipH="1">
              <a:off x="4889980" y="2038323"/>
              <a:ext cx="1236500" cy="26"/>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73" name="Group 120"/>
          <p:cNvGrpSpPr/>
          <p:nvPr/>
        </p:nvGrpSpPr>
        <p:grpSpPr>
          <a:xfrm rot="5400000" flipH="1" flipV="1">
            <a:off x="5416623" y="2318549"/>
            <a:ext cx="1452320" cy="418037"/>
            <a:chOff x="4889980" y="1620289"/>
            <a:chExt cx="1452400" cy="418060"/>
          </a:xfrm>
        </p:grpSpPr>
        <p:sp>
          <p:nvSpPr>
            <p:cNvPr id="81" name="Arc 89"/>
            <p:cNvSpPr/>
            <p:nvPr/>
          </p:nvSpPr>
          <p:spPr>
            <a:xfrm>
              <a:off x="5925370" y="1621338"/>
              <a:ext cx="417010" cy="417011"/>
            </a:xfrm>
            <a:prstGeom prst="arc">
              <a:avLst>
                <a:gd name="adj1" fmla="val 16003896"/>
                <a:gd name="adj2" fmla="val 5453928"/>
              </a:avLst>
            </a:prstGeom>
            <a:ln w="28575">
              <a:solidFill>
                <a:schemeClr val="accent5"/>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85" name="Straight Connector 90"/>
            <p:cNvCxnSpPr/>
            <p:nvPr/>
          </p:nvCxnSpPr>
          <p:spPr>
            <a:xfrm flipH="1" flipV="1">
              <a:off x="4889980" y="1620289"/>
              <a:ext cx="1236500" cy="1389"/>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89" name="Straight Connector 91"/>
            <p:cNvCxnSpPr/>
            <p:nvPr/>
          </p:nvCxnSpPr>
          <p:spPr>
            <a:xfrm flipH="1">
              <a:off x="4889980" y="2038323"/>
              <a:ext cx="1236500" cy="26"/>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93" name="Group 120"/>
          <p:cNvGrpSpPr/>
          <p:nvPr/>
        </p:nvGrpSpPr>
        <p:grpSpPr>
          <a:xfrm rot="5400000" flipH="1" flipV="1">
            <a:off x="2008770" y="2318549"/>
            <a:ext cx="1452320" cy="418037"/>
            <a:chOff x="4889980" y="1620289"/>
            <a:chExt cx="1452400" cy="418060"/>
          </a:xfrm>
        </p:grpSpPr>
        <p:sp>
          <p:nvSpPr>
            <p:cNvPr id="100" name="Arc 96"/>
            <p:cNvSpPr/>
            <p:nvPr/>
          </p:nvSpPr>
          <p:spPr>
            <a:xfrm>
              <a:off x="5925370" y="1621338"/>
              <a:ext cx="417010" cy="417011"/>
            </a:xfrm>
            <a:prstGeom prst="arc">
              <a:avLst>
                <a:gd name="adj1" fmla="val 16003896"/>
                <a:gd name="adj2" fmla="val 5453928"/>
              </a:avLst>
            </a:prstGeom>
            <a:ln w="28575">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01" name="Straight Connector 97"/>
            <p:cNvCxnSpPr/>
            <p:nvPr/>
          </p:nvCxnSpPr>
          <p:spPr>
            <a:xfrm flipH="1" flipV="1">
              <a:off x="4889980" y="1620289"/>
              <a:ext cx="1236500" cy="138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3" name="Straight Connector 98"/>
            <p:cNvCxnSpPr/>
            <p:nvPr/>
          </p:nvCxnSpPr>
          <p:spPr>
            <a:xfrm flipH="1">
              <a:off x="4889980" y="2038323"/>
              <a:ext cx="1236500" cy="2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05" name="Group 108"/>
          <p:cNvGrpSpPr/>
          <p:nvPr/>
        </p:nvGrpSpPr>
        <p:grpSpPr>
          <a:xfrm>
            <a:off x="4082393" y="1644194"/>
            <a:ext cx="764542" cy="742653"/>
            <a:chOff x="6299532" y="3384456"/>
            <a:chExt cx="469021" cy="455593"/>
          </a:xfrm>
        </p:grpSpPr>
        <p:sp>
          <p:nvSpPr>
            <p:cNvPr id="108" name="Oval 101"/>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1" name="Freeform 36"/>
            <p:cNvSpPr>
              <a:spLocks noEditPoints="1"/>
            </p:cNvSpPr>
            <p:nvPr/>
          </p:nvSpPr>
          <p:spPr bwMode="auto">
            <a:xfrm>
              <a:off x="6435895" y="3505670"/>
              <a:ext cx="196295" cy="213164"/>
            </a:xfrm>
            <a:custGeom>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3" name="Group 111"/>
          <p:cNvGrpSpPr/>
          <p:nvPr/>
        </p:nvGrpSpPr>
        <p:grpSpPr>
          <a:xfrm>
            <a:off x="4911650" y="3554102"/>
            <a:ext cx="764542" cy="742653"/>
            <a:chOff x="630683" y="4190009"/>
            <a:chExt cx="469021" cy="455593"/>
          </a:xfrm>
        </p:grpSpPr>
        <p:sp>
          <p:nvSpPr>
            <p:cNvPr id="115" name="Oval 105"/>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6" name="Freeform 103"/>
            <p:cNvSpPr>
              <a:spLocks noEditPoints="1"/>
            </p:cNvSpPr>
            <p:nvPr/>
          </p:nvSpPr>
          <p:spPr bwMode="auto">
            <a:xfrm>
              <a:off x="765181" y="4270535"/>
              <a:ext cx="200025" cy="294541"/>
            </a:xfrm>
            <a:custGeom>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8" name="Group 114"/>
          <p:cNvGrpSpPr/>
          <p:nvPr/>
        </p:nvGrpSpPr>
        <p:grpSpPr>
          <a:xfrm>
            <a:off x="3230266" y="3554102"/>
            <a:ext cx="764542" cy="742653"/>
            <a:chOff x="3425803" y="3384456"/>
            <a:chExt cx="469021" cy="455593"/>
          </a:xfrm>
        </p:grpSpPr>
        <p:sp>
          <p:nvSpPr>
            <p:cNvPr id="119" name="Oval 108"/>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0" name="Freeform 5"/>
            <p:cNvSpPr>
              <a:spLocks noEditPoints="1"/>
            </p:cNvSpPr>
            <p:nvPr/>
          </p:nvSpPr>
          <p:spPr bwMode="auto">
            <a:xfrm>
              <a:off x="3520613" y="3471340"/>
              <a:ext cx="279400" cy="279400"/>
            </a:xfrm>
            <a:custGeom>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5" name="Group 117"/>
          <p:cNvGrpSpPr/>
          <p:nvPr/>
        </p:nvGrpSpPr>
        <p:grpSpPr>
          <a:xfrm>
            <a:off x="2378138" y="1644194"/>
            <a:ext cx="764542" cy="742653"/>
            <a:chOff x="630683" y="3383511"/>
            <a:chExt cx="469021" cy="455593"/>
          </a:xfrm>
        </p:grpSpPr>
        <p:sp>
          <p:nvSpPr>
            <p:cNvPr id="126" name="Oval 11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7" name="Freeform 117"/>
            <p:cNvSpPr/>
            <p:nvPr/>
          </p:nvSpPr>
          <p:spPr bwMode="auto">
            <a:xfrm>
              <a:off x="730012" y="3476126"/>
              <a:ext cx="270363" cy="270363"/>
            </a:xfrm>
            <a:custGeom>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9" name="Group 120"/>
          <p:cNvGrpSpPr/>
          <p:nvPr/>
        </p:nvGrpSpPr>
        <p:grpSpPr>
          <a:xfrm>
            <a:off x="5765903" y="1644194"/>
            <a:ext cx="764542" cy="742653"/>
            <a:chOff x="3428938" y="4190009"/>
            <a:chExt cx="469021" cy="455593"/>
          </a:xfrm>
        </p:grpSpPr>
        <p:sp>
          <p:nvSpPr>
            <p:cNvPr id="130" name="Oval 116"/>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2" name="Freeform 83"/>
            <p:cNvSpPr>
              <a:spLocks noEditPoints="1"/>
            </p:cNvSpPr>
            <p:nvPr/>
          </p:nvSpPr>
          <p:spPr bwMode="auto">
            <a:xfrm>
              <a:off x="3571129" y="4279327"/>
              <a:ext cx="184638" cy="276957"/>
            </a:xfrm>
            <a:custGeom>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7">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133" name="Text Placeholder 3"/>
          <p:cNvSpPr txBox="1"/>
          <p:nvPr/>
        </p:nvSpPr>
        <p:spPr>
          <a:xfrm>
            <a:off x="1490418" y="3543353"/>
            <a:ext cx="1680209" cy="3943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5" name="Text Placeholder 3"/>
          <p:cNvSpPr txBox="1"/>
          <p:nvPr/>
        </p:nvSpPr>
        <p:spPr>
          <a:xfrm>
            <a:off x="5809858" y="3543353"/>
            <a:ext cx="1680209" cy="3943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6" name="Text Placeholder 3"/>
          <p:cNvSpPr txBox="1"/>
          <p:nvPr/>
        </p:nvSpPr>
        <p:spPr>
          <a:xfrm>
            <a:off x="642244" y="1640846"/>
            <a:ext cx="1680209" cy="3943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9" name="Text Placeholder 3"/>
          <p:cNvSpPr txBox="1"/>
          <p:nvPr/>
        </p:nvSpPr>
        <p:spPr>
          <a:xfrm>
            <a:off x="3623901" y="991044"/>
            <a:ext cx="1680209" cy="3943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40" name="Text Placeholder 3"/>
          <p:cNvSpPr txBox="1"/>
          <p:nvPr/>
        </p:nvSpPr>
        <p:spPr>
          <a:xfrm>
            <a:off x="6595537" y="1640846"/>
            <a:ext cx="1680209" cy="39433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整体活动概括</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123" p14:dur="9">
        <p:cover dir="d"/>
      </p:transition>
    </mc:Choice>
    <mc:Fallback>
      <p:transition advTm="1123">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wipe(down)">
                                      <p:cBhvr>
                                        <p:cTn id="11" dur="500"/>
                                        <p:tgtEl>
                                          <p:spTgt spid="93"/>
                                        </p:tgtEl>
                                      </p:cBhvr>
                                    </p:animEffect>
                                  </p:childTnLst>
                                </p:cTn>
                              </p:par>
                              <p:par>
                                <p:cTn id="12" presetID="53" presetClass="entr" presetSubtype="16" fill="hold" nodeType="withEffect">
                                  <p:stCondLst>
                                    <p:cond delay="0"/>
                                  </p:stCondLst>
                                  <p:childTnLst>
                                    <p:set>
                                      <p:cBhvr>
                                        <p:cTn id="13" dur="1" fill="hold">
                                          <p:stCondLst>
                                            <p:cond delay="0"/>
                                          </p:stCondLst>
                                        </p:cTn>
                                        <p:tgtEl>
                                          <p:spTgt spid="125"/>
                                        </p:tgtEl>
                                        <p:attrNameLst>
                                          <p:attrName>style.visibility</p:attrName>
                                        </p:attrNameLst>
                                      </p:cBhvr>
                                      <p:to>
                                        <p:strVal val="visible"/>
                                      </p:to>
                                    </p:set>
                                    <p:anim calcmode="lin" valueType="num">
                                      <p:cBhvr>
                                        <p:cTn id="14" dur="500" fill="hold"/>
                                        <p:tgtEl>
                                          <p:spTgt spid="125"/>
                                        </p:tgtEl>
                                        <p:attrNameLst>
                                          <p:attrName>ppt_w</p:attrName>
                                        </p:attrNameLst>
                                      </p:cBhvr>
                                      <p:tavLst>
                                        <p:tav tm="0">
                                          <p:val>
                                            <p:fltVal val="0"/>
                                          </p:val>
                                        </p:tav>
                                        <p:tav tm="100000">
                                          <p:val>
                                            <p:strVal val="#ppt_w"/>
                                          </p:val>
                                        </p:tav>
                                      </p:tavLst>
                                    </p:anim>
                                    <p:anim calcmode="lin" valueType="num">
                                      <p:cBhvr>
                                        <p:cTn id="15" dur="500" fill="hold"/>
                                        <p:tgtEl>
                                          <p:spTgt spid="125"/>
                                        </p:tgtEl>
                                        <p:attrNameLst>
                                          <p:attrName>ppt_h</p:attrName>
                                        </p:attrNameLst>
                                      </p:cBhvr>
                                      <p:tavLst>
                                        <p:tav tm="0">
                                          <p:val>
                                            <p:fltVal val="0"/>
                                          </p:val>
                                        </p:tav>
                                        <p:tav tm="100000">
                                          <p:val>
                                            <p:strVal val="#ppt_h"/>
                                          </p:val>
                                        </p:tav>
                                      </p:tavLst>
                                    </p:anim>
                                    <p:animEffect transition="in" filter="fade">
                                      <p:cBhvr>
                                        <p:cTn id="16" dur="500"/>
                                        <p:tgtEl>
                                          <p:spTgt spid="12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wipe(right)">
                                      <p:cBhvr>
                                        <p:cTn id="19" dur="500"/>
                                        <p:tgtEl>
                                          <p:spTgt spid="136"/>
                                        </p:tgtEl>
                                      </p:cBhvr>
                                    </p:animEffect>
                                  </p:childTnLst>
                                </p:cTn>
                              </p:par>
                              <p:par>
                                <p:cTn id="20" presetID="2" presetClass="entr" presetSubtype="2" accel="50000" decel="5000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par>
                                <p:cTn id="24" presetID="22" presetClass="entr" presetSubtype="1"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up)">
                                      <p:cBhvr>
                                        <p:cTn id="26" dur="500"/>
                                        <p:tgtEl>
                                          <p:spTgt spid="45"/>
                                        </p:tgtEl>
                                      </p:cBhvr>
                                    </p:animEffect>
                                  </p:childTnLst>
                                </p:cTn>
                              </p:par>
                              <p:par>
                                <p:cTn id="27" presetID="53" presetClass="entr" presetSubtype="16" fill="hold" nodeType="withEffect">
                                  <p:stCondLst>
                                    <p:cond delay="0"/>
                                  </p:stCondLst>
                                  <p:childTnLst>
                                    <p:set>
                                      <p:cBhvr>
                                        <p:cTn id="28" dur="1" fill="hold">
                                          <p:stCondLst>
                                            <p:cond delay="0"/>
                                          </p:stCondLst>
                                        </p:cTn>
                                        <p:tgtEl>
                                          <p:spTgt spid="118"/>
                                        </p:tgtEl>
                                        <p:attrNameLst>
                                          <p:attrName>style.visibility</p:attrName>
                                        </p:attrNameLst>
                                      </p:cBhvr>
                                      <p:to>
                                        <p:strVal val="visible"/>
                                      </p:to>
                                    </p:set>
                                    <p:anim calcmode="lin" valueType="num">
                                      <p:cBhvr>
                                        <p:cTn id="29" dur="500" fill="hold"/>
                                        <p:tgtEl>
                                          <p:spTgt spid="118"/>
                                        </p:tgtEl>
                                        <p:attrNameLst>
                                          <p:attrName>ppt_w</p:attrName>
                                        </p:attrNameLst>
                                      </p:cBhvr>
                                      <p:tavLst>
                                        <p:tav tm="0">
                                          <p:val>
                                            <p:fltVal val="0"/>
                                          </p:val>
                                        </p:tav>
                                        <p:tav tm="100000">
                                          <p:val>
                                            <p:strVal val="#ppt_w"/>
                                          </p:val>
                                        </p:tav>
                                      </p:tavLst>
                                    </p:anim>
                                    <p:anim calcmode="lin" valueType="num">
                                      <p:cBhvr>
                                        <p:cTn id="30" dur="500" fill="hold"/>
                                        <p:tgtEl>
                                          <p:spTgt spid="118"/>
                                        </p:tgtEl>
                                        <p:attrNameLst>
                                          <p:attrName>ppt_h</p:attrName>
                                        </p:attrNameLst>
                                      </p:cBhvr>
                                      <p:tavLst>
                                        <p:tav tm="0">
                                          <p:val>
                                            <p:fltVal val="0"/>
                                          </p:val>
                                        </p:tav>
                                        <p:tav tm="100000">
                                          <p:val>
                                            <p:strVal val="#ppt_h"/>
                                          </p:val>
                                        </p:tav>
                                      </p:tavLst>
                                    </p:anim>
                                    <p:animEffect transition="in" filter="fade">
                                      <p:cBhvr>
                                        <p:cTn id="31" dur="500"/>
                                        <p:tgtEl>
                                          <p:spTgt spid="11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wipe(right)">
                                      <p:cBhvr>
                                        <p:cTn id="34" dur="500"/>
                                        <p:tgtEl>
                                          <p:spTgt spid="133"/>
                                        </p:tgtEl>
                                      </p:cBhvr>
                                    </p:animEffect>
                                  </p:childTnLst>
                                </p:cTn>
                              </p:par>
                              <p:par>
                                <p:cTn id="35" presetID="2" presetClass="entr" presetSubtype="2" accel="50000" decel="5000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1+#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par>
                                <p:cTn id="39" presetID="22" presetClass="entr" presetSubtype="4" fill="hold"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down)">
                                      <p:cBhvr>
                                        <p:cTn id="41" dur="500"/>
                                        <p:tgtEl>
                                          <p:spTgt spid="57"/>
                                        </p:tgtEl>
                                      </p:cBhvr>
                                    </p:animEffect>
                                  </p:childTnLst>
                                </p:cTn>
                              </p:par>
                              <p:par>
                                <p:cTn id="42" presetID="53" presetClass="entr" presetSubtype="16" fill="hold" nodeType="withEffect">
                                  <p:stCondLst>
                                    <p:cond delay="0"/>
                                  </p:stCondLst>
                                  <p:childTnLst>
                                    <p:set>
                                      <p:cBhvr>
                                        <p:cTn id="43" dur="1" fill="hold">
                                          <p:stCondLst>
                                            <p:cond delay="0"/>
                                          </p:stCondLst>
                                        </p:cTn>
                                        <p:tgtEl>
                                          <p:spTgt spid="105"/>
                                        </p:tgtEl>
                                        <p:attrNameLst>
                                          <p:attrName>style.visibility</p:attrName>
                                        </p:attrNameLst>
                                      </p:cBhvr>
                                      <p:to>
                                        <p:strVal val="visible"/>
                                      </p:to>
                                    </p:set>
                                    <p:anim calcmode="lin" valueType="num">
                                      <p:cBhvr>
                                        <p:cTn id="44" dur="500" fill="hold"/>
                                        <p:tgtEl>
                                          <p:spTgt spid="105"/>
                                        </p:tgtEl>
                                        <p:attrNameLst>
                                          <p:attrName>ppt_w</p:attrName>
                                        </p:attrNameLst>
                                      </p:cBhvr>
                                      <p:tavLst>
                                        <p:tav tm="0">
                                          <p:val>
                                            <p:fltVal val="0"/>
                                          </p:val>
                                        </p:tav>
                                        <p:tav tm="100000">
                                          <p:val>
                                            <p:strVal val="#ppt_w"/>
                                          </p:val>
                                        </p:tav>
                                      </p:tavLst>
                                    </p:anim>
                                    <p:anim calcmode="lin" valueType="num">
                                      <p:cBhvr>
                                        <p:cTn id="45" dur="500" fill="hold"/>
                                        <p:tgtEl>
                                          <p:spTgt spid="105"/>
                                        </p:tgtEl>
                                        <p:attrNameLst>
                                          <p:attrName>ppt_h</p:attrName>
                                        </p:attrNameLst>
                                      </p:cBhvr>
                                      <p:tavLst>
                                        <p:tav tm="0">
                                          <p:val>
                                            <p:fltVal val="0"/>
                                          </p:val>
                                        </p:tav>
                                        <p:tav tm="100000">
                                          <p:val>
                                            <p:strVal val="#ppt_h"/>
                                          </p:val>
                                        </p:tav>
                                      </p:tavLst>
                                    </p:anim>
                                    <p:animEffect transition="in" filter="fade">
                                      <p:cBhvr>
                                        <p:cTn id="46" dur="500"/>
                                        <p:tgtEl>
                                          <p:spTgt spid="10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39"/>
                                        </p:tgtEl>
                                        <p:attrNameLst>
                                          <p:attrName>style.visibility</p:attrName>
                                        </p:attrNameLst>
                                      </p:cBhvr>
                                      <p:to>
                                        <p:strVal val="visible"/>
                                      </p:to>
                                    </p:set>
                                    <p:animEffect transition="in" filter="wipe(down)">
                                      <p:cBhvr>
                                        <p:cTn id="49" dur="500"/>
                                        <p:tgtEl>
                                          <p:spTgt spid="139"/>
                                        </p:tgtEl>
                                      </p:cBhvr>
                                    </p:animEffect>
                                  </p:childTnLst>
                                </p:cTn>
                              </p:par>
                              <p:par>
                                <p:cTn id="50" presetID="2" presetClass="entr" presetSubtype="2" accel="50000" decel="50000" fill="hold" nodeType="with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fill="hold"/>
                                        <p:tgtEl>
                                          <p:spTgt spid="49"/>
                                        </p:tgtEl>
                                        <p:attrNameLst>
                                          <p:attrName>ppt_x</p:attrName>
                                        </p:attrNameLst>
                                      </p:cBhvr>
                                      <p:tavLst>
                                        <p:tav tm="0">
                                          <p:val>
                                            <p:strVal val="1+#ppt_w/2"/>
                                          </p:val>
                                        </p:tav>
                                        <p:tav tm="100000">
                                          <p:val>
                                            <p:strVal val="#ppt_x"/>
                                          </p:val>
                                        </p:tav>
                                      </p:tavLst>
                                    </p:anim>
                                    <p:anim calcmode="lin" valueType="num">
                                      <p:cBhvr additive="base">
                                        <p:cTn id="53" dur="500" fill="hold"/>
                                        <p:tgtEl>
                                          <p:spTgt spid="49"/>
                                        </p:tgtEl>
                                        <p:attrNameLst>
                                          <p:attrName>ppt_y</p:attrName>
                                        </p:attrNameLst>
                                      </p:cBhvr>
                                      <p:tavLst>
                                        <p:tav tm="0">
                                          <p:val>
                                            <p:strVal val="#ppt_y"/>
                                          </p:val>
                                        </p:tav>
                                        <p:tav tm="100000">
                                          <p:val>
                                            <p:strVal val="#ppt_y"/>
                                          </p:val>
                                        </p:tav>
                                      </p:tavLst>
                                    </p:anim>
                                  </p:childTnLst>
                                </p:cTn>
                              </p:par>
                              <p:par>
                                <p:cTn id="54" presetID="22" presetClass="entr" presetSubtype="1" fill="hold"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up)">
                                      <p:cBhvr>
                                        <p:cTn id="56" dur="500"/>
                                        <p:tgtEl>
                                          <p:spTgt spid="65"/>
                                        </p:tgtEl>
                                      </p:cBhvr>
                                    </p:animEffect>
                                  </p:childTnLst>
                                </p:cTn>
                              </p:par>
                              <p:par>
                                <p:cTn id="57" presetID="53" presetClass="entr" presetSubtype="16"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p:cTn id="59" dur="500" fill="hold"/>
                                        <p:tgtEl>
                                          <p:spTgt spid="113"/>
                                        </p:tgtEl>
                                        <p:attrNameLst>
                                          <p:attrName>ppt_w</p:attrName>
                                        </p:attrNameLst>
                                      </p:cBhvr>
                                      <p:tavLst>
                                        <p:tav tm="0">
                                          <p:val>
                                            <p:fltVal val="0"/>
                                          </p:val>
                                        </p:tav>
                                        <p:tav tm="100000">
                                          <p:val>
                                            <p:strVal val="#ppt_w"/>
                                          </p:val>
                                        </p:tav>
                                      </p:tavLst>
                                    </p:anim>
                                    <p:anim calcmode="lin" valueType="num">
                                      <p:cBhvr>
                                        <p:cTn id="60" dur="500" fill="hold"/>
                                        <p:tgtEl>
                                          <p:spTgt spid="113"/>
                                        </p:tgtEl>
                                        <p:attrNameLst>
                                          <p:attrName>ppt_h</p:attrName>
                                        </p:attrNameLst>
                                      </p:cBhvr>
                                      <p:tavLst>
                                        <p:tav tm="0">
                                          <p:val>
                                            <p:fltVal val="0"/>
                                          </p:val>
                                        </p:tav>
                                        <p:tav tm="100000">
                                          <p:val>
                                            <p:strVal val="#ppt_h"/>
                                          </p:val>
                                        </p:tav>
                                      </p:tavLst>
                                    </p:anim>
                                    <p:animEffect transition="in" filter="fade">
                                      <p:cBhvr>
                                        <p:cTn id="61" dur="500"/>
                                        <p:tgtEl>
                                          <p:spTgt spid="113"/>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35"/>
                                        </p:tgtEl>
                                        <p:attrNameLst>
                                          <p:attrName>style.visibility</p:attrName>
                                        </p:attrNameLst>
                                      </p:cBhvr>
                                      <p:to>
                                        <p:strVal val="visible"/>
                                      </p:to>
                                    </p:set>
                                    <p:animEffect transition="in" filter="wipe(left)">
                                      <p:cBhvr>
                                        <p:cTn id="64" dur="500"/>
                                        <p:tgtEl>
                                          <p:spTgt spid="135"/>
                                        </p:tgtEl>
                                      </p:cBhvr>
                                    </p:animEffect>
                                  </p:childTnLst>
                                </p:cTn>
                              </p:par>
                              <p:par>
                                <p:cTn id="65" presetID="2" presetClass="entr" presetSubtype="2" accel="50000" decel="50000" fill="hold"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additive="base">
                                        <p:cTn id="67" dur="500" fill="hold"/>
                                        <p:tgtEl>
                                          <p:spTgt spid="53"/>
                                        </p:tgtEl>
                                        <p:attrNameLst>
                                          <p:attrName>ppt_x</p:attrName>
                                        </p:attrNameLst>
                                      </p:cBhvr>
                                      <p:tavLst>
                                        <p:tav tm="0">
                                          <p:val>
                                            <p:strVal val="1+#ppt_w/2"/>
                                          </p:val>
                                        </p:tav>
                                        <p:tav tm="100000">
                                          <p:val>
                                            <p:strVal val="#ppt_x"/>
                                          </p:val>
                                        </p:tav>
                                      </p:tavLst>
                                    </p:anim>
                                    <p:anim calcmode="lin" valueType="num">
                                      <p:cBhvr additive="base">
                                        <p:cTn id="68" dur="500" fill="hold"/>
                                        <p:tgtEl>
                                          <p:spTgt spid="53"/>
                                        </p:tgtEl>
                                        <p:attrNameLst>
                                          <p:attrName>ppt_y</p:attrName>
                                        </p:attrNameLst>
                                      </p:cBhvr>
                                      <p:tavLst>
                                        <p:tav tm="0">
                                          <p:val>
                                            <p:strVal val="#ppt_y"/>
                                          </p:val>
                                        </p:tav>
                                        <p:tav tm="100000">
                                          <p:val>
                                            <p:strVal val="#ppt_y"/>
                                          </p:val>
                                        </p:tav>
                                      </p:tavLst>
                                    </p:anim>
                                  </p:childTnLst>
                                </p:cTn>
                              </p:par>
                              <p:par>
                                <p:cTn id="69" presetID="22" presetClass="entr" presetSubtype="4" fill="hold" nodeType="with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down)">
                                      <p:cBhvr>
                                        <p:cTn id="71" dur="500"/>
                                        <p:tgtEl>
                                          <p:spTgt spid="73"/>
                                        </p:tgtEl>
                                      </p:cBhvr>
                                    </p:animEffect>
                                  </p:childTnLst>
                                </p:cTn>
                              </p:par>
                              <p:par>
                                <p:cTn id="72" presetID="53" presetClass="entr" presetSubtype="16" fill="hold" nodeType="withEffect">
                                  <p:stCondLst>
                                    <p:cond delay="0"/>
                                  </p:stCondLst>
                                  <p:childTnLst>
                                    <p:set>
                                      <p:cBhvr>
                                        <p:cTn id="73" dur="1" fill="hold">
                                          <p:stCondLst>
                                            <p:cond delay="0"/>
                                          </p:stCondLst>
                                        </p:cTn>
                                        <p:tgtEl>
                                          <p:spTgt spid="129"/>
                                        </p:tgtEl>
                                        <p:attrNameLst>
                                          <p:attrName>style.visibility</p:attrName>
                                        </p:attrNameLst>
                                      </p:cBhvr>
                                      <p:to>
                                        <p:strVal val="visible"/>
                                      </p:to>
                                    </p:set>
                                    <p:anim calcmode="lin" valueType="num">
                                      <p:cBhvr>
                                        <p:cTn id="74" dur="500" fill="hold"/>
                                        <p:tgtEl>
                                          <p:spTgt spid="129"/>
                                        </p:tgtEl>
                                        <p:attrNameLst>
                                          <p:attrName>ppt_w</p:attrName>
                                        </p:attrNameLst>
                                      </p:cBhvr>
                                      <p:tavLst>
                                        <p:tav tm="0">
                                          <p:val>
                                            <p:fltVal val="0"/>
                                          </p:val>
                                        </p:tav>
                                        <p:tav tm="100000">
                                          <p:val>
                                            <p:strVal val="#ppt_w"/>
                                          </p:val>
                                        </p:tav>
                                      </p:tavLst>
                                    </p:anim>
                                    <p:anim calcmode="lin" valueType="num">
                                      <p:cBhvr>
                                        <p:cTn id="75" dur="500" fill="hold"/>
                                        <p:tgtEl>
                                          <p:spTgt spid="129"/>
                                        </p:tgtEl>
                                        <p:attrNameLst>
                                          <p:attrName>ppt_h</p:attrName>
                                        </p:attrNameLst>
                                      </p:cBhvr>
                                      <p:tavLst>
                                        <p:tav tm="0">
                                          <p:val>
                                            <p:fltVal val="0"/>
                                          </p:val>
                                        </p:tav>
                                        <p:tav tm="100000">
                                          <p:val>
                                            <p:strVal val="#ppt_h"/>
                                          </p:val>
                                        </p:tav>
                                      </p:tavLst>
                                    </p:anim>
                                    <p:animEffect transition="in" filter="fade">
                                      <p:cBhvr>
                                        <p:cTn id="76" dur="500"/>
                                        <p:tgtEl>
                                          <p:spTgt spid="129"/>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40"/>
                                        </p:tgtEl>
                                        <p:attrNameLst>
                                          <p:attrName>style.visibility</p:attrName>
                                        </p:attrNameLst>
                                      </p:cBhvr>
                                      <p:to>
                                        <p:strVal val="visible"/>
                                      </p:to>
                                    </p:set>
                                    <p:animEffect transition="in" filter="wipe(left)">
                                      <p:cBhvr>
                                        <p:cTn id="79" dur="500"/>
                                        <p:tgtEl>
                                          <p:spTgt spid="140"/>
                                        </p:tgtEl>
                                      </p:cBhvr>
                                    </p:animEffect>
                                  </p:childTnLst>
                                </p:cTn>
                              </p:par>
                              <p:par>
                                <p:cTn id="80" presetID="2" presetClass="entr" presetSubtype="2" accel="50000" decel="50000" fill="hold"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additive="base">
                                        <p:cTn id="82" dur="500" fill="hold"/>
                                        <p:tgtEl>
                                          <p:spTgt spid="35"/>
                                        </p:tgtEl>
                                        <p:attrNameLst>
                                          <p:attrName>ppt_x</p:attrName>
                                        </p:attrNameLst>
                                      </p:cBhvr>
                                      <p:tavLst>
                                        <p:tav tm="0">
                                          <p:val>
                                            <p:strVal val="1+#ppt_w/2"/>
                                          </p:val>
                                        </p:tav>
                                        <p:tav tm="100000">
                                          <p:val>
                                            <p:strVal val="#ppt_x"/>
                                          </p:val>
                                        </p:tav>
                                      </p:tavLst>
                                    </p:anim>
                                    <p:anim calcmode="lin" valueType="num">
                                      <p:cBhvr additive="base">
                                        <p:cTn id="83"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P spid="135" grpId="0"/>
      <p:bldP spid="136" grpId="0"/>
      <p:bldP spid="139" grpId="0"/>
      <p:bldP spid="14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0" name="Rectangle 89"/>
          <p:cNvSpPr/>
          <p:nvPr/>
        </p:nvSpPr>
        <p:spPr>
          <a:xfrm>
            <a:off x="828678" y="3315109"/>
            <a:ext cx="2666854" cy="761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3" name="Group 137"/>
          <p:cNvGrpSpPr/>
          <p:nvPr/>
        </p:nvGrpSpPr>
        <p:grpSpPr>
          <a:xfrm>
            <a:off x="1068251" y="1638803"/>
            <a:ext cx="214299" cy="1647730"/>
            <a:chOff x="1074408" y="1485901"/>
            <a:chExt cx="214311" cy="1647821"/>
          </a:xfrm>
        </p:grpSpPr>
        <p:cxnSp>
          <p:nvCxnSpPr>
            <p:cNvPr id="91"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 name="Group 138"/>
          <p:cNvGrpSpPr/>
          <p:nvPr/>
        </p:nvGrpSpPr>
        <p:grpSpPr>
          <a:xfrm>
            <a:off x="1447708" y="1638803"/>
            <a:ext cx="214299" cy="1647730"/>
            <a:chOff x="1447800" y="1485901"/>
            <a:chExt cx="214311" cy="1647821"/>
          </a:xfrm>
        </p:grpSpPr>
        <p:cxnSp>
          <p:nvCxnSpPr>
            <p:cNvPr id="98"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6" name="Group 139"/>
          <p:cNvGrpSpPr/>
          <p:nvPr/>
        </p:nvGrpSpPr>
        <p:grpSpPr>
          <a:xfrm>
            <a:off x="1827165" y="1638803"/>
            <a:ext cx="214299" cy="1647730"/>
            <a:chOff x="1828800" y="1485901"/>
            <a:chExt cx="214311" cy="1647821"/>
          </a:xfrm>
        </p:grpSpPr>
        <p:cxnSp>
          <p:nvCxnSpPr>
            <p:cNvPr id="104"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 name="Group 140"/>
          <p:cNvGrpSpPr/>
          <p:nvPr/>
        </p:nvGrpSpPr>
        <p:grpSpPr>
          <a:xfrm>
            <a:off x="2206623" y="1638803"/>
            <a:ext cx="214299" cy="1647730"/>
            <a:chOff x="2209800" y="1485901"/>
            <a:chExt cx="214311" cy="1647821"/>
          </a:xfrm>
        </p:grpSpPr>
        <p:cxnSp>
          <p:nvCxnSpPr>
            <p:cNvPr id="108"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 name="Group 141"/>
          <p:cNvGrpSpPr/>
          <p:nvPr/>
        </p:nvGrpSpPr>
        <p:grpSpPr>
          <a:xfrm>
            <a:off x="2586079" y="1638803"/>
            <a:ext cx="214299" cy="1647730"/>
            <a:chOff x="2667000" y="1485901"/>
            <a:chExt cx="214311" cy="1647821"/>
          </a:xfrm>
        </p:grpSpPr>
        <p:cxnSp>
          <p:nvCxnSpPr>
            <p:cNvPr id="128"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9" name="Rounded Rectangle 128"/>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9" name="Group 142"/>
          <p:cNvGrpSpPr/>
          <p:nvPr/>
        </p:nvGrpSpPr>
        <p:grpSpPr>
          <a:xfrm>
            <a:off x="2965539" y="1638803"/>
            <a:ext cx="214299" cy="1647730"/>
            <a:chOff x="2971800" y="1485901"/>
            <a:chExt cx="214311" cy="1647821"/>
          </a:xfrm>
        </p:grpSpPr>
        <p:cxnSp>
          <p:nvCxnSpPr>
            <p:cNvPr id="136"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7" name="Rounded Rectangle 136"/>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44" name="Rectangle 143"/>
          <p:cNvSpPr/>
          <p:nvPr/>
        </p:nvSpPr>
        <p:spPr>
          <a:xfrm>
            <a:off x="1090302" y="3421223"/>
            <a:ext cx="161290" cy="210185"/>
          </a:xfrm>
          <a:prstGeom prst="rect">
            <a:avLst/>
          </a:prstGeom>
        </p:spPr>
        <p:txBody>
          <a:bodyPr wrap="none" lIns="0" tIns="0" rIns="0" bIns="0">
            <a:spAutoFit/>
          </a:bodyPr>
          <a:lstStyle/>
          <a:p>
            <a:pPr algn="ctr">
              <a:lnSpc>
                <a:spcPct val="120000"/>
              </a:lnSpc>
            </a:pPr>
            <a:r>
              <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55</a:t>
            </a:r>
            <a:endPar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5" name="Rectangle 144"/>
          <p:cNvSpPr/>
          <p:nvPr/>
        </p:nvSpPr>
        <p:spPr>
          <a:xfrm>
            <a:off x="1473072" y="3421223"/>
            <a:ext cx="161290" cy="210185"/>
          </a:xfrm>
          <a:prstGeom prst="rect">
            <a:avLst/>
          </a:prstGeom>
        </p:spPr>
        <p:txBody>
          <a:bodyPr wrap="none" lIns="0" tIns="0" rIns="0" bIns="0">
            <a:spAutoFit/>
          </a:bodyPr>
          <a:lstStyle/>
          <a:p>
            <a:pPr algn="ctr">
              <a:lnSpc>
                <a:spcPct val="120000"/>
              </a:lnSpc>
            </a:pPr>
            <a:r>
              <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70</a:t>
            </a:r>
            <a:endPar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6" name="Rectangle 145"/>
          <p:cNvSpPr/>
          <p:nvPr/>
        </p:nvSpPr>
        <p:spPr>
          <a:xfrm>
            <a:off x="1855843" y="3421223"/>
            <a:ext cx="161290" cy="210185"/>
          </a:xfrm>
          <a:prstGeom prst="rect">
            <a:avLst/>
          </a:prstGeom>
        </p:spPr>
        <p:txBody>
          <a:bodyPr wrap="none" lIns="0" tIns="0" rIns="0" bIns="0">
            <a:spAutoFit/>
          </a:bodyPr>
          <a:lstStyle/>
          <a:p>
            <a:pPr algn="ctr">
              <a:lnSpc>
                <a:spcPct val="120000"/>
              </a:lnSpc>
            </a:pPr>
            <a:r>
              <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85</a:t>
            </a:r>
            <a:endPar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7" name="Rectangle 146"/>
          <p:cNvSpPr/>
          <p:nvPr/>
        </p:nvSpPr>
        <p:spPr>
          <a:xfrm>
            <a:off x="2238613" y="3421223"/>
            <a:ext cx="161290" cy="210185"/>
          </a:xfrm>
          <a:prstGeom prst="rect">
            <a:avLst/>
          </a:prstGeom>
        </p:spPr>
        <p:txBody>
          <a:bodyPr wrap="none" lIns="0" tIns="0" rIns="0" bIns="0">
            <a:spAutoFit/>
          </a:bodyPr>
          <a:lstStyle/>
          <a:p>
            <a:pPr algn="ctr">
              <a:lnSpc>
                <a:spcPct val="120000"/>
              </a:lnSpc>
            </a:pPr>
            <a:r>
              <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40</a:t>
            </a:r>
            <a:endPar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8" name="Rectangle 147"/>
          <p:cNvSpPr/>
          <p:nvPr/>
        </p:nvSpPr>
        <p:spPr>
          <a:xfrm>
            <a:off x="2621384" y="3421223"/>
            <a:ext cx="161290" cy="210185"/>
          </a:xfrm>
          <a:prstGeom prst="rect">
            <a:avLst/>
          </a:prstGeom>
        </p:spPr>
        <p:txBody>
          <a:bodyPr wrap="none" lIns="0" tIns="0" rIns="0" bIns="0">
            <a:spAutoFit/>
          </a:bodyPr>
          <a:lstStyle/>
          <a:p>
            <a:pPr algn="ctr">
              <a:lnSpc>
                <a:spcPct val="120000"/>
              </a:lnSpc>
            </a:pPr>
            <a:r>
              <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60</a:t>
            </a:r>
            <a:endPar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9" name="Rectangle 148"/>
          <p:cNvSpPr/>
          <p:nvPr/>
        </p:nvSpPr>
        <p:spPr>
          <a:xfrm>
            <a:off x="3004154" y="3421223"/>
            <a:ext cx="161290" cy="210185"/>
          </a:xfrm>
          <a:prstGeom prst="rect">
            <a:avLst/>
          </a:prstGeom>
        </p:spPr>
        <p:txBody>
          <a:bodyPr wrap="none" lIns="0" tIns="0" rIns="0" bIns="0">
            <a:spAutoFit/>
          </a:bodyPr>
          <a:lstStyle/>
          <a:p>
            <a:pPr algn="ctr">
              <a:lnSpc>
                <a:spcPct val="120000"/>
              </a:lnSpc>
            </a:pPr>
            <a:r>
              <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80</a:t>
            </a:r>
            <a:endParaRPr lang="en-US" sz="114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10" name="Group 149"/>
          <p:cNvGrpSpPr/>
          <p:nvPr/>
        </p:nvGrpSpPr>
        <p:grpSpPr>
          <a:xfrm>
            <a:off x="4543598" y="1639999"/>
            <a:ext cx="1486817" cy="508019"/>
            <a:chOff x="4597686" y="3155872"/>
            <a:chExt cx="1583966" cy="508047"/>
          </a:xfrm>
        </p:grpSpPr>
        <p:sp>
          <p:nvSpPr>
            <p:cNvPr id="151" name="TextBox 150"/>
            <p:cNvSpPr txBox="1"/>
            <p:nvPr/>
          </p:nvSpPr>
          <p:spPr>
            <a:xfrm>
              <a:off x="4597686" y="3155872"/>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2" name="TextBox 151"/>
            <p:cNvSpPr txBox="1"/>
            <p:nvPr/>
          </p:nvSpPr>
          <p:spPr>
            <a:xfrm>
              <a:off x="4597686" y="3348942"/>
              <a:ext cx="1583966"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1" name="Group 152"/>
          <p:cNvGrpSpPr/>
          <p:nvPr/>
        </p:nvGrpSpPr>
        <p:grpSpPr>
          <a:xfrm>
            <a:off x="6674940" y="1639999"/>
            <a:ext cx="1447900" cy="508019"/>
            <a:chOff x="6978976" y="3155872"/>
            <a:chExt cx="1542507" cy="508047"/>
          </a:xfrm>
        </p:grpSpPr>
        <p:sp>
          <p:nvSpPr>
            <p:cNvPr id="154" name="TextBox 153"/>
            <p:cNvSpPr txBox="1"/>
            <p:nvPr/>
          </p:nvSpPr>
          <p:spPr>
            <a:xfrm>
              <a:off x="6978977" y="3155872"/>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5" name="TextBox 154"/>
            <p:cNvSpPr txBox="1"/>
            <p:nvPr/>
          </p:nvSpPr>
          <p:spPr>
            <a:xfrm>
              <a:off x="6978976" y="3348942"/>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2" name="Group 155"/>
          <p:cNvGrpSpPr/>
          <p:nvPr/>
        </p:nvGrpSpPr>
        <p:grpSpPr>
          <a:xfrm>
            <a:off x="4543598" y="2285710"/>
            <a:ext cx="1447900" cy="508020"/>
            <a:chOff x="4597685" y="3914331"/>
            <a:chExt cx="1542507" cy="508047"/>
          </a:xfrm>
        </p:grpSpPr>
        <p:sp>
          <p:nvSpPr>
            <p:cNvPr id="157" name="TextBox 156"/>
            <p:cNvSpPr txBox="1"/>
            <p:nvPr/>
          </p:nvSpPr>
          <p:spPr>
            <a:xfrm>
              <a:off x="4597686" y="3914331"/>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8" name="TextBox 157"/>
            <p:cNvSpPr txBox="1"/>
            <p:nvPr/>
          </p:nvSpPr>
          <p:spPr>
            <a:xfrm>
              <a:off x="4597685" y="4107401"/>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3" name="Group 158"/>
          <p:cNvGrpSpPr/>
          <p:nvPr/>
        </p:nvGrpSpPr>
        <p:grpSpPr>
          <a:xfrm>
            <a:off x="6674940" y="2285710"/>
            <a:ext cx="1447900" cy="508020"/>
            <a:chOff x="6978976" y="3914331"/>
            <a:chExt cx="1542507" cy="508047"/>
          </a:xfrm>
        </p:grpSpPr>
        <p:sp>
          <p:nvSpPr>
            <p:cNvPr id="160" name="TextBox 159"/>
            <p:cNvSpPr txBox="1"/>
            <p:nvPr/>
          </p:nvSpPr>
          <p:spPr>
            <a:xfrm>
              <a:off x="6978977" y="3914331"/>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1" name="TextBox 160"/>
            <p:cNvSpPr txBox="1"/>
            <p:nvPr/>
          </p:nvSpPr>
          <p:spPr>
            <a:xfrm>
              <a:off x="6978976" y="4107401"/>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 </a:t>
              </a: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4" name="Group 161"/>
          <p:cNvGrpSpPr/>
          <p:nvPr/>
        </p:nvGrpSpPr>
        <p:grpSpPr>
          <a:xfrm>
            <a:off x="4543598" y="3015113"/>
            <a:ext cx="1447900" cy="508020"/>
            <a:chOff x="4597685" y="3914331"/>
            <a:chExt cx="1542507" cy="508047"/>
          </a:xfrm>
        </p:grpSpPr>
        <p:sp>
          <p:nvSpPr>
            <p:cNvPr id="163" name="TextBox 162"/>
            <p:cNvSpPr txBox="1"/>
            <p:nvPr/>
          </p:nvSpPr>
          <p:spPr>
            <a:xfrm>
              <a:off x="4597686" y="3914331"/>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4" name="TextBox 163"/>
            <p:cNvSpPr txBox="1"/>
            <p:nvPr/>
          </p:nvSpPr>
          <p:spPr>
            <a:xfrm>
              <a:off x="4597685" y="4107401"/>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5" name="Group 164"/>
          <p:cNvGrpSpPr/>
          <p:nvPr/>
        </p:nvGrpSpPr>
        <p:grpSpPr>
          <a:xfrm>
            <a:off x="6674940" y="3015113"/>
            <a:ext cx="1447900" cy="508020"/>
            <a:chOff x="6978976" y="3914331"/>
            <a:chExt cx="1542507" cy="508047"/>
          </a:xfrm>
        </p:grpSpPr>
        <p:sp>
          <p:nvSpPr>
            <p:cNvPr id="166" name="TextBox 165"/>
            <p:cNvSpPr txBox="1"/>
            <p:nvPr/>
          </p:nvSpPr>
          <p:spPr>
            <a:xfrm>
              <a:off x="6978977" y="3914331"/>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7" name="TextBox 166"/>
            <p:cNvSpPr txBox="1"/>
            <p:nvPr/>
          </p:nvSpPr>
          <p:spPr>
            <a:xfrm>
              <a:off x="6978976" y="4107401"/>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 </a:t>
              </a: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6" name="Group 167"/>
          <p:cNvGrpSpPr/>
          <p:nvPr/>
        </p:nvGrpSpPr>
        <p:grpSpPr>
          <a:xfrm>
            <a:off x="6168762" y="2998427"/>
            <a:ext cx="468996" cy="455568"/>
            <a:chOff x="6299532" y="4190009"/>
            <a:chExt cx="469021" cy="455593"/>
          </a:xfrm>
        </p:grpSpPr>
        <p:sp>
          <p:nvSpPr>
            <p:cNvPr id="169" name="Oval 168"/>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0" name="Freeform 63"/>
            <p:cNvSpPr>
              <a:spLocks noEditPoints="1"/>
            </p:cNvSpPr>
            <p:nvPr/>
          </p:nvSpPr>
          <p:spPr bwMode="auto">
            <a:xfrm>
              <a:off x="6386874" y="4310694"/>
              <a:ext cx="294337" cy="214222"/>
            </a:xfrm>
            <a:custGeom>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7" name="Group 170"/>
          <p:cNvGrpSpPr/>
          <p:nvPr/>
        </p:nvGrpSpPr>
        <p:grpSpPr>
          <a:xfrm>
            <a:off x="4016690" y="1620007"/>
            <a:ext cx="468996" cy="455568"/>
            <a:chOff x="630683" y="3383511"/>
            <a:chExt cx="469021" cy="455593"/>
          </a:xfrm>
        </p:grpSpPr>
        <p:sp>
          <p:nvSpPr>
            <p:cNvPr id="172" name="Oval 17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3" name="Freeform 117"/>
            <p:cNvSpPr/>
            <p:nvPr/>
          </p:nvSpPr>
          <p:spPr bwMode="auto">
            <a:xfrm>
              <a:off x="730012" y="3476126"/>
              <a:ext cx="270363" cy="270363"/>
            </a:xfrm>
            <a:custGeom>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8" name="Group 173"/>
          <p:cNvGrpSpPr/>
          <p:nvPr/>
        </p:nvGrpSpPr>
        <p:grpSpPr>
          <a:xfrm>
            <a:off x="4016690" y="2998427"/>
            <a:ext cx="468996" cy="455568"/>
            <a:chOff x="3428938" y="4190009"/>
            <a:chExt cx="469021" cy="455593"/>
          </a:xfrm>
        </p:grpSpPr>
        <p:sp>
          <p:nvSpPr>
            <p:cNvPr id="175"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6" name="Freeform 83"/>
            <p:cNvSpPr>
              <a:spLocks noEditPoints="1"/>
            </p:cNvSpPr>
            <p:nvPr/>
          </p:nvSpPr>
          <p:spPr bwMode="auto">
            <a:xfrm>
              <a:off x="3571129" y="4279327"/>
              <a:ext cx="184638" cy="276957"/>
            </a:xfrm>
            <a:custGeom>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7">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9" name="Group 176"/>
          <p:cNvGrpSpPr/>
          <p:nvPr/>
        </p:nvGrpSpPr>
        <p:grpSpPr>
          <a:xfrm>
            <a:off x="4016690" y="2297018"/>
            <a:ext cx="468996" cy="455568"/>
            <a:chOff x="6299532" y="3384456"/>
            <a:chExt cx="469021" cy="455593"/>
          </a:xfrm>
        </p:grpSpPr>
        <p:sp>
          <p:nvSpPr>
            <p:cNvPr id="178"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9" name="Freeform 36"/>
            <p:cNvSpPr>
              <a:spLocks noEditPoints="1"/>
            </p:cNvSpPr>
            <p:nvPr/>
          </p:nvSpPr>
          <p:spPr bwMode="auto">
            <a:xfrm>
              <a:off x="6435895" y="3505670"/>
              <a:ext cx="196295" cy="213164"/>
            </a:xfrm>
            <a:custGeom>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0" name="Group 179"/>
          <p:cNvGrpSpPr/>
          <p:nvPr/>
        </p:nvGrpSpPr>
        <p:grpSpPr>
          <a:xfrm>
            <a:off x="6168762" y="2297018"/>
            <a:ext cx="468996" cy="455568"/>
            <a:chOff x="630683" y="4190009"/>
            <a:chExt cx="469021" cy="455593"/>
          </a:xfrm>
        </p:grpSpPr>
        <p:sp>
          <p:nvSpPr>
            <p:cNvPr id="181"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2" name="Freeform 103"/>
            <p:cNvSpPr>
              <a:spLocks noEditPoints="1"/>
            </p:cNvSpPr>
            <p:nvPr/>
          </p:nvSpPr>
          <p:spPr bwMode="auto">
            <a:xfrm>
              <a:off x="765181" y="4270535"/>
              <a:ext cx="200025" cy="294541"/>
            </a:xfrm>
            <a:custGeom>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1" name="Group 182"/>
          <p:cNvGrpSpPr/>
          <p:nvPr/>
        </p:nvGrpSpPr>
        <p:grpSpPr>
          <a:xfrm>
            <a:off x="6168762" y="1620007"/>
            <a:ext cx="468996" cy="455568"/>
            <a:chOff x="3425803" y="3384456"/>
            <a:chExt cx="469021" cy="455593"/>
          </a:xfrm>
        </p:grpSpPr>
        <p:sp>
          <p:nvSpPr>
            <p:cNvPr id="184"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5" name="Freeform 5"/>
            <p:cNvSpPr>
              <a:spLocks noEditPoints="1"/>
            </p:cNvSpPr>
            <p:nvPr/>
          </p:nvSpPr>
          <p:spPr bwMode="auto">
            <a:xfrm>
              <a:off x="3520613" y="3471340"/>
              <a:ext cx="279400" cy="279400"/>
            </a:xfrm>
            <a:custGeom>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68" name="Footer Text"/>
          <p:cNvSpPr txBox="1"/>
          <p:nvPr/>
        </p:nvSpPr>
        <p:spPr>
          <a:xfrm>
            <a:off x="692270" y="4013968"/>
            <a:ext cx="7759463" cy="104775"/>
          </a:xfrm>
          <a:prstGeom prst="rect">
            <a:avLst/>
          </a:prstGeom>
          <a:noFill/>
        </p:spPr>
        <p:txBody>
          <a:bodyPr wrap="square" lIns="0" tIns="0" rIns="0" bIns="0" rtlCol="0">
            <a:spAutoFit/>
          </a:bodyPr>
          <a:lstStyle/>
          <a:p>
            <a:pPr>
              <a:lnSpc>
                <a:spcPct val="120000"/>
              </a:lnSpc>
            </a:pPr>
            <a:r>
              <a:rPr lang="en-US" altLang="zh-CN"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directly.Please replace text, click add relevant headline, modify the text content, also can copy your content to this directly.</a:t>
            </a: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cxnSp>
        <p:nvCxnSpPr>
          <p:cNvPr id="69" name="Straight Line buttom"/>
          <p:cNvCxnSpPr/>
          <p:nvPr/>
        </p:nvCxnSpPr>
        <p:spPr>
          <a:xfrm>
            <a:off x="686013" y="3880524"/>
            <a:ext cx="7771974"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2"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整体活动概括</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076" p14:dur="9">
        <p:cover dir="d"/>
      </p:transition>
    </mc:Choice>
    <mc:Fallback>
      <p:transition advTm="1076">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strips(downRight)">
                                      <p:cBhvr>
                                        <p:cTn id="7" dur="500"/>
                                        <p:tgtEl>
                                          <p:spTgt spid="90"/>
                                        </p:tgtEl>
                                      </p:cBhvr>
                                    </p:animEffect>
                                  </p:childTnLst>
                                </p:cTn>
                              </p:par>
                              <p:par>
                                <p:cTn id="8" presetID="1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lide(fromBottom)">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4"/>
                                        </p:tgtEl>
                                        <p:attrNameLst>
                                          <p:attrName>style.visibility</p:attrName>
                                        </p:attrNameLst>
                                      </p:cBhvr>
                                      <p:to>
                                        <p:strVal val="visible"/>
                                      </p:to>
                                    </p:set>
                                    <p:animEffect transition="in" filter="fade">
                                      <p:cBhvr>
                                        <p:cTn id="13" dur="1000"/>
                                        <p:tgtEl>
                                          <p:spTgt spid="144"/>
                                        </p:tgtEl>
                                      </p:cBhvr>
                                    </p:animEffect>
                                  </p:childTnLst>
                                </p:cTn>
                              </p:par>
                              <p:par>
                                <p:cTn id="14" presetID="1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lide(fromBottom)">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5"/>
                                        </p:tgtEl>
                                        <p:attrNameLst>
                                          <p:attrName>style.visibility</p:attrName>
                                        </p:attrNameLst>
                                      </p:cBhvr>
                                      <p:to>
                                        <p:strVal val="visible"/>
                                      </p:to>
                                    </p:set>
                                    <p:animEffect transition="in" filter="fade">
                                      <p:cBhvr>
                                        <p:cTn id="19" dur="1000"/>
                                        <p:tgtEl>
                                          <p:spTgt spid="145"/>
                                        </p:tgtEl>
                                      </p:cBhvr>
                                    </p:animEffect>
                                  </p:childTnLst>
                                </p:cTn>
                              </p:par>
                              <p:par>
                                <p:cTn id="20" presetID="1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46"/>
                                        </p:tgtEl>
                                        <p:attrNameLst>
                                          <p:attrName>style.visibility</p:attrName>
                                        </p:attrNameLst>
                                      </p:cBhvr>
                                      <p:to>
                                        <p:strVal val="visible"/>
                                      </p:to>
                                    </p:set>
                                    <p:animEffect transition="in" filter="fade">
                                      <p:cBhvr>
                                        <p:cTn id="25" dur="1000"/>
                                        <p:tgtEl>
                                          <p:spTgt spid="146"/>
                                        </p:tgtEl>
                                      </p:cBhvr>
                                    </p:animEffect>
                                  </p:childTnLst>
                                </p:cTn>
                              </p:par>
                              <p:par>
                                <p:cTn id="26" presetID="12" presetClass="entr" presetSubtype="4"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Bottom)">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7"/>
                                        </p:tgtEl>
                                        <p:attrNameLst>
                                          <p:attrName>style.visibility</p:attrName>
                                        </p:attrNameLst>
                                      </p:cBhvr>
                                      <p:to>
                                        <p:strVal val="visible"/>
                                      </p:to>
                                    </p:set>
                                    <p:animEffect transition="in" filter="fade">
                                      <p:cBhvr>
                                        <p:cTn id="31" dur="1000"/>
                                        <p:tgtEl>
                                          <p:spTgt spid="147"/>
                                        </p:tgtEl>
                                      </p:cBhvr>
                                    </p:animEffect>
                                  </p:childTnLst>
                                </p:cTn>
                              </p:par>
                              <p:par>
                                <p:cTn id="32" presetID="12" presetClass="entr" presetSubtype="4"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slide(fromBottom)">
                                      <p:cBhvr>
                                        <p:cTn id="34" dur="500"/>
                                        <p:tgtEl>
                                          <p:spTgt spid="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8"/>
                                        </p:tgtEl>
                                        <p:attrNameLst>
                                          <p:attrName>style.visibility</p:attrName>
                                        </p:attrNameLst>
                                      </p:cBhvr>
                                      <p:to>
                                        <p:strVal val="visible"/>
                                      </p:to>
                                    </p:set>
                                    <p:animEffect transition="in" filter="fade">
                                      <p:cBhvr>
                                        <p:cTn id="37" dur="1000"/>
                                        <p:tgtEl>
                                          <p:spTgt spid="148"/>
                                        </p:tgtEl>
                                      </p:cBhvr>
                                    </p:animEffect>
                                  </p:childTnLst>
                                </p:cTn>
                              </p:par>
                              <p:par>
                                <p:cTn id="38" presetID="12" presetClass="entr" presetSubtype="4"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slide(fromBottom)">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9"/>
                                        </p:tgtEl>
                                        <p:attrNameLst>
                                          <p:attrName>style.visibility</p:attrName>
                                        </p:attrNameLst>
                                      </p:cBhvr>
                                      <p:to>
                                        <p:strVal val="visible"/>
                                      </p:to>
                                    </p:set>
                                    <p:animEffect transition="in" filter="fade">
                                      <p:cBhvr>
                                        <p:cTn id="43" dur="1000"/>
                                        <p:tgtEl>
                                          <p:spTgt spid="149"/>
                                        </p:tgtEl>
                                      </p:cBhvr>
                                    </p:animEffect>
                                  </p:childTnLst>
                                </p:cTn>
                              </p:par>
                              <p:par>
                                <p:cTn id="44" presetID="53" presetClass="entr" presetSubtype="16"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par>
                                <p:cTn id="49" presetID="2" presetClass="entr" presetSubtype="4" accel="50000" decel="50000"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par>
                                <p:cTn id="53" presetID="53" presetClass="entr" presetSubtype="16"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2" presetClass="entr" presetSubtype="4" accel="50000" decel="50000" fill="hold"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fill="hold"/>
                                        <p:tgtEl>
                                          <p:spTgt spid="11"/>
                                        </p:tgtEl>
                                        <p:attrNameLst>
                                          <p:attrName>ppt_x</p:attrName>
                                        </p:attrNameLst>
                                      </p:cBhvr>
                                      <p:tavLst>
                                        <p:tav tm="0">
                                          <p:val>
                                            <p:strVal val="#ppt_x"/>
                                          </p:val>
                                        </p:tav>
                                        <p:tav tm="100000">
                                          <p:val>
                                            <p:strVal val="#ppt_x"/>
                                          </p:val>
                                        </p:tav>
                                      </p:tavLst>
                                    </p:anim>
                                    <p:anim calcmode="lin" valueType="num">
                                      <p:cBhvr additive="base">
                                        <p:cTn id="61" dur="500" fill="hold"/>
                                        <p:tgtEl>
                                          <p:spTgt spid="11"/>
                                        </p:tgtEl>
                                        <p:attrNameLst>
                                          <p:attrName>ppt_y</p:attrName>
                                        </p:attrNameLst>
                                      </p:cBhvr>
                                      <p:tavLst>
                                        <p:tav tm="0">
                                          <p:val>
                                            <p:strVal val="1+#ppt_h/2"/>
                                          </p:val>
                                        </p:tav>
                                        <p:tav tm="100000">
                                          <p:val>
                                            <p:strVal val="#ppt_y"/>
                                          </p:val>
                                        </p:tav>
                                      </p:tavLst>
                                    </p:anim>
                                  </p:childTnLst>
                                </p:cTn>
                              </p:par>
                              <p:par>
                                <p:cTn id="62" presetID="53" presetClass="entr" presetSubtype="16"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par>
                                <p:cTn id="67" presetID="2" presetClass="entr" presetSubtype="4" accel="50000" decel="50000" fill="hold" nodeType="with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ppt_x"/>
                                          </p:val>
                                        </p:tav>
                                        <p:tav tm="100000">
                                          <p:val>
                                            <p:strVal val="#ppt_x"/>
                                          </p:val>
                                        </p:tav>
                                      </p:tavLst>
                                    </p:anim>
                                    <p:anim calcmode="lin" valueType="num">
                                      <p:cBhvr additive="base">
                                        <p:cTn id="70" dur="500" fill="hold"/>
                                        <p:tgtEl>
                                          <p:spTgt spid="12"/>
                                        </p:tgtEl>
                                        <p:attrNameLst>
                                          <p:attrName>ppt_y</p:attrName>
                                        </p:attrNameLst>
                                      </p:cBhvr>
                                      <p:tavLst>
                                        <p:tav tm="0">
                                          <p:val>
                                            <p:strVal val="1+#ppt_h/2"/>
                                          </p:val>
                                        </p:tav>
                                        <p:tav tm="100000">
                                          <p:val>
                                            <p:strVal val="#ppt_y"/>
                                          </p:val>
                                        </p:tav>
                                      </p:tavLst>
                                    </p:anim>
                                  </p:childTnLst>
                                </p:cTn>
                              </p:par>
                              <p:par>
                                <p:cTn id="71" presetID="53" presetClass="entr" presetSubtype="16" fill="hold"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par>
                                <p:cTn id="80" presetID="53" presetClass="entr" presetSubtype="16" fill="hold"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par>
                                <p:cTn id="85" presetID="2" presetClass="entr" presetSubtype="4" accel="50000" decel="50000" fill="hold"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500" fill="hold"/>
                                        <p:tgtEl>
                                          <p:spTgt spid="14"/>
                                        </p:tgtEl>
                                        <p:attrNameLst>
                                          <p:attrName>ppt_x</p:attrName>
                                        </p:attrNameLst>
                                      </p:cBhvr>
                                      <p:tavLst>
                                        <p:tav tm="0">
                                          <p:val>
                                            <p:strVal val="#ppt_x"/>
                                          </p:val>
                                        </p:tav>
                                        <p:tav tm="100000">
                                          <p:val>
                                            <p:strVal val="#ppt_x"/>
                                          </p:val>
                                        </p:tav>
                                      </p:tavLst>
                                    </p:anim>
                                    <p:anim calcmode="lin" valueType="num">
                                      <p:cBhvr additive="base">
                                        <p:cTn id="88" dur="500" fill="hold"/>
                                        <p:tgtEl>
                                          <p:spTgt spid="14"/>
                                        </p:tgtEl>
                                        <p:attrNameLst>
                                          <p:attrName>ppt_y</p:attrName>
                                        </p:attrNameLst>
                                      </p:cBhvr>
                                      <p:tavLst>
                                        <p:tav tm="0">
                                          <p:val>
                                            <p:strVal val="1+#ppt_h/2"/>
                                          </p:val>
                                        </p:tav>
                                        <p:tav tm="100000">
                                          <p:val>
                                            <p:strVal val="#ppt_y"/>
                                          </p:val>
                                        </p:tav>
                                      </p:tavLst>
                                    </p:anim>
                                  </p:childTnLst>
                                </p:cTn>
                              </p:par>
                              <p:par>
                                <p:cTn id="89" presetID="53" presetClass="entr" presetSubtype="16" fill="hold" nodeType="with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p:cTn id="91" dur="500" fill="hold"/>
                                        <p:tgtEl>
                                          <p:spTgt spid="16"/>
                                        </p:tgtEl>
                                        <p:attrNameLst>
                                          <p:attrName>ppt_w</p:attrName>
                                        </p:attrNameLst>
                                      </p:cBhvr>
                                      <p:tavLst>
                                        <p:tav tm="0">
                                          <p:val>
                                            <p:fltVal val="0"/>
                                          </p:val>
                                        </p:tav>
                                        <p:tav tm="100000">
                                          <p:val>
                                            <p:strVal val="#ppt_w"/>
                                          </p:val>
                                        </p:tav>
                                      </p:tavLst>
                                    </p:anim>
                                    <p:anim calcmode="lin" valueType="num">
                                      <p:cBhvr>
                                        <p:cTn id="92" dur="500" fill="hold"/>
                                        <p:tgtEl>
                                          <p:spTgt spid="16"/>
                                        </p:tgtEl>
                                        <p:attrNameLst>
                                          <p:attrName>ppt_h</p:attrName>
                                        </p:attrNameLst>
                                      </p:cBhvr>
                                      <p:tavLst>
                                        <p:tav tm="0">
                                          <p:val>
                                            <p:fltVal val="0"/>
                                          </p:val>
                                        </p:tav>
                                        <p:tav tm="100000">
                                          <p:val>
                                            <p:strVal val="#ppt_h"/>
                                          </p:val>
                                        </p:tav>
                                      </p:tavLst>
                                    </p:anim>
                                    <p:animEffect transition="in" filter="fade">
                                      <p:cBhvr>
                                        <p:cTn id="93" dur="500"/>
                                        <p:tgtEl>
                                          <p:spTgt spid="16"/>
                                        </p:tgtEl>
                                      </p:cBhvr>
                                    </p:animEffect>
                                  </p:childTnLst>
                                </p:cTn>
                              </p:par>
                              <p:par>
                                <p:cTn id="94" presetID="2" presetClass="entr" presetSubtype="4" accel="50000" decel="50000" fill="hold" nodeType="withEffect">
                                  <p:stCondLst>
                                    <p:cond delay="0"/>
                                  </p:stCondLst>
                                  <p:childTnLst>
                                    <p:set>
                                      <p:cBhvr>
                                        <p:cTn id="95" dur="1" fill="hold">
                                          <p:stCondLst>
                                            <p:cond delay="0"/>
                                          </p:stCondLst>
                                        </p:cTn>
                                        <p:tgtEl>
                                          <p:spTgt spid="15"/>
                                        </p:tgtEl>
                                        <p:attrNameLst>
                                          <p:attrName>style.visibility</p:attrName>
                                        </p:attrNameLst>
                                      </p:cBhvr>
                                      <p:to>
                                        <p:strVal val="visible"/>
                                      </p:to>
                                    </p:set>
                                    <p:anim calcmode="lin" valueType="num">
                                      <p:cBhvr additive="base">
                                        <p:cTn id="96" dur="500" fill="hold"/>
                                        <p:tgtEl>
                                          <p:spTgt spid="15"/>
                                        </p:tgtEl>
                                        <p:attrNameLst>
                                          <p:attrName>ppt_x</p:attrName>
                                        </p:attrNameLst>
                                      </p:cBhvr>
                                      <p:tavLst>
                                        <p:tav tm="0">
                                          <p:val>
                                            <p:strVal val="#ppt_x"/>
                                          </p:val>
                                        </p:tav>
                                        <p:tav tm="100000">
                                          <p:val>
                                            <p:strVal val="#ppt_x"/>
                                          </p:val>
                                        </p:tav>
                                      </p:tavLst>
                                    </p:anim>
                                    <p:anim calcmode="lin" valueType="num">
                                      <p:cBhvr additive="base">
                                        <p:cTn id="97" dur="500" fill="hold"/>
                                        <p:tgtEl>
                                          <p:spTgt spid="15"/>
                                        </p:tgtEl>
                                        <p:attrNameLst>
                                          <p:attrName>ppt_y</p:attrName>
                                        </p:attrNameLst>
                                      </p:cBhvr>
                                      <p:tavLst>
                                        <p:tav tm="0">
                                          <p:val>
                                            <p:strVal val="1+#ppt_h/2"/>
                                          </p:val>
                                        </p:tav>
                                        <p:tav tm="100000">
                                          <p:val>
                                            <p:strVal val="#ppt_y"/>
                                          </p:val>
                                        </p:tav>
                                      </p:tavLst>
                                    </p:anim>
                                  </p:childTnLst>
                                </p:cTn>
                              </p:par>
                              <p:par>
                                <p:cTn id="98" presetID="13" presetClass="entr" presetSubtype="16" fill="hold"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plus(in)">
                                      <p:cBhvr>
                                        <p:cTn id="100" dur="500"/>
                                        <p:tgtEl>
                                          <p:spTgt spid="6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8"/>
                                        </p:tgtEl>
                                        <p:attrNameLst>
                                          <p:attrName>style.visibility</p:attrName>
                                        </p:attrNameLst>
                                      </p:cBhvr>
                                      <p:to>
                                        <p:strVal val="visible"/>
                                      </p:to>
                                    </p:set>
                                    <p:animEffect transition="in" filter="fade">
                                      <p:cBhvr>
                                        <p:cTn id="10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44" grpId="0"/>
      <p:bldP spid="145" grpId="0"/>
      <p:bldP spid="146" grpId="0"/>
      <p:bldP spid="147" grpId="0"/>
      <p:bldP spid="148" grpId="0"/>
      <p:bldP spid="149" grpId="0"/>
      <p:bldP spid="6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rcRect b="5790"/>
          <a:stretch>
            <a:fillRect/>
          </a:stretch>
        </p:blipFill>
        <p:spPr>
          <a:xfrm>
            <a:off x="0" y="450"/>
            <a:ext cx="9144000" cy="51435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 y="207010"/>
            <a:ext cx="9148445" cy="73406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rcRect l="2446" t="-653" r="2297" b="82525"/>
          <a:stretch>
            <a:fillRect/>
          </a:stretch>
        </p:blipFill>
        <p:spPr>
          <a:xfrm>
            <a:off x="1" y="-19552"/>
            <a:ext cx="9158288" cy="542925"/>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rcRect l="39962" t="47368"/>
          <a:stretch>
            <a:fillRect/>
          </a:stretch>
        </p:blipFill>
        <p:spPr>
          <a:xfrm>
            <a:off x="3868284" y="3710701"/>
            <a:ext cx="5275716" cy="1445275"/>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56998" y="2599847"/>
            <a:ext cx="1500188" cy="2221706"/>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rcRect t="51367" r="30728"/>
          <a:stretch>
            <a:fillRect/>
          </a:stretch>
        </p:blipFill>
        <p:spPr>
          <a:xfrm>
            <a:off x="-170" y="3742930"/>
            <a:ext cx="6385901" cy="1401019"/>
          </a:xfrm>
          <a:prstGeom prst="rect">
            <a:avLst/>
          </a:prstGeom>
        </p:spPr>
      </p:pic>
      <p:pic>
        <p:nvPicPr>
          <p:cNvPr id="13" name="图片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432778" flipH="1">
            <a:off x="1437061" y="4005393"/>
            <a:ext cx="1625420" cy="800129"/>
          </a:xfrm>
          <a:prstGeom prst="rect">
            <a:avLst/>
          </a:prstGeom>
        </p:spPr>
      </p:pic>
      <p:pic>
        <p:nvPicPr>
          <p:cNvPr id="14" name="图片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940" y="939348"/>
            <a:ext cx="1064419" cy="700088"/>
          </a:xfrm>
          <a:prstGeom prst="rect">
            <a:avLst/>
          </a:prstGeom>
        </p:spPr>
      </p:pic>
      <p:pic>
        <p:nvPicPr>
          <p:cNvPr id="20" name="图片 19"/>
          <p:cNvPicPr>
            <a:picLocks noChangeAspect="1"/>
          </p:cNvPicPr>
          <p:nvPr/>
        </p:nvPicPr>
        <p:blipFill>
          <a:blip r:embed="rId10">
            <a:extLst>
              <a:ext uri="{28A0092B-C50C-407E-A947-70E740481C1C}">
                <a14:useLocalDpi xmlns:a14="http://schemas.microsoft.com/office/drawing/2010/main" val="0"/>
              </a:ext>
            </a:extLst>
          </a:blip>
          <a:srcRect l="42819" t="31181"/>
          <a:stretch>
            <a:fillRect/>
          </a:stretch>
        </p:blipFill>
        <p:spPr>
          <a:xfrm>
            <a:off x="7409897" y="938939"/>
            <a:ext cx="1967066" cy="2367399"/>
          </a:xfrm>
          <a:prstGeom prst="rect">
            <a:avLst/>
          </a:prstGeom>
        </p:spPr>
      </p:pic>
      <p:pic>
        <p:nvPicPr>
          <p:cNvPr id="21" name="图片 20"/>
          <p:cNvPicPr>
            <a:picLocks noChangeAspect="1"/>
          </p:cNvPicPr>
          <p:nvPr/>
        </p:nvPicPr>
        <p:blipFill>
          <a:blip r:embed="rId11">
            <a:extLst>
              <a:ext uri="{28A0092B-C50C-407E-A947-70E740481C1C}">
                <a14:useLocalDpi xmlns:a14="http://schemas.microsoft.com/office/drawing/2010/main" val="0"/>
              </a:ext>
            </a:extLst>
          </a:blip>
          <a:srcRect r="51571" b="35269"/>
          <a:stretch>
            <a:fillRect/>
          </a:stretch>
        </p:blipFill>
        <p:spPr>
          <a:xfrm>
            <a:off x="-505132" y="1766077"/>
            <a:ext cx="2286000" cy="3055503"/>
          </a:xfrm>
          <a:prstGeom prst="rect">
            <a:avLst/>
          </a:prstGeom>
        </p:spPr>
      </p:pic>
      <p:grpSp>
        <p:nvGrpSpPr>
          <p:cNvPr id="17" name="组合 16"/>
          <p:cNvGrpSpPr/>
          <p:nvPr/>
        </p:nvGrpSpPr>
        <p:grpSpPr>
          <a:xfrm>
            <a:off x="2249739" y="1112916"/>
            <a:ext cx="4644522" cy="2597525"/>
            <a:chOff x="2999652" y="3061897"/>
            <a:chExt cx="6192696" cy="3463366"/>
          </a:xfrm>
        </p:grpSpPr>
        <p:grpSp>
          <p:nvGrpSpPr>
            <p:cNvPr id="18" name="组合 17"/>
            <p:cNvGrpSpPr/>
            <p:nvPr/>
          </p:nvGrpSpPr>
          <p:grpSpPr>
            <a:xfrm>
              <a:off x="2999652" y="3061897"/>
              <a:ext cx="6192696" cy="2705658"/>
              <a:chOff x="2999652" y="3842947"/>
              <a:chExt cx="6192696" cy="2705658"/>
            </a:xfrm>
          </p:grpSpPr>
          <p:sp>
            <p:nvSpPr>
              <p:cNvPr id="19" name="文本框 18"/>
              <p:cNvSpPr txBox="1"/>
              <p:nvPr/>
            </p:nvSpPr>
            <p:spPr>
              <a:xfrm>
                <a:off x="4950581" y="3842947"/>
                <a:ext cx="2290838" cy="2245360"/>
              </a:xfrm>
              <a:prstGeom prst="rect">
                <a:avLst/>
              </a:prstGeom>
              <a:noFill/>
            </p:spPr>
            <p:txBody>
              <a:bodyPr wrap="square" rtlCol="0">
                <a:spAutoFit/>
              </a:bodyPr>
              <a:lstStyle/>
              <a:p>
                <a:pPr algn="ctr"/>
                <a:r>
                  <a:rPr lang="en-US" altLang="zh-CN" sz="1035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02</a:t>
                </a:r>
                <a:endParaRPr lang="en-US" altLang="zh-CN" sz="1035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sp>
            <p:nvSpPr>
              <p:cNvPr id="23" name="文本框 22"/>
              <p:cNvSpPr txBox="1"/>
              <p:nvPr/>
            </p:nvSpPr>
            <p:spPr>
              <a:xfrm>
                <a:off x="2999652" y="5811158"/>
                <a:ext cx="6192696" cy="737447"/>
              </a:xfrm>
              <a:prstGeom prst="rect">
                <a:avLst/>
              </a:prstGeom>
              <a:noFill/>
            </p:spPr>
            <p:txBody>
              <a:bodyPr wrap="square" rtlCol="0">
                <a:spAutoFit/>
              </a:bodyPr>
              <a:lstStyle/>
              <a:p>
                <a:pPr algn="ctr"/>
                <a:r>
                  <a:rPr lang="zh-CN" altLang="en-US" sz="300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rPr>
                  <a:t>活动流程执行</a:t>
                </a:r>
                <a:endParaRPr lang="zh-CN" altLang="en-US" sz="3000">
                  <a:solidFill>
                    <a:schemeClr val="bg1"/>
                  </a:solidFill>
                  <a:effectLst>
                    <a:outerShdw blurRad="38100" dist="38100" dir="2700000" algn="tl">
                      <a:srgbClr val="000000">
                        <a:alpha val="43137"/>
                      </a:srgbClr>
                    </a:outerShdw>
                  </a:effectLst>
                  <a:latin typeface="华文琥珀" panose="02010800040101010101" pitchFamily="2" charset="-122"/>
                  <a:ea typeface="华文琥珀" panose="02010800040101010101" pitchFamily="2" charset="-122"/>
                </a:endParaRPr>
              </a:p>
            </p:txBody>
          </p:sp>
        </p:grpSp>
        <p:sp>
          <p:nvSpPr>
            <p:cNvPr id="24" name="文本框 23"/>
            <p:cNvSpPr txBox="1"/>
            <p:nvPr/>
          </p:nvSpPr>
          <p:spPr>
            <a:xfrm>
              <a:off x="3565346" y="5849623"/>
              <a:ext cx="5061308" cy="675640"/>
            </a:xfrm>
            <a:prstGeom prst="rect">
              <a:avLst/>
            </a:prstGeom>
            <a:noFill/>
          </p:spPr>
          <p:txBody>
            <a:bodyPr wrap="square" rtlCol="0">
              <a:spAutoFit/>
            </a:bodyPr>
            <a:lstStyle/>
            <a:p>
              <a:pPr algn="ctr">
                <a:lnSpc>
                  <a:spcPct val="150000"/>
                </a:lnSpc>
              </a:pPr>
              <a:r>
                <a:rPr lang="en-US" altLang="zh-CN" sz="900">
                  <a:solidFill>
                    <a:schemeClr val="bg1"/>
                  </a:solidFill>
                  <a:effectLst>
                    <a:outerShdw blurRad="38100" dist="38100" dir="2700000" algn="tl">
                      <a:srgbClr val="000000">
                        <a:alpha val="43137"/>
                      </a:srgbClr>
                    </a:outerShdw>
                  </a:effectLst>
                </a:rPr>
                <a:t>Lorem ipsum dolor sit amet, Lorem dolor sit Lorem ipsum dolor sit amet,consectetur. amet, consectetur. ipsum dolor</a:t>
              </a:r>
              <a:endParaRPr lang="en-US" altLang="zh-CN" sz="900">
                <a:solidFill>
                  <a:schemeClr val="bg1"/>
                </a:solidFill>
                <a:effectLst>
                  <a:outerShdw blurRad="38100" dist="38100" dir="2700000" algn="tl">
                    <a:srgbClr val="000000">
                      <a:alpha val="43137"/>
                    </a:srgbClr>
                  </a:outerShdw>
                </a:effectLst>
              </a:endParaRPr>
            </a:p>
          </p:txBody>
        </p:sp>
      </p:grpSp>
    </p:spTree>
  </p:cSld>
  <p:clrMapOvr>
    <a:masterClrMapping/>
  </p:clrMapOvr>
  <mc:AlternateContent>
    <mc:Choice xmlns:p14="http://schemas.microsoft.com/office/powerpoint/2010/main" Requires="p14">
      <p:transition advTm="2574" p14:dur="9">
        <p:cover dir="d"/>
      </p:transition>
    </mc:Choice>
    <mc:Fallback>
      <p:transition advTm="2574">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6" name="Block Arc 45"/>
          <p:cNvSpPr/>
          <p:nvPr/>
        </p:nvSpPr>
        <p:spPr>
          <a:xfrm rot="2700000">
            <a:off x="1562607" y="1660283"/>
            <a:ext cx="1620823" cy="1620822"/>
          </a:xfrm>
          <a:prstGeom prst="blockArc">
            <a:avLst>
              <a:gd name="adj1" fmla="val 19782491"/>
              <a:gd name="adj2" fmla="val 13507335"/>
              <a:gd name="adj3" fmla="val 653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3" name="Group 110"/>
          <p:cNvGrpSpPr/>
          <p:nvPr/>
        </p:nvGrpSpPr>
        <p:grpSpPr>
          <a:xfrm>
            <a:off x="856231" y="1383520"/>
            <a:ext cx="2608462" cy="2712337"/>
            <a:chOff x="630206" y="1507089"/>
            <a:chExt cx="2608605" cy="2712486"/>
          </a:xfrm>
        </p:grpSpPr>
        <p:grpSp>
          <p:nvGrpSpPr>
            <p:cNvPr id="5" name="Group 53"/>
            <p:cNvGrpSpPr/>
            <p:nvPr/>
          </p:nvGrpSpPr>
          <p:grpSpPr>
            <a:xfrm rot="21351568">
              <a:off x="630206" y="3582137"/>
              <a:ext cx="1112944" cy="637438"/>
              <a:chOff x="2355915" y="3857572"/>
              <a:chExt cx="1347923" cy="772022"/>
            </a:xfrm>
          </p:grpSpPr>
          <p:sp>
            <p:nvSpPr>
              <p:cNvPr id="31" name="Rectangle 30"/>
              <p:cNvSpPr/>
              <p:nvPr/>
            </p:nvSpPr>
            <p:spPr>
              <a:xfrm rot="2700000">
                <a:off x="3093973" y="3472415"/>
                <a:ext cx="224707" cy="9950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Rounded Rectangle 31"/>
              <p:cNvSpPr/>
              <p:nvPr/>
            </p:nvSpPr>
            <p:spPr>
              <a:xfrm rot="2700000">
                <a:off x="2538069" y="4020237"/>
                <a:ext cx="427203" cy="791512"/>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2" name="Block Arc 29"/>
            <p:cNvSpPr/>
            <p:nvPr/>
          </p:nvSpPr>
          <p:spPr>
            <a:xfrm rot="2700000">
              <a:off x="1114680" y="1507089"/>
              <a:ext cx="2124132" cy="2124131"/>
            </a:xfrm>
            <a:prstGeom prst="blockArc">
              <a:avLst>
                <a:gd name="adj1" fmla="val 21433357"/>
                <a:gd name="adj2" fmla="val 13378235"/>
                <a:gd name="adj3" fmla="val 474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49" name="Block Arc 48"/>
          <p:cNvSpPr/>
          <p:nvPr/>
        </p:nvSpPr>
        <p:spPr>
          <a:xfrm rot="2700000">
            <a:off x="1785038" y="1882713"/>
            <a:ext cx="1175962" cy="1175960"/>
          </a:xfrm>
          <a:prstGeom prst="blockArc">
            <a:avLst>
              <a:gd name="adj1" fmla="val 17805926"/>
              <a:gd name="adj2" fmla="val 13444767"/>
              <a:gd name="adj3" fmla="val 748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2" name="Oval 51"/>
          <p:cNvSpPr/>
          <p:nvPr/>
        </p:nvSpPr>
        <p:spPr>
          <a:xfrm rot="2700000">
            <a:off x="1962980" y="2060657"/>
            <a:ext cx="820075" cy="8200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6" name="Group 73"/>
          <p:cNvGrpSpPr/>
          <p:nvPr/>
        </p:nvGrpSpPr>
        <p:grpSpPr>
          <a:xfrm>
            <a:off x="2411560" y="1441416"/>
            <a:ext cx="2252139" cy="217748"/>
            <a:chOff x="2901397" y="1463917"/>
            <a:chExt cx="2252262" cy="221448"/>
          </a:xfrm>
        </p:grpSpPr>
        <p:cxnSp>
          <p:nvCxnSpPr>
            <p:cNvPr id="60" name="Straight Connector 59"/>
            <p:cNvCxnSpPr/>
            <p:nvPr/>
          </p:nvCxnSpPr>
          <p:spPr>
            <a:xfrm flipH="1" flipV="1">
              <a:off x="4914605" y="1465097"/>
              <a:ext cx="239054" cy="220268"/>
            </a:xfrm>
            <a:prstGeom prst="line">
              <a:avLst/>
            </a:prstGeom>
            <a:ln w="1270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a:off x="2901397" y="1463917"/>
              <a:ext cx="2013208" cy="1615"/>
            </a:xfrm>
            <a:prstGeom prst="line">
              <a:avLst/>
            </a:prstGeom>
            <a:ln w="1270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 name="Group 73"/>
          <p:cNvGrpSpPr/>
          <p:nvPr/>
        </p:nvGrpSpPr>
        <p:grpSpPr>
          <a:xfrm>
            <a:off x="2411561" y="1717513"/>
            <a:ext cx="1881613" cy="217748"/>
            <a:chOff x="2901397" y="1463917"/>
            <a:chExt cx="1881716" cy="221448"/>
          </a:xfrm>
        </p:grpSpPr>
        <p:cxnSp>
          <p:nvCxnSpPr>
            <p:cNvPr id="68" name="Straight Connector 67"/>
            <p:cNvCxnSpPr/>
            <p:nvPr/>
          </p:nvCxnSpPr>
          <p:spPr>
            <a:xfrm flipH="1" flipV="1">
              <a:off x="4544059" y="1465097"/>
              <a:ext cx="239054" cy="220268"/>
            </a:xfrm>
            <a:prstGeom prst="line">
              <a:avLst/>
            </a:prstGeom>
            <a:ln w="1270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0800000">
              <a:off x="2901397" y="1463917"/>
              <a:ext cx="1642662" cy="1615"/>
            </a:xfrm>
            <a:prstGeom prst="line">
              <a:avLst/>
            </a:prstGeom>
            <a:ln w="1270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 name="Group 73"/>
          <p:cNvGrpSpPr/>
          <p:nvPr/>
        </p:nvGrpSpPr>
        <p:grpSpPr>
          <a:xfrm>
            <a:off x="2411561" y="1928801"/>
            <a:ext cx="1566376" cy="217750"/>
            <a:chOff x="2683251" y="1463915"/>
            <a:chExt cx="1566462" cy="221450"/>
          </a:xfrm>
        </p:grpSpPr>
        <p:cxnSp>
          <p:nvCxnSpPr>
            <p:cNvPr id="82" name="Straight Connector 81"/>
            <p:cNvCxnSpPr/>
            <p:nvPr/>
          </p:nvCxnSpPr>
          <p:spPr>
            <a:xfrm flipH="1" flipV="1">
              <a:off x="4010659" y="1465097"/>
              <a:ext cx="239054" cy="220268"/>
            </a:xfrm>
            <a:prstGeom prst="line">
              <a:avLst/>
            </a:prstGeom>
            <a:ln w="1270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10800000" flipV="1">
              <a:off x="2683251" y="1463915"/>
              <a:ext cx="1325760" cy="1182"/>
            </a:xfrm>
            <a:prstGeom prst="line">
              <a:avLst/>
            </a:prstGeom>
            <a:ln w="1270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 name="Group 73"/>
          <p:cNvGrpSpPr/>
          <p:nvPr/>
        </p:nvGrpSpPr>
        <p:grpSpPr>
          <a:xfrm>
            <a:off x="2693485" y="2176866"/>
            <a:ext cx="913926" cy="216588"/>
            <a:chOff x="2683251" y="1465095"/>
            <a:chExt cx="913976" cy="220268"/>
          </a:xfrm>
        </p:grpSpPr>
        <p:cxnSp>
          <p:nvCxnSpPr>
            <p:cNvPr id="88" name="Straight Connector 87"/>
            <p:cNvCxnSpPr/>
            <p:nvPr/>
          </p:nvCxnSpPr>
          <p:spPr>
            <a:xfrm flipH="1" flipV="1">
              <a:off x="3358173" y="1465095"/>
              <a:ext cx="239054" cy="220268"/>
            </a:xfrm>
            <a:prstGeom prst="line">
              <a:avLst/>
            </a:prstGeom>
            <a:ln w="1270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10800000">
              <a:off x="2683251" y="1465097"/>
              <a:ext cx="674922" cy="1615"/>
            </a:xfrm>
            <a:prstGeom prst="line">
              <a:avLst/>
            </a:prstGeom>
            <a:ln w="1270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91" name="Text Placeholder 3"/>
          <p:cNvSpPr txBox="1"/>
          <p:nvPr/>
        </p:nvSpPr>
        <p:spPr>
          <a:xfrm>
            <a:off x="4632023" y="1825118"/>
            <a:ext cx="144145" cy="13144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lnSpc>
                <a:spcPct val="150000"/>
              </a:lnSpc>
              <a:spcBef>
                <a:spcPct val="20000"/>
              </a:spcBef>
              <a:spcAft>
                <a:spcPct val="0"/>
              </a:spcAft>
              <a:defRPr/>
            </a:pPr>
            <a:r>
              <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70%</a:t>
            </a: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2" name="Text Placeholder 3"/>
          <p:cNvSpPr txBox="1"/>
          <p:nvPr/>
        </p:nvSpPr>
        <p:spPr>
          <a:xfrm>
            <a:off x="4272011" y="2099650"/>
            <a:ext cx="144145" cy="13144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lnSpc>
                <a:spcPct val="150000"/>
              </a:lnSpc>
              <a:spcBef>
                <a:spcPct val="20000"/>
              </a:spcBef>
              <a:spcAft>
                <a:spcPct val="0"/>
              </a:spcAft>
              <a:defRPr/>
            </a:pPr>
            <a:r>
              <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65%</a:t>
            </a: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3" name="Text Placeholder 3"/>
          <p:cNvSpPr txBox="1"/>
          <p:nvPr/>
        </p:nvSpPr>
        <p:spPr>
          <a:xfrm>
            <a:off x="3882436" y="2316238"/>
            <a:ext cx="144145" cy="13144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lnSpc>
                <a:spcPct val="150000"/>
              </a:lnSpc>
              <a:spcBef>
                <a:spcPct val="20000"/>
              </a:spcBef>
              <a:spcAft>
                <a:spcPct val="0"/>
              </a:spcAft>
              <a:defRPr/>
            </a:pPr>
            <a:r>
              <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75%</a:t>
            </a: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4" name="Text Placeholder 3"/>
          <p:cNvSpPr txBox="1"/>
          <p:nvPr/>
        </p:nvSpPr>
        <p:spPr>
          <a:xfrm>
            <a:off x="3531439" y="2585900"/>
            <a:ext cx="184150" cy="13144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fontAlgn="auto">
              <a:lnSpc>
                <a:spcPct val="150000"/>
              </a:lnSpc>
              <a:spcBef>
                <a:spcPct val="20000"/>
              </a:spcBef>
              <a:spcAft>
                <a:spcPct val="0"/>
              </a:spcAft>
              <a:defRPr/>
            </a:pPr>
            <a:r>
              <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100%</a:t>
            </a: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5" name="Freeform 46"/>
          <p:cNvSpPr>
            <a:spLocks noEditPoints="1"/>
          </p:cNvSpPr>
          <p:nvPr/>
        </p:nvSpPr>
        <p:spPr bwMode="auto">
          <a:xfrm>
            <a:off x="5026397" y="1392569"/>
            <a:ext cx="496860" cy="496860"/>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6" name="Freeform 46"/>
          <p:cNvSpPr>
            <a:spLocks noEditPoints="1"/>
          </p:cNvSpPr>
          <p:nvPr/>
        </p:nvSpPr>
        <p:spPr bwMode="auto">
          <a:xfrm>
            <a:off x="5026397" y="2125944"/>
            <a:ext cx="496860" cy="496860"/>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7" name="Freeform 46"/>
          <p:cNvSpPr>
            <a:spLocks noEditPoints="1"/>
          </p:cNvSpPr>
          <p:nvPr/>
        </p:nvSpPr>
        <p:spPr bwMode="auto">
          <a:xfrm>
            <a:off x="5026397" y="2849891"/>
            <a:ext cx="496860" cy="496860"/>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8" name="Freeform 46"/>
          <p:cNvSpPr>
            <a:spLocks noEditPoints="1"/>
          </p:cNvSpPr>
          <p:nvPr/>
        </p:nvSpPr>
        <p:spPr bwMode="auto">
          <a:xfrm>
            <a:off x="5026397" y="3573839"/>
            <a:ext cx="496860" cy="496860"/>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4"/>
          </a:solidFill>
          <a:ln w="9525">
            <a:noFill/>
            <a:round/>
          </a:ln>
        </p:spPr>
        <p:txBody>
          <a:bodyPr vert="horz" wrap="square" lIns="91434" tIns="45717" rIns="91434" bIns="45717" numCol="1" anchor="t" anchorCtr="0" compatLnSpc="1"/>
          <a:lstStyle/>
          <a:p>
            <a:pPr>
              <a:lnSpc>
                <a:spcPct val="150000"/>
              </a:lnSpc>
            </a:pPr>
            <a:endParaRPr 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nvGrpSpPr>
          <p:cNvPr id="11" name="Group 30"/>
          <p:cNvGrpSpPr/>
          <p:nvPr/>
        </p:nvGrpSpPr>
        <p:grpSpPr>
          <a:xfrm>
            <a:off x="5635963" y="1394475"/>
            <a:ext cx="2285393" cy="448176"/>
            <a:chOff x="1270277" y="1233504"/>
            <a:chExt cx="3048000" cy="448201"/>
          </a:xfrm>
        </p:grpSpPr>
        <p:sp>
          <p:nvSpPr>
            <p:cNvPr id="100" name="Text Placeholder 3"/>
            <p:cNvSpPr txBox="1"/>
            <p:nvPr/>
          </p:nvSpPr>
          <p:spPr>
            <a:xfrm>
              <a:off x="1270277" y="1233504"/>
              <a:ext cx="1185648" cy="15367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1" name="Text Placeholder 3"/>
            <p:cNvSpPr txBox="1"/>
            <p:nvPr/>
          </p:nvSpPr>
          <p:spPr>
            <a:xfrm>
              <a:off x="1270277" y="1418801"/>
              <a:ext cx="3048000" cy="26290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2" name="Group 30"/>
          <p:cNvGrpSpPr/>
          <p:nvPr/>
        </p:nvGrpSpPr>
        <p:grpSpPr>
          <a:xfrm>
            <a:off x="5635963" y="2127850"/>
            <a:ext cx="2285393" cy="448176"/>
            <a:chOff x="1270277" y="1233504"/>
            <a:chExt cx="3048000" cy="448201"/>
          </a:xfrm>
        </p:grpSpPr>
        <p:sp>
          <p:nvSpPr>
            <p:cNvPr id="103" name="Text Placeholder 3"/>
            <p:cNvSpPr txBox="1"/>
            <p:nvPr/>
          </p:nvSpPr>
          <p:spPr>
            <a:xfrm>
              <a:off x="1270277" y="1233504"/>
              <a:ext cx="1185648" cy="15367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4" name="Text Placeholder 3"/>
            <p:cNvSpPr txBox="1"/>
            <p:nvPr/>
          </p:nvSpPr>
          <p:spPr>
            <a:xfrm>
              <a:off x="1270277" y="1418801"/>
              <a:ext cx="3048000" cy="26290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3" name="Group 30"/>
          <p:cNvGrpSpPr/>
          <p:nvPr/>
        </p:nvGrpSpPr>
        <p:grpSpPr>
          <a:xfrm>
            <a:off x="5635963" y="2851797"/>
            <a:ext cx="2285393" cy="448176"/>
            <a:chOff x="1270277" y="1233504"/>
            <a:chExt cx="3048000" cy="448201"/>
          </a:xfrm>
        </p:grpSpPr>
        <p:sp>
          <p:nvSpPr>
            <p:cNvPr id="106" name="Text Placeholder 3"/>
            <p:cNvSpPr txBox="1"/>
            <p:nvPr/>
          </p:nvSpPr>
          <p:spPr>
            <a:xfrm>
              <a:off x="1270277" y="1233504"/>
              <a:ext cx="1185648" cy="15367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07" name="Text Placeholder 3"/>
            <p:cNvSpPr txBox="1"/>
            <p:nvPr/>
          </p:nvSpPr>
          <p:spPr>
            <a:xfrm>
              <a:off x="1270277" y="1418801"/>
              <a:ext cx="3048000" cy="26290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4" name="Group 30"/>
          <p:cNvGrpSpPr/>
          <p:nvPr/>
        </p:nvGrpSpPr>
        <p:grpSpPr>
          <a:xfrm>
            <a:off x="5635963" y="3575744"/>
            <a:ext cx="2285393" cy="448176"/>
            <a:chOff x="1270277" y="1233504"/>
            <a:chExt cx="3048000" cy="448201"/>
          </a:xfrm>
        </p:grpSpPr>
        <p:sp>
          <p:nvSpPr>
            <p:cNvPr id="109" name="Text Placeholder 3"/>
            <p:cNvSpPr txBox="1"/>
            <p:nvPr/>
          </p:nvSpPr>
          <p:spPr>
            <a:xfrm>
              <a:off x="1270277" y="1233504"/>
              <a:ext cx="1185648" cy="153678"/>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fontAlgn="auto">
                <a:spcBef>
                  <a:spcPct val="20000"/>
                </a:spcBef>
                <a:spcAft>
                  <a:spcPct val="0"/>
                </a:spcAft>
                <a:defRPr/>
              </a:pPr>
              <a:r>
                <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0" name="Text Placeholder 3"/>
            <p:cNvSpPr txBox="1"/>
            <p:nvPr/>
          </p:nvSpPr>
          <p:spPr>
            <a:xfrm>
              <a:off x="1270277" y="1418801"/>
              <a:ext cx="3048000" cy="26290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50000"/>
                </a:lnSpc>
                <a:spcBef>
                  <a:spcPct val="20000"/>
                </a:spcBef>
                <a:defRPr/>
              </a:pPr>
              <a:r>
                <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rPr>
                <a:t>请替换文字内容，修改文字内容，也可以直接复制你的内容到此。请替换文字内容，修改文字内容，也可以直接复制你的内容到此。</a:t>
              </a:r>
              <a:endParaRPr lang="zh-CN" altLang="en-US" sz="570">
                <a:solidFill>
                  <a:schemeClr val="tx1">
                    <a:lumMod val="75000"/>
                    <a:lumOff val="25000"/>
                  </a:schemeClr>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5" name="文本框 1025"/>
          <p:cNvSpPr txBox="1">
            <a:spLocks noChangeArrowheads="1"/>
          </p:cNvSpPr>
          <p:nvPr/>
        </p:nvSpPr>
        <p:spPr bwMode="auto">
          <a:xfrm>
            <a:off x="3841433" y="369570"/>
            <a:ext cx="1461135" cy="321945"/>
          </a:xfrm>
          <a:prstGeom prst="rect">
            <a:avLst/>
          </a:prstGeom>
          <a:noFill/>
          <a:ln w="9525">
            <a:noFill/>
            <a:miter lim="800000"/>
          </a:ln>
        </p:spPr>
        <p:txBody>
          <a:bodyPr wrap="square">
            <a:spAutoFit/>
          </a:bodyPr>
          <a:lstStyle/>
          <a:p>
            <a:pPr algn="dist"/>
            <a:r>
              <a:rPr lang="zh-CN" altLang="en-US" sz="1500" b="1">
                <a:solidFill>
                  <a:schemeClr val="bg1"/>
                </a:solidFill>
                <a:latin typeface="微软雅黑" panose="020b0503020204020204" charset="-122"/>
                <a:ea typeface="微软雅黑" panose="020b0503020204020204" charset="-122"/>
              </a:rPr>
              <a:t>活动流程执行</a:t>
            </a:r>
            <a:endParaRPr lang="zh-CN" altLang="en-US" sz="1500" b="1">
              <a:solidFill>
                <a:schemeClr val="bg1"/>
              </a:solidFill>
              <a:latin typeface="微软雅黑" panose="020b0503020204020204" charset="-122"/>
              <a:ea typeface="微软雅黑" panose="020b0503020204020204" charset="-122"/>
            </a:endParaRPr>
          </a:p>
        </p:txBody>
      </p:sp>
    </p:spTree>
  </p:cSld>
  <p:clrMapOvr>
    <a:masterClrMapping/>
  </p:clrMapOvr>
  <mc:AlternateContent>
    <mc:Choice xmlns:p14="http://schemas.microsoft.com/office/powerpoint/2010/main" Requires="p14">
      <p:transition advTm="1544" p14:dur="9">
        <p:cover dir="d"/>
      </p:transition>
    </mc:Choice>
    <mc:Fallback>
      <p:transition advTm="1544">
        <p:cover dir="d"/>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000"/>
                                        <p:tgtEl>
                                          <p:spTgt spid="3"/>
                                        </p:tgtEl>
                                      </p:cBhvr>
                                    </p:animEffect>
                                  </p:childTnLst>
                                </p:cTn>
                              </p:par>
                              <p:par>
                                <p:cTn id="8" presetID="18" presetClass="entr" presetSubtype="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trips(downRight)">
                                      <p:cBhvr>
                                        <p:cTn id="10" dur="500"/>
                                        <p:tgtEl>
                                          <p:spTgt spid="6"/>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p:cTn id="13" dur="500" fill="hold"/>
                                        <p:tgtEl>
                                          <p:spTgt spid="91"/>
                                        </p:tgtEl>
                                        <p:attrNameLst>
                                          <p:attrName>ppt_w</p:attrName>
                                        </p:attrNameLst>
                                      </p:cBhvr>
                                      <p:tavLst>
                                        <p:tav tm="0">
                                          <p:val>
                                            <p:fltVal val="0"/>
                                          </p:val>
                                        </p:tav>
                                        <p:tav tm="100000">
                                          <p:val>
                                            <p:strVal val="#ppt_w"/>
                                          </p:val>
                                        </p:tav>
                                      </p:tavLst>
                                    </p:anim>
                                    <p:anim calcmode="lin" valueType="num">
                                      <p:cBhvr>
                                        <p:cTn id="14" dur="500" fill="hold"/>
                                        <p:tgtEl>
                                          <p:spTgt spid="91"/>
                                        </p:tgtEl>
                                        <p:attrNameLst>
                                          <p:attrName>ppt_h</p:attrName>
                                        </p:attrNameLst>
                                      </p:cBhvr>
                                      <p:tavLst>
                                        <p:tav tm="0">
                                          <p:val>
                                            <p:fltVal val="0"/>
                                          </p:val>
                                        </p:tav>
                                        <p:tav tm="100000">
                                          <p:val>
                                            <p:strVal val="#ppt_h"/>
                                          </p:val>
                                        </p:tav>
                                      </p:tavLst>
                                    </p:anim>
                                    <p:animEffect transition="in" filter="fade">
                                      <p:cBhvr>
                                        <p:cTn id="15" dur="500"/>
                                        <p:tgtEl>
                                          <p:spTgt spid="9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par>
                                <p:cTn id="21" presetID="18" presetClass="entr" presetSubtype="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Right)">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92"/>
                                        </p:tgtEl>
                                        <p:attrNameLst>
                                          <p:attrName>style.visibility</p:attrName>
                                        </p:attrNameLst>
                                      </p:cBhvr>
                                      <p:to>
                                        <p:strVal val="visible"/>
                                      </p:to>
                                    </p:set>
                                    <p:anim calcmode="lin" valueType="num">
                                      <p:cBhvr>
                                        <p:cTn id="26" dur="500" fill="hold"/>
                                        <p:tgtEl>
                                          <p:spTgt spid="92"/>
                                        </p:tgtEl>
                                        <p:attrNameLst>
                                          <p:attrName>ppt_w</p:attrName>
                                        </p:attrNameLst>
                                      </p:cBhvr>
                                      <p:tavLst>
                                        <p:tav tm="0">
                                          <p:val>
                                            <p:fltVal val="0"/>
                                          </p:val>
                                        </p:tav>
                                        <p:tav tm="100000">
                                          <p:val>
                                            <p:strVal val="#ppt_w"/>
                                          </p:val>
                                        </p:tav>
                                      </p:tavLst>
                                    </p:anim>
                                    <p:anim calcmode="lin" valueType="num">
                                      <p:cBhvr>
                                        <p:cTn id="27" dur="500" fill="hold"/>
                                        <p:tgtEl>
                                          <p:spTgt spid="92"/>
                                        </p:tgtEl>
                                        <p:attrNameLst>
                                          <p:attrName>ppt_h</p:attrName>
                                        </p:attrNameLst>
                                      </p:cBhvr>
                                      <p:tavLst>
                                        <p:tav tm="0">
                                          <p:val>
                                            <p:fltVal val="0"/>
                                          </p:val>
                                        </p:tav>
                                        <p:tav tm="100000">
                                          <p:val>
                                            <p:strVal val="#ppt_h"/>
                                          </p:val>
                                        </p:tav>
                                      </p:tavLst>
                                    </p:anim>
                                    <p:animEffect transition="in" filter="fade">
                                      <p:cBhvr>
                                        <p:cTn id="28" dur="500"/>
                                        <p:tgtEl>
                                          <p:spTgt spid="9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fltVal val="0"/>
                                          </p:val>
                                        </p:tav>
                                        <p:tav tm="100000">
                                          <p:val>
                                            <p:strVal val="#ppt_w"/>
                                          </p:val>
                                        </p:tav>
                                      </p:tavLst>
                                    </p:anim>
                                    <p:anim calcmode="lin" valueType="num">
                                      <p:cBhvr>
                                        <p:cTn id="32" dur="500" fill="hold"/>
                                        <p:tgtEl>
                                          <p:spTgt spid="49"/>
                                        </p:tgtEl>
                                        <p:attrNameLst>
                                          <p:attrName>ppt_h</p:attrName>
                                        </p:attrNameLst>
                                      </p:cBhvr>
                                      <p:tavLst>
                                        <p:tav tm="0">
                                          <p:val>
                                            <p:fltVal val="0"/>
                                          </p:val>
                                        </p:tav>
                                        <p:tav tm="100000">
                                          <p:val>
                                            <p:strVal val="#ppt_h"/>
                                          </p:val>
                                        </p:tav>
                                      </p:tavLst>
                                    </p:anim>
                                    <p:animEffect transition="in" filter="fade">
                                      <p:cBhvr>
                                        <p:cTn id="33" dur="500"/>
                                        <p:tgtEl>
                                          <p:spTgt spid="49"/>
                                        </p:tgtEl>
                                      </p:cBhvr>
                                    </p:animEffect>
                                  </p:childTnLst>
                                </p:cTn>
                              </p:par>
                              <p:par>
                                <p:cTn id="34" presetID="18" presetClass="entr" presetSubtype="6"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strips(downRight)">
                                      <p:cBhvr>
                                        <p:cTn id="36" dur="500"/>
                                        <p:tgtEl>
                                          <p:spTgt spid="9"/>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93"/>
                                        </p:tgtEl>
                                        <p:attrNameLst>
                                          <p:attrName>style.visibility</p:attrName>
                                        </p:attrNameLst>
                                      </p:cBhvr>
                                      <p:to>
                                        <p:strVal val="visible"/>
                                      </p:to>
                                    </p:set>
                                    <p:anim calcmode="lin" valueType="num">
                                      <p:cBhvr>
                                        <p:cTn id="39" dur="500" fill="hold"/>
                                        <p:tgtEl>
                                          <p:spTgt spid="93"/>
                                        </p:tgtEl>
                                        <p:attrNameLst>
                                          <p:attrName>ppt_w</p:attrName>
                                        </p:attrNameLst>
                                      </p:cBhvr>
                                      <p:tavLst>
                                        <p:tav tm="0">
                                          <p:val>
                                            <p:fltVal val="0"/>
                                          </p:val>
                                        </p:tav>
                                        <p:tav tm="100000">
                                          <p:val>
                                            <p:strVal val="#ppt_w"/>
                                          </p:val>
                                        </p:tav>
                                      </p:tavLst>
                                    </p:anim>
                                    <p:anim calcmode="lin" valueType="num">
                                      <p:cBhvr>
                                        <p:cTn id="40" dur="500" fill="hold"/>
                                        <p:tgtEl>
                                          <p:spTgt spid="93"/>
                                        </p:tgtEl>
                                        <p:attrNameLst>
                                          <p:attrName>ppt_h</p:attrName>
                                        </p:attrNameLst>
                                      </p:cBhvr>
                                      <p:tavLst>
                                        <p:tav tm="0">
                                          <p:val>
                                            <p:fltVal val="0"/>
                                          </p:val>
                                        </p:tav>
                                        <p:tav tm="100000">
                                          <p:val>
                                            <p:strVal val="#ppt_h"/>
                                          </p:val>
                                        </p:tav>
                                      </p:tavLst>
                                    </p:anim>
                                    <p:animEffect transition="in" filter="fade">
                                      <p:cBhvr>
                                        <p:cTn id="41" dur="500"/>
                                        <p:tgtEl>
                                          <p:spTgt spid="9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500" fill="hold"/>
                                        <p:tgtEl>
                                          <p:spTgt spid="52"/>
                                        </p:tgtEl>
                                        <p:attrNameLst>
                                          <p:attrName>ppt_w</p:attrName>
                                        </p:attrNameLst>
                                      </p:cBhvr>
                                      <p:tavLst>
                                        <p:tav tm="0">
                                          <p:val>
                                            <p:fltVal val="0"/>
                                          </p:val>
                                        </p:tav>
                                        <p:tav tm="100000">
                                          <p:val>
                                            <p:strVal val="#ppt_w"/>
                                          </p:val>
                                        </p:tav>
                                      </p:tavLst>
                                    </p:anim>
                                    <p:anim calcmode="lin" valueType="num">
                                      <p:cBhvr>
                                        <p:cTn id="45" dur="500" fill="hold"/>
                                        <p:tgtEl>
                                          <p:spTgt spid="52"/>
                                        </p:tgtEl>
                                        <p:attrNameLst>
                                          <p:attrName>ppt_h</p:attrName>
                                        </p:attrNameLst>
                                      </p:cBhvr>
                                      <p:tavLst>
                                        <p:tav tm="0">
                                          <p:val>
                                            <p:fltVal val="0"/>
                                          </p:val>
                                        </p:tav>
                                        <p:tav tm="100000">
                                          <p:val>
                                            <p:strVal val="#ppt_h"/>
                                          </p:val>
                                        </p:tav>
                                      </p:tavLst>
                                    </p:anim>
                                    <p:animEffect transition="in" filter="fade">
                                      <p:cBhvr>
                                        <p:cTn id="46" dur="500"/>
                                        <p:tgtEl>
                                          <p:spTgt spid="52"/>
                                        </p:tgtEl>
                                      </p:cBhvr>
                                    </p:animEffect>
                                  </p:childTnLst>
                                </p:cTn>
                              </p:par>
                              <p:par>
                                <p:cTn id="47" presetID="18" presetClass="entr" presetSubtype="6"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strips(downRight)">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4"/>
                                        </p:tgtEl>
                                        <p:attrNameLst>
                                          <p:attrName>style.visibility</p:attrName>
                                        </p:attrNameLst>
                                      </p:cBhvr>
                                      <p:to>
                                        <p:strVal val="visible"/>
                                      </p:to>
                                    </p:set>
                                    <p:anim calcmode="lin" valueType="num">
                                      <p:cBhvr>
                                        <p:cTn id="52" dur="500" fill="hold"/>
                                        <p:tgtEl>
                                          <p:spTgt spid="94"/>
                                        </p:tgtEl>
                                        <p:attrNameLst>
                                          <p:attrName>ppt_w</p:attrName>
                                        </p:attrNameLst>
                                      </p:cBhvr>
                                      <p:tavLst>
                                        <p:tav tm="0">
                                          <p:val>
                                            <p:fltVal val="0"/>
                                          </p:val>
                                        </p:tav>
                                        <p:tav tm="100000">
                                          <p:val>
                                            <p:strVal val="#ppt_w"/>
                                          </p:val>
                                        </p:tav>
                                      </p:tavLst>
                                    </p:anim>
                                    <p:anim calcmode="lin" valueType="num">
                                      <p:cBhvr>
                                        <p:cTn id="53" dur="500" fill="hold"/>
                                        <p:tgtEl>
                                          <p:spTgt spid="94"/>
                                        </p:tgtEl>
                                        <p:attrNameLst>
                                          <p:attrName>ppt_h</p:attrName>
                                        </p:attrNameLst>
                                      </p:cBhvr>
                                      <p:tavLst>
                                        <p:tav tm="0">
                                          <p:val>
                                            <p:fltVal val="0"/>
                                          </p:val>
                                        </p:tav>
                                        <p:tav tm="100000">
                                          <p:val>
                                            <p:strVal val="#ppt_h"/>
                                          </p:val>
                                        </p:tav>
                                      </p:tavLst>
                                    </p:anim>
                                    <p:animEffect transition="in" filter="fade">
                                      <p:cBhvr>
                                        <p:cTn id="54" dur="500"/>
                                        <p:tgtEl>
                                          <p:spTgt spid="9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95"/>
                                        </p:tgtEl>
                                        <p:attrNameLst>
                                          <p:attrName>style.visibility</p:attrName>
                                        </p:attrNameLst>
                                      </p:cBhvr>
                                      <p:to>
                                        <p:strVal val="visible"/>
                                      </p:to>
                                    </p:set>
                                    <p:anim calcmode="lin" valueType="num">
                                      <p:cBhvr>
                                        <p:cTn id="57" dur="500" fill="hold"/>
                                        <p:tgtEl>
                                          <p:spTgt spid="95"/>
                                        </p:tgtEl>
                                        <p:attrNameLst>
                                          <p:attrName>ppt_w</p:attrName>
                                        </p:attrNameLst>
                                      </p:cBhvr>
                                      <p:tavLst>
                                        <p:tav tm="0">
                                          <p:val>
                                            <p:fltVal val="0"/>
                                          </p:val>
                                        </p:tav>
                                        <p:tav tm="100000">
                                          <p:val>
                                            <p:strVal val="#ppt_w"/>
                                          </p:val>
                                        </p:tav>
                                      </p:tavLst>
                                    </p:anim>
                                    <p:anim calcmode="lin" valueType="num">
                                      <p:cBhvr>
                                        <p:cTn id="58" dur="500" fill="hold"/>
                                        <p:tgtEl>
                                          <p:spTgt spid="95"/>
                                        </p:tgtEl>
                                        <p:attrNameLst>
                                          <p:attrName>ppt_h</p:attrName>
                                        </p:attrNameLst>
                                      </p:cBhvr>
                                      <p:tavLst>
                                        <p:tav tm="0">
                                          <p:val>
                                            <p:fltVal val="0"/>
                                          </p:val>
                                        </p:tav>
                                        <p:tav tm="100000">
                                          <p:val>
                                            <p:strVal val="#ppt_h"/>
                                          </p:val>
                                        </p:tav>
                                      </p:tavLst>
                                    </p:anim>
                                    <p:animEffect transition="in" filter="fade">
                                      <p:cBhvr>
                                        <p:cTn id="59" dur="500"/>
                                        <p:tgtEl>
                                          <p:spTgt spid="95"/>
                                        </p:tgtEl>
                                      </p:cBhvr>
                                    </p:animEffect>
                                  </p:childTnLst>
                                </p:cTn>
                              </p:par>
                              <p:par>
                                <p:cTn id="60" presetID="22" presetClass="entr" presetSubtype="8" fill="hold" nodeType="with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96"/>
                                        </p:tgtEl>
                                        <p:attrNameLst>
                                          <p:attrName>style.visibility</p:attrName>
                                        </p:attrNameLst>
                                      </p:cBhvr>
                                      <p:to>
                                        <p:strVal val="visible"/>
                                      </p:to>
                                    </p:set>
                                    <p:anim calcmode="lin" valueType="num">
                                      <p:cBhvr>
                                        <p:cTn id="65" dur="500" fill="hold"/>
                                        <p:tgtEl>
                                          <p:spTgt spid="96"/>
                                        </p:tgtEl>
                                        <p:attrNameLst>
                                          <p:attrName>ppt_w</p:attrName>
                                        </p:attrNameLst>
                                      </p:cBhvr>
                                      <p:tavLst>
                                        <p:tav tm="0">
                                          <p:val>
                                            <p:fltVal val="0"/>
                                          </p:val>
                                        </p:tav>
                                        <p:tav tm="100000">
                                          <p:val>
                                            <p:strVal val="#ppt_w"/>
                                          </p:val>
                                        </p:tav>
                                      </p:tavLst>
                                    </p:anim>
                                    <p:anim calcmode="lin" valueType="num">
                                      <p:cBhvr>
                                        <p:cTn id="66" dur="500" fill="hold"/>
                                        <p:tgtEl>
                                          <p:spTgt spid="96"/>
                                        </p:tgtEl>
                                        <p:attrNameLst>
                                          <p:attrName>ppt_h</p:attrName>
                                        </p:attrNameLst>
                                      </p:cBhvr>
                                      <p:tavLst>
                                        <p:tav tm="0">
                                          <p:val>
                                            <p:fltVal val="0"/>
                                          </p:val>
                                        </p:tav>
                                        <p:tav tm="100000">
                                          <p:val>
                                            <p:strVal val="#ppt_h"/>
                                          </p:val>
                                        </p:tav>
                                      </p:tavLst>
                                    </p:anim>
                                    <p:animEffect transition="in" filter="fade">
                                      <p:cBhvr>
                                        <p:cTn id="67" dur="500"/>
                                        <p:tgtEl>
                                          <p:spTgt spid="96"/>
                                        </p:tgtEl>
                                      </p:cBhvr>
                                    </p:animEffect>
                                  </p:childTnLst>
                                </p:cTn>
                              </p:par>
                              <p:par>
                                <p:cTn id="68" presetID="22" presetClass="entr" presetSubtype="8" fill="hold" nodeType="with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wipe(left)">
                                      <p:cBhvr>
                                        <p:cTn id="70" dur="500"/>
                                        <p:tgtEl>
                                          <p:spTgt spid="1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97"/>
                                        </p:tgtEl>
                                        <p:attrNameLst>
                                          <p:attrName>style.visibility</p:attrName>
                                        </p:attrNameLst>
                                      </p:cBhvr>
                                      <p:to>
                                        <p:strVal val="visible"/>
                                      </p:to>
                                    </p:set>
                                    <p:anim calcmode="lin" valueType="num">
                                      <p:cBhvr>
                                        <p:cTn id="73" dur="500" fill="hold"/>
                                        <p:tgtEl>
                                          <p:spTgt spid="97"/>
                                        </p:tgtEl>
                                        <p:attrNameLst>
                                          <p:attrName>ppt_w</p:attrName>
                                        </p:attrNameLst>
                                      </p:cBhvr>
                                      <p:tavLst>
                                        <p:tav tm="0">
                                          <p:val>
                                            <p:fltVal val="0"/>
                                          </p:val>
                                        </p:tav>
                                        <p:tav tm="100000">
                                          <p:val>
                                            <p:strVal val="#ppt_w"/>
                                          </p:val>
                                        </p:tav>
                                      </p:tavLst>
                                    </p:anim>
                                    <p:anim calcmode="lin" valueType="num">
                                      <p:cBhvr>
                                        <p:cTn id="74" dur="500" fill="hold"/>
                                        <p:tgtEl>
                                          <p:spTgt spid="97"/>
                                        </p:tgtEl>
                                        <p:attrNameLst>
                                          <p:attrName>ppt_h</p:attrName>
                                        </p:attrNameLst>
                                      </p:cBhvr>
                                      <p:tavLst>
                                        <p:tav tm="0">
                                          <p:val>
                                            <p:fltVal val="0"/>
                                          </p:val>
                                        </p:tav>
                                        <p:tav tm="100000">
                                          <p:val>
                                            <p:strVal val="#ppt_h"/>
                                          </p:val>
                                        </p:tav>
                                      </p:tavLst>
                                    </p:anim>
                                    <p:animEffect transition="in" filter="fade">
                                      <p:cBhvr>
                                        <p:cTn id="75" dur="500"/>
                                        <p:tgtEl>
                                          <p:spTgt spid="97"/>
                                        </p:tgtEl>
                                      </p:cBhvr>
                                    </p:animEffect>
                                  </p:childTnLst>
                                </p:cTn>
                              </p:par>
                              <p:par>
                                <p:cTn id="76" presetID="22" presetClass="entr" presetSubtype="8"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left)">
                                      <p:cBhvr>
                                        <p:cTn id="78" dur="500"/>
                                        <p:tgtEl>
                                          <p:spTgt spid="13"/>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98"/>
                                        </p:tgtEl>
                                        <p:attrNameLst>
                                          <p:attrName>style.visibility</p:attrName>
                                        </p:attrNameLst>
                                      </p:cBhvr>
                                      <p:to>
                                        <p:strVal val="visible"/>
                                      </p:to>
                                    </p:set>
                                    <p:anim calcmode="lin" valueType="num">
                                      <p:cBhvr>
                                        <p:cTn id="81" dur="500" fill="hold"/>
                                        <p:tgtEl>
                                          <p:spTgt spid="98"/>
                                        </p:tgtEl>
                                        <p:attrNameLst>
                                          <p:attrName>ppt_w</p:attrName>
                                        </p:attrNameLst>
                                      </p:cBhvr>
                                      <p:tavLst>
                                        <p:tav tm="0">
                                          <p:val>
                                            <p:fltVal val="0"/>
                                          </p:val>
                                        </p:tav>
                                        <p:tav tm="100000">
                                          <p:val>
                                            <p:strVal val="#ppt_w"/>
                                          </p:val>
                                        </p:tav>
                                      </p:tavLst>
                                    </p:anim>
                                    <p:anim calcmode="lin" valueType="num">
                                      <p:cBhvr>
                                        <p:cTn id="82" dur="500" fill="hold"/>
                                        <p:tgtEl>
                                          <p:spTgt spid="98"/>
                                        </p:tgtEl>
                                        <p:attrNameLst>
                                          <p:attrName>ppt_h</p:attrName>
                                        </p:attrNameLst>
                                      </p:cBhvr>
                                      <p:tavLst>
                                        <p:tav tm="0">
                                          <p:val>
                                            <p:fltVal val="0"/>
                                          </p:val>
                                        </p:tav>
                                        <p:tav tm="100000">
                                          <p:val>
                                            <p:strVal val="#ppt_h"/>
                                          </p:val>
                                        </p:tav>
                                      </p:tavLst>
                                    </p:anim>
                                    <p:animEffect transition="in" filter="fade">
                                      <p:cBhvr>
                                        <p:cTn id="83" dur="500"/>
                                        <p:tgtEl>
                                          <p:spTgt spid="98"/>
                                        </p:tgtEl>
                                      </p:cBhvr>
                                    </p:animEffect>
                                  </p:childTnLst>
                                </p:cTn>
                              </p:par>
                              <p:par>
                                <p:cTn id="84" presetID="22" presetClass="entr" presetSubtype="8" fill="hold" nodeType="with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left)">
                                      <p:cBhvr>
                                        <p:cTn id="8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9" grpId="0" animBg="1"/>
      <p:bldP spid="52" grpId="0" animBg="1"/>
      <p:bldP spid="91" grpId="0"/>
      <p:bldP spid="92" grpId="0"/>
      <p:bldP spid="93" grpId="0"/>
      <p:bldP spid="94" grpId="0"/>
      <p:bldP spid="95" grpId="0" animBg="1"/>
      <p:bldP spid="96" grpId="0" animBg="1"/>
      <p:bldP spid="97" grpId="0" animBg="1"/>
      <p:bldP spid="98" grpId="0" animBg="1"/>
    </p:bldLst>
  </p:timing>
</p:sld>
</file>

<file path=ppt/tags/tag1.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自定义 497">
      <a:dk1>
        <a:sysClr val="windowText" lastClr="000000"/>
      </a:dk1>
      <a:lt1>
        <a:sysClr val="window" lastClr="FFFFFF"/>
      </a:lt1>
      <a:dk2>
        <a:srgbClr val="646B86"/>
      </a:dk2>
      <a:lt2>
        <a:srgbClr val="C5D1D7"/>
      </a:lt2>
      <a:accent1>
        <a:srgbClr val="156C37"/>
      </a:accent1>
      <a:accent2>
        <a:srgbClr val="C10D0E"/>
      </a:accent2>
      <a:accent3>
        <a:srgbClr val="156C37"/>
      </a:accent3>
      <a:accent4>
        <a:srgbClr val="C10D0E"/>
      </a:accent4>
      <a:accent5>
        <a:srgbClr val="156C37"/>
      </a:accent5>
      <a:accent6>
        <a:srgbClr val="C10D0E"/>
      </a:accent6>
      <a:hlink>
        <a:srgbClr val="156C37"/>
      </a:hlink>
      <a:folHlink>
        <a:srgbClr val="C10D0E"/>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(16:9)</PresentationFormat>
  <Paragraphs>232</Paragraphs>
  <Slides>24</Slides>
  <Notes>0</Notes>
  <TotalTime>0</TotalTime>
  <HiddenSlides>0</HiddenSlides>
  <MMClips>2</MMClips>
  <ScaleCrop>0</ScaleCrop>
  <HeadingPairs>
    <vt:vector baseType="variant" size="6">
      <vt:variant>
        <vt:lpstr>Fonts used</vt:lpstr>
      </vt:variant>
      <vt:variant>
        <vt:i4>15</vt:i4>
      </vt:variant>
      <vt:variant>
        <vt:lpstr>Theme</vt:lpstr>
      </vt:variant>
      <vt:variant>
        <vt:i4>1</vt:i4>
      </vt:variant>
      <vt:variant>
        <vt:lpstr>Slide Titles</vt:lpstr>
      </vt:variant>
      <vt:variant>
        <vt:i4>24</vt:i4>
      </vt:variant>
    </vt:vector>
  </HeadingPairs>
  <TitlesOfParts>
    <vt:vector baseType="lpstr" size="40">
      <vt:lpstr>Arial</vt:lpstr>
      <vt:lpstr>Calibri Light</vt:lpstr>
      <vt:lpstr>宋体</vt:lpstr>
      <vt:lpstr>Calibri</vt:lpstr>
      <vt:lpstr>Lato Regular</vt:lpstr>
      <vt:lpstr>Lato Hairline</vt:lpstr>
      <vt:lpstr>Lato Light</vt:lpstr>
      <vt:lpstr>华文琥珀</vt:lpstr>
      <vt:lpstr>方正大标宋简体</vt:lpstr>
      <vt:lpstr>微软雅黑</vt:lpstr>
      <vt:lpstr>League Gothic Regular</vt:lpstr>
      <vt:lpstr>Gill Sans</vt:lpstr>
      <vt:lpstr>FontAwesome</vt:lpstr>
      <vt:lpstr>Arial Black</vt:lpstr>
      <vt:lpstr>Source Sans Pro Light</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王方方1420520428</cp:lastModifiedBy>
  <cp:revision>19</cp:revision>
  <dcterms:created xsi:type="dcterms:W3CDTF">2017-07-25T02:42:00Z</dcterms:created>
  <dcterms:modified xsi:type="dcterms:W3CDTF">2023-10-15T16:48:35Z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