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4" r:id="rId20"/>
    <p:sldId id="279" r:id="rId21"/>
    <p:sldId id="272" r:id="rId22"/>
    <p:sldId id="273" r:id="rId23"/>
    <p:sldId id="275" r:id="rId24"/>
    <p:sldId id="276" r:id="rId25"/>
    <p:sldId id="28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70691529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310BA5-81BA-4A7C-A14B-60BD82DBA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C18B29-7710-4AA6-A826-A52D598305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178F45-8911-43C0-A317-8B262EE16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BE363A-47F0-4B41-8591-FA0057D0D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81346A-4DF8-4127-81CB-B50117C3C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B6B864-CF67-489B-927A-FA471D5B1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517737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DC453D-437F-4DFB-B06E-CAA6F3AD5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D89295-28F7-4512-9837-2C4649A4C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A17BA-CB66-429B-B3AA-52D86344B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0506BB-252F-4FF0-ACD6-D691A4004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7016B2-31A8-4EA7-8728-6B3C2A837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34026626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B7E322-FD6D-4729-B43D-25AB6C59E5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AFDA62-2DE8-4777-981F-DF635CFA5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B9F77B-31F1-4E62-BD63-DB2A11BCE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338554-AE4A-4A8E-8A9E-3517F6C2F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62E4C7-47C5-4F22-A329-55EA9F79E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1324311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D55A250-A63D-45C3-BB7F-D1C5F8A2C190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374318" y="2800516"/>
            <a:ext cx="5996948" cy="8114967"/>
          </a:xfrm>
          <a:prstGeom prst="rect">
            <a:avLst/>
          </a:prstGeom>
        </p:spPr>
      </p:pic>
      <p:pic>
        <p:nvPicPr>
          <p:cNvPr id="8" name="图片 7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A2B978F-A008-4AC8-8818-F626CEB42A75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16">
            <a:off x="-3545653" y="-1077402"/>
            <a:ext cx="6547935" cy="886055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5B347BFC-5EFB-4A13-A348-AE3080CA8D61}"/>
              </a:ext>
            </a:extLst>
          </p:cNvPr>
          <p:cNvGrpSpPr/>
          <p:nvPr userDrawn="1"/>
        </p:nvGrpSpPr>
        <p:grpSpPr>
          <a:xfrm>
            <a:off x="11010999" y="448573"/>
            <a:ext cx="743573" cy="3049370"/>
            <a:chOff x="11010999" y="448573"/>
            <a:chExt cx="743573" cy="304937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D15BB2C-07CB-454C-8EF5-8D4342E44325}"/>
                </a:ext>
              </a:extLst>
            </p:cNvPr>
            <p:cNvSpPr txBox="1"/>
            <p:nvPr userDrawn="1"/>
          </p:nvSpPr>
          <p:spPr>
            <a:xfrm>
              <a:off x="11089522" y="622683"/>
              <a:ext cx="615553" cy="27301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03521C6-1423-4AAF-9FC8-6FA17A6E273D}"/>
                </a:ext>
              </a:extLst>
            </p:cNvPr>
            <p:cNvSpPr/>
            <p:nvPr userDrawn="1"/>
          </p:nvSpPr>
          <p:spPr>
            <a:xfrm>
              <a:off x="11010999" y="448573"/>
              <a:ext cx="743573" cy="304937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219129071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D55A250-A63D-45C3-BB7F-D1C5F8A2C190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20367" y="3163734"/>
            <a:ext cx="7285140" cy="985812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D15BB2C-07CB-454C-8EF5-8D4342E44325}"/>
              </a:ext>
            </a:extLst>
          </p:cNvPr>
          <p:cNvSpPr txBox="1"/>
          <p:nvPr userDrawn="1"/>
        </p:nvSpPr>
        <p:spPr>
          <a:xfrm>
            <a:off x="11089522" y="622683"/>
            <a:ext cx="615553" cy="27301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3521C6-1423-4AAF-9FC8-6FA17A6E273D}"/>
              </a:ext>
            </a:extLst>
          </p:cNvPr>
          <p:cNvSpPr/>
          <p:nvPr userDrawn="1"/>
        </p:nvSpPr>
        <p:spPr>
          <a:xfrm>
            <a:off x="11010999" y="448573"/>
            <a:ext cx="743573" cy="304937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410495734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662417-8467-42D5-96F2-D754BFACB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901090-BDF7-41B1-B786-4BA439B60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26E1FA-4180-44F9-BA55-A18381314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797A20-B149-4BEB-835C-95AB5E849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B8AE15-FA12-49A4-81EF-EB8AC9F44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9680215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2C6D02-2203-461A-A3AD-73289BFD5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FB6553-1B37-404F-AF3F-3A0B57013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B143EA-C72C-4B80-B06F-74F85AD04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D1A628-0227-4979-93C4-9E2D2DDE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62DADC-E868-4999-95A7-00278AF10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3D74A8-A11D-4556-B69A-56B977DDB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88863762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1F3392-F102-4806-B431-72B780DF6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0C5496-6464-4B29-A9FB-98299537D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86D73A-19D3-40A8-8231-ED2CDE064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EF3539-262D-487C-BC9C-A0AD7D0649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2B13657-F67B-439C-A0AD-643AEB3331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CF05277-1E6C-4295-8215-057F8A196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39EE0AF-1DB3-46D5-AF87-0CC7D645E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80A58B1-AC38-40EE-8D42-21D80EBBF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69423774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DE3FB-D65D-4B2D-896B-BE5E7D966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B95748E-388B-4537-AB33-A87A666BC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57652D-C36F-4C68-80C0-62E0DC5C0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F1EF23-72A9-48BF-98A4-A3578D13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7588115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DD7D7F5-B0D5-46FB-A614-8018E0648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00A565-AF40-4A12-9A06-9639EE98D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74E3E4-C8FC-4C40-8673-811B179D3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087356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06A9B2-3AE9-4DDA-A530-9920F0E4C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ADD100-2881-4789-90F1-6A0F59811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1176E9-846F-4FF6-A9D5-B5977F7EB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273F5A-32B6-4B3D-A1CE-53FF37DEC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52A593-F4B0-4BD1-A12E-411EC91F3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64D101-9EA8-4769-84AE-597B61786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54213700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DE6299-6108-4837-BA2D-932FFD706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6DFDB0-7042-4FBF-9DFD-9386382F2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0E9E4-5531-435C-9421-DC5817C85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6231A-7CED-462A-8204-3DB65D26079E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0C04D3-9A98-462C-8908-95DEE4D54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774933-152B-4524-8250-555B8E097E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7003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1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audio" Target="../media/media1.mp3" /><Relationship Id="rId8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emf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emf" /><Relationship Id="rId3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Relationship Id="rId3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6.emf" /><Relationship Id="rId4" Type="http://schemas.openxmlformats.org/officeDocument/2006/relationships/image" Target="../media/image7.png" /><Relationship Id="rId5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emf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emf" /><Relationship Id="rId3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Relationship Id="rId3" Type="http://schemas.microsoft.com/office/2007/relationships/hdphoto" Target="../media/image22.wdp" /><Relationship Id="rId4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Relationship Id="rId3" Type="http://schemas.openxmlformats.org/officeDocument/2006/relationships/image" Target="../media/image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emf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emf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1.png" /><Relationship Id="rId4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emf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5AD926C-164A-4D14-8515-8500985B5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pic>
        <p:nvPicPr>
          <p:cNvPr id="7" name="图片 6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0BF09F51-C5AB-4910-804D-33DAD5564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335">
            <a:off x="3819139" y="2717935"/>
            <a:ext cx="4656400" cy="5123709"/>
          </a:xfrm>
          <a:prstGeom prst="rect">
            <a:avLst/>
          </a:prstGeom>
        </p:spPr>
      </p:pic>
      <p:pic>
        <p:nvPicPr>
          <p:cNvPr id="14" name="图片 13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5970268-9355-4919-A7A3-986433087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374318" y="2800516"/>
            <a:ext cx="5996948" cy="8114967"/>
          </a:xfrm>
          <a:prstGeom prst="rect">
            <a:avLst/>
          </a:prstGeom>
        </p:spPr>
      </p:pic>
      <p:pic>
        <p:nvPicPr>
          <p:cNvPr id="17" name="图片 1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BAA6CAC4-E816-4E45-8E83-F44BBE79F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16">
            <a:off x="-3545653" y="-1077402"/>
            <a:ext cx="6547935" cy="886055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9D09DF78-286C-40E4-A6E4-E3EF28E147BE}"/>
              </a:ext>
            </a:extLst>
          </p:cNvPr>
          <p:cNvGrpSpPr/>
          <p:nvPr/>
        </p:nvGrpSpPr>
        <p:grpSpPr>
          <a:xfrm>
            <a:off x="5569466" y="2322815"/>
            <a:ext cx="1340017" cy="1156767"/>
            <a:chOff x="7219783" y="767441"/>
            <a:chExt cx="1340017" cy="1156767"/>
          </a:xfrm>
        </p:grpSpPr>
        <p:pic>
          <p:nvPicPr>
            <p:cNvPr id="16" name="图片 15" descr="图片包含 美食&#10;&#10;已生成高可信度的说明">
              <a:extLst>
                <a:ext uri="{FF2B5EF4-FFF2-40B4-BE49-F238E27FC236}">
                  <a16:creationId xmlns:a16="http://schemas.microsoft.com/office/drawing/2014/main" id="{DB6E510F-7DE8-48EE-AE0E-551D088FE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783" y="767441"/>
              <a:ext cx="1340017" cy="1156767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7330B2-03AF-403A-B06D-F0E20CA6FE84}"/>
                </a:ext>
              </a:extLst>
            </p:cNvPr>
            <p:cNvSpPr txBox="1"/>
            <p:nvPr/>
          </p:nvSpPr>
          <p:spPr>
            <a:xfrm>
              <a:off x="7515577" y="98361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CCCBD94-8453-4768-A505-DC5198E7CB25}"/>
              </a:ext>
            </a:extLst>
          </p:cNvPr>
          <p:cNvSpPr txBox="1"/>
          <p:nvPr/>
        </p:nvSpPr>
        <p:spPr>
          <a:xfrm>
            <a:off x="5468471" y="463884"/>
            <a:ext cx="1292662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ea typeface="微软雅黑 Light" panose="020b0502040204020203" pitchFamily="34" charset="-122"/>
              </a:rPr>
              <a:t>寻找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C638CC4-0E1C-4555-954D-E3BE9FD1C912}"/>
              </a:ext>
            </a:extLst>
          </p:cNvPr>
          <p:cNvSpPr/>
          <p:nvPr/>
        </p:nvSpPr>
        <p:spPr>
          <a:xfrm>
            <a:off x="4683435" y="1659818"/>
            <a:ext cx="923330" cy="193899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千里马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91C143D-73C7-4E5D-AA48-ABF44F8CCCA6}"/>
              </a:ext>
            </a:extLst>
          </p:cNvPr>
          <p:cNvCxnSpPr/>
          <p:nvPr/>
        </p:nvCxnSpPr>
        <p:spPr>
          <a:xfrm flipH="1">
            <a:off x="5543265" y="1034006"/>
            <a:ext cx="0" cy="255687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游戏原声 - 剑侠情缘">
            <a:hlinkClick action="ppaction://media"/>
            <a:extLst>
              <a:ext uri="{FF2B5EF4-FFF2-40B4-BE49-F238E27FC236}">
                <a16:creationId xmlns:a16="http://schemas.microsoft.com/office/drawing/2014/main" id="{24BCC462-EFFB-4759-87F5-A0C84297B15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36053" y="-7822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23736216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C82C44-E753-42EE-A6DA-3D27F820E289}"/>
              </a:ext>
            </a:extLst>
          </p:cNvPr>
          <p:cNvSpPr/>
          <p:nvPr/>
        </p:nvSpPr>
        <p:spPr>
          <a:xfrm>
            <a:off x="714375" y="819150"/>
            <a:ext cx="9744075" cy="44767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4" name="图片 3" descr="图片包含 户外, 站立, 动物, 哺乳动物&#10;&#10;已生成极高可信度的说明">
            <a:extLst>
              <a:ext uri="{FF2B5EF4-FFF2-40B4-BE49-F238E27FC236}">
                <a16:creationId xmlns:a16="http://schemas.microsoft.com/office/drawing/2014/main" id="{08CFEACB-3BD5-40CD-84FB-83535884E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6" y="1095374"/>
            <a:ext cx="2722220" cy="420052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1DCDDB-6C9F-4C9B-837A-F8C5C3D9A203}"/>
              </a:ext>
            </a:extLst>
          </p:cNvPr>
          <p:cNvGrpSpPr/>
          <p:nvPr/>
        </p:nvGrpSpPr>
        <p:grpSpPr>
          <a:xfrm>
            <a:off x="4004414" y="1102051"/>
            <a:ext cx="1379392" cy="3831899"/>
            <a:chOff x="4004414" y="1102051"/>
            <a:chExt cx="1379392" cy="383189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B2AA457-2915-4702-AC1A-862A8112117F}"/>
                </a:ext>
              </a:extLst>
            </p:cNvPr>
            <p:cNvGrpSpPr/>
            <p:nvPr/>
          </p:nvGrpSpPr>
          <p:grpSpPr>
            <a:xfrm>
              <a:off x="4004414" y="1102051"/>
              <a:ext cx="1379392" cy="1190757"/>
              <a:chOff x="7466415" y="822239"/>
              <a:chExt cx="1379392" cy="1190757"/>
            </a:xfrm>
          </p:grpSpPr>
          <p:pic>
            <p:nvPicPr>
              <p:cNvPr id="6" name="图片 5" descr="图片包含 美食&#10;&#10;已生成高可信度的说明">
                <a:extLst>
                  <a:ext uri="{FF2B5EF4-FFF2-40B4-BE49-F238E27FC236}">
                    <a16:creationId xmlns:a16="http://schemas.microsoft.com/office/drawing/2014/main" id="{FCB96B78-5AB5-43DD-89EE-6DC74B5F40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0E6F86-DA8D-4A32-BDC4-0EBCD0B94A75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壹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37DF0A4-078C-4D0A-A8F5-9F9F0014C378}"/>
                </a:ext>
              </a:extLst>
            </p:cNvPr>
            <p:cNvSpPr/>
            <p:nvPr/>
          </p:nvSpPr>
          <p:spPr>
            <a:xfrm>
              <a:off x="4062367" y="2292808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49200F-A1FC-4628-A5BB-2DE025A7785E}"/>
              </a:ext>
            </a:extLst>
          </p:cNvPr>
          <p:cNvGrpSpPr/>
          <p:nvPr/>
        </p:nvGrpSpPr>
        <p:grpSpPr>
          <a:xfrm>
            <a:off x="5951842" y="1125295"/>
            <a:ext cx="1368616" cy="3829880"/>
            <a:chOff x="5951842" y="1125295"/>
            <a:chExt cx="1368616" cy="382988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F871D83-A4CC-49EB-96FD-3FFA13827727}"/>
                </a:ext>
              </a:extLst>
            </p:cNvPr>
            <p:cNvGrpSpPr/>
            <p:nvPr/>
          </p:nvGrpSpPr>
          <p:grpSpPr>
            <a:xfrm>
              <a:off x="5951842" y="1125295"/>
              <a:ext cx="1368616" cy="1181455"/>
              <a:chOff x="7256865" y="848813"/>
              <a:chExt cx="1368616" cy="1181455"/>
            </a:xfrm>
          </p:grpSpPr>
          <p:pic>
            <p:nvPicPr>
              <p:cNvPr id="10" name="图片 9" descr="图片包含 美食&#10;&#10;已生成高可信度的说明">
                <a:extLst>
                  <a:ext uri="{FF2B5EF4-FFF2-40B4-BE49-F238E27FC236}">
                    <a16:creationId xmlns:a16="http://schemas.microsoft.com/office/drawing/2014/main" id="{7E772DED-E8A4-4514-9298-F99EE0CD5B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CF6BFE0-BDFA-421B-8BDC-5F80061FA926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贰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AA844E-95DA-4A83-8477-D63C730E25B0}"/>
                </a:ext>
              </a:extLst>
            </p:cNvPr>
            <p:cNvSpPr/>
            <p:nvPr/>
          </p:nvSpPr>
          <p:spPr>
            <a:xfrm>
              <a:off x="6059069" y="2314033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042FD7-E7A9-41CC-9D0D-C20A783DCE9F}"/>
              </a:ext>
            </a:extLst>
          </p:cNvPr>
          <p:cNvGrpSpPr/>
          <p:nvPr/>
        </p:nvGrpSpPr>
        <p:grpSpPr>
          <a:xfrm>
            <a:off x="8006279" y="1115993"/>
            <a:ext cx="1379392" cy="3831899"/>
            <a:chOff x="8006279" y="1115993"/>
            <a:chExt cx="1379392" cy="383189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FBAA485-895B-48A7-882A-30CC409083B9}"/>
                </a:ext>
              </a:extLst>
            </p:cNvPr>
            <p:cNvGrpSpPr/>
            <p:nvPr/>
          </p:nvGrpSpPr>
          <p:grpSpPr>
            <a:xfrm>
              <a:off x="8006279" y="1115993"/>
              <a:ext cx="1379392" cy="1190757"/>
              <a:chOff x="7466415" y="822239"/>
              <a:chExt cx="1379392" cy="1190757"/>
            </a:xfrm>
          </p:grpSpPr>
          <p:pic>
            <p:nvPicPr>
              <p:cNvPr id="14" name="图片 13" descr="图片包含 美食&#10;&#10;已生成高可信度的说明">
                <a:extLst>
                  <a:ext uri="{FF2B5EF4-FFF2-40B4-BE49-F238E27FC236}">
                    <a16:creationId xmlns:a16="http://schemas.microsoft.com/office/drawing/2014/main" id="{C97E1919-4311-41C7-A657-D3A117BBE7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931AD1C-F9F1-4DA6-BFB4-9D6706B651E8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叁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7FF8F30-9EC2-4053-AAA8-4E36B2765DA2}"/>
                </a:ext>
              </a:extLst>
            </p:cNvPr>
            <p:cNvSpPr/>
            <p:nvPr/>
          </p:nvSpPr>
          <p:spPr>
            <a:xfrm>
              <a:off x="8064232" y="2306750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348596418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D9B988-8CB9-4A4C-BD58-4B28A19366FA}"/>
              </a:ext>
            </a:extLst>
          </p:cNvPr>
          <p:cNvGrpSpPr/>
          <p:nvPr/>
        </p:nvGrpSpPr>
        <p:grpSpPr>
          <a:xfrm>
            <a:off x="1251403" y="848179"/>
            <a:ext cx="2449739" cy="4476750"/>
            <a:chOff x="1251403" y="848179"/>
            <a:chExt cx="2449739" cy="44767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49B3518-68B4-4360-8A49-8320169DEFB4}"/>
                </a:ext>
              </a:extLst>
            </p:cNvPr>
            <p:cNvSpPr/>
            <p:nvPr/>
          </p:nvSpPr>
          <p:spPr>
            <a:xfrm>
              <a:off x="1251403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 Light" panose="020b0502040204020203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E20490-FB60-4FFD-9C24-836178BEEEC9}"/>
                </a:ext>
              </a:extLst>
            </p:cNvPr>
            <p:cNvGrpSpPr/>
            <p:nvPr/>
          </p:nvGrpSpPr>
          <p:grpSpPr>
            <a:xfrm>
              <a:off x="1798242" y="1131080"/>
              <a:ext cx="1379392" cy="1190757"/>
              <a:chOff x="7466415" y="822239"/>
              <a:chExt cx="1379392" cy="1190757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DD21347E-1B19-47F7-AC6C-864C00F031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7D11B2-FB46-4D15-B11F-252E0DC735FA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壹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0EA6080-FC8A-4F87-8ED6-34312F0F503A}"/>
                </a:ext>
              </a:extLst>
            </p:cNvPr>
            <p:cNvSpPr/>
            <p:nvPr/>
          </p:nvSpPr>
          <p:spPr>
            <a:xfrm>
              <a:off x="1856195" y="2321837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5540031-E61D-44BA-8926-C0DE861E26FB}"/>
              </a:ext>
            </a:extLst>
          </p:cNvPr>
          <p:cNvGrpSpPr/>
          <p:nvPr/>
        </p:nvGrpSpPr>
        <p:grpSpPr>
          <a:xfrm>
            <a:off x="8174719" y="848179"/>
            <a:ext cx="2449739" cy="4476750"/>
            <a:chOff x="8174719" y="848179"/>
            <a:chExt cx="2449739" cy="447675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DC63DFF-6282-4281-9680-DD353314FD0A}"/>
                </a:ext>
              </a:extLst>
            </p:cNvPr>
            <p:cNvSpPr/>
            <p:nvPr/>
          </p:nvSpPr>
          <p:spPr>
            <a:xfrm>
              <a:off x="8174719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 Light" panose="020b0502040204020203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93CA7DD-64BC-43CC-80B5-B96C08C9A102}"/>
                </a:ext>
              </a:extLst>
            </p:cNvPr>
            <p:cNvGrpSpPr/>
            <p:nvPr/>
          </p:nvGrpSpPr>
          <p:grpSpPr>
            <a:xfrm>
              <a:off x="8738584" y="1140382"/>
              <a:ext cx="1368616" cy="1181455"/>
              <a:chOff x="7256865" y="848813"/>
              <a:chExt cx="1368616" cy="1181455"/>
            </a:xfrm>
          </p:grpSpPr>
          <p:pic>
            <p:nvPicPr>
              <p:cNvPr id="11" name="图片 10" descr="图片包含 美食&#10;&#10;已生成高可信度的说明">
                <a:extLst>
                  <a:ext uri="{FF2B5EF4-FFF2-40B4-BE49-F238E27FC236}">
                    <a16:creationId xmlns:a16="http://schemas.microsoft.com/office/drawing/2014/main" id="{6E9297F6-1C36-409F-82F5-3DE56C9000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7E826C-2E60-4C62-A9CE-17B61D224A54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贰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43C8C3C-5F61-4215-9D78-F98A4D249F31}"/>
                </a:ext>
              </a:extLst>
            </p:cNvPr>
            <p:cNvSpPr/>
            <p:nvPr/>
          </p:nvSpPr>
          <p:spPr>
            <a:xfrm>
              <a:off x="8845811" y="2329120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B647A7-BED1-4CD0-ACD3-164F234AFA15}"/>
              </a:ext>
            </a:extLst>
          </p:cNvPr>
          <p:cNvGrpSpPr/>
          <p:nvPr/>
        </p:nvGrpSpPr>
        <p:grpSpPr>
          <a:xfrm>
            <a:off x="4713061" y="848179"/>
            <a:ext cx="2449739" cy="4476750"/>
            <a:chOff x="4713061" y="848179"/>
            <a:chExt cx="2449739" cy="44767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8D90161-3FB8-42AE-8211-294AD2BDABEF}"/>
                </a:ext>
              </a:extLst>
            </p:cNvPr>
            <p:cNvSpPr/>
            <p:nvPr/>
          </p:nvSpPr>
          <p:spPr>
            <a:xfrm>
              <a:off x="4713061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 Light" panose="020b0502040204020203" pitchFamily="34" charset="-122"/>
              </a:endParaRPr>
            </a:p>
          </p:txBody>
        </p:sp>
        <p:pic>
          <p:nvPicPr>
            <p:cNvPr id="5" name="图片 4" descr="图片包含 马, 站立, 户外, 动物&#10;&#10;已生成极高可信度的说明">
              <a:extLst>
                <a:ext uri="{FF2B5EF4-FFF2-40B4-BE49-F238E27FC236}">
                  <a16:creationId xmlns:a16="http://schemas.microsoft.com/office/drawing/2014/main" id="{D823CFB6-E897-4DB3-AA0C-35E45E18E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0968" y="2516086"/>
              <a:ext cx="2091832" cy="2808843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03DEFBC-2A26-4593-97AF-3D76FF53BD45}"/>
                </a:ext>
              </a:extLst>
            </p:cNvPr>
            <p:cNvSpPr/>
            <p:nvPr/>
          </p:nvSpPr>
          <p:spPr>
            <a:xfrm>
              <a:off x="5138434" y="1131080"/>
              <a:ext cx="1800493" cy="15540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338012728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5EB31016-0AB0-40E6-8E7C-53E1DD583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11">
            <a:off x="3604398" y="2343336"/>
            <a:ext cx="4625201" cy="5089379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34CF6912-20C9-4698-AB7F-FA95FDD8DDD2}"/>
              </a:ext>
            </a:extLst>
          </p:cNvPr>
          <p:cNvSpPr/>
          <p:nvPr/>
        </p:nvSpPr>
        <p:spPr>
          <a:xfrm>
            <a:off x="1479204" y="1411090"/>
            <a:ext cx="9392779" cy="6081615"/>
          </a:xfrm>
          <a:prstGeom prst="arc">
            <a:avLst>
              <a:gd name="adj1" fmla="val 11316086"/>
              <a:gd name="adj2" fmla="val 2095948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7A82F1-2DFC-4668-BF7C-F53EA573D9CB}"/>
              </a:ext>
            </a:extLst>
          </p:cNvPr>
          <p:cNvGrpSpPr/>
          <p:nvPr/>
        </p:nvGrpSpPr>
        <p:grpSpPr>
          <a:xfrm>
            <a:off x="1667614" y="2030966"/>
            <a:ext cx="1379392" cy="1190757"/>
            <a:chOff x="7466415" y="822239"/>
            <a:chExt cx="1379392" cy="1190757"/>
          </a:xfrm>
        </p:grpSpPr>
        <p:pic>
          <p:nvPicPr>
            <p:cNvPr id="6" name="图片 5" descr="图片包含 美食&#10;&#10;已生成高可信度的说明">
              <a:extLst>
                <a:ext uri="{FF2B5EF4-FFF2-40B4-BE49-F238E27FC236}">
                  <a16:creationId xmlns:a16="http://schemas.microsoft.com/office/drawing/2014/main" id="{DDE84A93-8951-4618-8F9D-ED4F2AFF1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8BEA4CF-AB11-4209-BB7E-171ED72AB801}"/>
                </a:ext>
              </a:extLst>
            </p:cNvPr>
            <p:cNvSpPr txBox="1"/>
            <p:nvPr/>
          </p:nvSpPr>
          <p:spPr>
            <a:xfrm>
              <a:off x="7627270" y="1102940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2014</a:t>
              </a:r>
              <a:endParaRPr lang="zh-CN" altLang="en-US" sz="280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3830ED-9635-4109-A395-D4E45E3C976B}"/>
              </a:ext>
            </a:extLst>
          </p:cNvPr>
          <p:cNvGrpSpPr/>
          <p:nvPr/>
        </p:nvGrpSpPr>
        <p:grpSpPr>
          <a:xfrm>
            <a:off x="3464836" y="1197867"/>
            <a:ext cx="1368616" cy="1181455"/>
            <a:chOff x="7256865" y="848813"/>
            <a:chExt cx="1368616" cy="1181455"/>
          </a:xfrm>
        </p:grpSpPr>
        <p:pic>
          <p:nvPicPr>
            <p:cNvPr id="12" name="图片 11" descr="图片包含 美食&#10;&#10;已生成高可信度的说明">
              <a:extLst>
                <a:ext uri="{FF2B5EF4-FFF2-40B4-BE49-F238E27FC236}">
                  <a16:creationId xmlns:a16="http://schemas.microsoft.com/office/drawing/2014/main" id="{5106678E-F3B4-45A1-AA6F-451CD185E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8D29A2F-4D34-44E6-8BB5-51B208BC9605}"/>
                </a:ext>
              </a:extLst>
            </p:cNvPr>
            <p:cNvSpPr txBox="1"/>
            <p:nvPr/>
          </p:nvSpPr>
          <p:spPr>
            <a:xfrm>
              <a:off x="7418876" y="1134194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2015</a:t>
              </a:r>
              <a:endParaRPr lang="zh-CN" altLang="en-US" sz="280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AA08BC-403D-4D8E-BF76-438D5E0D2457}"/>
              </a:ext>
            </a:extLst>
          </p:cNvPr>
          <p:cNvGrpSpPr/>
          <p:nvPr/>
        </p:nvGrpSpPr>
        <p:grpSpPr>
          <a:xfrm>
            <a:off x="5434304" y="815711"/>
            <a:ext cx="1379392" cy="1190757"/>
            <a:chOff x="7466415" y="822239"/>
            <a:chExt cx="1379392" cy="1190757"/>
          </a:xfrm>
        </p:grpSpPr>
        <p:pic>
          <p:nvPicPr>
            <p:cNvPr id="15" name="图片 14" descr="图片包含 美食&#10;&#10;已生成高可信度的说明">
              <a:extLst>
                <a:ext uri="{FF2B5EF4-FFF2-40B4-BE49-F238E27FC236}">
                  <a16:creationId xmlns:a16="http://schemas.microsoft.com/office/drawing/2014/main" id="{AD37EB0F-4A66-4669-8F12-459A7F160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45C9BF-109C-4081-BED1-93CFF52C6EFC}"/>
                </a:ext>
              </a:extLst>
            </p:cNvPr>
            <p:cNvSpPr txBox="1"/>
            <p:nvPr/>
          </p:nvSpPr>
          <p:spPr>
            <a:xfrm>
              <a:off x="7620241" y="1113016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2016</a:t>
              </a:r>
              <a:endParaRPr lang="zh-CN" altLang="en-US" sz="280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FF5C2D-CAF8-4AF9-A9F0-1BFF87097E79}"/>
              </a:ext>
            </a:extLst>
          </p:cNvPr>
          <p:cNvGrpSpPr/>
          <p:nvPr/>
        </p:nvGrpSpPr>
        <p:grpSpPr>
          <a:xfrm>
            <a:off x="9303621" y="2045207"/>
            <a:ext cx="1379392" cy="1190757"/>
            <a:chOff x="7466415" y="822239"/>
            <a:chExt cx="1379392" cy="1190757"/>
          </a:xfrm>
        </p:grpSpPr>
        <p:pic>
          <p:nvPicPr>
            <p:cNvPr id="21" name="图片 20" descr="图片包含 美食&#10;&#10;已生成高可信度的说明">
              <a:extLst>
                <a:ext uri="{FF2B5EF4-FFF2-40B4-BE49-F238E27FC236}">
                  <a16:creationId xmlns:a16="http://schemas.microsoft.com/office/drawing/2014/main" id="{46289FE9-4336-4CCE-94C7-8DC5B64E2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357E3D-899E-41D3-B579-B11E66D34559}"/>
                </a:ext>
              </a:extLst>
            </p:cNvPr>
            <p:cNvSpPr txBox="1"/>
            <p:nvPr/>
          </p:nvSpPr>
          <p:spPr>
            <a:xfrm>
              <a:off x="7637345" y="1088699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2018</a:t>
              </a:r>
              <a:endParaRPr lang="zh-CN" altLang="en-US" sz="280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8BCFE1-8112-4040-ADC6-CF8149A0AD3E}"/>
              </a:ext>
            </a:extLst>
          </p:cNvPr>
          <p:cNvGrpSpPr/>
          <p:nvPr/>
        </p:nvGrpSpPr>
        <p:grpSpPr>
          <a:xfrm>
            <a:off x="7311747" y="1070861"/>
            <a:ext cx="1368616" cy="1181455"/>
            <a:chOff x="7256865" y="848813"/>
            <a:chExt cx="1368616" cy="1181455"/>
          </a:xfrm>
        </p:grpSpPr>
        <p:pic>
          <p:nvPicPr>
            <p:cNvPr id="24" name="图片 23" descr="图片包含 美食&#10;&#10;已生成高可信度的说明">
              <a:extLst>
                <a:ext uri="{FF2B5EF4-FFF2-40B4-BE49-F238E27FC236}">
                  <a16:creationId xmlns:a16="http://schemas.microsoft.com/office/drawing/2014/main" id="{43435C2B-F483-4548-827B-31C892E3F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612312F-8753-4AF6-A279-3C9268C91F25}"/>
                </a:ext>
              </a:extLst>
            </p:cNvPr>
            <p:cNvSpPr txBox="1"/>
            <p:nvPr/>
          </p:nvSpPr>
          <p:spPr>
            <a:xfrm>
              <a:off x="7405498" y="1139231"/>
              <a:ext cx="9412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2017</a:t>
              </a:r>
              <a:endParaRPr lang="zh-CN" altLang="en-US" sz="280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06FDBC8C-F358-4ED4-BE68-BBD2A21E763A}"/>
              </a:ext>
            </a:extLst>
          </p:cNvPr>
          <p:cNvSpPr/>
          <p:nvPr/>
        </p:nvSpPr>
        <p:spPr>
          <a:xfrm>
            <a:off x="1828469" y="3227543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ea typeface="微软雅黑 Light" panose="020b0502040204020203" pitchFamily="34" charset="-122"/>
              </a:rPr>
              <a:t>请在此处添加详细描述文本语言描述尽量简洁生动。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28B1CAF-8F48-480F-BE64-3FA7C1F472F5}"/>
              </a:ext>
            </a:extLst>
          </p:cNvPr>
          <p:cNvSpPr/>
          <p:nvPr/>
        </p:nvSpPr>
        <p:spPr>
          <a:xfrm>
            <a:off x="3520407" y="2519132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ea typeface="微软雅黑 Light" panose="020b0502040204020203" pitchFamily="34" charset="-122"/>
              </a:rPr>
              <a:t>请在此处添加详细描述文本语言描述尽量简洁生动。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1FC748-5924-4ED9-BF30-144E1BDC5BEB}"/>
              </a:ext>
            </a:extLst>
          </p:cNvPr>
          <p:cNvSpPr/>
          <p:nvPr/>
        </p:nvSpPr>
        <p:spPr>
          <a:xfrm>
            <a:off x="5460926" y="2056279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ea typeface="微软雅黑 Light" panose="020b0502040204020203" pitchFamily="34" charset="-122"/>
              </a:rPr>
              <a:t>请在此处添加详细描述文本语言描述尽量简洁生动。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BB62524-E4C2-457B-9D5D-C71986FA6B55}"/>
              </a:ext>
            </a:extLst>
          </p:cNvPr>
          <p:cNvSpPr/>
          <p:nvPr/>
        </p:nvSpPr>
        <p:spPr>
          <a:xfrm>
            <a:off x="7284302" y="2311667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ea typeface="微软雅黑 Light" panose="020b0502040204020203" pitchFamily="34" charset="-122"/>
              </a:rPr>
              <a:t>请在此处添加详细描述文本语言描述尽量简洁生动。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A8D5ACB-C89A-41D8-BDAB-8BC213BDE027}"/>
              </a:ext>
            </a:extLst>
          </p:cNvPr>
          <p:cNvSpPr/>
          <p:nvPr/>
        </p:nvSpPr>
        <p:spPr>
          <a:xfrm>
            <a:off x="9368111" y="3299993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ea typeface="微软雅黑 Light" panose="020b0502040204020203" pitchFamily="34" charset="-122"/>
              </a:rPr>
              <a:t>请在此处添加详细描述文本语言描述尽量简洁生动。</a:t>
            </a:r>
          </a:p>
        </p:txBody>
      </p:sp>
    </p:spTree>
    <p:extLst>
      <p:ext uri="{BB962C8B-B14F-4D97-AF65-F5344CB8AC3E}">
        <p14:creationId val="236301164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1D68D95-B7DF-4928-8EFB-FC8FE166FDCE}"/>
              </a:ext>
            </a:extLst>
          </p:cNvPr>
          <p:cNvGrpSpPr/>
          <p:nvPr/>
        </p:nvGrpSpPr>
        <p:grpSpPr>
          <a:xfrm>
            <a:off x="569341" y="1625103"/>
            <a:ext cx="1655207" cy="1467740"/>
            <a:chOff x="1163478" y="2183807"/>
            <a:chExt cx="2206943" cy="195698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18AA507-9337-4D26-981C-E5863A039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63478" y="2183807"/>
              <a:ext cx="2206943" cy="1956986"/>
            </a:xfrm>
            <a:prstGeom prst="rect">
              <a:avLst/>
            </a:prstGeom>
          </p:spPr>
        </p:pic>
        <p:sp>
          <p:nvSpPr>
            <p:cNvPr id="4" name="Freeform 56">
              <a:extLst>
                <a:ext uri="{FF2B5EF4-FFF2-40B4-BE49-F238E27FC236}">
                  <a16:creationId xmlns:a16="http://schemas.microsoft.com/office/drawing/2014/main" id="{D32A0694-BAE4-4805-B02E-121025F849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0053" y="2773731"/>
              <a:ext cx="773792" cy="777138"/>
            </a:xfrm>
            <a:custGeom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DE5335-188B-4EA6-89E9-403C7CC397FB}"/>
              </a:ext>
            </a:extLst>
          </p:cNvPr>
          <p:cNvGrpSpPr/>
          <p:nvPr/>
        </p:nvGrpSpPr>
        <p:grpSpPr>
          <a:xfrm>
            <a:off x="2755618" y="3428750"/>
            <a:ext cx="1655207" cy="1467740"/>
            <a:chOff x="3585935" y="2183807"/>
            <a:chExt cx="2206943" cy="195698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8920D32-6BFA-495E-8EE5-04B4E30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585935" y="2183807"/>
              <a:ext cx="2206943" cy="1956986"/>
            </a:xfrm>
            <a:prstGeom prst="rect">
              <a:avLst/>
            </a:prstGeom>
          </p:spPr>
        </p:pic>
        <p:sp>
          <p:nvSpPr>
            <p:cNvPr id="7" name="Freeform 88">
              <a:extLst>
                <a:ext uri="{FF2B5EF4-FFF2-40B4-BE49-F238E27FC236}">
                  <a16:creationId xmlns:a16="http://schemas.microsoft.com/office/drawing/2014/main" id="{FE0CFAA2-8791-4074-AA10-92D539FA24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0717" y="2800412"/>
              <a:ext cx="757378" cy="726622"/>
            </a:xfrm>
            <a:custGeom>
              <a:gdLst>
                <a:gd name="T0" fmla="*/ 59 w 83"/>
                <a:gd name="T1" fmla="*/ 57 h 80"/>
                <a:gd name="T2" fmla="*/ 83 w 83"/>
                <a:gd name="T3" fmla="*/ 39 h 80"/>
                <a:gd name="T4" fmla="*/ 53 w 83"/>
                <a:gd name="T5" fmla="*/ 80 h 80"/>
                <a:gd name="T6" fmla="*/ 44 w 83"/>
                <a:gd name="T7" fmla="*/ 0 h 80"/>
                <a:gd name="T8" fmla="*/ 31 w 83"/>
                <a:gd name="T9" fmla="*/ 1 h 80"/>
                <a:gd name="T10" fmla="*/ 31 w 83"/>
                <a:gd name="T11" fmla="*/ 1 h 80"/>
                <a:gd name="T12" fmla="*/ 15 w 83"/>
                <a:gd name="T13" fmla="*/ 8 h 80"/>
                <a:gd name="T14" fmla="*/ 4 w 83"/>
                <a:gd name="T15" fmla="*/ 22 h 80"/>
                <a:gd name="T16" fmla="*/ 0 w 83"/>
                <a:gd name="T17" fmla="*/ 34 h 80"/>
                <a:gd name="T18" fmla="*/ 0 w 83"/>
                <a:gd name="T19" fmla="*/ 34 h 80"/>
                <a:gd name="T20" fmla="*/ 1 w 83"/>
                <a:gd name="T21" fmla="*/ 47 h 80"/>
                <a:gd name="T22" fmla="*/ 34 w 83"/>
                <a:gd name="T23" fmla="*/ 78 h 80"/>
                <a:gd name="T24" fmla="*/ 34 w 83"/>
                <a:gd name="T25" fmla="*/ 78 h 80"/>
                <a:gd name="T26" fmla="*/ 27 w 83"/>
                <a:gd name="T27" fmla="*/ 62 h 80"/>
                <a:gd name="T28" fmla="*/ 42 w 83"/>
                <a:gd name="T29" fmla="*/ 56 h 80"/>
                <a:gd name="T30" fmla="*/ 57 w 83"/>
                <a:gd name="T31" fmla="*/ 43 h 80"/>
                <a:gd name="T32" fmla="*/ 62 w 83"/>
                <a:gd name="T33" fmla="*/ 50 h 80"/>
                <a:gd name="T34" fmla="*/ 70 w 83"/>
                <a:gd name="T35" fmla="*/ 43 h 80"/>
                <a:gd name="T36" fmla="*/ 70 w 83"/>
                <a:gd name="T37" fmla="*/ 43 h 80"/>
                <a:gd name="T38" fmla="*/ 68 w 83"/>
                <a:gd name="T39" fmla="*/ 51 h 80"/>
                <a:gd name="T40" fmla="*/ 63 w 83"/>
                <a:gd name="T41" fmla="*/ 57 h 80"/>
                <a:gd name="T42" fmla="*/ 78 w 83"/>
                <a:gd name="T43" fmla="*/ 39 h 80"/>
                <a:gd name="T44" fmla="*/ 77 w 83"/>
                <a:gd name="T45" fmla="*/ 31 h 80"/>
                <a:gd name="T46" fmla="*/ 77 w 83"/>
                <a:gd name="T47" fmla="*/ 31 h 80"/>
                <a:gd name="T48" fmla="*/ 57 w 83"/>
                <a:gd name="T49" fmla="*/ 4 h 80"/>
                <a:gd name="T50" fmla="*/ 57 w 83"/>
                <a:gd name="T51" fmla="*/ 4 h 80"/>
                <a:gd name="T52" fmla="*/ 44 w 83"/>
                <a:gd name="T53" fmla="*/ 0 h 80"/>
                <a:gd name="T54" fmla="*/ 70 w 83"/>
                <a:gd name="T55" fmla="*/ 37 h 80"/>
                <a:gd name="T56" fmla="*/ 62 w 83"/>
                <a:gd name="T57" fmla="*/ 26 h 80"/>
                <a:gd name="T58" fmla="*/ 70 w 83"/>
                <a:gd name="T59" fmla="*/ 32 h 80"/>
                <a:gd name="T60" fmla="*/ 70 w 83"/>
                <a:gd name="T61" fmla="*/ 33 h 80"/>
                <a:gd name="T62" fmla="*/ 65 w 83"/>
                <a:gd name="T63" fmla="*/ 21 h 80"/>
                <a:gd name="T64" fmla="*/ 59 w 83"/>
                <a:gd name="T65" fmla="*/ 15 h 80"/>
                <a:gd name="T66" fmla="*/ 64 w 83"/>
                <a:gd name="T67" fmla="*/ 20 h 80"/>
                <a:gd name="T68" fmla="*/ 52 w 83"/>
                <a:gd name="T69" fmla="*/ 10 h 80"/>
                <a:gd name="T70" fmla="*/ 42 w 83"/>
                <a:gd name="T71" fmla="*/ 17 h 80"/>
                <a:gd name="T72" fmla="*/ 43 w 83"/>
                <a:gd name="T73" fmla="*/ 8 h 80"/>
                <a:gd name="T74" fmla="*/ 47 w 83"/>
                <a:gd name="T75" fmla="*/ 9 h 80"/>
                <a:gd name="T76" fmla="*/ 37 w 83"/>
                <a:gd name="T77" fmla="*/ 8 h 80"/>
                <a:gd name="T78" fmla="*/ 25 w 83"/>
                <a:gd name="T79" fmla="*/ 18 h 80"/>
                <a:gd name="T80" fmla="*/ 32 w 83"/>
                <a:gd name="T81" fmla="*/ 9 h 80"/>
                <a:gd name="T82" fmla="*/ 32 w 83"/>
                <a:gd name="T83" fmla="*/ 9 h 80"/>
                <a:gd name="T84" fmla="*/ 21 w 83"/>
                <a:gd name="T85" fmla="*/ 13 h 80"/>
                <a:gd name="T86" fmla="*/ 13 w 83"/>
                <a:gd name="T87" fmla="*/ 21 h 80"/>
                <a:gd name="T88" fmla="*/ 20 w 83"/>
                <a:gd name="T89" fmla="*/ 14 h 80"/>
                <a:gd name="T90" fmla="*/ 9 w 83"/>
                <a:gd name="T91" fmla="*/ 29 h 80"/>
                <a:gd name="T92" fmla="*/ 17 w 83"/>
                <a:gd name="T93" fmla="*/ 37 h 80"/>
                <a:gd name="T94" fmla="*/ 8 w 83"/>
                <a:gd name="T95" fmla="*/ 37 h 80"/>
                <a:gd name="T96" fmla="*/ 8 w 83"/>
                <a:gd name="T97" fmla="*/ 35 h 80"/>
                <a:gd name="T98" fmla="*/ 9 w 83"/>
                <a:gd name="T99" fmla="*/ 31 h 80"/>
                <a:gd name="T100" fmla="*/ 8 w 83"/>
                <a:gd name="T101" fmla="*/ 43 h 80"/>
                <a:gd name="T102" fmla="*/ 19 w 83"/>
                <a:gd name="T103" fmla="*/ 54 h 80"/>
                <a:gd name="T104" fmla="*/ 8 w 83"/>
                <a:gd name="T105" fmla="*/ 43 h 80"/>
                <a:gd name="T106" fmla="*/ 20 w 83"/>
                <a:gd name="T107" fmla="*/ 60 h 80"/>
                <a:gd name="T108" fmla="*/ 17 w 83"/>
                <a:gd name="T109" fmla="*/ 62 h 80"/>
                <a:gd name="T110" fmla="*/ 37 w 83"/>
                <a:gd name="T111" fmla="*/ 57 h 80"/>
                <a:gd name="T112" fmla="*/ 23 w 83"/>
                <a:gd name="T113" fmla="*/ 43 h 80"/>
                <a:gd name="T114" fmla="*/ 37 w 83"/>
                <a:gd name="T115" fmla="*/ 57 h 80"/>
                <a:gd name="T116" fmla="*/ 56 w 83"/>
                <a:gd name="T117" fmla="*/ 24 h 80"/>
                <a:gd name="T118" fmla="*/ 42 w 83"/>
                <a:gd name="T119" fmla="*/ 37 h 80"/>
                <a:gd name="T120" fmla="*/ 24 w 83"/>
                <a:gd name="T121" fmla="*/ 24 h 80"/>
                <a:gd name="T122" fmla="*/ 37 w 83"/>
                <a:gd name="T123" fmla="*/ 37 h 80"/>
                <a:gd name="T124" fmla="*/ 24 w 83"/>
                <a:gd name="T125" fmla="*/ 24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80">
                  <a:moveTo>
                    <a:pt x="36" y="63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70" y="63"/>
                    <a:pt x="82" y="56"/>
                    <a:pt x="83" y="39"/>
                  </a:cubicBezTo>
                  <a:cubicBezTo>
                    <a:pt x="83" y="59"/>
                    <a:pt x="72" y="75"/>
                    <a:pt x="54" y="75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36" y="63"/>
                    <a:pt x="36" y="63"/>
                    <a:pt x="36" y="63"/>
                  </a:cubicBezTo>
                  <a:close/>
                  <a:moveTo>
                    <a:pt x="44" y="0"/>
                  </a:moveTo>
                  <a:cubicBezTo>
                    <a:pt x="40" y="0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5" y="2"/>
                    <a:pt x="20" y="5"/>
                    <a:pt x="15" y="8"/>
                  </a:cubicBezTo>
                  <a:cubicBezTo>
                    <a:pt x="11" y="12"/>
                    <a:pt x="7" y="16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43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5"/>
                    <a:pt x="6" y="62"/>
                    <a:pt x="11" y="67"/>
                  </a:cubicBezTo>
                  <a:cubicBezTo>
                    <a:pt x="17" y="73"/>
                    <a:pt x="25" y="77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9"/>
                    <a:pt x="40" y="79"/>
                    <a:pt x="42" y="7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6"/>
                    <a:pt x="57" y="49"/>
                    <a:pt x="56" y="52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2" y="45"/>
                    <a:pt x="63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6"/>
                    <a:pt x="69" y="47"/>
                  </a:cubicBezTo>
                  <a:cubicBezTo>
                    <a:pt x="69" y="49"/>
                    <a:pt x="69" y="50"/>
                    <a:pt x="68" y="51"/>
                  </a:cubicBezTo>
                  <a:cubicBezTo>
                    <a:pt x="67" y="52"/>
                    <a:pt x="65" y="52"/>
                    <a:pt x="64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9" y="56"/>
                    <a:pt x="73" y="53"/>
                    <a:pt x="75" y="48"/>
                  </a:cubicBezTo>
                  <a:cubicBezTo>
                    <a:pt x="77" y="45"/>
                    <a:pt x="77" y="42"/>
                    <a:pt x="78" y="39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3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25"/>
                    <a:pt x="74" y="20"/>
                    <a:pt x="70" y="15"/>
                  </a:cubicBezTo>
                  <a:cubicBezTo>
                    <a:pt x="67" y="11"/>
                    <a:pt x="62" y="7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70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0"/>
                    <a:pt x="62" y="26"/>
                  </a:cubicBezTo>
                  <a:cubicBezTo>
                    <a:pt x="64" y="27"/>
                    <a:pt x="66" y="27"/>
                    <a:pt x="68" y="28"/>
                  </a:cubicBezTo>
                  <a:cubicBezTo>
                    <a:pt x="69" y="29"/>
                    <a:pt x="69" y="31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4"/>
                    <a:pt x="70" y="36"/>
                    <a:pt x="70" y="37"/>
                  </a:cubicBezTo>
                  <a:close/>
                  <a:moveTo>
                    <a:pt x="65" y="21"/>
                  </a:moveTo>
                  <a:cubicBezTo>
                    <a:pt x="63" y="21"/>
                    <a:pt x="62" y="20"/>
                    <a:pt x="61" y="20"/>
                  </a:cubicBezTo>
                  <a:cubicBezTo>
                    <a:pt x="60" y="18"/>
                    <a:pt x="60" y="17"/>
                    <a:pt x="59" y="15"/>
                  </a:cubicBezTo>
                  <a:cubicBezTo>
                    <a:pt x="60" y="16"/>
                    <a:pt x="61" y="16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0"/>
                    <a:pt x="65" y="21"/>
                    <a:pt x="65" y="21"/>
                  </a:cubicBezTo>
                  <a:close/>
                  <a:moveTo>
                    <a:pt x="52" y="10"/>
                  </a:moveTo>
                  <a:cubicBezTo>
                    <a:pt x="53" y="13"/>
                    <a:pt x="54" y="16"/>
                    <a:pt x="55" y="19"/>
                  </a:cubicBezTo>
                  <a:cubicBezTo>
                    <a:pt x="50" y="18"/>
                    <a:pt x="46" y="17"/>
                    <a:pt x="42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9"/>
                    <a:pt x="50" y="10"/>
                    <a:pt x="52" y="10"/>
                  </a:cubicBezTo>
                  <a:close/>
                  <a:moveTo>
                    <a:pt x="37" y="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3" y="17"/>
                    <a:pt x="29" y="17"/>
                    <a:pt x="25" y="18"/>
                  </a:cubicBezTo>
                  <a:cubicBezTo>
                    <a:pt x="26" y="15"/>
                    <a:pt x="27" y="12"/>
                    <a:pt x="29" y="10"/>
                  </a:cubicBezTo>
                  <a:cubicBezTo>
                    <a:pt x="30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7" y="8"/>
                  </a:cubicBezTo>
                  <a:close/>
                  <a:moveTo>
                    <a:pt x="21" y="13"/>
                  </a:moveTo>
                  <a:cubicBezTo>
                    <a:pt x="21" y="15"/>
                    <a:pt x="20" y="17"/>
                    <a:pt x="19" y="19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4" y="20"/>
                    <a:pt x="16" y="18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lose/>
                  <a:moveTo>
                    <a:pt x="9" y="29"/>
                  </a:moveTo>
                  <a:cubicBezTo>
                    <a:pt x="12" y="27"/>
                    <a:pt x="15" y="26"/>
                    <a:pt x="18" y="25"/>
                  </a:cubicBezTo>
                  <a:cubicBezTo>
                    <a:pt x="17" y="29"/>
                    <a:pt x="17" y="33"/>
                    <a:pt x="1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2"/>
                    <a:pt x="9" y="31"/>
                  </a:cubicBezTo>
                  <a:cubicBezTo>
                    <a:pt x="9" y="30"/>
                    <a:pt x="9" y="29"/>
                    <a:pt x="9" y="29"/>
                  </a:cubicBezTo>
                  <a:close/>
                  <a:moveTo>
                    <a:pt x="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8" y="47"/>
                    <a:pt x="18" y="50"/>
                    <a:pt x="19" y="54"/>
                  </a:cubicBezTo>
                  <a:cubicBezTo>
                    <a:pt x="16" y="53"/>
                    <a:pt x="13" y="52"/>
                    <a:pt x="10" y="51"/>
                  </a:cubicBezTo>
                  <a:cubicBezTo>
                    <a:pt x="9" y="48"/>
                    <a:pt x="8" y="46"/>
                    <a:pt x="8" y="43"/>
                  </a:cubicBezTo>
                  <a:close/>
                  <a:moveTo>
                    <a:pt x="14" y="59"/>
                  </a:moveTo>
                  <a:cubicBezTo>
                    <a:pt x="16" y="59"/>
                    <a:pt x="18" y="60"/>
                    <a:pt x="20" y="60"/>
                  </a:cubicBezTo>
                  <a:cubicBezTo>
                    <a:pt x="21" y="62"/>
                    <a:pt x="21" y="64"/>
                    <a:pt x="22" y="66"/>
                  </a:cubicBezTo>
                  <a:cubicBezTo>
                    <a:pt x="20" y="64"/>
                    <a:pt x="18" y="63"/>
                    <a:pt x="17" y="62"/>
                  </a:cubicBezTo>
                  <a:cubicBezTo>
                    <a:pt x="16" y="61"/>
                    <a:pt x="15" y="60"/>
                    <a:pt x="14" y="59"/>
                  </a:cubicBezTo>
                  <a:close/>
                  <a:moveTo>
                    <a:pt x="37" y="5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7"/>
                    <a:pt x="24" y="51"/>
                    <a:pt x="25" y="56"/>
                  </a:cubicBezTo>
                  <a:cubicBezTo>
                    <a:pt x="29" y="57"/>
                    <a:pt x="33" y="57"/>
                    <a:pt x="37" y="57"/>
                  </a:cubicBezTo>
                  <a:close/>
                  <a:moveTo>
                    <a:pt x="42" y="22"/>
                  </a:moveTo>
                  <a:cubicBezTo>
                    <a:pt x="47" y="23"/>
                    <a:pt x="51" y="23"/>
                    <a:pt x="56" y="24"/>
                  </a:cubicBezTo>
                  <a:cubicBezTo>
                    <a:pt x="57" y="29"/>
                    <a:pt x="57" y="33"/>
                    <a:pt x="57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22"/>
                    <a:pt x="42" y="22"/>
                    <a:pt x="42" y="22"/>
                  </a:cubicBezTo>
                  <a:close/>
                  <a:moveTo>
                    <a:pt x="24" y="24"/>
                  </a:moveTo>
                  <a:cubicBezTo>
                    <a:pt x="28" y="23"/>
                    <a:pt x="32" y="22"/>
                    <a:pt x="37" y="2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28"/>
                    <a:pt x="2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EBCF93-F51D-4B37-A7C2-C3FE7B0095D4}"/>
              </a:ext>
            </a:extLst>
          </p:cNvPr>
          <p:cNvGrpSpPr/>
          <p:nvPr/>
        </p:nvGrpSpPr>
        <p:grpSpPr>
          <a:xfrm>
            <a:off x="7128169" y="3428750"/>
            <a:ext cx="1655207" cy="1467740"/>
            <a:chOff x="9446169" y="2183807"/>
            <a:chExt cx="2206943" cy="195698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1C2484A-8E72-4065-B370-5EE3E42F3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446169" y="2183807"/>
              <a:ext cx="2206943" cy="1956986"/>
            </a:xfrm>
            <a:prstGeom prst="rect">
              <a:avLst/>
            </a:prstGeom>
          </p:spPr>
        </p:pic>
        <p:sp>
          <p:nvSpPr>
            <p:cNvPr id="10" name="Freeform 90">
              <a:extLst>
                <a:ext uri="{FF2B5EF4-FFF2-40B4-BE49-F238E27FC236}">
                  <a16:creationId xmlns:a16="http://schemas.microsoft.com/office/drawing/2014/main" id="{F2DB6E0B-7ECC-4134-821E-CD24A396C3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8617" y="2979531"/>
              <a:ext cx="622046" cy="521562"/>
            </a:xfrm>
            <a:custGeom>
              <a:gdLst>
                <a:gd name="T0" fmla="*/ 4 w 55"/>
                <a:gd name="T1" fmla="*/ 0 h 46"/>
                <a:gd name="T2" fmla="*/ 24 w 55"/>
                <a:gd name="T3" fmla="*/ 0 h 46"/>
                <a:gd name="T4" fmla="*/ 29 w 55"/>
                <a:gd name="T5" fmla="*/ 5 h 46"/>
                <a:gd name="T6" fmla="*/ 41 w 55"/>
                <a:gd name="T7" fmla="*/ 5 h 46"/>
                <a:gd name="T8" fmla="*/ 45 w 55"/>
                <a:gd name="T9" fmla="*/ 8 h 46"/>
                <a:gd name="T10" fmla="*/ 10 w 55"/>
                <a:gd name="T11" fmla="*/ 8 h 46"/>
                <a:gd name="T12" fmla="*/ 3 w 55"/>
                <a:gd name="T13" fmla="*/ 14 h 46"/>
                <a:gd name="T14" fmla="*/ 0 w 55"/>
                <a:gd name="T15" fmla="*/ 34 h 46"/>
                <a:gd name="T16" fmla="*/ 0 w 55"/>
                <a:gd name="T17" fmla="*/ 5 h 46"/>
                <a:gd name="T18" fmla="*/ 4 w 55"/>
                <a:gd name="T19" fmla="*/ 0 h 46"/>
                <a:gd name="T20" fmla="*/ 14 w 55"/>
                <a:gd name="T21" fmla="*/ 13 h 46"/>
                <a:gd name="T22" fmla="*/ 7 w 55"/>
                <a:gd name="T23" fmla="*/ 19 h 46"/>
                <a:gd name="T24" fmla="*/ 2 w 55"/>
                <a:gd name="T25" fmla="*/ 46 h 46"/>
                <a:gd name="T26" fmla="*/ 50 w 55"/>
                <a:gd name="T27" fmla="*/ 46 h 46"/>
                <a:gd name="T28" fmla="*/ 55 w 55"/>
                <a:gd name="T29" fmla="*/ 19 h 46"/>
                <a:gd name="T30" fmla="*/ 50 w 55"/>
                <a:gd name="T31" fmla="*/ 13 h 46"/>
                <a:gd name="T32" fmla="*/ 14 w 55"/>
                <a:gd name="T33" fmla="*/ 13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6">
                  <a:moveTo>
                    <a:pt x="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8" y="2"/>
                    <a:pt x="2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5" y="6"/>
                    <a:pt x="4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4" y="11"/>
                    <a:pt x="3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4" y="13"/>
                  </a:moveTo>
                  <a:cubicBezTo>
                    <a:pt x="10" y="13"/>
                    <a:pt x="7" y="16"/>
                    <a:pt x="7" y="19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6"/>
                    <a:pt x="53" y="13"/>
                    <a:pt x="50" y="13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A898D6-5D90-423A-AFA8-0227CEAB1D78}"/>
              </a:ext>
            </a:extLst>
          </p:cNvPr>
          <p:cNvGrpSpPr/>
          <p:nvPr/>
        </p:nvGrpSpPr>
        <p:grpSpPr>
          <a:xfrm>
            <a:off x="4941894" y="1625103"/>
            <a:ext cx="1655207" cy="1467740"/>
            <a:chOff x="6470805" y="2183807"/>
            <a:chExt cx="2206943" cy="195698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7BC903F-6215-4824-A0E5-BFFD6BB0B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470805" y="2183807"/>
              <a:ext cx="2206943" cy="1956986"/>
            </a:xfrm>
            <a:prstGeom prst="rect">
              <a:avLst/>
            </a:prstGeom>
          </p:spPr>
        </p:pic>
        <p:sp>
          <p:nvSpPr>
            <p:cNvPr id="13" name="Freeform 277">
              <a:extLst>
                <a:ext uri="{FF2B5EF4-FFF2-40B4-BE49-F238E27FC236}">
                  <a16:creationId xmlns:a16="http://schemas.microsoft.com/office/drawing/2014/main" id="{A9FB9A5B-0C12-4002-B3A3-9F2180791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4" y="2800412"/>
              <a:ext cx="762624" cy="776240"/>
            </a:xfrm>
            <a:custGeom>
              <a:gdLst>
                <a:gd name="T0" fmla="*/ 26 w 71"/>
                <a:gd name="T1" fmla="*/ 11 h 72"/>
                <a:gd name="T2" fmla="*/ 11 w 71"/>
                <a:gd name="T3" fmla="*/ 17 h 72"/>
                <a:gd name="T4" fmla="*/ 16 w 71"/>
                <a:gd name="T5" fmla="*/ 32 h 72"/>
                <a:gd name="T6" fmla="*/ 32 w 71"/>
                <a:gd name="T7" fmla="*/ 26 h 72"/>
                <a:gd name="T8" fmla="*/ 31 w 71"/>
                <a:gd name="T9" fmla="*/ 7 h 72"/>
                <a:gd name="T10" fmla="*/ 36 w 71"/>
                <a:gd name="T11" fmla="*/ 7 h 72"/>
                <a:gd name="T12" fmla="*/ 37 w 71"/>
                <a:gd name="T13" fmla="*/ 14 h 72"/>
                <a:gd name="T14" fmla="*/ 38 w 71"/>
                <a:gd name="T15" fmla="*/ 17 h 72"/>
                <a:gd name="T16" fmla="*/ 42 w 71"/>
                <a:gd name="T17" fmla="*/ 22 h 72"/>
                <a:gd name="T18" fmla="*/ 38 w 71"/>
                <a:gd name="T19" fmla="*/ 26 h 72"/>
                <a:gd name="T20" fmla="*/ 39 w 71"/>
                <a:gd name="T21" fmla="*/ 32 h 72"/>
                <a:gd name="T22" fmla="*/ 33 w 71"/>
                <a:gd name="T23" fmla="*/ 34 h 72"/>
                <a:gd name="T24" fmla="*/ 31 w 71"/>
                <a:gd name="T25" fmla="*/ 40 h 72"/>
                <a:gd name="T26" fmla="*/ 27 w 71"/>
                <a:gd name="T27" fmla="*/ 38 h 72"/>
                <a:gd name="T28" fmla="*/ 26 w 71"/>
                <a:gd name="T29" fmla="*/ 42 h 72"/>
                <a:gd name="T30" fmla="*/ 20 w 71"/>
                <a:gd name="T31" fmla="*/ 39 h 72"/>
                <a:gd name="T32" fmla="*/ 15 w 71"/>
                <a:gd name="T33" fmla="*/ 41 h 72"/>
                <a:gd name="T34" fmla="*/ 11 w 71"/>
                <a:gd name="T35" fmla="*/ 36 h 72"/>
                <a:gd name="T36" fmla="*/ 6 w 71"/>
                <a:gd name="T37" fmla="*/ 35 h 72"/>
                <a:gd name="T38" fmla="*/ 5 w 71"/>
                <a:gd name="T39" fmla="*/ 29 h 72"/>
                <a:gd name="T40" fmla="*/ 4 w 71"/>
                <a:gd name="T41" fmla="*/ 26 h 72"/>
                <a:gd name="T42" fmla="*/ 0 w 71"/>
                <a:gd name="T43" fmla="*/ 21 h 72"/>
                <a:gd name="T44" fmla="*/ 4 w 71"/>
                <a:gd name="T45" fmla="*/ 17 h 72"/>
                <a:gd name="T46" fmla="*/ 3 w 71"/>
                <a:gd name="T47" fmla="*/ 10 h 72"/>
                <a:gd name="T48" fmla="*/ 9 w 71"/>
                <a:gd name="T49" fmla="*/ 9 h 72"/>
                <a:gd name="T50" fmla="*/ 11 w 71"/>
                <a:gd name="T51" fmla="*/ 3 h 72"/>
                <a:gd name="T52" fmla="*/ 15 w 71"/>
                <a:gd name="T53" fmla="*/ 5 h 72"/>
                <a:gd name="T54" fmla="*/ 17 w 71"/>
                <a:gd name="T55" fmla="*/ 1 h 72"/>
                <a:gd name="T56" fmla="*/ 22 w 71"/>
                <a:gd name="T57" fmla="*/ 4 h 72"/>
                <a:gd name="T58" fmla="*/ 27 w 71"/>
                <a:gd name="T59" fmla="*/ 2 h 72"/>
                <a:gd name="T60" fmla="*/ 31 w 71"/>
                <a:gd name="T61" fmla="*/ 7 h 72"/>
                <a:gd name="T62" fmla="*/ 54 w 71"/>
                <a:gd name="T63" fmla="*/ 41 h 72"/>
                <a:gd name="T64" fmla="*/ 39 w 71"/>
                <a:gd name="T65" fmla="*/ 46 h 72"/>
                <a:gd name="T66" fmla="*/ 45 w 71"/>
                <a:gd name="T67" fmla="*/ 62 h 72"/>
                <a:gd name="T68" fmla="*/ 60 w 71"/>
                <a:gd name="T69" fmla="*/ 56 h 72"/>
                <a:gd name="T70" fmla="*/ 59 w 71"/>
                <a:gd name="T71" fmla="*/ 37 h 72"/>
                <a:gd name="T72" fmla="*/ 65 w 71"/>
                <a:gd name="T73" fmla="*/ 37 h 72"/>
                <a:gd name="T74" fmla="*/ 65 w 71"/>
                <a:gd name="T75" fmla="*/ 44 h 72"/>
                <a:gd name="T76" fmla="*/ 66 w 71"/>
                <a:gd name="T77" fmla="*/ 47 h 72"/>
                <a:gd name="T78" fmla="*/ 70 w 71"/>
                <a:gd name="T79" fmla="*/ 52 h 72"/>
                <a:gd name="T80" fmla="*/ 66 w 71"/>
                <a:gd name="T81" fmla="*/ 56 h 72"/>
                <a:gd name="T82" fmla="*/ 67 w 71"/>
                <a:gd name="T83" fmla="*/ 62 h 72"/>
                <a:gd name="T84" fmla="*/ 62 w 71"/>
                <a:gd name="T85" fmla="*/ 63 h 72"/>
                <a:gd name="T86" fmla="*/ 59 w 71"/>
                <a:gd name="T87" fmla="*/ 69 h 72"/>
                <a:gd name="T88" fmla="*/ 56 w 71"/>
                <a:gd name="T89" fmla="*/ 67 h 72"/>
                <a:gd name="T90" fmla="*/ 54 w 71"/>
                <a:gd name="T91" fmla="*/ 71 h 72"/>
                <a:gd name="T92" fmla="*/ 48 w 71"/>
                <a:gd name="T93" fmla="*/ 69 h 72"/>
                <a:gd name="T94" fmla="*/ 43 w 71"/>
                <a:gd name="T95" fmla="*/ 71 h 72"/>
                <a:gd name="T96" fmla="*/ 40 w 71"/>
                <a:gd name="T97" fmla="*/ 66 h 72"/>
                <a:gd name="T98" fmla="*/ 34 w 71"/>
                <a:gd name="T99" fmla="*/ 65 h 72"/>
                <a:gd name="T100" fmla="*/ 34 w 71"/>
                <a:gd name="T101" fmla="*/ 59 h 72"/>
                <a:gd name="T102" fmla="*/ 33 w 71"/>
                <a:gd name="T103" fmla="*/ 56 h 72"/>
                <a:gd name="T104" fmla="*/ 29 w 71"/>
                <a:gd name="T105" fmla="*/ 51 h 72"/>
                <a:gd name="T106" fmla="*/ 33 w 71"/>
                <a:gd name="T107" fmla="*/ 47 h 72"/>
                <a:gd name="T108" fmla="*/ 32 w 71"/>
                <a:gd name="T109" fmla="*/ 40 h 72"/>
                <a:gd name="T110" fmla="*/ 37 w 71"/>
                <a:gd name="T111" fmla="*/ 39 h 72"/>
                <a:gd name="T112" fmla="*/ 40 w 71"/>
                <a:gd name="T113" fmla="*/ 33 h 72"/>
                <a:gd name="T114" fmla="*/ 43 w 71"/>
                <a:gd name="T115" fmla="*/ 35 h 72"/>
                <a:gd name="T116" fmla="*/ 45 w 71"/>
                <a:gd name="T117" fmla="*/ 31 h 72"/>
                <a:gd name="T118" fmla="*/ 51 w 71"/>
                <a:gd name="T119" fmla="*/ 34 h 72"/>
                <a:gd name="T120" fmla="*/ 56 w 71"/>
                <a:gd name="T121" fmla="*/ 31 h 72"/>
                <a:gd name="T122" fmla="*/ 59 w 71"/>
                <a:gd name="T123" fmla="*/ 37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72">
                  <a:moveTo>
                    <a:pt x="32" y="17"/>
                  </a:moveTo>
                  <a:cubicBezTo>
                    <a:pt x="31" y="14"/>
                    <a:pt x="29" y="12"/>
                    <a:pt x="26" y="11"/>
                  </a:cubicBezTo>
                  <a:cubicBezTo>
                    <a:pt x="23" y="10"/>
                    <a:pt x="20" y="9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9" y="19"/>
                    <a:pt x="9" y="23"/>
                    <a:pt x="10" y="25"/>
                  </a:cubicBezTo>
                  <a:cubicBezTo>
                    <a:pt x="11" y="28"/>
                    <a:pt x="13" y="30"/>
                    <a:pt x="16" y="32"/>
                  </a:cubicBezTo>
                  <a:cubicBezTo>
                    <a:pt x="19" y="33"/>
                    <a:pt x="22" y="33"/>
                    <a:pt x="25" y="32"/>
                  </a:cubicBezTo>
                  <a:cubicBezTo>
                    <a:pt x="28" y="31"/>
                    <a:pt x="30" y="29"/>
                    <a:pt x="32" y="26"/>
                  </a:cubicBezTo>
                  <a:cubicBezTo>
                    <a:pt x="33" y="23"/>
                    <a:pt x="33" y="20"/>
                    <a:pt x="32" y="17"/>
                  </a:cubicBezTo>
                  <a:close/>
                  <a:moveTo>
                    <a:pt x="31" y="7"/>
                  </a:moveTo>
                  <a:cubicBezTo>
                    <a:pt x="32" y="7"/>
                    <a:pt x="33" y="8"/>
                    <a:pt x="33" y="9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8" y="8"/>
                    <a:pt x="39" y="10"/>
                    <a:pt x="39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2" y="20"/>
                    <a:pt x="42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4"/>
                    <a:pt x="38" y="25"/>
                    <a:pt x="38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2"/>
                    <a:pt x="34" y="33"/>
                    <a:pt x="33" y="34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8"/>
                    <a:pt x="33" y="39"/>
                    <a:pt x="31" y="4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2" y="42"/>
                    <a:pt x="21" y="42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8"/>
                    <a:pt x="17" y="3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1"/>
                    <a:pt x="11" y="40"/>
                    <a:pt x="10" y="3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4" y="26"/>
                    <a:pt x="4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8"/>
                    <a:pt x="4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3"/>
                    <a:pt x="2" y="12"/>
                    <a:pt x="3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10" y="4"/>
                    <a:pt x="11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5" y="4"/>
                    <a:pt x="26" y="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3"/>
                    <a:pt x="32" y="4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60" y="47"/>
                  </a:moveTo>
                  <a:cubicBezTo>
                    <a:pt x="59" y="44"/>
                    <a:pt x="57" y="42"/>
                    <a:pt x="54" y="41"/>
                  </a:cubicBezTo>
                  <a:cubicBezTo>
                    <a:pt x="51" y="39"/>
                    <a:pt x="48" y="39"/>
                    <a:pt x="45" y="40"/>
                  </a:cubicBezTo>
                  <a:cubicBezTo>
                    <a:pt x="43" y="41"/>
                    <a:pt x="40" y="44"/>
                    <a:pt x="39" y="46"/>
                  </a:cubicBezTo>
                  <a:cubicBezTo>
                    <a:pt x="38" y="49"/>
                    <a:pt x="38" y="52"/>
                    <a:pt x="39" y="55"/>
                  </a:cubicBezTo>
                  <a:cubicBezTo>
                    <a:pt x="40" y="58"/>
                    <a:pt x="42" y="60"/>
                    <a:pt x="45" y="62"/>
                  </a:cubicBezTo>
                  <a:cubicBezTo>
                    <a:pt x="48" y="63"/>
                    <a:pt x="51" y="63"/>
                    <a:pt x="54" y="62"/>
                  </a:cubicBezTo>
                  <a:cubicBezTo>
                    <a:pt x="56" y="61"/>
                    <a:pt x="59" y="59"/>
                    <a:pt x="60" y="56"/>
                  </a:cubicBezTo>
                  <a:cubicBezTo>
                    <a:pt x="61" y="53"/>
                    <a:pt x="61" y="50"/>
                    <a:pt x="60" y="47"/>
                  </a:cubicBezTo>
                  <a:close/>
                  <a:moveTo>
                    <a:pt x="59" y="37"/>
                  </a:moveTo>
                  <a:cubicBezTo>
                    <a:pt x="60" y="37"/>
                    <a:pt x="61" y="38"/>
                    <a:pt x="62" y="3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6" y="38"/>
                    <a:pt x="67" y="40"/>
                    <a:pt x="68" y="41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5"/>
                    <a:pt x="66" y="45"/>
                  </a:cubicBezTo>
                  <a:cubicBezTo>
                    <a:pt x="66" y="46"/>
                    <a:pt x="66" y="46"/>
                    <a:pt x="66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8"/>
                    <a:pt x="71" y="50"/>
                    <a:pt x="70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3"/>
                    <a:pt x="67" y="55"/>
                    <a:pt x="66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9"/>
                    <a:pt x="68" y="61"/>
                    <a:pt x="67" y="62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3" y="62"/>
                    <a:pt x="63" y="63"/>
                    <a:pt x="62" y="63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8"/>
                    <a:pt x="61" y="69"/>
                    <a:pt x="59" y="69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6" y="67"/>
                    <a:pt x="56" y="67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2" y="72"/>
                    <a:pt x="51" y="72"/>
                    <a:pt x="49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7" y="68"/>
                    <a:pt x="46" y="68"/>
                    <a:pt x="45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40" y="70"/>
                    <a:pt x="39" y="69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5"/>
                    <a:pt x="38" y="64"/>
                    <a:pt x="37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2" y="63"/>
                    <a:pt x="31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3" y="58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4"/>
                    <a:pt x="28" y="52"/>
                    <a:pt x="29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2" y="48"/>
                    <a:pt x="33" y="47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1" y="42"/>
                    <a:pt x="32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7" y="39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7" y="34"/>
                    <a:pt x="38" y="33"/>
                    <a:pt x="40" y="3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3" y="35"/>
                    <a:pt x="43" y="35"/>
                  </a:cubicBezTo>
                  <a:cubicBezTo>
                    <a:pt x="44" y="35"/>
                    <a:pt x="45" y="34"/>
                    <a:pt x="45" y="3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0"/>
                    <a:pt x="48" y="30"/>
                    <a:pt x="50" y="30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4"/>
                    <a:pt x="54" y="3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9" y="32"/>
                    <a:pt x="60" y="33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C75EC77-B538-41DB-9D40-D8251EC47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1711854" y="2902026"/>
            <a:ext cx="1562822" cy="8786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01F79F4-0724-4C2B-ABFD-522468F9B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6149170" y="2902026"/>
            <a:ext cx="1562822" cy="87865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E659A2F-8135-4108-98F5-2B60E97CCC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19138">
            <a:off x="3930512" y="2902026"/>
            <a:ext cx="1562822" cy="87865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D97364-6D4B-46E9-94D4-979E080840C9}"/>
              </a:ext>
            </a:extLst>
          </p:cNvPr>
          <p:cNvGrpSpPr/>
          <p:nvPr/>
        </p:nvGrpSpPr>
        <p:grpSpPr>
          <a:xfrm>
            <a:off x="6572349" y="1819951"/>
            <a:ext cx="2000831" cy="974718"/>
            <a:chOff x="8705075" y="1633682"/>
            <a:chExt cx="2667775" cy="129962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5ACD61-1C24-46B7-9F03-CFFB32D7C7B4}"/>
                </a:ext>
              </a:extLst>
            </p:cNvPr>
            <p:cNvSpPr txBox="1"/>
            <p:nvPr/>
          </p:nvSpPr>
          <p:spPr>
            <a:xfrm>
              <a:off x="8705075" y="1633682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CDAAC0B-1962-4DDE-8192-FF53997B1397}"/>
                </a:ext>
              </a:extLst>
            </p:cNvPr>
            <p:cNvSpPr txBox="1"/>
            <p:nvPr/>
          </p:nvSpPr>
          <p:spPr>
            <a:xfrm>
              <a:off x="8705075" y="2163865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7D9A82-2272-4B0D-B0EC-BE5B91C12948}"/>
              </a:ext>
            </a:extLst>
          </p:cNvPr>
          <p:cNvGrpSpPr/>
          <p:nvPr/>
        </p:nvGrpSpPr>
        <p:grpSpPr>
          <a:xfrm>
            <a:off x="2128446" y="1830574"/>
            <a:ext cx="2027558" cy="964093"/>
            <a:chOff x="8669439" y="1647848"/>
            <a:chExt cx="2703411" cy="128545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DFFECE-49FF-4BD4-A659-043A368B789F}"/>
                </a:ext>
              </a:extLst>
            </p:cNvPr>
            <p:cNvSpPr txBox="1"/>
            <p:nvPr/>
          </p:nvSpPr>
          <p:spPr>
            <a:xfrm>
              <a:off x="8669439" y="1647848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212BF4-48AB-49A3-9879-908B6BF5CDC8}"/>
                </a:ext>
              </a:extLst>
            </p:cNvPr>
            <p:cNvSpPr txBox="1"/>
            <p:nvPr/>
          </p:nvSpPr>
          <p:spPr>
            <a:xfrm>
              <a:off x="8705075" y="2163864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304E7D5-C642-4F2D-B433-E26CF7C2D2F7}"/>
              </a:ext>
            </a:extLst>
          </p:cNvPr>
          <p:cNvGrpSpPr/>
          <p:nvPr/>
        </p:nvGrpSpPr>
        <p:grpSpPr>
          <a:xfrm>
            <a:off x="774835" y="3721265"/>
            <a:ext cx="2000831" cy="947865"/>
            <a:chOff x="975057" y="4616858"/>
            <a:chExt cx="2667775" cy="126382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FD4065-4A1F-49CF-8162-5A5E0270818F}"/>
                </a:ext>
              </a:extLst>
            </p:cNvPr>
            <p:cNvSpPr txBox="1"/>
            <p:nvPr/>
          </p:nvSpPr>
          <p:spPr>
            <a:xfrm>
              <a:off x="2165504" y="4616858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854F6A-AD55-49CA-B9E7-683CEB3AADF6}"/>
                </a:ext>
              </a:extLst>
            </p:cNvPr>
            <p:cNvSpPr txBox="1"/>
            <p:nvPr/>
          </p:nvSpPr>
          <p:spPr>
            <a:xfrm>
              <a:off x="975057" y="5111236"/>
              <a:ext cx="2667775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7DEC367-EB31-442F-AC39-4624A3C2E3EB}"/>
              </a:ext>
            </a:extLst>
          </p:cNvPr>
          <p:cNvGrpSpPr/>
          <p:nvPr/>
        </p:nvGrpSpPr>
        <p:grpSpPr>
          <a:xfrm>
            <a:off x="5036855" y="3737202"/>
            <a:ext cx="2003010" cy="931926"/>
            <a:chOff x="975057" y="4638109"/>
            <a:chExt cx="2670680" cy="12425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98E24A-2F9C-41F3-9634-907F30B06ADC}"/>
                </a:ext>
              </a:extLst>
            </p:cNvPr>
            <p:cNvSpPr txBox="1"/>
            <p:nvPr/>
          </p:nvSpPr>
          <p:spPr>
            <a:xfrm>
              <a:off x="2168409" y="4638109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1800"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7D40837-88E7-48CD-B2FF-5595ECA968EC}"/>
                </a:ext>
              </a:extLst>
            </p:cNvPr>
            <p:cNvSpPr txBox="1"/>
            <p:nvPr/>
          </p:nvSpPr>
          <p:spPr>
            <a:xfrm>
              <a:off x="975057" y="5111236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9" name="图片 28" descr="图片包含 恐龙, 动物, 爬行动物&#10;&#10;已生成极高可信度的说明">
            <a:extLst>
              <a:ext uri="{FF2B5EF4-FFF2-40B4-BE49-F238E27FC236}">
                <a16:creationId xmlns:a16="http://schemas.microsoft.com/office/drawing/2014/main" id="{350A9504-5E7E-4127-A60F-875622A8D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86" y="3762903"/>
            <a:ext cx="3703785" cy="2473375"/>
          </a:xfrm>
          <a:prstGeom prst="rect">
            <a:avLst/>
          </a:prstGeom>
        </p:spPr>
      </p:pic>
    </p:spTree>
    <p:extLst>
      <p:ext uri="{BB962C8B-B14F-4D97-AF65-F5344CB8AC3E}">
        <p14:creationId val="124599648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0C5C9E-0A42-4FAD-8E61-BD34724CCF74}"/>
              </a:ext>
            </a:extLst>
          </p:cNvPr>
          <p:cNvSpPr/>
          <p:nvPr/>
        </p:nvSpPr>
        <p:spPr>
          <a:xfrm>
            <a:off x="1553029" y="610928"/>
            <a:ext cx="9079592" cy="201113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5AE34FB4-4867-436F-91E1-FBC483992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1088" flipH="1">
            <a:off x="326163" y="127765"/>
            <a:ext cx="2705903" cy="297746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7CB4CF8-06DD-4191-B8A2-09C02CD52EB4}"/>
              </a:ext>
            </a:extLst>
          </p:cNvPr>
          <p:cNvGrpSpPr/>
          <p:nvPr/>
        </p:nvGrpSpPr>
        <p:grpSpPr>
          <a:xfrm>
            <a:off x="3699614" y="1029831"/>
            <a:ext cx="1379392" cy="1190757"/>
            <a:chOff x="7466415" y="822239"/>
            <a:chExt cx="1379392" cy="1190757"/>
          </a:xfrm>
        </p:grpSpPr>
        <p:pic>
          <p:nvPicPr>
            <p:cNvPr id="5" name="图片 4" descr="图片包含 美食&#10;&#10;已生成高可信度的说明">
              <a:extLst>
                <a:ext uri="{FF2B5EF4-FFF2-40B4-BE49-F238E27FC236}">
                  <a16:creationId xmlns:a16="http://schemas.microsoft.com/office/drawing/2014/main" id="{01C97517-5F13-42ED-AA89-58878DF9F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54E089E-E08D-4412-BCF6-22F1C84E12E0}"/>
                </a:ext>
              </a:extLst>
            </p:cNvPr>
            <p:cNvSpPr txBox="1"/>
            <p:nvPr/>
          </p:nvSpPr>
          <p:spPr>
            <a:xfrm>
              <a:off x="7736512" y="965589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ea typeface="微软雅黑 Light" panose="020b0502040204020203" pitchFamily="34" charset="-122"/>
                </a:rPr>
                <a:t>壹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9BF9FA7-C990-4DC5-A540-2B971884A958}"/>
              </a:ext>
            </a:extLst>
          </p:cNvPr>
          <p:cNvSpPr txBox="1"/>
          <p:nvPr/>
        </p:nvSpPr>
        <p:spPr>
          <a:xfrm>
            <a:off x="5580566" y="1042202"/>
            <a:ext cx="3739485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B738FB-1718-4F9B-A158-F2B7B7B4914A}"/>
              </a:ext>
            </a:extLst>
          </p:cNvPr>
          <p:cNvSpPr/>
          <p:nvPr/>
        </p:nvSpPr>
        <p:spPr>
          <a:xfrm>
            <a:off x="1553029" y="3274299"/>
            <a:ext cx="9079592" cy="201113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3A3B4A-CC33-4294-A07B-7DF9B34F9761}"/>
              </a:ext>
            </a:extLst>
          </p:cNvPr>
          <p:cNvSpPr txBox="1"/>
          <p:nvPr/>
        </p:nvSpPr>
        <p:spPr>
          <a:xfrm>
            <a:off x="2519567" y="3669966"/>
            <a:ext cx="3739485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C7690BD-303F-4C54-8047-51B8E284780F}"/>
              </a:ext>
            </a:extLst>
          </p:cNvPr>
          <p:cNvGrpSpPr/>
          <p:nvPr/>
        </p:nvGrpSpPr>
        <p:grpSpPr>
          <a:xfrm>
            <a:off x="7289907" y="3654528"/>
            <a:ext cx="1368616" cy="1181455"/>
            <a:chOff x="7256865" y="848813"/>
            <a:chExt cx="1368616" cy="1181455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F3E30429-A8A7-4053-923D-948F76125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7ABBDDD-E0ED-49B6-AE8D-7902D41FA9B2}"/>
                </a:ext>
              </a:extLst>
            </p:cNvPr>
            <p:cNvSpPr txBox="1"/>
            <p:nvPr/>
          </p:nvSpPr>
          <p:spPr>
            <a:xfrm>
              <a:off x="7496241" y="99216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贰</a:t>
              </a:r>
            </a:p>
          </p:txBody>
        </p:sp>
      </p:grpSp>
      <p:pic>
        <p:nvPicPr>
          <p:cNvPr id="13" name="图片 12" descr="图片包含 动物&#10;&#10;已生成极高可信度的说明">
            <a:extLst>
              <a:ext uri="{FF2B5EF4-FFF2-40B4-BE49-F238E27FC236}">
                <a16:creationId xmlns:a16="http://schemas.microsoft.com/office/drawing/2014/main" id="{929FC16E-2345-4690-87D2-DB28DEBC8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0512">
            <a:off x="6566861" y="3962854"/>
            <a:ext cx="4578039" cy="2454491"/>
          </a:xfrm>
          <a:prstGeom prst="rect">
            <a:avLst/>
          </a:prstGeom>
        </p:spPr>
      </p:pic>
    </p:spTree>
    <p:extLst>
      <p:ext uri="{BB962C8B-B14F-4D97-AF65-F5344CB8AC3E}">
        <p14:creationId val="297145753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叁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688728" y="1191756"/>
            <a:ext cx="2123658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7226695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5D0E7F6-7C0E-466F-B866-7ED4BAB620BF}"/>
              </a:ext>
            </a:extLst>
          </p:cNvPr>
          <p:cNvGrpSpPr/>
          <p:nvPr/>
        </p:nvGrpSpPr>
        <p:grpSpPr>
          <a:xfrm>
            <a:off x="5119461" y="939198"/>
            <a:ext cx="4751365" cy="705763"/>
            <a:chOff x="5329807" y="1442138"/>
            <a:chExt cx="6335152" cy="94101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A3DFA35-9084-4255-B77F-19B4BD209425}"/>
                </a:ext>
              </a:extLst>
            </p:cNvPr>
            <p:cNvGrpSpPr/>
            <p:nvPr/>
          </p:nvGrpSpPr>
          <p:grpSpPr>
            <a:xfrm>
              <a:off x="5329807" y="1499288"/>
              <a:ext cx="792481" cy="716282"/>
              <a:chOff x="6648538" y="1291286"/>
              <a:chExt cx="992152" cy="896755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AB90F3D-D775-419F-AF67-9CB296B0FC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>
                <a:fillRect/>
              </a:stretch>
            </p:blipFill>
            <p:spPr>
              <a:xfrm>
                <a:off x="6648538" y="1291286"/>
                <a:ext cx="992152" cy="89675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Freeform 25">
                <a:extLst>
                  <a:ext uri="{FF2B5EF4-FFF2-40B4-BE49-F238E27FC236}">
                    <a16:creationId xmlns:a16="http://schemas.microsoft.com/office/drawing/2014/main" id="{482F2865-89F9-45E5-A94C-505E2A8E38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0830" y="1519712"/>
                <a:ext cx="530530" cy="397376"/>
              </a:xfrm>
              <a:custGeom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5 w 108"/>
                  <a:gd name="T5" fmla="*/ 44 h 81"/>
                  <a:gd name="T6" fmla="*/ 35 w 108"/>
                  <a:gd name="T7" fmla="*/ 62 h 81"/>
                  <a:gd name="T8" fmla="*/ 43 w 108"/>
                  <a:gd name="T9" fmla="*/ 44 h 81"/>
                  <a:gd name="T10" fmla="*/ 48 w 108"/>
                  <a:gd name="T11" fmla="*/ 47 h 81"/>
                  <a:gd name="T12" fmla="*/ 60 w 108"/>
                  <a:gd name="T13" fmla="*/ 52 h 81"/>
                  <a:gd name="T14" fmla="*/ 60 w 108"/>
                  <a:gd name="T15" fmla="*/ 51 h 81"/>
                  <a:gd name="T16" fmla="*/ 72 w 108"/>
                  <a:gd name="T17" fmla="*/ 47 h 81"/>
                  <a:gd name="T18" fmla="*/ 83 w 108"/>
                  <a:gd name="T19" fmla="*/ 61 h 81"/>
                  <a:gd name="T20" fmla="*/ 96 w 108"/>
                  <a:gd name="T21" fmla="*/ 47 h 81"/>
                  <a:gd name="T22" fmla="*/ 105 w 108"/>
                  <a:gd name="T23" fmla="*/ 49 h 81"/>
                  <a:gd name="T24" fmla="*/ 108 w 108"/>
                  <a:gd name="T25" fmla="*/ 72 h 81"/>
                  <a:gd name="T26" fmla="*/ 69 w 108"/>
                  <a:gd name="T27" fmla="*/ 72 h 81"/>
                  <a:gd name="T28" fmla="*/ 69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3 w 108"/>
                  <a:gd name="T35" fmla="*/ 27 h 81"/>
                  <a:gd name="T36" fmla="*/ 93 w 108"/>
                  <a:gd name="T37" fmla="*/ 25 h 81"/>
                  <a:gd name="T38" fmla="*/ 92 w 108"/>
                  <a:gd name="T39" fmla="*/ 37 h 81"/>
                  <a:gd name="T40" fmla="*/ 88 w 108"/>
                  <a:gd name="T41" fmla="*/ 42 h 81"/>
                  <a:gd name="T42" fmla="*/ 99 w 108"/>
                  <a:gd name="T43" fmla="*/ 42 h 81"/>
                  <a:gd name="T44" fmla="*/ 98 w 108"/>
                  <a:gd name="T45" fmla="*/ 32 h 81"/>
                  <a:gd name="T46" fmla="*/ 69 w 108"/>
                  <a:gd name="T47" fmla="*/ 32 h 81"/>
                  <a:gd name="T48" fmla="*/ 68 w 108"/>
                  <a:gd name="T49" fmla="*/ 42 h 81"/>
                  <a:gd name="T50" fmla="*/ 78 w 108"/>
                  <a:gd name="T51" fmla="*/ 42 h 81"/>
                  <a:gd name="T52" fmla="*/ 75 w 108"/>
                  <a:gd name="T53" fmla="*/ 37 h 81"/>
                  <a:gd name="T54" fmla="*/ 73 w 108"/>
                  <a:gd name="T55" fmla="*/ 27 h 81"/>
                  <a:gd name="T56" fmla="*/ 73 w 108"/>
                  <a:gd name="T57" fmla="*/ 27 h 81"/>
                  <a:gd name="T58" fmla="*/ 21 w 108"/>
                  <a:gd name="T59" fmla="*/ 31 h 81"/>
                  <a:gd name="T60" fmla="*/ 22 w 108"/>
                  <a:gd name="T61" fmla="*/ 16 h 81"/>
                  <a:gd name="T62" fmla="*/ 46 w 108"/>
                  <a:gd name="T63" fmla="*/ 16 h 81"/>
                  <a:gd name="T64" fmla="*/ 47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19 w 108"/>
                  <a:gd name="T71" fmla="*/ 7 h 81"/>
                  <a:gd name="T72" fmla="*/ 18 w 108"/>
                  <a:gd name="T73" fmla="*/ 28 h 81"/>
                  <a:gd name="T74" fmla="*/ 21 w 108"/>
                  <a:gd name="T75" fmla="*/ 3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2"/>
                      <a:pt x="15" y="49"/>
                      <a:pt x="21" y="47"/>
                    </a:cubicBezTo>
                    <a:cubicBezTo>
                      <a:pt x="22" y="46"/>
                      <a:pt x="24" y="45"/>
                      <a:pt x="25" y="44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5" y="45"/>
                      <a:pt x="46" y="46"/>
                      <a:pt x="48" y="47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5" y="49"/>
                      <a:pt x="69" y="47"/>
                      <a:pt x="72" y="47"/>
                    </a:cubicBezTo>
                    <a:cubicBezTo>
                      <a:pt x="74" y="53"/>
                      <a:pt x="78" y="57"/>
                      <a:pt x="83" y="61"/>
                    </a:cubicBezTo>
                    <a:cubicBezTo>
                      <a:pt x="89" y="57"/>
                      <a:pt x="93" y="52"/>
                      <a:pt x="96" y="47"/>
                    </a:cubicBezTo>
                    <a:cubicBezTo>
                      <a:pt x="98" y="47"/>
                      <a:pt x="102" y="48"/>
                      <a:pt x="105" y="49"/>
                    </a:cubicBezTo>
                    <a:cubicBezTo>
                      <a:pt x="108" y="54"/>
                      <a:pt x="108" y="65"/>
                      <a:pt x="108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0" y="75"/>
                      <a:pt x="70" y="78"/>
                      <a:pt x="69" y="81"/>
                    </a:cubicBezTo>
                    <a:cubicBezTo>
                      <a:pt x="46" y="81"/>
                      <a:pt x="23" y="81"/>
                      <a:pt x="0" y="81"/>
                    </a:cubicBezTo>
                    <a:cubicBezTo>
                      <a:pt x="0" y="68"/>
                      <a:pt x="0" y="59"/>
                      <a:pt x="3" y="54"/>
                    </a:cubicBezTo>
                    <a:close/>
                    <a:moveTo>
                      <a:pt x="73" y="27"/>
                    </a:moveTo>
                    <a:cubicBezTo>
                      <a:pt x="79" y="28"/>
                      <a:pt x="89" y="27"/>
                      <a:pt x="93" y="25"/>
                    </a:cubicBezTo>
                    <a:cubicBezTo>
                      <a:pt x="93" y="27"/>
                      <a:pt x="93" y="33"/>
                      <a:pt x="92" y="37"/>
                    </a:cubicBezTo>
                    <a:cubicBezTo>
                      <a:pt x="91" y="39"/>
                      <a:pt x="90" y="41"/>
                      <a:pt x="8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4"/>
                      <a:pt x="98" y="32"/>
                    </a:cubicBezTo>
                    <a:cubicBezTo>
                      <a:pt x="102" y="3"/>
                      <a:pt x="64" y="3"/>
                      <a:pt x="69" y="32"/>
                    </a:cubicBezTo>
                    <a:cubicBezTo>
                      <a:pt x="69" y="34"/>
                      <a:pt x="68" y="42"/>
                      <a:pt x="6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7" y="41"/>
                      <a:pt x="76" y="39"/>
                      <a:pt x="75" y="37"/>
                    </a:cubicBezTo>
                    <a:cubicBezTo>
                      <a:pt x="73" y="34"/>
                      <a:pt x="73" y="30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lose/>
                    <a:moveTo>
                      <a:pt x="21" y="31"/>
                    </a:moveTo>
                    <a:cubicBezTo>
                      <a:pt x="21" y="25"/>
                      <a:pt x="21" y="21"/>
                      <a:pt x="22" y="16"/>
                    </a:cubicBezTo>
                    <a:cubicBezTo>
                      <a:pt x="29" y="12"/>
                      <a:pt x="37" y="18"/>
                      <a:pt x="46" y="16"/>
                    </a:cubicBezTo>
                    <a:cubicBezTo>
                      <a:pt x="47" y="20"/>
                      <a:pt x="48" y="25"/>
                      <a:pt x="47" y="31"/>
                    </a:cubicBezTo>
                    <a:cubicBezTo>
                      <a:pt x="47" y="31"/>
                      <a:pt x="51" y="28"/>
                      <a:pt x="52" y="25"/>
                    </a:cubicBezTo>
                    <a:cubicBezTo>
                      <a:pt x="52" y="22"/>
                      <a:pt x="51" y="10"/>
                      <a:pt x="50" y="8"/>
                    </a:cubicBezTo>
                    <a:cubicBezTo>
                      <a:pt x="45" y="0"/>
                      <a:pt x="25" y="0"/>
                      <a:pt x="19" y="7"/>
                    </a:cubicBezTo>
                    <a:cubicBezTo>
                      <a:pt x="18" y="9"/>
                      <a:pt x="16" y="25"/>
                      <a:pt x="18" y="28"/>
                    </a:cubicBezTo>
                    <a:cubicBezTo>
                      <a:pt x="19" y="30"/>
                      <a:pt x="21" y="31"/>
                      <a:pt x="2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E8BCAD0-2BFF-4CA3-AFBE-91EB80413CDB}"/>
                </a:ext>
              </a:extLst>
            </p:cNvPr>
            <p:cNvGrpSpPr/>
            <p:nvPr/>
          </p:nvGrpSpPr>
          <p:grpSpPr>
            <a:xfrm>
              <a:off x="6029777" y="1442138"/>
              <a:ext cx="5635182" cy="941017"/>
              <a:chOff x="6029777" y="1535249"/>
              <a:chExt cx="5635182" cy="941017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5F46C8-A821-4DA0-BAAB-E248A03983EE}"/>
                  </a:ext>
                </a:extLst>
              </p:cNvPr>
              <p:cNvSpPr txBox="1"/>
              <p:nvPr/>
            </p:nvSpPr>
            <p:spPr>
              <a:xfrm>
                <a:off x="6029777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>
                    <a:ea typeface="微软雅黑 Light" panose="020b0502040204020203" pitchFamily="34" charset="-122"/>
                  </a:rPr>
                  <a:t>输入文字内容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38A069-538E-4DC5-B49D-F3C631E543E6}"/>
                  </a:ext>
                </a:extLst>
              </p:cNvPr>
              <p:cNvSpPr txBox="1"/>
              <p:nvPr/>
            </p:nvSpPr>
            <p:spPr>
              <a:xfrm>
                <a:off x="6073528" y="1922269"/>
                <a:ext cx="559143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541F16E-F5F0-42C7-842D-D8C13BE225B3}"/>
              </a:ext>
            </a:extLst>
          </p:cNvPr>
          <p:cNvGrpSpPr/>
          <p:nvPr/>
        </p:nvGrpSpPr>
        <p:grpSpPr>
          <a:xfrm>
            <a:off x="5050078" y="3900913"/>
            <a:ext cx="4820748" cy="705763"/>
            <a:chOff x="5237296" y="5391093"/>
            <a:chExt cx="6427663" cy="94101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139C574-D3ED-43A4-A5CA-C7FD06912993}"/>
                </a:ext>
              </a:extLst>
            </p:cNvPr>
            <p:cNvGrpSpPr/>
            <p:nvPr/>
          </p:nvGrpSpPr>
          <p:grpSpPr>
            <a:xfrm>
              <a:off x="5237296" y="5448243"/>
              <a:ext cx="792481" cy="716282"/>
              <a:chOff x="5237296" y="5541354"/>
              <a:chExt cx="792481" cy="716282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0A1D13C3-F7FD-4CB2-85D8-38A75BB3D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>
                <a:fillRect/>
              </a:stretch>
            </p:blipFill>
            <p:spPr>
              <a:xfrm>
                <a:off x="5237296" y="5541354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Freeform 326">
                <a:extLst>
                  <a:ext uri="{FF2B5EF4-FFF2-40B4-BE49-F238E27FC236}">
                    <a16:creationId xmlns:a16="http://schemas.microsoft.com/office/drawing/2014/main" id="{C3C5A243-DC5D-4A3A-A4E0-F830A74BEB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39146" y="5760038"/>
                <a:ext cx="350680" cy="297964"/>
              </a:xfrm>
              <a:custGeom>
                <a:gdLst>
                  <a:gd name="T0" fmla="*/ 2 w 65"/>
                  <a:gd name="T1" fmla="*/ 0 h 55"/>
                  <a:gd name="T2" fmla="*/ 62 w 65"/>
                  <a:gd name="T3" fmla="*/ 0 h 55"/>
                  <a:gd name="T4" fmla="*/ 65 w 65"/>
                  <a:gd name="T5" fmla="*/ 0 h 55"/>
                  <a:gd name="T6" fmla="*/ 65 w 65"/>
                  <a:gd name="T7" fmla="*/ 3 h 55"/>
                  <a:gd name="T8" fmla="*/ 65 w 65"/>
                  <a:gd name="T9" fmla="*/ 37 h 55"/>
                  <a:gd name="T10" fmla="*/ 65 w 65"/>
                  <a:gd name="T11" fmla="*/ 40 h 55"/>
                  <a:gd name="T12" fmla="*/ 62 w 65"/>
                  <a:gd name="T13" fmla="*/ 40 h 55"/>
                  <a:gd name="T14" fmla="*/ 45 w 65"/>
                  <a:gd name="T15" fmla="*/ 40 h 55"/>
                  <a:gd name="T16" fmla="*/ 45 w 65"/>
                  <a:gd name="T17" fmla="*/ 51 h 55"/>
                  <a:gd name="T18" fmla="*/ 52 w 65"/>
                  <a:gd name="T19" fmla="*/ 51 h 55"/>
                  <a:gd name="T20" fmla="*/ 52 w 65"/>
                  <a:gd name="T21" fmla="*/ 55 h 55"/>
                  <a:gd name="T22" fmla="*/ 16 w 65"/>
                  <a:gd name="T23" fmla="*/ 55 h 55"/>
                  <a:gd name="T24" fmla="*/ 16 w 65"/>
                  <a:gd name="T25" fmla="*/ 51 h 55"/>
                  <a:gd name="T26" fmla="*/ 22 w 65"/>
                  <a:gd name="T27" fmla="*/ 51 h 55"/>
                  <a:gd name="T28" fmla="*/ 22 w 65"/>
                  <a:gd name="T29" fmla="*/ 40 h 55"/>
                  <a:gd name="T30" fmla="*/ 2 w 65"/>
                  <a:gd name="T31" fmla="*/ 40 h 55"/>
                  <a:gd name="T32" fmla="*/ 0 w 65"/>
                  <a:gd name="T33" fmla="*/ 40 h 55"/>
                  <a:gd name="T34" fmla="*/ 0 w 65"/>
                  <a:gd name="T35" fmla="*/ 37 h 55"/>
                  <a:gd name="T36" fmla="*/ 0 w 65"/>
                  <a:gd name="T37" fmla="*/ 3 h 55"/>
                  <a:gd name="T38" fmla="*/ 0 w 65"/>
                  <a:gd name="T39" fmla="*/ 0 h 55"/>
                  <a:gd name="T40" fmla="*/ 2 w 65"/>
                  <a:gd name="T41" fmla="*/ 0 h 55"/>
                  <a:gd name="T42" fmla="*/ 20 w 65"/>
                  <a:gd name="T43" fmla="*/ 16 h 55"/>
                  <a:gd name="T44" fmla="*/ 22 w 65"/>
                  <a:gd name="T45" fmla="*/ 18 h 55"/>
                  <a:gd name="T46" fmla="*/ 23 w 65"/>
                  <a:gd name="T47" fmla="*/ 18 h 55"/>
                  <a:gd name="T48" fmla="*/ 33 w 65"/>
                  <a:gd name="T49" fmla="*/ 13 h 55"/>
                  <a:gd name="T50" fmla="*/ 44 w 65"/>
                  <a:gd name="T51" fmla="*/ 18 h 55"/>
                  <a:gd name="T52" fmla="*/ 44 w 65"/>
                  <a:gd name="T53" fmla="*/ 18 h 55"/>
                  <a:gd name="T54" fmla="*/ 46 w 65"/>
                  <a:gd name="T55" fmla="*/ 16 h 55"/>
                  <a:gd name="T56" fmla="*/ 46 w 65"/>
                  <a:gd name="T57" fmla="*/ 15 h 55"/>
                  <a:gd name="T58" fmla="*/ 33 w 65"/>
                  <a:gd name="T59" fmla="*/ 9 h 55"/>
                  <a:gd name="T60" fmla="*/ 20 w 65"/>
                  <a:gd name="T61" fmla="*/ 15 h 55"/>
                  <a:gd name="T62" fmla="*/ 20 w 65"/>
                  <a:gd name="T63" fmla="*/ 16 h 55"/>
                  <a:gd name="T64" fmla="*/ 24 w 65"/>
                  <a:gd name="T65" fmla="*/ 21 h 55"/>
                  <a:gd name="T66" fmla="*/ 26 w 65"/>
                  <a:gd name="T67" fmla="*/ 24 h 55"/>
                  <a:gd name="T68" fmla="*/ 27 w 65"/>
                  <a:gd name="T69" fmla="*/ 23 h 55"/>
                  <a:gd name="T70" fmla="*/ 33 w 65"/>
                  <a:gd name="T71" fmla="*/ 21 h 55"/>
                  <a:gd name="T72" fmla="*/ 39 w 65"/>
                  <a:gd name="T73" fmla="*/ 23 h 55"/>
                  <a:gd name="T74" fmla="*/ 40 w 65"/>
                  <a:gd name="T75" fmla="*/ 24 h 55"/>
                  <a:gd name="T76" fmla="*/ 42 w 65"/>
                  <a:gd name="T77" fmla="*/ 21 h 55"/>
                  <a:gd name="T78" fmla="*/ 42 w 65"/>
                  <a:gd name="T79" fmla="*/ 21 h 55"/>
                  <a:gd name="T80" fmla="*/ 33 w 65"/>
                  <a:gd name="T81" fmla="*/ 17 h 55"/>
                  <a:gd name="T82" fmla="*/ 25 w 65"/>
                  <a:gd name="T83" fmla="*/ 21 h 55"/>
                  <a:gd name="T84" fmla="*/ 24 w 65"/>
                  <a:gd name="T85" fmla="*/ 21 h 55"/>
                  <a:gd name="T86" fmla="*/ 33 w 65"/>
                  <a:gd name="T87" fmla="*/ 24 h 55"/>
                  <a:gd name="T88" fmla="*/ 31 w 65"/>
                  <a:gd name="T89" fmla="*/ 27 h 55"/>
                  <a:gd name="T90" fmla="*/ 33 w 65"/>
                  <a:gd name="T91" fmla="*/ 30 h 55"/>
                  <a:gd name="T92" fmla="*/ 36 w 65"/>
                  <a:gd name="T93" fmla="*/ 27 h 55"/>
                  <a:gd name="T94" fmla="*/ 33 w 65"/>
                  <a:gd name="T95" fmla="*/ 24 h 55"/>
                  <a:gd name="T96" fmla="*/ 59 w 65"/>
                  <a:gd name="T97" fmla="*/ 6 h 55"/>
                  <a:gd name="T98" fmla="*/ 5 w 65"/>
                  <a:gd name="T99" fmla="*/ 6 h 55"/>
                  <a:gd name="T100" fmla="*/ 5 w 65"/>
                  <a:gd name="T101" fmla="*/ 34 h 55"/>
                  <a:gd name="T102" fmla="*/ 59 w 65"/>
                  <a:gd name="T103" fmla="*/ 34 h 55"/>
                  <a:gd name="T104" fmla="*/ 59 w 65"/>
                  <a:gd name="T105" fmla="*/ 6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" h="55">
                    <a:moveTo>
                      <a:pt x="2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20" y="16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14"/>
                      <a:pt x="29" y="13"/>
                      <a:pt x="33" y="13"/>
                    </a:cubicBezTo>
                    <a:cubicBezTo>
                      <a:pt x="37" y="13"/>
                      <a:pt x="41" y="15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2" y="11"/>
                      <a:pt x="38" y="9"/>
                      <a:pt x="33" y="9"/>
                    </a:cubicBezTo>
                    <a:cubicBezTo>
                      <a:pt x="29" y="9"/>
                      <a:pt x="24" y="11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lose/>
                    <a:moveTo>
                      <a:pt x="24" y="21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7" y="23"/>
                      <a:pt x="27" y="23"/>
                    </a:cubicBezTo>
                    <a:cubicBezTo>
                      <a:pt x="29" y="21"/>
                      <a:pt x="31" y="21"/>
                      <a:pt x="33" y="21"/>
                    </a:cubicBezTo>
                    <a:cubicBezTo>
                      <a:pt x="35" y="21"/>
                      <a:pt x="38" y="22"/>
                      <a:pt x="39" y="23"/>
                    </a:cubicBezTo>
                    <a:cubicBezTo>
                      <a:pt x="39" y="23"/>
                      <a:pt x="40" y="24"/>
                      <a:pt x="40" y="24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9" y="18"/>
                      <a:pt x="36" y="17"/>
                      <a:pt x="33" y="17"/>
                    </a:cubicBezTo>
                    <a:cubicBezTo>
                      <a:pt x="30" y="17"/>
                      <a:pt x="27" y="18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33" y="24"/>
                    </a:moveTo>
                    <a:cubicBezTo>
                      <a:pt x="32" y="24"/>
                      <a:pt x="31" y="25"/>
                      <a:pt x="31" y="27"/>
                    </a:cubicBezTo>
                    <a:cubicBezTo>
                      <a:pt x="31" y="28"/>
                      <a:pt x="32" y="30"/>
                      <a:pt x="33" y="30"/>
                    </a:cubicBezTo>
                    <a:cubicBezTo>
                      <a:pt x="35" y="30"/>
                      <a:pt x="36" y="28"/>
                      <a:pt x="36" y="27"/>
                    </a:cubicBezTo>
                    <a:cubicBezTo>
                      <a:pt x="36" y="25"/>
                      <a:pt x="35" y="24"/>
                      <a:pt x="33" y="24"/>
                    </a:cubicBezTo>
                    <a:close/>
                    <a:moveTo>
                      <a:pt x="59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9" y="34"/>
                      <a:pt x="59" y="34"/>
                      <a:pt x="59" y="34"/>
                    </a:cubicBezTo>
                    <a:lnTo>
                      <a:pt x="59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860E6C9-A67D-487C-9CFC-43FEA03F56A9}"/>
                </a:ext>
              </a:extLst>
            </p:cNvPr>
            <p:cNvGrpSpPr/>
            <p:nvPr/>
          </p:nvGrpSpPr>
          <p:grpSpPr>
            <a:xfrm>
              <a:off x="6029777" y="5391093"/>
              <a:ext cx="5635182" cy="941017"/>
              <a:chOff x="6029777" y="1535249"/>
              <a:chExt cx="5635182" cy="94101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85D06C-471E-4AB4-91DA-BCBEC3E7603C}"/>
                  </a:ext>
                </a:extLst>
              </p:cNvPr>
              <p:cNvSpPr txBox="1"/>
              <p:nvPr/>
            </p:nvSpPr>
            <p:spPr>
              <a:xfrm>
                <a:off x="6029777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>
                    <a:ea typeface="微软雅黑 Light" panose="020b0502040204020203" pitchFamily="34" charset="-122"/>
                  </a:rPr>
                  <a:t>输入文字内容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2D00645-CAFD-49F5-B440-55786883068F}"/>
                  </a:ext>
                </a:extLst>
              </p:cNvPr>
              <p:cNvSpPr txBox="1"/>
              <p:nvPr/>
            </p:nvSpPr>
            <p:spPr>
              <a:xfrm>
                <a:off x="6073528" y="1922269"/>
                <a:ext cx="559143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3E75B8-79C9-4C5B-ABD9-EB2FB1F148B4}"/>
              </a:ext>
            </a:extLst>
          </p:cNvPr>
          <p:cNvGrpSpPr/>
          <p:nvPr/>
        </p:nvGrpSpPr>
        <p:grpSpPr>
          <a:xfrm>
            <a:off x="5576437" y="2913675"/>
            <a:ext cx="4212968" cy="705763"/>
            <a:chOff x="5939109" y="4052031"/>
            <a:chExt cx="5617290" cy="94101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FFEB89E-B74D-45A1-A8C3-1E89F6C2EC3A}"/>
                </a:ext>
              </a:extLst>
            </p:cNvPr>
            <p:cNvGrpSpPr/>
            <p:nvPr/>
          </p:nvGrpSpPr>
          <p:grpSpPr>
            <a:xfrm>
              <a:off x="5939109" y="4109181"/>
              <a:ext cx="792481" cy="716282"/>
              <a:chOff x="5939109" y="4231372"/>
              <a:chExt cx="792481" cy="716282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0E5D6361-262C-4234-9E6C-DC37A68780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>
                <a:fillRect/>
              </a:stretch>
            </p:blipFill>
            <p:spPr>
              <a:xfrm>
                <a:off x="5939109" y="4231372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" name="Freeform 104">
                <a:extLst>
                  <a:ext uri="{FF2B5EF4-FFF2-40B4-BE49-F238E27FC236}">
                    <a16:creationId xmlns:a16="http://schemas.microsoft.com/office/drawing/2014/main" id="{02EC2863-3EBE-4369-8D1E-31BE391F98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7027" y="4408303"/>
                <a:ext cx="299821" cy="362419"/>
              </a:xfrm>
              <a:custGeom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9A05CEA-ACD3-4E88-98F1-0B13719A3FB7}"/>
                </a:ext>
              </a:extLst>
            </p:cNvPr>
            <p:cNvGrpSpPr/>
            <p:nvPr/>
          </p:nvGrpSpPr>
          <p:grpSpPr>
            <a:xfrm>
              <a:off x="6623032" y="4052031"/>
              <a:ext cx="4933367" cy="941017"/>
              <a:chOff x="5921219" y="1535249"/>
              <a:chExt cx="4933367" cy="94101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1F9E19B-7864-4AE4-8482-1E76A4017CAE}"/>
                  </a:ext>
                </a:extLst>
              </p:cNvPr>
              <p:cNvSpPr txBox="1"/>
              <p:nvPr/>
            </p:nvSpPr>
            <p:spPr>
              <a:xfrm>
                <a:off x="5921219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>
                    <a:ea typeface="微软雅黑 Light" panose="020b0502040204020203" pitchFamily="34" charset="-122"/>
                  </a:rPr>
                  <a:t>输入文字内容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216C2B9-C60C-446D-876F-DBFB1980870A}"/>
                  </a:ext>
                </a:extLst>
              </p:cNvPr>
              <p:cNvSpPr txBox="1"/>
              <p:nvPr/>
            </p:nvSpPr>
            <p:spPr>
              <a:xfrm>
                <a:off x="5964970" y="1922269"/>
                <a:ext cx="4889616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2BC0AC-CCDD-47F5-90F6-A0E7D3DDAD5F}"/>
              </a:ext>
            </a:extLst>
          </p:cNvPr>
          <p:cNvGrpSpPr/>
          <p:nvPr/>
        </p:nvGrpSpPr>
        <p:grpSpPr>
          <a:xfrm>
            <a:off x="5576437" y="1926437"/>
            <a:ext cx="4212968" cy="705763"/>
            <a:chOff x="5939109" y="2648318"/>
            <a:chExt cx="5617290" cy="94101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587A345-B857-43A8-B209-209F84A6580D}"/>
                </a:ext>
              </a:extLst>
            </p:cNvPr>
            <p:cNvGrpSpPr/>
            <p:nvPr/>
          </p:nvGrpSpPr>
          <p:grpSpPr>
            <a:xfrm>
              <a:off x="5939109" y="2705468"/>
              <a:ext cx="792481" cy="716282"/>
              <a:chOff x="5939110" y="2798579"/>
              <a:chExt cx="792481" cy="716282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C442B1C4-CF3C-495B-85DA-21456E1C8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>
                <a:fillRect/>
              </a:stretch>
            </p:blipFill>
            <p:spPr>
              <a:xfrm>
                <a:off x="5939110" y="2798579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A6DA5615-C35F-4BEB-AFAF-65C0410CED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051" y="2998233"/>
                <a:ext cx="308041" cy="320528"/>
              </a:xfrm>
              <a:custGeom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4297072-F6FB-4038-A10A-9ECB9BF75BEF}"/>
                </a:ext>
              </a:extLst>
            </p:cNvPr>
            <p:cNvGrpSpPr/>
            <p:nvPr/>
          </p:nvGrpSpPr>
          <p:grpSpPr>
            <a:xfrm>
              <a:off x="6623032" y="2648318"/>
              <a:ext cx="4933367" cy="941017"/>
              <a:chOff x="5921219" y="1535249"/>
              <a:chExt cx="4933367" cy="94101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2568878-B747-4C51-8715-AB93C470EFC1}"/>
                  </a:ext>
                </a:extLst>
              </p:cNvPr>
              <p:cNvSpPr txBox="1"/>
              <p:nvPr/>
            </p:nvSpPr>
            <p:spPr>
              <a:xfrm>
                <a:off x="5921219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>
                    <a:ea typeface="微软雅黑 Light" panose="020b0502040204020203" pitchFamily="34" charset="-122"/>
                  </a:rPr>
                  <a:t>输入文字内容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36F51B1-05F8-4F92-A6EF-58BEF3B0F549}"/>
                  </a:ext>
                </a:extLst>
              </p:cNvPr>
              <p:cNvSpPr txBox="1"/>
              <p:nvPr/>
            </p:nvSpPr>
            <p:spPr>
              <a:xfrm>
                <a:off x="5964970" y="1922269"/>
                <a:ext cx="4889616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pic>
        <p:nvPicPr>
          <p:cNvPr id="33" name="图片 32" descr="图片包含 动物, 天空, 马, 哺乳动物&#10;&#10;已生成极高可信度的说明">
            <a:extLst>
              <a:ext uri="{FF2B5EF4-FFF2-40B4-BE49-F238E27FC236}">
                <a16:creationId xmlns:a16="http://schemas.microsoft.com/office/drawing/2014/main" id="{A8A75474-A5F5-42C0-9F9A-E8056402E9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2" y="64750"/>
            <a:ext cx="4975761" cy="6858000"/>
          </a:xfrm>
          <a:prstGeom prst="rect">
            <a:avLst/>
          </a:prstGeom>
        </p:spPr>
      </p:pic>
    </p:spTree>
    <p:extLst>
      <p:ext uri="{BB962C8B-B14F-4D97-AF65-F5344CB8AC3E}">
        <p14:creationId val="96255822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6BC526-CB29-4B46-B435-845D61948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68605"/>
            <a:ext cx="8084457" cy="533721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BAE8E47-7A4E-4DF1-94EC-E1BADBA8F7B9}"/>
              </a:ext>
            </a:extLst>
          </p:cNvPr>
          <p:cNvGrpSpPr/>
          <p:nvPr/>
        </p:nvGrpSpPr>
        <p:grpSpPr>
          <a:xfrm>
            <a:off x="424089" y="2146558"/>
            <a:ext cx="3088368" cy="2384595"/>
            <a:chOff x="424089" y="2146558"/>
            <a:chExt cx="3088368" cy="2384595"/>
          </a:xfrm>
        </p:grpSpPr>
        <p:pic>
          <p:nvPicPr>
            <p:cNvPr id="4" name="图片 3" descr="图片包含 日落, 鸟, 天空&#10;&#10;已生成高可信度的说明">
              <a:extLst>
                <a:ext uri="{FF2B5EF4-FFF2-40B4-BE49-F238E27FC236}">
                  <a16:creationId xmlns:a16="http://schemas.microsoft.com/office/drawing/2014/main" id="{09A184D9-DB83-4BC1-813C-DA4E79381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89" y="2146558"/>
              <a:ext cx="3088368" cy="69104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6349A08-7CEE-4604-B863-D42A1C9355BC}"/>
                </a:ext>
              </a:extLst>
            </p:cNvPr>
            <p:cNvSpPr/>
            <p:nvPr/>
          </p:nvSpPr>
          <p:spPr>
            <a:xfrm>
              <a:off x="1305925" y="227838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请输入你的题目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D0DACA6-78EE-4BC9-91E8-B28BCB1EDDDC}"/>
                </a:ext>
              </a:extLst>
            </p:cNvPr>
            <p:cNvSpPr/>
            <p:nvPr/>
          </p:nvSpPr>
          <p:spPr>
            <a:xfrm>
              <a:off x="1629090" y="2969430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30A406A-DDFC-4C15-A9F8-0A5F9C6902D6}"/>
              </a:ext>
            </a:extLst>
          </p:cNvPr>
          <p:cNvGrpSpPr/>
          <p:nvPr/>
        </p:nvGrpSpPr>
        <p:grpSpPr>
          <a:xfrm>
            <a:off x="3512457" y="2146558"/>
            <a:ext cx="3088368" cy="2373510"/>
            <a:chOff x="3512457" y="2146558"/>
            <a:chExt cx="3088368" cy="237351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78F161F-9D50-429D-B725-B3A3110A3142}"/>
                </a:ext>
              </a:extLst>
            </p:cNvPr>
            <p:cNvGrpSpPr/>
            <p:nvPr/>
          </p:nvGrpSpPr>
          <p:grpSpPr>
            <a:xfrm>
              <a:off x="3512457" y="2146558"/>
              <a:ext cx="3088368" cy="691044"/>
              <a:chOff x="3512457" y="2146558"/>
              <a:chExt cx="3088368" cy="691044"/>
            </a:xfrm>
          </p:grpSpPr>
          <p:pic>
            <p:nvPicPr>
              <p:cNvPr id="5" name="图片 4" descr="图片包含 日落, 鸟, 天空&#10;&#10;已生成高可信度的说明">
                <a:extLst>
                  <a:ext uri="{FF2B5EF4-FFF2-40B4-BE49-F238E27FC236}">
                    <a16:creationId xmlns:a16="http://schemas.microsoft.com/office/drawing/2014/main" id="{5F84CE48-F708-4E27-A54B-6874EA451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2457" y="2146558"/>
                <a:ext cx="3088368" cy="691044"/>
              </a:xfrm>
              <a:prstGeom prst="rect">
                <a:avLst/>
              </a:prstGeom>
            </p:spPr>
          </p:pic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CBABB31-079F-461E-BC9D-959EBA1F8294}"/>
                  </a:ext>
                </a:extLst>
              </p:cNvPr>
              <p:cNvSpPr/>
              <p:nvPr/>
            </p:nvSpPr>
            <p:spPr>
              <a:xfrm>
                <a:off x="4506325" y="226730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请输入你的题目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71799A-71DA-4E5D-BAFF-0430C79A8A81}"/>
                </a:ext>
              </a:extLst>
            </p:cNvPr>
            <p:cNvSpPr/>
            <p:nvPr/>
          </p:nvSpPr>
          <p:spPr>
            <a:xfrm>
              <a:off x="4829490" y="2958345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87F53A-3ABE-4C6A-80C7-D793A94DBA1D}"/>
              </a:ext>
            </a:extLst>
          </p:cNvPr>
          <p:cNvGrpSpPr/>
          <p:nvPr/>
        </p:nvGrpSpPr>
        <p:grpSpPr>
          <a:xfrm>
            <a:off x="7282089" y="2117530"/>
            <a:ext cx="3088368" cy="2455115"/>
            <a:chOff x="7282089" y="2117530"/>
            <a:chExt cx="3088368" cy="24551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3D7A94F-4131-49A0-875E-BBFC5AC9CB2E}"/>
                </a:ext>
              </a:extLst>
            </p:cNvPr>
            <p:cNvGrpSpPr/>
            <p:nvPr/>
          </p:nvGrpSpPr>
          <p:grpSpPr>
            <a:xfrm>
              <a:off x="7282089" y="2117530"/>
              <a:ext cx="3088368" cy="691044"/>
              <a:chOff x="3512457" y="2146558"/>
              <a:chExt cx="3088368" cy="691044"/>
            </a:xfrm>
          </p:grpSpPr>
          <p:pic>
            <p:nvPicPr>
              <p:cNvPr id="10" name="图片 9" descr="图片包含 日落, 鸟, 天空&#10;&#10;已生成高可信度的说明">
                <a:extLst>
                  <a:ext uri="{FF2B5EF4-FFF2-40B4-BE49-F238E27FC236}">
                    <a16:creationId xmlns:a16="http://schemas.microsoft.com/office/drawing/2014/main" id="{8DA1B4B7-8705-4976-9A36-1BC71BF61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2457" y="2146558"/>
                <a:ext cx="3088368" cy="691044"/>
              </a:xfrm>
              <a:prstGeom prst="rect">
                <a:avLst/>
              </a:pr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B7533F78-DFEE-4848-83E4-14124AF7DB08}"/>
                  </a:ext>
                </a:extLst>
              </p:cNvPr>
              <p:cNvSpPr/>
              <p:nvPr/>
            </p:nvSpPr>
            <p:spPr>
              <a:xfrm>
                <a:off x="4506325" y="226730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请输入你的题目</a:t>
                </a: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3D7FA85-9F93-49B7-87A2-C64DC6CB2D55}"/>
                </a:ext>
              </a:extLst>
            </p:cNvPr>
            <p:cNvSpPr/>
            <p:nvPr/>
          </p:nvSpPr>
          <p:spPr>
            <a:xfrm>
              <a:off x="8599122" y="3010922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</p:spTree>
    <p:extLst>
      <p:ext uri="{BB962C8B-B14F-4D97-AF65-F5344CB8AC3E}">
        <p14:creationId val="201977515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709758-0BEB-4B77-A3E4-21A4F3E296BA}"/>
              </a:ext>
            </a:extLst>
          </p:cNvPr>
          <p:cNvGrpSpPr/>
          <p:nvPr/>
        </p:nvGrpSpPr>
        <p:grpSpPr>
          <a:xfrm>
            <a:off x="2865664" y="1489035"/>
            <a:ext cx="6286500" cy="556552"/>
            <a:chOff x="1409700" y="2819400"/>
            <a:chExt cx="8382000" cy="95250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73E9CBB-6BA4-4525-8102-4BFF0E9BFEB4}"/>
                </a:ext>
              </a:extLst>
            </p:cNvPr>
            <p:cNvCxnSpPr/>
            <p:nvPr/>
          </p:nvCxnSpPr>
          <p:spPr>
            <a:xfrm flipH="1">
              <a:off x="5600700" y="2819400"/>
              <a:ext cx="0" cy="4762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7FFCE65-5A71-4C9D-9CEF-8ED10BD63A94}"/>
                </a:ext>
              </a:extLst>
            </p:cNvPr>
            <p:cNvGrpSpPr/>
            <p:nvPr/>
          </p:nvGrpSpPr>
          <p:grpSpPr>
            <a:xfrm>
              <a:off x="1409700" y="3295650"/>
              <a:ext cx="8382000" cy="476250"/>
              <a:chOff x="1409700" y="3295650"/>
              <a:chExt cx="8382000" cy="47625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5481EEB0-6041-4C0B-A512-25DFE3023113}"/>
                  </a:ext>
                </a:extLst>
              </p:cNvPr>
              <p:cNvCxnSpPr/>
              <p:nvPr/>
            </p:nvCxnSpPr>
            <p:spPr>
              <a:xfrm flipH="1">
                <a:off x="1409700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C97AB39E-54E2-4574-9FFB-97B486AAD0DC}"/>
                  </a:ext>
                </a:extLst>
              </p:cNvPr>
              <p:cNvCxnSpPr/>
              <p:nvPr/>
            </p:nvCxnSpPr>
            <p:spPr>
              <a:xfrm>
                <a:off x="1409700" y="3295650"/>
                <a:ext cx="8382000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AFCB0B11-7039-40B2-AB86-335F878413B2}"/>
                  </a:ext>
                </a:extLst>
              </p:cNvPr>
              <p:cNvCxnSpPr/>
              <p:nvPr/>
            </p:nvCxnSpPr>
            <p:spPr>
              <a:xfrm flipH="1">
                <a:off x="3082049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FEA6371A-0807-4A5E-A0E2-8B0796AF63F2}"/>
                  </a:ext>
                </a:extLst>
              </p:cNvPr>
              <p:cNvCxnSpPr/>
              <p:nvPr/>
            </p:nvCxnSpPr>
            <p:spPr>
              <a:xfrm flipH="1">
                <a:off x="4754398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94546C6-4E83-4FCE-B398-53BA31716695}"/>
                  </a:ext>
                </a:extLst>
              </p:cNvPr>
              <p:cNvCxnSpPr/>
              <p:nvPr/>
            </p:nvCxnSpPr>
            <p:spPr>
              <a:xfrm flipH="1">
                <a:off x="6426747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478444F8-00D5-4116-8D4D-81C6C5C4342A}"/>
                  </a:ext>
                </a:extLst>
              </p:cNvPr>
              <p:cNvCxnSpPr/>
              <p:nvPr/>
            </p:nvCxnSpPr>
            <p:spPr>
              <a:xfrm flipH="1">
                <a:off x="8099096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8D9B8513-57E6-42FE-917F-E55ED02BF933}"/>
                  </a:ext>
                </a:extLst>
              </p:cNvPr>
              <p:cNvCxnSpPr/>
              <p:nvPr/>
            </p:nvCxnSpPr>
            <p:spPr>
              <a:xfrm flipH="1">
                <a:off x="9771446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8CB582-475B-44A7-A727-94E9FC1CCE2D}"/>
              </a:ext>
            </a:extLst>
          </p:cNvPr>
          <p:cNvGrpSpPr/>
          <p:nvPr/>
        </p:nvGrpSpPr>
        <p:grpSpPr>
          <a:xfrm>
            <a:off x="5055447" y="1973453"/>
            <a:ext cx="667113" cy="602967"/>
            <a:chOff x="4824710" y="3253254"/>
            <a:chExt cx="889484" cy="803956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18ABD60-AEE7-4EDD-8F68-7BE568E70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4824710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C1A5E406-4E7D-48F8-97D3-BE499F442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1333" y="3513908"/>
              <a:ext cx="416730" cy="303474"/>
            </a:xfrm>
            <a:custGeom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D7CEA5E-3296-4CE8-A451-90C65D2B3CA0}"/>
              </a:ext>
            </a:extLst>
          </p:cNvPr>
          <p:cNvGrpSpPr/>
          <p:nvPr/>
        </p:nvGrpSpPr>
        <p:grpSpPr>
          <a:xfrm>
            <a:off x="6318809" y="1973453"/>
            <a:ext cx="667113" cy="602967"/>
            <a:chOff x="6509193" y="3253254"/>
            <a:chExt cx="889484" cy="80395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7301F4C-4A5E-4304-8D7A-132859055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6509193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BF406E49-840B-43F7-A37A-019327972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931" y="3506489"/>
              <a:ext cx="356232" cy="318312"/>
            </a:xfrm>
            <a:custGeom>
              <a:gdLst>
                <a:gd name="T0" fmla="*/ 29 w 282"/>
                <a:gd name="T1" fmla="*/ 50 h 252"/>
                <a:gd name="T2" fmla="*/ 0 w 282"/>
                <a:gd name="T3" fmla="*/ 81 h 252"/>
                <a:gd name="T4" fmla="*/ 0 w 282"/>
                <a:gd name="T5" fmla="*/ 177 h 252"/>
                <a:gd name="T6" fmla="*/ 30 w 282"/>
                <a:gd name="T7" fmla="*/ 208 h 252"/>
                <a:gd name="T8" fmla="*/ 41 w 282"/>
                <a:gd name="T9" fmla="*/ 208 h 252"/>
                <a:gd name="T10" fmla="*/ 41 w 282"/>
                <a:gd name="T11" fmla="*/ 252 h 252"/>
                <a:gd name="T12" fmla="*/ 73 w 282"/>
                <a:gd name="T13" fmla="*/ 208 h 252"/>
                <a:gd name="T14" fmla="*/ 193 w 282"/>
                <a:gd name="T15" fmla="*/ 208 h 252"/>
                <a:gd name="T16" fmla="*/ 204 w 282"/>
                <a:gd name="T17" fmla="*/ 206 h 252"/>
                <a:gd name="T18" fmla="*/ 190 w 282"/>
                <a:gd name="T19" fmla="*/ 187 h 252"/>
                <a:gd name="T20" fmla="*/ 81 w 282"/>
                <a:gd name="T21" fmla="*/ 187 h 252"/>
                <a:gd name="T22" fmla="*/ 44 w 282"/>
                <a:gd name="T23" fmla="*/ 171 h 252"/>
                <a:gd name="T24" fmla="*/ 29 w 282"/>
                <a:gd name="T25" fmla="*/ 135 h 252"/>
                <a:gd name="T26" fmla="*/ 29 w 282"/>
                <a:gd name="T27" fmla="*/ 50 h 252"/>
                <a:gd name="T28" fmla="*/ 81 w 282"/>
                <a:gd name="T29" fmla="*/ 0 h 252"/>
                <a:gd name="T30" fmla="*/ 244 w 282"/>
                <a:gd name="T31" fmla="*/ 0 h 252"/>
                <a:gd name="T32" fmla="*/ 271 w 282"/>
                <a:gd name="T33" fmla="*/ 11 h 252"/>
                <a:gd name="T34" fmla="*/ 282 w 282"/>
                <a:gd name="T35" fmla="*/ 38 h 252"/>
                <a:gd name="T36" fmla="*/ 282 w 282"/>
                <a:gd name="T37" fmla="*/ 135 h 252"/>
                <a:gd name="T38" fmla="*/ 271 w 282"/>
                <a:gd name="T39" fmla="*/ 162 h 252"/>
                <a:gd name="T40" fmla="*/ 244 w 282"/>
                <a:gd name="T41" fmla="*/ 173 h 252"/>
                <a:gd name="T42" fmla="*/ 241 w 282"/>
                <a:gd name="T43" fmla="*/ 173 h 252"/>
                <a:gd name="T44" fmla="*/ 241 w 282"/>
                <a:gd name="T45" fmla="*/ 210 h 252"/>
                <a:gd name="T46" fmla="*/ 234 w 282"/>
                <a:gd name="T47" fmla="*/ 217 h 252"/>
                <a:gd name="T48" fmla="*/ 227 w 282"/>
                <a:gd name="T49" fmla="*/ 214 h 252"/>
                <a:gd name="T50" fmla="*/ 197 w 282"/>
                <a:gd name="T51" fmla="*/ 173 h 252"/>
                <a:gd name="T52" fmla="*/ 81 w 282"/>
                <a:gd name="T53" fmla="*/ 173 h 252"/>
                <a:gd name="T54" fmla="*/ 54 w 282"/>
                <a:gd name="T55" fmla="*/ 162 h 252"/>
                <a:gd name="T56" fmla="*/ 43 w 282"/>
                <a:gd name="T57" fmla="*/ 135 h 252"/>
                <a:gd name="T58" fmla="*/ 43 w 282"/>
                <a:gd name="T59" fmla="*/ 38 h 252"/>
                <a:gd name="T60" fmla="*/ 54 w 282"/>
                <a:gd name="T61" fmla="*/ 11 h 252"/>
                <a:gd name="T62" fmla="*/ 81 w 282"/>
                <a:gd name="T63" fmla="*/ 0 h 252"/>
                <a:gd name="T64" fmla="*/ 244 w 282"/>
                <a:gd name="T65" fmla="*/ 15 h 252"/>
                <a:gd name="T66" fmla="*/ 260 w 282"/>
                <a:gd name="T67" fmla="*/ 22 h 252"/>
                <a:gd name="T68" fmla="*/ 267 w 282"/>
                <a:gd name="T69" fmla="*/ 38 h 252"/>
                <a:gd name="T70" fmla="*/ 267 w 282"/>
                <a:gd name="T71" fmla="*/ 135 h 252"/>
                <a:gd name="T72" fmla="*/ 260 w 282"/>
                <a:gd name="T73" fmla="*/ 151 h 252"/>
                <a:gd name="T74" fmla="*/ 244 w 282"/>
                <a:gd name="T75" fmla="*/ 158 h 252"/>
                <a:gd name="T76" fmla="*/ 234 w 282"/>
                <a:gd name="T77" fmla="*/ 158 h 252"/>
                <a:gd name="T78" fmla="*/ 226 w 282"/>
                <a:gd name="T79" fmla="*/ 166 h 252"/>
                <a:gd name="T80" fmla="*/ 226 w 282"/>
                <a:gd name="T81" fmla="*/ 186 h 252"/>
                <a:gd name="T82" fmla="*/ 207 w 282"/>
                <a:gd name="T83" fmla="*/ 161 h 252"/>
                <a:gd name="T84" fmla="*/ 201 w 282"/>
                <a:gd name="T85" fmla="*/ 158 h 252"/>
                <a:gd name="T86" fmla="*/ 201 w 282"/>
                <a:gd name="T87" fmla="*/ 158 h 252"/>
                <a:gd name="T88" fmla="*/ 81 w 282"/>
                <a:gd name="T89" fmla="*/ 158 h 252"/>
                <a:gd name="T90" fmla="*/ 65 w 282"/>
                <a:gd name="T91" fmla="*/ 151 h 252"/>
                <a:gd name="T92" fmla="*/ 58 w 282"/>
                <a:gd name="T93" fmla="*/ 135 h 252"/>
                <a:gd name="T94" fmla="*/ 58 w 282"/>
                <a:gd name="T95" fmla="*/ 38 h 252"/>
                <a:gd name="T96" fmla="*/ 65 w 282"/>
                <a:gd name="T97" fmla="*/ 22 h 252"/>
                <a:gd name="T98" fmla="*/ 81 w 282"/>
                <a:gd name="T99" fmla="*/ 15 h 252"/>
                <a:gd name="T100" fmla="*/ 244 w 282"/>
                <a:gd name="T101" fmla="*/ 15 h 2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" h="251">
                  <a:moveTo>
                    <a:pt x="29" y="50"/>
                  </a:moveTo>
                  <a:cubicBezTo>
                    <a:pt x="13" y="51"/>
                    <a:pt x="0" y="64"/>
                    <a:pt x="0" y="8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94"/>
                    <a:pt x="14" y="208"/>
                    <a:pt x="30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7" y="208"/>
                    <a:pt x="201" y="207"/>
                    <a:pt x="204" y="20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81" y="187"/>
                    <a:pt x="81" y="187"/>
                    <a:pt x="81" y="187"/>
                  </a:cubicBezTo>
                  <a:cubicBezTo>
                    <a:pt x="67" y="187"/>
                    <a:pt x="54" y="181"/>
                    <a:pt x="44" y="171"/>
                  </a:cubicBezTo>
                  <a:cubicBezTo>
                    <a:pt x="35" y="162"/>
                    <a:pt x="29" y="149"/>
                    <a:pt x="29" y="135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81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54" y="0"/>
                    <a:pt x="264" y="4"/>
                    <a:pt x="271" y="11"/>
                  </a:cubicBezTo>
                  <a:cubicBezTo>
                    <a:pt x="278" y="18"/>
                    <a:pt x="282" y="28"/>
                    <a:pt x="282" y="38"/>
                  </a:cubicBezTo>
                  <a:cubicBezTo>
                    <a:pt x="282" y="135"/>
                    <a:pt x="282" y="135"/>
                    <a:pt x="282" y="135"/>
                  </a:cubicBezTo>
                  <a:cubicBezTo>
                    <a:pt x="282" y="145"/>
                    <a:pt x="278" y="155"/>
                    <a:pt x="271" y="162"/>
                  </a:cubicBezTo>
                  <a:cubicBezTo>
                    <a:pt x="264" y="169"/>
                    <a:pt x="254" y="173"/>
                    <a:pt x="244" y="173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41" y="214"/>
                    <a:pt x="238" y="217"/>
                    <a:pt x="234" y="217"/>
                  </a:cubicBezTo>
                  <a:cubicBezTo>
                    <a:pt x="231" y="217"/>
                    <a:pt x="228" y="216"/>
                    <a:pt x="227" y="214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0" y="173"/>
                    <a:pt x="61" y="169"/>
                    <a:pt x="54" y="162"/>
                  </a:cubicBezTo>
                  <a:cubicBezTo>
                    <a:pt x="47" y="155"/>
                    <a:pt x="43" y="145"/>
                    <a:pt x="43" y="135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28"/>
                    <a:pt x="47" y="18"/>
                    <a:pt x="54" y="11"/>
                  </a:cubicBezTo>
                  <a:cubicBezTo>
                    <a:pt x="61" y="4"/>
                    <a:pt x="70" y="0"/>
                    <a:pt x="81" y="0"/>
                  </a:cubicBezTo>
                  <a:close/>
                  <a:moveTo>
                    <a:pt x="244" y="15"/>
                  </a:moveTo>
                  <a:cubicBezTo>
                    <a:pt x="250" y="15"/>
                    <a:pt x="256" y="18"/>
                    <a:pt x="260" y="22"/>
                  </a:cubicBezTo>
                  <a:cubicBezTo>
                    <a:pt x="264" y="26"/>
                    <a:pt x="267" y="32"/>
                    <a:pt x="267" y="38"/>
                  </a:cubicBezTo>
                  <a:cubicBezTo>
                    <a:pt x="267" y="135"/>
                    <a:pt x="267" y="135"/>
                    <a:pt x="267" y="135"/>
                  </a:cubicBezTo>
                  <a:cubicBezTo>
                    <a:pt x="267" y="141"/>
                    <a:pt x="264" y="147"/>
                    <a:pt x="260" y="151"/>
                  </a:cubicBezTo>
                  <a:cubicBezTo>
                    <a:pt x="256" y="155"/>
                    <a:pt x="250" y="158"/>
                    <a:pt x="244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29" y="158"/>
                    <a:pt x="226" y="161"/>
                    <a:pt x="226" y="166"/>
                  </a:cubicBezTo>
                  <a:cubicBezTo>
                    <a:pt x="226" y="186"/>
                    <a:pt x="226" y="186"/>
                    <a:pt x="226" y="186"/>
                  </a:cubicBezTo>
                  <a:cubicBezTo>
                    <a:pt x="207" y="161"/>
                    <a:pt x="207" y="161"/>
                    <a:pt x="207" y="161"/>
                  </a:cubicBezTo>
                  <a:cubicBezTo>
                    <a:pt x="205" y="159"/>
                    <a:pt x="203" y="158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75" y="158"/>
                    <a:pt x="69" y="155"/>
                    <a:pt x="65" y="151"/>
                  </a:cubicBezTo>
                  <a:cubicBezTo>
                    <a:pt x="61" y="147"/>
                    <a:pt x="58" y="141"/>
                    <a:pt x="58" y="135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6"/>
                    <a:pt x="65" y="22"/>
                  </a:cubicBezTo>
                  <a:cubicBezTo>
                    <a:pt x="69" y="18"/>
                    <a:pt x="75" y="15"/>
                    <a:pt x="81" y="15"/>
                  </a:cubicBezTo>
                  <a:lnTo>
                    <a:pt x="24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5EFF66-CECD-4D1D-9B25-566B6707390C}"/>
              </a:ext>
            </a:extLst>
          </p:cNvPr>
          <p:cNvGrpSpPr/>
          <p:nvPr/>
        </p:nvGrpSpPr>
        <p:grpSpPr>
          <a:xfrm>
            <a:off x="2528722" y="1973453"/>
            <a:ext cx="667113" cy="602967"/>
            <a:chOff x="1455744" y="3253254"/>
            <a:chExt cx="889484" cy="80395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73DC106-7A87-45AB-81A5-EFC4AD46D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1455744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7D7E7B8-C521-4D14-AB58-B0AF2FCDCA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8687" y="3492068"/>
              <a:ext cx="283598" cy="347154"/>
            </a:xfrm>
            <a:custGeom>
              <a:gdLst>
                <a:gd name="T0" fmla="*/ 160 w 224"/>
                <a:gd name="T1" fmla="*/ 265 h 275"/>
                <a:gd name="T2" fmla="*/ 171 w 224"/>
                <a:gd name="T3" fmla="*/ 258 h 275"/>
                <a:gd name="T4" fmla="*/ 147 w 224"/>
                <a:gd name="T5" fmla="*/ 225 h 275"/>
                <a:gd name="T6" fmla="*/ 126 w 224"/>
                <a:gd name="T7" fmla="*/ 190 h 275"/>
                <a:gd name="T8" fmla="*/ 109 w 224"/>
                <a:gd name="T9" fmla="*/ 199 h 275"/>
                <a:gd name="T10" fmla="*/ 54 w 224"/>
                <a:gd name="T11" fmla="*/ 100 h 275"/>
                <a:gd name="T12" fmla="*/ 71 w 224"/>
                <a:gd name="T13" fmla="*/ 91 h 275"/>
                <a:gd name="T14" fmla="*/ 53 w 224"/>
                <a:gd name="T15" fmla="*/ 55 h 275"/>
                <a:gd name="T16" fmla="*/ 38 w 224"/>
                <a:gd name="T17" fmla="*/ 16 h 275"/>
                <a:gd name="T18" fmla="*/ 27 w 224"/>
                <a:gd name="T19" fmla="*/ 22 h 275"/>
                <a:gd name="T20" fmla="*/ 2 w 224"/>
                <a:gd name="T21" fmla="*/ 62 h 275"/>
                <a:gd name="T22" fmla="*/ 3 w 224"/>
                <a:gd name="T23" fmla="*/ 63 h 275"/>
                <a:gd name="T24" fmla="*/ 3 w 224"/>
                <a:gd name="T25" fmla="*/ 63 h 275"/>
                <a:gd name="T26" fmla="*/ 5 w 224"/>
                <a:gd name="T27" fmla="*/ 75 h 275"/>
                <a:gd name="T28" fmla="*/ 5 w 224"/>
                <a:gd name="T29" fmla="*/ 75 h 275"/>
                <a:gd name="T30" fmla="*/ 5 w 224"/>
                <a:gd name="T31" fmla="*/ 75 h 275"/>
                <a:gd name="T32" fmla="*/ 103 w 224"/>
                <a:gd name="T33" fmla="*/ 253 h 275"/>
                <a:gd name="T34" fmla="*/ 104 w 224"/>
                <a:gd name="T35" fmla="*/ 254 h 275"/>
                <a:gd name="T36" fmla="*/ 113 w 224"/>
                <a:gd name="T37" fmla="*/ 263 h 275"/>
                <a:gd name="T38" fmla="*/ 160 w 224"/>
                <a:gd name="T39" fmla="*/ 265 h 275"/>
                <a:gd name="T40" fmla="*/ 195 w 224"/>
                <a:gd name="T41" fmla="*/ 5 h 275"/>
                <a:gd name="T42" fmla="*/ 179 w 224"/>
                <a:gd name="T43" fmla="*/ 4 h 275"/>
                <a:gd name="T44" fmla="*/ 178 w 224"/>
                <a:gd name="T45" fmla="*/ 21 h 275"/>
                <a:gd name="T46" fmla="*/ 201 w 224"/>
                <a:gd name="T47" fmla="*/ 87 h 275"/>
                <a:gd name="T48" fmla="*/ 177 w 224"/>
                <a:gd name="T49" fmla="*/ 154 h 275"/>
                <a:gd name="T50" fmla="*/ 177 w 224"/>
                <a:gd name="T51" fmla="*/ 170 h 275"/>
                <a:gd name="T52" fmla="*/ 194 w 224"/>
                <a:gd name="T53" fmla="*/ 170 h 275"/>
                <a:gd name="T54" fmla="*/ 224 w 224"/>
                <a:gd name="T55" fmla="*/ 87 h 275"/>
                <a:gd name="T56" fmla="*/ 195 w 224"/>
                <a:gd name="T57" fmla="*/ 5 h 275"/>
                <a:gd name="T58" fmla="*/ 166 w 224"/>
                <a:gd name="T59" fmla="*/ 51 h 275"/>
                <a:gd name="T60" fmla="*/ 176 w 224"/>
                <a:gd name="T61" fmla="*/ 90 h 275"/>
                <a:gd name="T62" fmla="*/ 164 w 224"/>
                <a:gd name="T63" fmla="*/ 129 h 275"/>
                <a:gd name="T64" fmla="*/ 148 w 224"/>
                <a:gd name="T65" fmla="*/ 133 h 275"/>
                <a:gd name="T66" fmla="*/ 144 w 224"/>
                <a:gd name="T67" fmla="*/ 117 h 275"/>
                <a:gd name="T68" fmla="*/ 153 w 224"/>
                <a:gd name="T69" fmla="*/ 90 h 275"/>
                <a:gd name="T70" fmla="*/ 146 w 224"/>
                <a:gd name="T71" fmla="*/ 61 h 275"/>
                <a:gd name="T72" fmla="*/ 151 w 224"/>
                <a:gd name="T73" fmla="*/ 46 h 275"/>
                <a:gd name="T74" fmla="*/ 166 w 224"/>
                <a:gd name="T75" fmla="*/ 51 h 275"/>
                <a:gd name="T76" fmla="*/ 181 w 224"/>
                <a:gd name="T77" fmla="*/ 253 h 275"/>
                <a:gd name="T78" fmla="*/ 156 w 224"/>
                <a:gd name="T79" fmla="*/ 219 h 275"/>
                <a:gd name="T80" fmla="*/ 135 w 224"/>
                <a:gd name="T81" fmla="*/ 185 h 275"/>
                <a:gd name="T82" fmla="*/ 148 w 224"/>
                <a:gd name="T83" fmla="*/ 178 h 275"/>
                <a:gd name="T84" fmla="*/ 193 w 224"/>
                <a:gd name="T85" fmla="*/ 247 h 275"/>
                <a:gd name="T86" fmla="*/ 181 w 224"/>
                <a:gd name="T87" fmla="*/ 253 h 275"/>
                <a:gd name="T88" fmla="*/ 80 w 224"/>
                <a:gd name="T89" fmla="*/ 85 h 275"/>
                <a:gd name="T90" fmla="*/ 63 w 224"/>
                <a:gd name="T91" fmla="*/ 51 h 275"/>
                <a:gd name="T92" fmla="*/ 47 w 224"/>
                <a:gd name="T93" fmla="*/ 11 h 275"/>
                <a:gd name="T94" fmla="*/ 58 w 224"/>
                <a:gd name="T95" fmla="*/ 5 h 275"/>
                <a:gd name="T96" fmla="*/ 91 w 224"/>
                <a:gd name="T97" fmla="*/ 79 h 275"/>
                <a:gd name="T98" fmla="*/ 80 w 224"/>
                <a:gd name="T99" fmla="*/ 85 h 2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275">
                  <a:moveTo>
                    <a:pt x="160" y="265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2" y="248"/>
                    <a:pt x="154" y="236"/>
                    <a:pt x="147" y="225"/>
                  </a:cubicBezTo>
                  <a:cubicBezTo>
                    <a:pt x="139" y="214"/>
                    <a:pt x="132" y="202"/>
                    <a:pt x="126" y="19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88" y="169"/>
                    <a:pt x="69" y="136"/>
                    <a:pt x="54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5" y="79"/>
                    <a:pt x="59" y="67"/>
                    <a:pt x="53" y="55"/>
                  </a:cubicBezTo>
                  <a:cubicBezTo>
                    <a:pt x="47" y="42"/>
                    <a:pt x="42" y="29"/>
                    <a:pt x="38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8" y="33"/>
                    <a:pt x="0" y="46"/>
                    <a:pt x="2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4" y="71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3" y="143"/>
                    <a:pt x="57" y="201"/>
                    <a:pt x="103" y="253"/>
                  </a:cubicBezTo>
                  <a:cubicBezTo>
                    <a:pt x="104" y="253"/>
                    <a:pt x="104" y="254"/>
                    <a:pt x="104" y="254"/>
                  </a:cubicBezTo>
                  <a:cubicBezTo>
                    <a:pt x="107" y="257"/>
                    <a:pt x="110" y="260"/>
                    <a:pt x="113" y="263"/>
                  </a:cubicBezTo>
                  <a:cubicBezTo>
                    <a:pt x="125" y="274"/>
                    <a:pt x="141" y="275"/>
                    <a:pt x="160" y="265"/>
                  </a:cubicBezTo>
                  <a:close/>
                  <a:moveTo>
                    <a:pt x="195" y="5"/>
                  </a:moveTo>
                  <a:cubicBezTo>
                    <a:pt x="191" y="0"/>
                    <a:pt x="184" y="0"/>
                    <a:pt x="179" y="4"/>
                  </a:cubicBezTo>
                  <a:cubicBezTo>
                    <a:pt x="174" y="9"/>
                    <a:pt x="174" y="16"/>
                    <a:pt x="178" y="21"/>
                  </a:cubicBezTo>
                  <a:cubicBezTo>
                    <a:pt x="194" y="38"/>
                    <a:pt x="201" y="63"/>
                    <a:pt x="201" y="87"/>
                  </a:cubicBezTo>
                  <a:cubicBezTo>
                    <a:pt x="201" y="113"/>
                    <a:pt x="192" y="138"/>
                    <a:pt x="177" y="154"/>
                  </a:cubicBezTo>
                  <a:cubicBezTo>
                    <a:pt x="173" y="159"/>
                    <a:pt x="173" y="166"/>
                    <a:pt x="177" y="170"/>
                  </a:cubicBezTo>
                  <a:cubicBezTo>
                    <a:pt x="182" y="175"/>
                    <a:pt x="189" y="175"/>
                    <a:pt x="194" y="170"/>
                  </a:cubicBezTo>
                  <a:cubicBezTo>
                    <a:pt x="213" y="150"/>
                    <a:pt x="224" y="119"/>
                    <a:pt x="224" y="87"/>
                  </a:cubicBezTo>
                  <a:cubicBezTo>
                    <a:pt x="224" y="57"/>
                    <a:pt x="215" y="27"/>
                    <a:pt x="195" y="5"/>
                  </a:cubicBezTo>
                  <a:close/>
                  <a:moveTo>
                    <a:pt x="166" y="51"/>
                  </a:moveTo>
                  <a:cubicBezTo>
                    <a:pt x="173" y="64"/>
                    <a:pt x="176" y="77"/>
                    <a:pt x="176" y="90"/>
                  </a:cubicBezTo>
                  <a:cubicBezTo>
                    <a:pt x="175" y="104"/>
                    <a:pt x="171" y="117"/>
                    <a:pt x="164" y="129"/>
                  </a:cubicBezTo>
                  <a:cubicBezTo>
                    <a:pt x="160" y="135"/>
                    <a:pt x="153" y="136"/>
                    <a:pt x="148" y="133"/>
                  </a:cubicBezTo>
                  <a:cubicBezTo>
                    <a:pt x="142" y="129"/>
                    <a:pt x="140" y="122"/>
                    <a:pt x="144" y="117"/>
                  </a:cubicBezTo>
                  <a:cubicBezTo>
                    <a:pt x="149" y="108"/>
                    <a:pt x="152" y="99"/>
                    <a:pt x="153" y="90"/>
                  </a:cubicBezTo>
                  <a:cubicBezTo>
                    <a:pt x="153" y="81"/>
                    <a:pt x="151" y="71"/>
                    <a:pt x="146" y="61"/>
                  </a:cubicBezTo>
                  <a:cubicBezTo>
                    <a:pt x="143" y="55"/>
                    <a:pt x="145" y="48"/>
                    <a:pt x="151" y="46"/>
                  </a:cubicBezTo>
                  <a:cubicBezTo>
                    <a:pt x="157" y="43"/>
                    <a:pt x="164" y="45"/>
                    <a:pt x="166" y="51"/>
                  </a:cubicBezTo>
                  <a:close/>
                  <a:moveTo>
                    <a:pt x="181" y="253"/>
                  </a:moveTo>
                  <a:cubicBezTo>
                    <a:pt x="172" y="242"/>
                    <a:pt x="163" y="231"/>
                    <a:pt x="156" y="219"/>
                  </a:cubicBezTo>
                  <a:cubicBezTo>
                    <a:pt x="148" y="208"/>
                    <a:pt x="142" y="197"/>
                    <a:pt x="135" y="18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4" y="180"/>
                    <a:pt x="185" y="215"/>
                    <a:pt x="193" y="247"/>
                  </a:cubicBezTo>
                  <a:cubicBezTo>
                    <a:pt x="181" y="253"/>
                    <a:pt x="181" y="253"/>
                    <a:pt x="181" y="253"/>
                  </a:cubicBezTo>
                  <a:close/>
                  <a:moveTo>
                    <a:pt x="80" y="85"/>
                  </a:moveTo>
                  <a:cubicBezTo>
                    <a:pt x="74" y="74"/>
                    <a:pt x="68" y="63"/>
                    <a:pt x="63" y="51"/>
                  </a:cubicBezTo>
                  <a:cubicBezTo>
                    <a:pt x="57" y="38"/>
                    <a:pt x="52" y="24"/>
                    <a:pt x="47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6"/>
                    <a:pt x="93" y="68"/>
                    <a:pt x="91" y="79"/>
                  </a:cubicBezTo>
                  <a:lnTo>
                    <a:pt x="8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3DB8F0-5B97-474E-9168-1D46A9E7F806}"/>
              </a:ext>
            </a:extLst>
          </p:cNvPr>
          <p:cNvGrpSpPr/>
          <p:nvPr/>
        </p:nvGrpSpPr>
        <p:grpSpPr>
          <a:xfrm>
            <a:off x="3792084" y="1973453"/>
            <a:ext cx="667113" cy="602967"/>
            <a:chOff x="3140227" y="3253254"/>
            <a:chExt cx="889484" cy="80395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3CDA19C-86D4-403B-B737-0E1E94452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3140227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D567EB7-8178-4486-8199-475B78947D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6415" y="3486727"/>
              <a:ext cx="381868" cy="357836"/>
            </a:xfrm>
            <a:custGeom>
              <a:gdLst>
                <a:gd name="T0" fmla="*/ 65 w 302"/>
                <a:gd name="T1" fmla="*/ 57 h 283"/>
                <a:gd name="T2" fmla="*/ 52 w 302"/>
                <a:gd name="T3" fmla="*/ 65 h 283"/>
                <a:gd name="T4" fmla="*/ 48 w 302"/>
                <a:gd name="T5" fmla="*/ 69 h 283"/>
                <a:gd name="T6" fmla="*/ 61 w 302"/>
                <a:gd name="T7" fmla="*/ 73 h 283"/>
                <a:gd name="T8" fmla="*/ 60 w 302"/>
                <a:gd name="T9" fmla="*/ 83 h 283"/>
                <a:gd name="T10" fmla="*/ 17 w 302"/>
                <a:gd name="T11" fmla="*/ 249 h 283"/>
                <a:gd name="T12" fmla="*/ 131 w 302"/>
                <a:gd name="T13" fmla="*/ 180 h 283"/>
                <a:gd name="T14" fmla="*/ 148 w 302"/>
                <a:gd name="T15" fmla="*/ 263 h 283"/>
                <a:gd name="T16" fmla="*/ 20 w 302"/>
                <a:gd name="T17" fmla="*/ 283 h 283"/>
                <a:gd name="T18" fmla="*/ 0 w 302"/>
                <a:gd name="T19" fmla="*/ 76 h 283"/>
                <a:gd name="T20" fmla="*/ 186 w 302"/>
                <a:gd name="T21" fmla="*/ 0 h 283"/>
                <a:gd name="T22" fmla="*/ 71 w 302"/>
                <a:gd name="T23" fmla="*/ 82 h 283"/>
                <a:gd name="T24" fmla="*/ 99 w 302"/>
                <a:gd name="T25" fmla="*/ 137 h 283"/>
                <a:gd name="T26" fmla="*/ 86 w 302"/>
                <a:gd name="T27" fmla="*/ 174 h 283"/>
                <a:gd name="T28" fmla="*/ 97 w 302"/>
                <a:gd name="T29" fmla="*/ 184 h 283"/>
                <a:gd name="T30" fmla="*/ 166 w 302"/>
                <a:gd name="T31" fmla="*/ 163 h 283"/>
                <a:gd name="T32" fmla="*/ 267 w 302"/>
                <a:gd name="T33" fmla="*/ 141 h 283"/>
                <a:gd name="T34" fmla="*/ 267 w 302"/>
                <a:gd name="T35" fmla="*/ 23 h 283"/>
                <a:gd name="T36" fmla="*/ 259 w 302"/>
                <a:gd name="T37" fmla="*/ 36 h 283"/>
                <a:gd name="T38" fmla="*/ 114 w 302"/>
                <a:gd name="T39" fmla="*/ 36 h 283"/>
                <a:gd name="T40" fmla="*/ 93 w 302"/>
                <a:gd name="T41" fmla="*/ 106 h 283"/>
                <a:gd name="T42" fmla="*/ 116 w 302"/>
                <a:gd name="T43" fmla="*/ 136 h 283"/>
                <a:gd name="T44" fmla="*/ 144 w 302"/>
                <a:gd name="T45" fmla="*/ 145 h 283"/>
                <a:gd name="T46" fmla="*/ 150 w 302"/>
                <a:gd name="T47" fmla="*/ 145 h 283"/>
                <a:gd name="T48" fmla="*/ 186 w 302"/>
                <a:gd name="T49" fmla="*/ 149 h 283"/>
                <a:gd name="T50" fmla="*/ 287 w 302"/>
                <a:gd name="T51" fmla="*/ 82 h 283"/>
                <a:gd name="T52" fmla="*/ 119 w 302"/>
                <a:gd name="T53" fmla="*/ 259 h 283"/>
                <a:gd name="T54" fmla="*/ 95 w 302"/>
                <a:gd name="T55" fmla="*/ 271 h 283"/>
                <a:gd name="T56" fmla="*/ 125 w 302"/>
                <a:gd name="T57" fmla="*/ 265 h 283"/>
                <a:gd name="T58" fmla="*/ 119 w 302"/>
                <a:gd name="T59" fmla="*/ 259 h 283"/>
                <a:gd name="T60" fmla="*/ 25 w 302"/>
                <a:gd name="T61" fmla="*/ 265 h 283"/>
                <a:gd name="T62" fmla="*/ 31 w 302"/>
                <a:gd name="T63" fmla="*/ 271 h 283"/>
                <a:gd name="T64" fmla="*/ 55 w 302"/>
                <a:gd name="T65" fmla="*/ 259 h 283"/>
                <a:gd name="T66" fmla="*/ 67 w 302"/>
                <a:gd name="T67" fmla="*/ 254 h 283"/>
                <a:gd name="T68" fmla="*/ 62 w 302"/>
                <a:gd name="T69" fmla="*/ 273 h 283"/>
                <a:gd name="T70" fmla="*/ 82 w 302"/>
                <a:gd name="T71" fmla="*/ 278 h 283"/>
                <a:gd name="T72" fmla="*/ 88 w 302"/>
                <a:gd name="T73" fmla="*/ 259 h 283"/>
                <a:gd name="T74" fmla="*/ 67 w 302"/>
                <a:gd name="T75" fmla="*/ 254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283">
                  <a:moveTo>
                    <a:pt x="20" y="57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64" y="60"/>
                    <a:pt x="63" y="62"/>
                    <a:pt x="6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0" y="65"/>
                    <a:pt x="48" y="67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71"/>
                    <a:pt x="50" y="73"/>
                    <a:pt x="52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6"/>
                    <a:pt x="60" y="79"/>
                    <a:pt x="60" y="82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249"/>
                    <a:pt x="17" y="249"/>
                    <a:pt x="17" y="249"/>
                  </a:cubicBezTo>
                  <a:cubicBezTo>
                    <a:pt x="131" y="249"/>
                    <a:pt x="131" y="249"/>
                    <a:pt x="131" y="249"/>
                  </a:cubicBezTo>
                  <a:cubicBezTo>
                    <a:pt x="131" y="180"/>
                    <a:pt x="131" y="180"/>
                    <a:pt x="131" y="180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4"/>
                    <a:pt x="139" y="283"/>
                    <a:pt x="128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9" y="283"/>
                    <a:pt x="0" y="274"/>
                    <a:pt x="0" y="26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9" y="57"/>
                    <a:pt x="20" y="57"/>
                  </a:cubicBezTo>
                  <a:close/>
                  <a:moveTo>
                    <a:pt x="186" y="0"/>
                  </a:moveTo>
                  <a:cubicBezTo>
                    <a:pt x="155" y="0"/>
                    <a:pt x="126" y="9"/>
                    <a:pt x="106" y="23"/>
                  </a:cubicBezTo>
                  <a:cubicBezTo>
                    <a:pt x="84" y="38"/>
                    <a:pt x="71" y="59"/>
                    <a:pt x="71" y="82"/>
                  </a:cubicBezTo>
                  <a:cubicBezTo>
                    <a:pt x="71" y="93"/>
                    <a:pt x="74" y="104"/>
                    <a:pt x="79" y="114"/>
                  </a:cubicBezTo>
                  <a:cubicBezTo>
                    <a:pt x="84" y="122"/>
                    <a:pt x="91" y="130"/>
                    <a:pt x="99" y="137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6"/>
                    <a:pt x="86" y="178"/>
                    <a:pt x="87" y="180"/>
                  </a:cubicBezTo>
                  <a:cubicBezTo>
                    <a:pt x="88" y="184"/>
                    <a:pt x="93" y="186"/>
                    <a:pt x="97" y="184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4" y="162"/>
                    <a:pt x="160" y="163"/>
                    <a:pt x="166" y="163"/>
                  </a:cubicBezTo>
                  <a:cubicBezTo>
                    <a:pt x="173" y="164"/>
                    <a:pt x="180" y="165"/>
                    <a:pt x="186" y="165"/>
                  </a:cubicBezTo>
                  <a:cubicBezTo>
                    <a:pt x="218" y="165"/>
                    <a:pt x="246" y="156"/>
                    <a:pt x="267" y="141"/>
                  </a:cubicBezTo>
                  <a:cubicBezTo>
                    <a:pt x="289" y="126"/>
                    <a:pt x="302" y="106"/>
                    <a:pt x="302" y="82"/>
                  </a:cubicBezTo>
                  <a:cubicBezTo>
                    <a:pt x="302" y="59"/>
                    <a:pt x="289" y="38"/>
                    <a:pt x="267" y="23"/>
                  </a:cubicBezTo>
                  <a:cubicBezTo>
                    <a:pt x="246" y="9"/>
                    <a:pt x="218" y="0"/>
                    <a:pt x="186" y="0"/>
                  </a:cubicBezTo>
                  <a:close/>
                  <a:moveTo>
                    <a:pt x="259" y="36"/>
                  </a:moveTo>
                  <a:cubicBezTo>
                    <a:pt x="240" y="23"/>
                    <a:pt x="215" y="15"/>
                    <a:pt x="186" y="15"/>
                  </a:cubicBezTo>
                  <a:cubicBezTo>
                    <a:pt x="158" y="15"/>
                    <a:pt x="133" y="23"/>
                    <a:pt x="114" y="36"/>
                  </a:cubicBezTo>
                  <a:cubicBezTo>
                    <a:pt x="97" y="48"/>
                    <a:pt x="86" y="64"/>
                    <a:pt x="86" y="82"/>
                  </a:cubicBezTo>
                  <a:cubicBezTo>
                    <a:pt x="86" y="91"/>
                    <a:pt x="88" y="99"/>
                    <a:pt x="93" y="106"/>
                  </a:cubicBezTo>
                  <a:cubicBezTo>
                    <a:pt x="97" y="114"/>
                    <a:pt x="104" y="121"/>
                    <a:pt x="112" y="127"/>
                  </a:cubicBezTo>
                  <a:cubicBezTo>
                    <a:pt x="115" y="129"/>
                    <a:pt x="117" y="133"/>
                    <a:pt x="116" y="136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6" y="144"/>
                    <a:pt x="148" y="144"/>
                    <a:pt x="150" y="145"/>
                  </a:cubicBezTo>
                  <a:cubicBezTo>
                    <a:pt x="155" y="146"/>
                    <a:pt x="161" y="147"/>
                    <a:pt x="168" y="148"/>
                  </a:cubicBezTo>
                  <a:cubicBezTo>
                    <a:pt x="174" y="149"/>
                    <a:pt x="180" y="149"/>
                    <a:pt x="186" y="149"/>
                  </a:cubicBezTo>
                  <a:cubicBezTo>
                    <a:pt x="215" y="149"/>
                    <a:pt x="240" y="141"/>
                    <a:pt x="259" y="129"/>
                  </a:cubicBezTo>
                  <a:cubicBezTo>
                    <a:pt x="276" y="117"/>
                    <a:pt x="287" y="100"/>
                    <a:pt x="287" y="82"/>
                  </a:cubicBezTo>
                  <a:cubicBezTo>
                    <a:pt x="287" y="64"/>
                    <a:pt x="276" y="48"/>
                    <a:pt x="259" y="36"/>
                  </a:cubicBezTo>
                  <a:close/>
                  <a:moveTo>
                    <a:pt x="119" y="259"/>
                  </a:moveTo>
                  <a:cubicBezTo>
                    <a:pt x="95" y="259"/>
                    <a:pt x="95" y="259"/>
                    <a:pt x="95" y="259"/>
                  </a:cubicBezTo>
                  <a:cubicBezTo>
                    <a:pt x="95" y="271"/>
                    <a:pt x="95" y="271"/>
                    <a:pt x="95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2" y="271"/>
                    <a:pt x="125" y="268"/>
                    <a:pt x="125" y="265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5" y="262"/>
                    <a:pt x="122" y="259"/>
                    <a:pt x="119" y="259"/>
                  </a:cubicBezTo>
                  <a:close/>
                  <a:moveTo>
                    <a:pt x="31" y="259"/>
                  </a:moveTo>
                  <a:cubicBezTo>
                    <a:pt x="28" y="259"/>
                    <a:pt x="25" y="262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8"/>
                    <a:pt x="28" y="271"/>
                    <a:pt x="31" y="271"/>
                  </a:cubicBezTo>
                  <a:cubicBezTo>
                    <a:pt x="55" y="271"/>
                    <a:pt x="55" y="271"/>
                    <a:pt x="55" y="271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31" y="259"/>
                    <a:pt x="31" y="259"/>
                    <a:pt x="31" y="259"/>
                  </a:cubicBezTo>
                  <a:close/>
                  <a:moveTo>
                    <a:pt x="67" y="254"/>
                  </a:moveTo>
                  <a:cubicBezTo>
                    <a:pt x="64" y="254"/>
                    <a:pt x="62" y="256"/>
                    <a:pt x="62" y="259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6"/>
                    <a:pt x="64" y="278"/>
                    <a:pt x="67" y="278"/>
                  </a:cubicBezTo>
                  <a:cubicBezTo>
                    <a:pt x="82" y="278"/>
                    <a:pt x="82" y="278"/>
                    <a:pt x="82" y="278"/>
                  </a:cubicBezTo>
                  <a:cubicBezTo>
                    <a:pt x="85" y="278"/>
                    <a:pt x="88" y="276"/>
                    <a:pt x="88" y="273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56"/>
                    <a:pt x="85" y="254"/>
                    <a:pt x="82" y="254"/>
                  </a:cubicBezTo>
                  <a:lnTo>
                    <a:pt x="67" y="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190AEC4-E156-4C54-A9A5-B5D0323844D3}"/>
              </a:ext>
            </a:extLst>
          </p:cNvPr>
          <p:cNvGrpSpPr/>
          <p:nvPr/>
        </p:nvGrpSpPr>
        <p:grpSpPr>
          <a:xfrm>
            <a:off x="7582171" y="1973453"/>
            <a:ext cx="667113" cy="602967"/>
            <a:chOff x="8193676" y="3253254"/>
            <a:chExt cx="889484" cy="803956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9F6EFCF-37B8-4CA7-9A8F-725897CC3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8193676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F069003-3640-403A-80D3-064FDBC36D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0396" y="3469659"/>
              <a:ext cx="248000" cy="391972"/>
            </a:xfrm>
            <a:custGeom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5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C7A4B2-FF7B-415D-9311-BF36B3C50EE3}"/>
              </a:ext>
            </a:extLst>
          </p:cNvPr>
          <p:cNvGrpSpPr/>
          <p:nvPr/>
        </p:nvGrpSpPr>
        <p:grpSpPr>
          <a:xfrm>
            <a:off x="8845532" y="1973453"/>
            <a:ext cx="667113" cy="602967"/>
            <a:chOff x="9878157" y="3253254"/>
            <a:chExt cx="889484" cy="80395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E68AD51-A854-47B9-AAB1-93B869FBE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9878157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D0B268E-4F62-4D67-8326-4254C4FA0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7343" y="3502522"/>
              <a:ext cx="411112" cy="305420"/>
            </a:xfrm>
            <a:custGeom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7A758B6-06D1-4432-AE3B-6EE288506E1C}"/>
              </a:ext>
            </a:extLst>
          </p:cNvPr>
          <p:cNvGrpSpPr/>
          <p:nvPr/>
        </p:nvGrpSpPr>
        <p:grpSpPr>
          <a:xfrm>
            <a:off x="5558924" y="625533"/>
            <a:ext cx="954107" cy="912429"/>
            <a:chOff x="6763610" y="1409305"/>
            <a:chExt cx="954107" cy="91242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CE405E3-06EB-4FAA-8658-ACC96BA35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>
              <a:fillRect/>
            </a:stretch>
          </p:blipFill>
          <p:spPr>
            <a:xfrm>
              <a:off x="6927246" y="1718767"/>
              <a:ext cx="667113" cy="60296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243C994-188E-4FD6-A86B-200B1AB65FC2}"/>
                </a:ext>
              </a:extLst>
            </p:cNvPr>
            <p:cNvGrpSpPr/>
            <p:nvPr/>
          </p:nvGrpSpPr>
          <p:grpSpPr>
            <a:xfrm>
              <a:off x="6763610" y="1409305"/>
              <a:ext cx="954107" cy="740343"/>
              <a:chOff x="5496011" y="1209872"/>
              <a:chExt cx="1272143" cy="987124"/>
            </a:xfrm>
          </p:grpSpPr>
          <p:sp>
            <p:nvSpPr>
              <p:cNvPr id="33" name="Freeform 135">
                <a:extLst>
                  <a:ext uri="{FF2B5EF4-FFF2-40B4-BE49-F238E27FC236}">
                    <a16:creationId xmlns:a16="http://schemas.microsoft.com/office/drawing/2014/main" id="{92FA6A2A-63C3-4EA2-B0F3-2CB485D3F9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8384" y="1903081"/>
                <a:ext cx="367396" cy="293915"/>
              </a:xfrm>
              <a:custGeom>
                <a:gdLst>
                  <a:gd name="T0" fmla="*/ 197 w 207"/>
                  <a:gd name="T1" fmla="*/ 0 h 166"/>
                  <a:gd name="T2" fmla="*/ 9 w 207"/>
                  <a:gd name="T3" fmla="*/ 0 h 166"/>
                  <a:gd name="T4" fmla="*/ 0 w 207"/>
                  <a:gd name="T5" fmla="*/ 10 h 166"/>
                  <a:gd name="T6" fmla="*/ 0 w 207"/>
                  <a:gd name="T7" fmla="*/ 126 h 166"/>
                  <a:gd name="T8" fmla="*/ 9 w 207"/>
                  <a:gd name="T9" fmla="*/ 135 h 166"/>
                  <a:gd name="T10" fmla="*/ 80 w 207"/>
                  <a:gd name="T11" fmla="*/ 135 h 166"/>
                  <a:gd name="T12" fmla="*/ 80 w 207"/>
                  <a:gd name="T13" fmla="*/ 157 h 166"/>
                  <a:gd name="T14" fmla="*/ 60 w 207"/>
                  <a:gd name="T15" fmla="*/ 157 h 166"/>
                  <a:gd name="T16" fmla="*/ 60 w 207"/>
                  <a:gd name="T17" fmla="*/ 166 h 166"/>
                  <a:gd name="T18" fmla="*/ 147 w 207"/>
                  <a:gd name="T19" fmla="*/ 166 h 166"/>
                  <a:gd name="T20" fmla="*/ 147 w 207"/>
                  <a:gd name="T21" fmla="*/ 157 h 166"/>
                  <a:gd name="T22" fmla="*/ 126 w 207"/>
                  <a:gd name="T23" fmla="*/ 157 h 166"/>
                  <a:gd name="T24" fmla="*/ 126 w 207"/>
                  <a:gd name="T25" fmla="*/ 135 h 166"/>
                  <a:gd name="T26" fmla="*/ 197 w 207"/>
                  <a:gd name="T27" fmla="*/ 135 h 166"/>
                  <a:gd name="T28" fmla="*/ 207 w 207"/>
                  <a:gd name="T29" fmla="*/ 126 h 166"/>
                  <a:gd name="T30" fmla="*/ 207 w 207"/>
                  <a:gd name="T31" fmla="*/ 10 h 166"/>
                  <a:gd name="T32" fmla="*/ 197 w 207"/>
                  <a:gd name="T33" fmla="*/ 0 h 166"/>
                  <a:gd name="T34" fmla="*/ 199 w 207"/>
                  <a:gd name="T35" fmla="*/ 126 h 166"/>
                  <a:gd name="T36" fmla="*/ 197 w 207"/>
                  <a:gd name="T37" fmla="*/ 127 h 166"/>
                  <a:gd name="T38" fmla="*/ 9 w 207"/>
                  <a:gd name="T39" fmla="*/ 127 h 166"/>
                  <a:gd name="T40" fmla="*/ 8 w 207"/>
                  <a:gd name="T41" fmla="*/ 126 h 166"/>
                  <a:gd name="T42" fmla="*/ 8 w 207"/>
                  <a:gd name="T43" fmla="*/ 10 h 166"/>
                  <a:gd name="T44" fmla="*/ 9 w 207"/>
                  <a:gd name="T45" fmla="*/ 8 h 166"/>
                  <a:gd name="T46" fmla="*/ 197 w 207"/>
                  <a:gd name="T47" fmla="*/ 8 h 166"/>
                  <a:gd name="T48" fmla="*/ 199 w 207"/>
                  <a:gd name="T49" fmla="*/ 10 h 166"/>
                  <a:gd name="T50" fmla="*/ 199 w 207"/>
                  <a:gd name="T51" fmla="*/ 126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6" h="166">
                    <a:moveTo>
                      <a:pt x="1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1"/>
                      <a:pt x="4" y="135"/>
                      <a:pt x="9" y="135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80" y="157"/>
                      <a:pt x="80" y="157"/>
                      <a:pt x="80" y="157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60" y="166"/>
                      <a:pt x="60" y="166"/>
                      <a:pt x="60" y="166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97" y="135"/>
                      <a:pt x="197" y="135"/>
                      <a:pt x="197" y="135"/>
                    </a:cubicBezTo>
                    <a:cubicBezTo>
                      <a:pt x="202" y="135"/>
                      <a:pt x="207" y="131"/>
                      <a:pt x="207" y="126"/>
                    </a:cubicBezTo>
                    <a:cubicBezTo>
                      <a:pt x="207" y="10"/>
                      <a:pt x="207" y="10"/>
                      <a:pt x="207" y="10"/>
                    </a:cubicBezTo>
                    <a:cubicBezTo>
                      <a:pt x="207" y="4"/>
                      <a:pt x="202" y="0"/>
                      <a:pt x="197" y="0"/>
                    </a:cubicBezTo>
                    <a:close/>
                    <a:moveTo>
                      <a:pt x="199" y="126"/>
                    </a:moveTo>
                    <a:cubicBezTo>
                      <a:pt x="199" y="126"/>
                      <a:pt x="198" y="127"/>
                      <a:pt x="197" y="127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8" y="127"/>
                      <a:pt x="8" y="126"/>
                      <a:pt x="8" y="12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8" y="8"/>
                      <a:pt x="199" y="9"/>
                      <a:pt x="199" y="10"/>
                    </a:cubicBezTo>
                    <a:lnTo>
                      <a:pt x="1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93BFF4E-634C-43CD-A9D2-E1767E5D6871}"/>
                  </a:ext>
                </a:extLst>
              </p:cNvPr>
              <p:cNvSpPr txBox="1"/>
              <p:nvPr/>
            </p:nvSpPr>
            <p:spPr>
              <a:xfrm>
                <a:off x="5496011" y="1209872"/>
                <a:ext cx="12721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500">
                    <a:ea typeface="微软雅黑 Light" panose="020b0502040204020203" pitchFamily="34" charset="-122"/>
                  </a:rPr>
                  <a:t>文本内容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DEFCDE0-7210-419C-A56F-BF7C269D5C99}"/>
              </a:ext>
            </a:extLst>
          </p:cNvPr>
          <p:cNvGrpSpPr/>
          <p:nvPr/>
        </p:nvGrpSpPr>
        <p:grpSpPr>
          <a:xfrm>
            <a:off x="2377404" y="2656120"/>
            <a:ext cx="877163" cy="574869"/>
            <a:chOff x="1253986" y="3945327"/>
            <a:chExt cx="1169551" cy="76649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B497696-A3EF-4932-92FA-EAE58E34EFE2}"/>
                </a:ext>
              </a:extLst>
            </p:cNvPr>
            <p:cNvSpPr txBox="1"/>
            <p:nvPr/>
          </p:nvSpPr>
          <p:spPr>
            <a:xfrm>
              <a:off x="1556398" y="4219376"/>
              <a:ext cx="697200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25%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4C314A-E7B9-4FE9-9C37-00656B22709C}"/>
                </a:ext>
              </a:extLst>
            </p:cNvPr>
            <p:cNvSpPr txBox="1"/>
            <p:nvPr/>
          </p:nvSpPr>
          <p:spPr>
            <a:xfrm>
              <a:off x="1253986" y="3945327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350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06739F8-EB0C-4779-8D1A-6D29238CBE62}"/>
              </a:ext>
            </a:extLst>
          </p:cNvPr>
          <p:cNvGrpSpPr/>
          <p:nvPr/>
        </p:nvGrpSpPr>
        <p:grpSpPr>
          <a:xfrm>
            <a:off x="3718230" y="2656120"/>
            <a:ext cx="704040" cy="574869"/>
            <a:chOff x="3041753" y="3945327"/>
            <a:chExt cx="938720" cy="76649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CD1E967-5961-4DA5-A9F0-E8AE99C317E3}"/>
                </a:ext>
              </a:extLst>
            </p:cNvPr>
            <p:cNvSpPr txBox="1"/>
            <p:nvPr/>
          </p:nvSpPr>
          <p:spPr>
            <a:xfrm>
              <a:off x="3220198" y="4219376"/>
              <a:ext cx="64376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16%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CC0326-A9EA-44F9-A060-29AA8C1A319C}"/>
                </a:ext>
              </a:extLst>
            </p:cNvPr>
            <p:cNvSpPr txBox="1"/>
            <p:nvPr/>
          </p:nvSpPr>
          <p:spPr>
            <a:xfrm>
              <a:off x="3041753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5A7666-CC8E-44E6-BC92-EF3DBE57C681}"/>
              </a:ext>
            </a:extLst>
          </p:cNvPr>
          <p:cNvGrpSpPr/>
          <p:nvPr/>
        </p:nvGrpSpPr>
        <p:grpSpPr>
          <a:xfrm>
            <a:off x="4989589" y="2656120"/>
            <a:ext cx="704040" cy="574869"/>
            <a:chOff x="4736897" y="3945327"/>
            <a:chExt cx="938720" cy="76649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51E3B1-A72E-416D-A371-2CD43574501E}"/>
                </a:ext>
              </a:extLst>
            </p:cNvPr>
            <p:cNvSpPr txBox="1"/>
            <p:nvPr/>
          </p:nvSpPr>
          <p:spPr>
            <a:xfrm>
              <a:off x="4901365" y="4219376"/>
              <a:ext cx="70147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32%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8AD27F-20C7-44C4-B541-08EE1ED05960}"/>
                </a:ext>
              </a:extLst>
            </p:cNvPr>
            <p:cNvSpPr txBox="1"/>
            <p:nvPr/>
          </p:nvSpPr>
          <p:spPr>
            <a:xfrm>
              <a:off x="4736897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8AFE19-37D6-441A-8AA3-A33352685817}"/>
              </a:ext>
            </a:extLst>
          </p:cNvPr>
          <p:cNvGrpSpPr/>
          <p:nvPr/>
        </p:nvGrpSpPr>
        <p:grpSpPr>
          <a:xfrm>
            <a:off x="6243848" y="2656120"/>
            <a:ext cx="704040" cy="574869"/>
            <a:chOff x="6409248" y="3945327"/>
            <a:chExt cx="938721" cy="76649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A8882D4-91DD-4FC5-A233-A11AEC54F889}"/>
                </a:ext>
              </a:extLst>
            </p:cNvPr>
            <p:cNvSpPr txBox="1"/>
            <p:nvPr/>
          </p:nvSpPr>
          <p:spPr>
            <a:xfrm>
              <a:off x="6573980" y="4219376"/>
              <a:ext cx="69933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46%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1C1A96E-EDB0-4461-A1E6-40A9D4E0E0B0}"/>
                </a:ext>
              </a:extLst>
            </p:cNvPr>
            <p:cNvSpPr txBox="1"/>
            <p:nvPr/>
          </p:nvSpPr>
          <p:spPr>
            <a:xfrm>
              <a:off x="6409248" y="3945327"/>
              <a:ext cx="938721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16CEB43-A6E8-4B96-BD0C-989CC18303A9}"/>
              </a:ext>
            </a:extLst>
          </p:cNvPr>
          <p:cNvGrpSpPr/>
          <p:nvPr/>
        </p:nvGrpSpPr>
        <p:grpSpPr>
          <a:xfrm>
            <a:off x="7559589" y="2656120"/>
            <a:ext cx="704040" cy="574869"/>
            <a:chOff x="8163562" y="3945327"/>
            <a:chExt cx="938720" cy="76649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88658A0-9417-4218-821E-40DF900FDB24}"/>
                </a:ext>
              </a:extLst>
            </p:cNvPr>
            <p:cNvSpPr txBox="1"/>
            <p:nvPr/>
          </p:nvSpPr>
          <p:spPr>
            <a:xfrm>
              <a:off x="8284046" y="4219376"/>
              <a:ext cx="575372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11%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5BF19BD-BEFC-4FC0-BA00-0E028FC6CEE1}"/>
                </a:ext>
              </a:extLst>
            </p:cNvPr>
            <p:cNvSpPr txBox="1"/>
            <p:nvPr/>
          </p:nvSpPr>
          <p:spPr>
            <a:xfrm>
              <a:off x="8163562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7F90986-9C28-41D0-B3D7-237ACC49A3A1}"/>
              </a:ext>
            </a:extLst>
          </p:cNvPr>
          <p:cNvGrpSpPr/>
          <p:nvPr/>
        </p:nvGrpSpPr>
        <p:grpSpPr>
          <a:xfrm>
            <a:off x="8800141" y="2656120"/>
            <a:ext cx="704040" cy="574869"/>
            <a:chOff x="9817640" y="3945327"/>
            <a:chExt cx="938721" cy="76649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2B7613-BBA0-4124-9502-2E787D3B9FA4}"/>
                </a:ext>
              </a:extLst>
            </p:cNvPr>
            <p:cNvSpPr txBox="1"/>
            <p:nvPr/>
          </p:nvSpPr>
          <p:spPr>
            <a:xfrm>
              <a:off x="9976968" y="4219376"/>
              <a:ext cx="705750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20%</a:t>
              </a: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9A1D608-F29A-45D3-B55D-B9C829B5E340}"/>
                </a:ext>
              </a:extLst>
            </p:cNvPr>
            <p:cNvSpPr txBox="1"/>
            <p:nvPr/>
          </p:nvSpPr>
          <p:spPr>
            <a:xfrm>
              <a:off x="9817640" y="3945327"/>
              <a:ext cx="938721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32D06F1-2027-44A7-9E1A-65160F905010}"/>
              </a:ext>
            </a:extLst>
          </p:cNvPr>
          <p:cNvGrpSpPr/>
          <p:nvPr/>
        </p:nvGrpSpPr>
        <p:grpSpPr>
          <a:xfrm>
            <a:off x="2411617" y="3540269"/>
            <a:ext cx="7814384" cy="855647"/>
            <a:chOff x="986197" y="4790379"/>
            <a:chExt cx="10419178" cy="114086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6C04030-F2E7-45AA-BF71-C39524042C43}"/>
                </a:ext>
              </a:extLst>
            </p:cNvPr>
            <p:cNvSpPr txBox="1"/>
            <p:nvPr/>
          </p:nvSpPr>
          <p:spPr>
            <a:xfrm>
              <a:off x="1950193" y="4790379"/>
              <a:ext cx="246308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1013">
                <a:ea typeface="微软雅黑 Light" panose="020b0502040204020203" pitchFamily="34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A7BAA7C-56EC-4020-AC95-64C171F6E9EF}"/>
                </a:ext>
              </a:extLst>
            </p:cNvPr>
            <p:cNvSpPr/>
            <p:nvPr/>
          </p:nvSpPr>
          <p:spPr>
            <a:xfrm>
              <a:off x="986197" y="4967901"/>
              <a:ext cx="10419178" cy="963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7E9FC621-569D-4D85-9E9A-F99BB492F678}"/>
              </a:ext>
            </a:extLst>
          </p:cNvPr>
          <p:cNvCxnSpPr/>
          <p:nvPr/>
        </p:nvCxnSpPr>
        <p:spPr>
          <a:xfrm>
            <a:off x="2944220" y="3318542"/>
            <a:ext cx="64662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29350390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动物, 天空, 马, 哺乳动物&#10;&#10;已生成极高可信度的说明">
            <a:extLst>
              <a:ext uri="{FF2B5EF4-FFF2-40B4-BE49-F238E27FC236}">
                <a16:creationId xmlns:a16="http://schemas.microsoft.com/office/drawing/2014/main" id="{9392BB3D-4704-421E-984C-E82E82708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0" y="893193"/>
            <a:ext cx="4211875" cy="5805150"/>
          </a:xfrm>
          <a:prstGeom prst="rect">
            <a:avLst/>
          </a:prstGeom>
        </p:spPr>
      </p:pic>
      <p:pic>
        <p:nvPicPr>
          <p:cNvPr id="3" name="图片 2" descr="图片包含 户外艺术系列&#10;&#10;已生成极高可信度的说明">
            <a:extLst>
              <a:ext uri="{FF2B5EF4-FFF2-40B4-BE49-F238E27FC236}">
                <a16:creationId xmlns:a16="http://schemas.microsoft.com/office/drawing/2014/main" id="{CD4CEE94-30D1-4269-A384-75F4C0F75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7"/>
          <a:stretch>
            <a:fillRect/>
          </a:stretch>
        </p:blipFill>
        <p:spPr>
          <a:xfrm rot="5400000">
            <a:off x="-1427037" y="3883853"/>
            <a:ext cx="9057929" cy="888175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5FBCD4CF-05DE-4902-9D9C-2E9CC9CEB6AC}"/>
              </a:ext>
            </a:extLst>
          </p:cNvPr>
          <p:cNvSpPr/>
          <p:nvPr/>
        </p:nvSpPr>
        <p:spPr>
          <a:xfrm>
            <a:off x="5225738" y="1939938"/>
            <a:ext cx="4924425" cy="17206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val="373898859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包含 户外艺术系列&#10;&#10;已生成极高可信度的说明">
            <a:extLst>
              <a:ext uri="{FF2B5EF4-FFF2-40B4-BE49-F238E27FC236}">
                <a16:creationId xmlns:a16="http://schemas.microsoft.com/office/drawing/2014/main" id="{DA3BC496-C39C-45F7-A53D-FEE2C3725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647694" y="2046369"/>
            <a:ext cx="5996948" cy="811496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BDDD75-162F-4A04-92CB-C7791573CFA2}"/>
              </a:ext>
            </a:extLst>
          </p:cNvPr>
          <p:cNvGrpSpPr/>
          <p:nvPr/>
        </p:nvGrpSpPr>
        <p:grpSpPr>
          <a:xfrm>
            <a:off x="0" y="2978188"/>
            <a:ext cx="9849665" cy="3879812"/>
            <a:chOff x="0" y="2978188"/>
            <a:chExt cx="9849665" cy="38798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CED5A14-3FE2-4D90-B951-B9259AC36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978188"/>
              <a:ext cx="5876885" cy="3879812"/>
            </a:xfrm>
            <a:prstGeom prst="rect">
              <a:avLst/>
            </a:prstGeom>
          </p:spPr>
        </p:pic>
        <p:pic>
          <p:nvPicPr>
            <p:cNvPr id="8" name="图片 7" descr="图片包含 恐龙, 动物, 爬行动物&#10;&#10;已生成极高可信度的说明">
              <a:extLst>
                <a:ext uri="{FF2B5EF4-FFF2-40B4-BE49-F238E27FC236}">
                  <a16:creationId xmlns:a16="http://schemas.microsoft.com/office/drawing/2014/main" id="{36B70DA6-F495-4742-9BA9-13A82F052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915" y="2978188"/>
              <a:ext cx="5619750" cy="3752850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1840C7-EC71-4192-8245-B7DAEE58BB0F}"/>
              </a:ext>
            </a:extLst>
          </p:cNvPr>
          <p:cNvGrpSpPr/>
          <p:nvPr/>
        </p:nvGrpSpPr>
        <p:grpSpPr>
          <a:xfrm>
            <a:off x="11010999" y="448573"/>
            <a:ext cx="743573" cy="2266327"/>
            <a:chOff x="11010999" y="448573"/>
            <a:chExt cx="743573" cy="226632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5AE80A-9F50-4FAE-851A-8411C9A67AC5}"/>
                </a:ext>
              </a:extLst>
            </p:cNvPr>
            <p:cNvSpPr txBox="1"/>
            <p:nvPr/>
          </p:nvSpPr>
          <p:spPr>
            <a:xfrm>
              <a:off x="11015908" y="767752"/>
              <a:ext cx="738664" cy="15872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60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目录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9AB0EFD-0C7C-4FA3-8D39-FC0C0497ED18}"/>
                </a:ext>
              </a:extLst>
            </p:cNvPr>
            <p:cNvSpPr/>
            <p:nvPr/>
          </p:nvSpPr>
          <p:spPr>
            <a:xfrm>
              <a:off x="11010999" y="448573"/>
              <a:ext cx="743573" cy="2266327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158E86-719D-4886-A325-1F9875F063BC}"/>
              </a:ext>
            </a:extLst>
          </p:cNvPr>
          <p:cNvGrpSpPr/>
          <p:nvPr/>
        </p:nvGrpSpPr>
        <p:grpSpPr>
          <a:xfrm>
            <a:off x="905421" y="1500996"/>
            <a:ext cx="1529347" cy="1320206"/>
            <a:chOff x="905421" y="1500996"/>
            <a:chExt cx="1529347" cy="1320206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BD2415D5-1DE9-480C-B096-2A3FC5884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421" y="1500996"/>
              <a:ext cx="1529347" cy="1320206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84B7457-C208-4458-B8A3-87DE693FA004}"/>
                </a:ext>
              </a:extLst>
            </p:cNvPr>
            <p:cNvSpPr/>
            <p:nvPr/>
          </p:nvSpPr>
          <p:spPr>
            <a:xfrm>
              <a:off x="1057941" y="1857222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请输入你的题目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04048E-F423-4FAF-A743-579D1FE41B55}"/>
              </a:ext>
            </a:extLst>
          </p:cNvPr>
          <p:cNvGrpSpPr/>
          <p:nvPr/>
        </p:nvGrpSpPr>
        <p:grpSpPr>
          <a:xfrm>
            <a:off x="3231083" y="2239592"/>
            <a:ext cx="1529347" cy="1320206"/>
            <a:chOff x="3231083" y="2239592"/>
            <a:chExt cx="1529347" cy="1320206"/>
          </a:xfrm>
        </p:grpSpPr>
        <p:pic>
          <p:nvPicPr>
            <p:cNvPr id="12" name="图片 11" descr="图片包含 美食&#10;&#10;已生成高可信度的说明">
              <a:extLst>
                <a:ext uri="{FF2B5EF4-FFF2-40B4-BE49-F238E27FC236}">
                  <a16:creationId xmlns:a16="http://schemas.microsoft.com/office/drawing/2014/main" id="{826195E5-0D0E-4DE2-9EA7-CE064E8B3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083" y="2239592"/>
              <a:ext cx="1529347" cy="1320206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06126B8-F28E-4FD9-BA9B-4D7F7098BD6B}"/>
                </a:ext>
              </a:extLst>
            </p:cNvPr>
            <p:cNvSpPr/>
            <p:nvPr/>
          </p:nvSpPr>
          <p:spPr>
            <a:xfrm>
              <a:off x="3391658" y="2607308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请输入你的题目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B496C7-15E9-408D-B882-449A98A0FF5F}"/>
              </a:ext>
            </a:extLst>
          </p:cNvPr>
          <p:cNvGrpSpPr/>
          <p:nvPr/>
        </p:nvGrpSpPr>
        <p:grpSpPr>
          <a:xfrm>
            <a:off x="5544327" y="2028918"/>
            <a:ext cx="1529347" cy="1320206"/>
            <a:chOff x="5587870" y="2028918"/>
            <a:chExt cx="1529347" cy="1320206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2E19C25C-7D23-4F1D-ADE4-35C8EB9A1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7870" y="2028918"/>
              <a:ext cx="1529347" cy="1320206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69E750F-F2D1-4ADD-9548-7401F04ED885}"/>
                </a:ext>
              </a:extLst>
            </p:cNvPr>
            <p:cNvSpPr/>
            <p:nvPr/>
          </p:nvSpPr>
          <p:spPr>
            <a:xfrm>
              <a:off x="5732237" y="2412376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26E94E-5B57-4098-B805-FACDDCFF3C46}"/>
              </a:ext>
            </a:extLst>
          </p:cNvPr>
          <p:cNvGrpSpPr/>
          <p:nvPr/>
        </p:nvGrpSpPr>
        <p:grpSpPr>
          <a:xfrm>
            <a:off x="8545138" y="1368815"/>
            <a:ext cx="1529347" cy="1320206"/>
            <a:chOff x="8588681" y="1368815"/>
            <a:chExt cx="1529347" cy="1320206"/>
          </a:xfrm>
        </p:grpSpPr>
        <p:pic>
          <p:nvPicPr>
            <p:cNvPr id="13" name="图片 12" descr="图片包含 美食&#10;&#10;已生成高可信度的说明">
              <a:extLst>
                <a:ext uri="{FF2B5EF4-FFF2-40B4-BE49-F238E27FC236}">
                  <a16:creationId xmlns:a16="http://schemas.microsoft.com/office/drawing/2014/main" id="{89F1C569-F174-4EFC-889D-9FFD36CB5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8681" y="1368815"/>
              <a:ext cx="1529347" cy="1320206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A4850FA-2C82-4A76-B57A-8D306FDE000B}"/>
                </a:ext>
              </a:extLst>
            </p:cNvPr>
            <p:cNvSpPr/>
            <p:nvPr/>
          </p:nvSpPr>
          <p:spPr>
            <a:xfrm>
              <a:off x="8764865" y="1739530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val="8207052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688728" y="1191756"/>
            <a:ext cx="2123658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114087186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AE40987-5336-4300-B885-3348A1C5D0BB}"/>
              </a:ext>
            </a:extLst>
          </p:cNvPr>
          <p:cNvGrpSpPr/>
          <p:nvPr/>
        </p:nvGrpSpPr>
        <p:grpSpPr>
          <a:xfrm>
            <a:off x="5128437" y="936998"/>
            <a:ext cx="2055796" cy="3509496"/>
            <a:chOff x="3756025" y="1563688"/>
            <a:chExt cx="2741061" cy="4679328"/>
          </a:xfrm>
        </p:grpSpPr>
        <p:pic>
          <p:nvPicPr>
            <p:cNvPr id="3" name="图片 9">
              <a:extLst>
                <a:ext uri="{FF2B5EF4-FFF2-40B4-BE49-F238E27FC236}">
                  <a16:creationId xmlns:a16="http://schemas.microsoft.com/office/drawing/2014/main" id="{9987D138-38DD-4F1A-88CF-40C87B931C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>
              <a:extLst>
                <a:ext uri="{FF2B5EF4-FFF2-40B4-BE49-F238E27FC236}">
                  <a16:creationId xmlns:a16="http://schemas.microsoft.com/office/drawing/2014/main" id="{D652F625-A7FC-4D65-B6C1-91FC8BB7B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>
              <a:extLst>
                <a:ext uri="{FF2B5EF4-FFF2-40B4-BE49-F238E27FC236}">
                  <a16:creationId xmlns:a16="http://schemas.microsoft.com/office/drawing/2014/main" id="{3AA3C26F-3869-47F7-B710-85A24D61AEAD}"/>
                </a:ext>
              </a:extLst>
            </p:cNvPr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空心弧 47">
              <a:extLst>
                <a:ext uri="{FF2B5EF4-FFF2-40B4-BE49-F238E27FC236}">
                  <a16:creationId xmlns:a16="http://schemas.microsoft.com/office/drawing/2014/main" id="{E95DC69F-81D6-41EB-B238-1A96183F6B31}"/>
                </a:ext>
              </a:extLst>
            </p:cNvPr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67">
              <a:extLst>
                <a:ext uri="{FF2B5EF4-FFF2-40B4-BE49-F238E27FC236}">
                  <a16:creationId xmlns:a16="http://schemas.microsoft.com/office/drawing/2014/main" id="{8AD8BDA0-76B6-4896-9B7A-0D27B5DF862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58">
              <a:extLst>
                <a:ext uri="{FF2B5EF4-FFF2-40B4-BE49-F238E27FC236}">
                  <a16:creationId xmlns:a16="http://schemas.microsoft.com/office/drawing/2014/main" id="{6CEB51C5-780E-4D49-A95B-B9AC9B885BD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9" name="图片 9">
              <a:extLst>
                <a:ext uri="{FF2B5EF4-FFF2-40B4-BE49-F238E27FC236}">
                  <a16:creationId xmlns:a16="http://schemas.microsoft.com/office/drawing/2014/main" id="{CBA158B8-B0A4-4E1F-B50B-B4B3C6CF4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>
              <a:extLst>
                <a:ext uri="{FF2B5EF4-FFF2-40B4-BE49-F238E27FC236}">
                  <a16:creationId xmlns:a16="http://schemas.microsoft.com/office/drawing/2014/main" id="{C706E3AE-ED69-4A7F-B593-6715D82671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>
              <a:extLst>
                <a:ext uri="{FF2B5EF4-FFF2-40B4-BE49-F238E27FC236}">
                  <a16:creationId xmlns:a16="http://schemas.microsoft.com/office/drawing/2014/main" id="{C6F55C24-9F5C-4E8C-B580-037F0C9B01B3}"/>
                </a:ext>
              </a:extLst>
            </p:cNvPr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空心弧 47">
              <a:extLst>
                <a:ext uri="{FF2B5EF4-FFF2-40B4-BE49-F238E27FC236}">
                  <a16:creationId xmlns:a16="http://schemas.microsoft.com/office/drawing/2014/main" id="{B69CE08E-1ECB-4FF0-BAF6-2F95A35A60BC}"/>
                </a:ext>
              </a:extLst>
            </p:cNvPr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8DBC3E30-B57E-4772-8A42-8E8D9316122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Freeform 58">
              <a:extLst>
                <a:ext uri="{FF2B5EF4-FFF2-40B4-BE49-F238E27FC236}">
                  <a16:creationId xmlns:a16="http://schemas.microsoft.com/office/drawing/2014/main" id="{D4F5F221-D0FC-4377-AD52-C1016A9153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45">
            <a:extLst>
              <a:ext uri="{FF2B5EF4-FFF2-40B4-BE49-F238E27FC236}">
                <a16:creationId xmlns:a16="http://schemas.microsoft.com/office/drawing/2014/main" id="{48BF049C-DF8B-4128-90D2-DFA3A99BF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4772" y="1043361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latin typeface="隶书" panose="02010509060101010101" pitchFamily="49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16" name="文本框 49">
            <a:extLst>
              <a:ext uri="{FF2B5EF4-FFF2-40B4-BE49-F238E27FC236}">
                <a16:creationId xmlns:a16="http://schemas.microsoft.com/office/drawing/2014/main" id="{2EE75844-DCE0-4EC2-877D-DAC14A287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013" y="1389609"/>
            <a:ext cx="2196958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9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雅黑 Light" panose="020b0502040204020203" pitchFamily="34" charset="-122"/>
              </a:rPr>
              <a:t>点击输入本栏的具体文字，简明扼要的说明分项内容</a:t>
            </a:r>
            <a:endParaRPr lang="zh-CN" altLang="en-US" sz="900">
              <a:latin typeface="隶书" panose="02010509060101010101" pitchFamily="49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45">
            <a:extLst>
              <a:ext uri="{FF2B5EF4-FFF2-40B4-BE49-F238E27FC236}">
                <a16:creationId xmlns:a16="http://schemas.microsoft.com/office/drawing/2014/main" id="{9F707DC6-85AC-4400-AE81-D98592E5C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11" y="2137080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latin typeface="隶书" panose="02010509060101010101" pitchFamily="49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18" name="文本框 49">
            <a:extLst>
              <a:ext uri="{FF2B5EF4-FFF2-40B4-BE49-F238E27FC236}">
                <a16:creationId xmlns:a16="http://schemas.microsoft.com/office/drawing/2014/main" id="{38C93001-9CA3-4F8D-88C7-50E31B51F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3025" y="2483328"/>
            <a:ext cx="2300185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9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雅黑 Light" panose="020b0502040204020203" pitchFamily="34" charset="-122"/>
              </a:rPr>
              <a:t>点击输入本栏的具体文字，简明扼要的说明分项内容</a:t>
            </a:r>
            <a:endParaRPr lang="zh-CN" altLang="en-US" sz="900">
              <a:latin typeface="隶书" panose="02010509060101010101" pitchFamily="49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45">
            <a:extLst>
              <a:ext uri="{FF2B5EF4-FFF2-40B4-BE49-F238E27FC236}">
                <a16:creationId xmlns:a16="http://schemas.microsoft.com/office/drawing/2014/main" id="{CE7ADE01-FAC3-4D40-87E1-36B757047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7686" y="2373114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00">
                <a:latin typeface="隶书" panose="02010509060101010101" pitchFamily="49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0" name="文本框 49">
            <a:extLst>
              <a:ext uri="{FF2B5EF4-FFF2-40B4-BE49-F238E27FC236}">
                <a16:creationId xmlns:a16="http://schemas.microsoft.com/office/drawing/2014/main" id="{EFBFBE48-5B8A-4A17-ABC1-7610C6DA9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768" y="2668823"/>
            <a:ext cx="2196958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9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雅黑 Light" panose="020b0502040204020203" pitchFamily="34" charset="-122"/>
              </a:rPr>
              <a:t>点击输入本栏的具体文字，简明扼要的说明分项内容</a:t>
            </a:r>
            <a:endParaRPr lang="zh-CN" altLang="en-US" sz="900">
              <a:latin typeface="隶书" panose="02010509060101010101" pitchFamily="49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45">
            <a:extLst>
              <a:ext uri="{FF2B5EF4-FFF2-40B4-BE49-F238E27FC236}">
                <a16:creationId xmlns:a16="http://schemas.microsoft.com/office/drawing/2014/main" id="{3E341203-E290-4B1C-A10C-0D0F2EA69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768" y="3519703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00">
                <a:latin typeface="隶书" panose="02010509060101010101" pitchFamily="49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EAADC0-252F-4743-ABCA-268F6059F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5850" y="3815412"/>
            <a:ext cx="2196958" cy="4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9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微软雅黑 Light" panose="020b0502040204020203" pitchFamily="34" charset="-122"/>
              </a:rPr>
              <a:t>点击输入本栏的具体文字，简明扼要的说明分项内容</a:t>
            </a:r>
            <a:endParaRPr lang="zh-CN" altLang="en-US" sz="900">
              <a:latin typeface="隶书" panose="02010509060101010101" pitchFamily="49" charset="-122"/>
              <a:ea typeface="微软雅黑 Light" panose="020b0502040204020203" pitchFamily="34" charset="-122"/>
            </a:endParaRPr>
          </a:p>
        </p:txBody>
      </p:sp>
      <p:pic>
        <p:nvPicPr>
          <p:cNvPr id="24" name="图片 23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7127439B-D1D4-4E4B-8693-EE043C616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1721"/>
            <a:ext cx="4461225" cy="4908947"/>
          </a:xfrm>
          <a:prstGeom prst="rect">
            <a:avLst/>
          </a:prstGeom>
        </p:spPr>
      </p:pic>
    </p:spTree>
    <p:extLst>
      <p:ext uri="{BB962C8B-B14F-4D97-AF65-F5344CB8AC3E}">
        <p14:creationId val="99008070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马, 站立, 户外, 动物&#10;&#10;已生成极高可信度的说明">
            <a:extLst>
              <a:ext uri="{FF2B5EF4-FFF2-40B4-BE49-F238E27FC236}">
                <a16:creationId xmlns:a16="http://schemas.microsoft.com/office/drawing/2014/main" id="{37DBBA80-0BA3-41DC-B0FE-65F37C479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81" y="1074057"/>
            <a:ext cx="4307480" cy="578394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BC5469-3117-4F5E-BCCB-12D8FF54BD83}"/>
              </a:ext>
            </a:extLst>
          </p:cNvPr>
          <p:cNvGrpSpPr/>
          <p:nvPr/>
        </p:nvGrpSpPr>
        <p:grpSpPr>
          <a:xfrm>
            <a:off x="8275758" y="621044"/>
            <a:ext cx="1368616" cy="2886527"/>
            <a:chOff x="8275758" y="621044"/>
            <a:chExt cx="1368616" cy="288652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ED25C84-CF94-4F8E-8DFE-75B7A65EF7F5}"/>
                </a:ext>
              </a:extLst>
            </p:cNvPr>
            <p:cNvGrpSpPr/>
            <p:nvPr/>
          </p:nvGrpSpPr>
          <p:grpSpPr>
            <a:xfrm>
              <a:off x="8275758" y="621044"/>
              <a:ext cx="1368616" cy="1181455"/>
              <a:chOff x="7256865" y="848813"/>
              <a:chExt cx="1368616" cy="1181455"/>
            </a:xfrm>
          </p:grpSpPr>
          <p:pic>
            <p:nvPicPr>
              <p:cNvPr id="14" name="图片 13" descr="图片包含 美食&#10;&#10;已生成高可信度的说明">
                <a:extLst>
                  <a:ext uri="{FF2B5EF4-FFF2-40B4-BE49-F238E27FC236}">
                    <a16:creationId xmlns:a16="http://schemas.microsoft.com/office/drawing/2014/main" id="{352CC76E-B0E1-4C5D-8B80-AF7E55E39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708C54B-2198-44FE-8E7A-17DF234EF861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4A4FD7B-4A86-4048-B519-1FE4F4DC77C1}"/>
                </a:ext>
              </a:extLst>
            </p:cNvPr>
            <p:cNvSpPr/>
            <p:nvPr/>
          </p:nvSpPr>
          <p:spPr>
            <a:xfrm>
              <a:off x="8338162" y="1945848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309B74-534F-4D45-9664-12FE19427CDC}"/>
              </a:ext>
            </a:extLst>
          </p:cNvPr>
          <p:cNvGrpSpPr/>
          <p:nvPr/>
        </p:nvGrpSpPr>
        <p:grpSpPr>
          <a:xfrm>
            <a:off x="1892676" y="628742"/>
            <a:ext cx="1379392" cy="2986406"/>
            <a:chOff x="1892676" y="628742"/>
            <a:chExt cx="1379392" cy="298640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EE8E4B2-7144-4AAF-BB42-152EF3A82C01}"/>
                </a:ext>
              </a:extLst>
            </p:cNvPr>
            <p:cNvGrpSpPr/>
            <p:nvPr/>
          </p:nvGrpSpPr>
          <p:grpSpPr>
            <a:xfrm>
              <a:off x="1892676" y="628742"/>
              <a:ext cx="1379392" cy="1190757"/>
              <a:chOff x="7466415" y="822239"/>
              <a:chExt cx="1379392" cy="1190757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3191811A-64BC-425C-955D-6522984D6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D755EC-1170-4EE3-B14E-06D9EBBBA8AC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壹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3B6EC21-0ACC-44B3-9E72-60B608DD828B}"/>
                </a:ext>
              </a:extLst>
            </p:cNvPr>
            <p:cNvSpPr/>
            <p:nvPr/>
          </p:nvSpPr>
          <p:spPr>
            <a:xfrm>
              <a:off x="1957273" y="2053425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2DAF688-DDA1-419C-B750-0342D6920701}"/>
              </a:ext>
            </a:extLst>
          </p:cNvPr>
          <p:cNvGrpSpPr/>
          <p:nvPr/>
        </p:nvGrpSpPr>
        <p:grpSpPr>
          <a:xfrm>
            <a:off x="8367539" y="4079501"/>
            <a:ext cx="2591630" cy="1561723"/>
            <a:chOff x="8367539" y="4079501"/>
            <a:chExt cx="2591630" cy="156172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6C5F702-27F9-4E44-BB52-D5E58FD463F6}"/>
                </a:ext>
              </a:extLst>
            </p:cNvPr>
            <p:cNvGrpSpPr/>
            <p:nvPr/>
          </p:nvGrpSpPr>
          <p:grpSpPr>
            <a:xfrm>
              <a:off x="8367539" y="4126286"/>
              <a:ext cx="1379392" cy="1190757"/>
              <a:chOff x="7466415" y="822239"/>
              <a:chExt cx="1379392" cy="1190757"/>
            </a:xfrm>
          </p:grpSpPr>
          <p:pic>
            <p:nvPicPr>
              <p:cNvPr id="4" name="图片 3" descr="图片包含 美食&#10;&#10;已生成高可信度的说明">
                <a:extLst>
                  <a:ext uri="{FF2B5EF4-FFF2-40B4-BE49-F238E27FC236}">
                    <a16:creationId xmlns:a16="http://schemas.microsoft.com/office/drawing/2014/main" id="{F0E89B8E-1BC9-45F9-B8E9-30D4FD9274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59C3DA-5898-4526-91AA-7EBEC8B6D182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肆</a:t>
                </a: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37098CF-6BE0-4406-BDBD-F52958A86C03}"/>
                </a:ext>
              </a:extLst>
            </p:cNvPr>
            <p:cNvSpPr/>
            <p:nvPr/>
          </p:nvSpPr>
          <p:spPr>
            <a:xfrm>
              <a:off x="9805007" y="4079501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2BFF03-357D-40D0-908E-4BE83ACBE035}"/>
              </a:ext>
            </a:extLst>
          </p:cNvPr>
          <p:cNvGrpSpPr/>
          <p:nvPr/>
        </p:nvGrpSpPr>
        <p:grpSpPr>
          <a:xfrm>
            <a:off x="584009" y="4038394"/>
            <a:ext cx="2617333" cy="1660893"/>
            <a:chOff x="581457" y="3678908"/>
            <a:chExt cx="2617333" cy="166089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07727B-993A-4CED-B8E0-4E931153790E}"/>
                </a:ext>
              </a:extLst>
            </p:cNvPr>
            <p:cNvGrpSpPr/>
            <p:nvPr/>
          </p:nvGrpSpPr>
          <p:grpSpPr>
            <a:xfrm>
              <a:off x="1830174" y="3678908"/>
              <a:ext cx="1368616" cy="1181455"/>
              <a:chOff x="7256865" y="848813"/>
              <a:chExt cx="1368616" cy="1181455"/>
            </a:xfrm>
          </p:grpSpPr>
          <p:pic>
            <p:nvPicPr>
              <p:cNvPr id="17" name="图片 16" descr="图片包含 美食&#10;&#10;已生成高可信度的说明">
                <a:extLst>
                  <a:ext uri="{FF2B5EF4-FFF2-40B4-BE49-F238E27FC236}">
                    <a16:creationId xmlns:a16="http://schemas.microsoft.com/office/drawing/2014/main" id="{5254A82F-7B0A-4524-ADCB-D8E854DC7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DCD5A2-2691-4B9A-82E1-A1E605A523A3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叁</a:t>
                </a: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D4898D0-A0DC-4E3B-9C71-8700AEB4AD4D}"/>
                </a:ext>
              </a:extLst>
            </p:cNvPr>
            <p:cNvSpPr/>
            <p:nvPr/>
          </p:nvSpPr>
          <p:spPr>
            <a:xfrm>
              <a:off x="581457" y="3778078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 Light" panose="020b0502040204020203" pitchFamily="34" charset="-122"/>
                </a:rPr>
                <a:t>请在此处添加详细描述文本语言描述尽量简洁生动。</a:t>
              </a:r>
            </a:p>
          </p:txBody>
        </p:sp>
      </p:grpSp>
    </p:spTree>
    <p:extLst>
      <p:ext uri="{BB962C8B-B14F-4D97-AF65-F5344CB8AC3E}">
        <p14:creationId val="135296131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774F1A7F-4C6F-4B7E-94D2-F16A03DF4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11">
            <a:off x="-3262251" y="-336454"/>
            <a:ext cx="7352158" cy="80900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77E5491-881A-4ACD-AC9A-8E1F7910FC78}"/>
              </a:ext>
            </a:extLst>
          </p:cNvPr>
          <p:cNvGrpSpPr/>
          <p:nvPr/>
        </p:nvGrpSpPr>
        <p:grpSpPr>
          <a:xfrm rot="7313844">
            <a:off x="2877069" y="1721077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2C51E1D0-EC0A-422E-B09B-C4CD8C4F4A17}"/>
                </a:ext>
              </a:extLst>
            </p:cNvPr>
            <p:cNvCxnSpPr>
              <a:stCxn id="5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A379FE4-C842-43E8-AEDF-876BECCCED18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A8A595-40ED-45EC-B4E6-477614B89404}"/>
              </a:ext>
            </a:extLst>
          </p:cNvPr>
          <p:cNvGrpSpPr/>
          <p:nvPr/>
        </p:nvGrpSpPr>
        <p:grpSpPr>
          <a:xfrm rot="9293715">
            <a:off x="3109234" y="2852702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17B4262A-6934-40A2-908C-67BE5F35AE62}"/>
                </a:ext>
              </a:extLst>
            </p:cNvPr>
            <p:cNvCxnSpPr>
              <a:stCxn id="11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FE5C32-43CB-43C8-91DD-BF101CFA5FCC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98E48A2-BE03-4878-A319-9C1EB6EB503A}"/>
              </a:ext>
            </a:extLst>
          </p:cNvPr>
          <p:cNvGrpSpPr/>
          <p:nvPr/>
        </p:nvGrpSpPr>
        <p:grpSpPr>
          <a:xfrm rot="10800000">
            <a:off x="3116107" y="4021524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461AB38E-F6DB-47DE-AD6A-EF10E3136719}"/>
                </a:ext>
              </a:extLst>
            </p:cNvPr>
            <p:cNvCxnSpPr>
              <a:stCxn id="14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746DD3D-0B30-426F-A13F-C415482E987E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8A3A9A1-4869-4A2C-87B7-17D23EA77A50}"/>
              </a:ext>
            </a:extLst>
          </p:cNvPr>
          <p:cNvSpPr txBox="1"/>
          <p:nvPr/>
        </p:nvSpPr>
        <p:spPr>
          <a:xfrm>
            <a:off x="5416648" y="563691"/>
            <a:ext cx="3739485" cy="1234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2DB48E-6D9C-442F-9E0C-CC04BD9FE30D}"/>
              </a:ext>
            </a:extLst>
          </p:cNvPr>
          <p:cNvSpPr txBox="1"/>
          <p:nvPr/>
        </p:nvSpPr>
        <p:spPr>
          <a:xfrm>
            <a:off x="5445388" y="2504057"/>
            <a:ext cx="3739485" cy="12044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C204E2E-2A8D-4385-927C-97764C2B0CCD}"/>
              </a:ext>
            </a:extLst>
          </p:cNvPr>
          <p:cNvSpPr txBox="1"/>
          <p:nvPr/>
        </p:nvSpPr>
        <p:spPr>
          <a:xfrm>
            <a:off x="5416647" y="4628395"/>
            <a:ext cx="3739485" cy="12409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pic>
        <p:nvPicPr>
          <p:cNvPr id="21" name="图片 20" descr="图片包含 户外艺术系列&#10;&#10;已生成极高可信度的说明">
            <a:extLst>
              <a:ext uri="{FF2B5EF4-FFF2-40B4-BE49-F238E27FC236}">
                <a16:creationId xmlns:a16="http://schemas.microsoft.com/office/drawing/2014/main" id="{B5FA92DB-121B-4A75-9E54-C06D30784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27340">
            <a:off x="-316365" y="3260417"/>
            <a:ext cx="4638675" cy="6276975"/>
          </a:xfrm>
          <a:prstGeom prst="rect">
            <a:avLst/>
          </a:prstGeom>
        </p:spPr>
      </p:pic>
    </p:spTree>
    <p:extLst>
      <p:ext uri="{BB962C8B-B14F-4D97-AF65-F5344CB8AC3E}">
        <p14:creationId val="276937437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雪花, 户外, 国家/地区, 滑雪&#10;&#10;已生成极高可信度的说明">
            <a:extLst>
              <a:ext uri="{FF2B5EF4-FFF2-40B4-BE49-F238E27FC236}">
                <a16:creationId xmlns:a16="http://schemas.microsoft.com/office/drawing/2014/main" id="{5EFE75BD-E770-4A3B-8B71-1667F8F15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4597596"/>
            <a:ext cx="12192000" cy="280086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B1620C5-F751-4132-B5BA-F204203CF2AA}"/>
              </a:ext>
            </a:extLst>
          </p:cNvPr>
          <p:cNvSpPr/>
          <p:nvPr/>
        </p:nvSpPr>
        <p:spPr>
          <a:xfrm>
            <a:off x="6449327" y="1344852"/>
            <a:ext cx="3570208" cy="24143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02AC2A-E8C1-42FA-BFA2-582ADEC93E70}"/>
              </a:ext>
            </a:extLst>
          </p:cNvPr>
          <p:cNvSpPr/>
          <p:nvPr/>
        </p:nvSpPr>
        <p:spPr>
          <a:xfrm>
            <a:off x="2124070" y="1344852"/>
            <a:ext cx="3570208" cy="24143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8FBCB8B-6A96-422E-948C-4E4BE75F1E44}"/>
              </a:ext>
            </a:extLst>
          </p:cNvPr>
          <p:cNvCxnSpPr/>
          <p:nvPr/>
        </p:nvCxnSpPr>
        <p:spPr>
          <a:xfrm flipH="1">
            <a:off x="5921829" y="1219200"/>
            <a:ext cx="0" cy="2670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片包含 户外艺术系列&#10;&#10;已生成极高可信度的说明">
            <a:extLst>
              <a:ext uri="{FF2B5EF4-FFF2-40B4-BE49-F238E27FC236}">
                <a16:creationId xmlns:a16="http://schemas.microsoft.com/office/drawing/2014/main" id="{3379D45B-630E-41BA-A826-BA075116D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49333">
            <a:off x="-4715616" y="-5107402"/>
            <a:ext cx="7548724" cy="10214803"/>
          </a:xfrm>
          <a:prstGeom prst="rect">
            <a:avLst/>
          </a:prstGeom>
        </p:spPr>
      </p:pic>
    </p:spTree>
    <p:extLst>
      <p:ext uri="{BB962C8B-B14F-4D97-AF65-F5344CB8AC3E}">
        <p14:creationId val="7756037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5372160" y="715102"/>
            <a:ext cx="1292662" cy="29363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val="226268613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壹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688728" y="1191756"/>
            <a:ext cx="2123658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10658596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图片包含 动物, 哺乳动物, 马, 外表&#10;&#10;已生成极高可信度的说明">
            <a:extLst>
              <a:ext uri="{FF2B5EF4-FFF2-40B4-BE49-F238E27FC236}">
                <a16:creationId xmlns:a16="http://schemas.microsoft.com/office/drawing/2014/main" id="{72689874-34BD-4CF9-9FEA-F55E1E73B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61" y="235670"/>
            <a:ext cx="3324244" cy="6858000"/>
          </a:xfrm>
          <a:prstGeom prst="rect">
            <a:avLst/>
          </a:prstGeom>
        </p:spPr>
      </p:pic>
      <p:sp>
        <p:nvSpPr>
          <p:cNvPr id="7" name="弧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EF875FBA-E250-400A-BEA3-35629826DD2A}"/>
              </a:ext>
            </a:extLst>
          </p:cNvPr>
          <p:cNvSpPr/>
          <p:nvPr/>
        </p:nvSpPr>
        <p:spPr>
          <a:xfrm rot="64353">
            <a:off x="1115727" y="768572"/>
            <a:ext cx="4865688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8" name="弧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19B00696-D415-45F3-87D6-CC3A566CD6B2}"/>
              </a:ext>
            </a:extLst>
          </p:cNvPr>
          <p:cNvSpPr/>
          <p:nvPr/>
        </p:nvSpPr>
        <p:spPr>
          <a:xfrm rot="64353">
            <a:off x="1434961" y="955404"/>
            <a:ext cx="4865687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sp>
        <p:nvSpPr>
          <p:cNvPr id="9" name="弧形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CF50C173-BA24-4869-928C-01827BB69924}"/>
              </a:ext>
            </a:extLst>
          </p:cNvPr>
          <p:cNvSpPr/>
          <p:nvPr/>
        </p:nvSpPr>
        <p:spPr>
          <a:xfrm rot="64353">
            <a:off x="903723" y="1286308"/>
            <a:ext cx="4865687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微软雅黑 Light" panose="020b0502040204020203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6C4CB3-251F-49FB-8FB9-614D6EC19733}"/>
              </a:ext>
            </a:extLst>
          </p:cNvPr>
          <p:cNvGrpSpPr/>
          <p:nvPr/>
        </p:nvGrpSpPr>
        <p:grpSpPr>
          <a:xfrm>
            <a:off x="4448403" y="421717"/>
            <a:ext cx="1689173" cy="1458175"/>
            <a:chOff x="7256864" y="715102"/>
            <a:chExt cx="1689173" cy="1458175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2C0F8F93-E4A8-407E-BE4E-BCD21F064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76B05A5-B4A5-4A7F-811C-63A6B47AE7FF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E41930-8433-4DFA-91AF-132D346924B8}"/>
              </a:ext>
            </a:extLst>
          </p:cNvPr>
          <p:cNvGrpSpPr/>
          <p:nvPr/>
        </p:nvGrpSpPr>
        <p:grpSpPr>
          <a:xfrm>
            <a:off x="4979641" y="2397628"/>
            <a:ext cx="1689173" cy="1458175"/>
            <a:chOff x="7256864" y="715102"/>
            <a:chExt cx="1689173" cy="1458175"/>
          </a:xfrm>
        </p:grpSpPr>
        <p:pic>
          <p:nvPicPr>
            <p:cNvPr id="14" name="图片 13" descr="图片包含 美食&#10;&#10;已生成高可信度的说明">
              <a:extLst>
                <a:ext uri="{FF2B5EF4-FFF2-40B4-BE49-F238E27FC236}">
                  <a16:creationId xmlns:a16="http://schemas.microsoft.com/office/drawing/2014/main" id="{9668608B-149B-43CA-8898-75F45D222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79EBB67-CC6E-4F9E-B9B2-02FAF39B7364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贰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FDAD44-A96B-47E1-8B33-10E487101DCE}"/>
              </a:ext>
            </a:extLst>
          </p:cNvPr>
          <p:cNvGrpSpPr/>
          <p:nvPr/>
        </p:nvGrpSpPr>
        <p:grpSpPr>
          <a:xfrm>
            <a:off x="4341173" y="4662103"/>
            <a:ext cx="1689173" cy="1458175"/>
            <a:chOff x="7256864" y="715102"/>
            <a:chExt cx="1689173" cy="1458175"/>
          </a:xfrm>
        </p:grpSpPr>
        <p:pic>
          <p:nvPicPr>
            <p:cNvPr id="17" name="图片 16" descr="图片包含 美食&#10;&#10;已生成高可信度的说明">
              <a:extLst>
                <a:ext uri="{FF2B5EF4-FFF2-40B4-BE49-F238E27FC236}">
                  <a16:creationId xmlns:a16="http://schemas.microsoft.com/office/drawing/2014/main" id="{EA727C36-A900-4F96-A330-1E7E34D75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7184417-9F1A-4728-A629-F5F84C2C968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叁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B7888A5-0CA8-4EE2-AF28-04FD49037D67}"/>
              </a:ext>
            </a:extLst>
          </p:cNvPr>
          <p:cNvSpPr txBox="1"/>
          <p:nvPr/>
        </p:nvSpPr>
        <p:spPr>
          <a:xfrm>
            <a:off x="6582052" y="658221"/>
            <a:ext cx="3739485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5109DB-56A1-4B9D-B8BF-E609DDD24073}"/>
              </a:ext>
            </a:extLst>
          </p:cNvPr>
          <p:cNvSpPr txBox="1"/>
          <p:nvPr/>
        </p:nvSpPr>
        <p:spPr>
          <a:xfrm>
            <a:off x="6754694" y="2498653"/>
            <a:ext cx="3739485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DDF70B5-5FB9-47B9-A65B-5D8DFFAF42D0}"/>
              </a:ext>
            </a:extLst>
          </p:cNvPr>
          <p:cNvSpPr txBox="1"/>
          <p:nvPr/>
        </p:nvSpPr>
        <p:spPr>
          <a:xfrm>
            <a:off x="6476702" y="4925951"/>
            <a:ext cx="3739485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51581953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8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8525CB-C54B-47FF-A5F6-589A6730C9A5}"/>
              </a:ext>
            </a:extLst>
          </p:cNvPr>
          <p:cNvSpPr/>
          <p:nvPr/>
        </p:nvSpPr>
        <p:spPr>
          <a:xfrm>
            <a:off x="2299349" y="1379776"/>
            <a:ext cx="7300036" cy="404493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C73DDF-D015-418B-8277-874F74119331}"/>
              </a:ext>
            </a:extLst>
          </p:cNvPr>
          <p:cNvSpPr/>
          <p:nvPr/>
        </p:nvSpPr>
        <p:spPr>
          <a:xfrm>
            <a:off x="3393966" y="2425809"/>
            <a:ext cx="4924425" cy="17206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 descr="图片包含 恐龙, 动物, 爬行动物&#10;&#10;已生成极高可信度的说明">
            <a:extLst>
              <a:ext uri="{FF2B5EF4-FFF2-40B4-BE49-F238E27FC236}">
                <a16:creationId xmlns:a16="http://schemas.microsoft.com/office/drawing/2014/main" id="{CE316F0E-4FD0-45B1-909F-541F0C00C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815" y="3828105"/>
            <a:ext cx="4537152" cy="3029895"/>
          </a:xfrm>
          <a:prstGeom prst="rect">
            <a:avLst/>
          </a:prstGeom>
        </p:spPr>
      </p:pic>
    </p:spTree>
    <p:extLst>
      <p:ext uri="{BB962C8B-B14F-4D97-AF65-F5344CB8AC3E}">
        <p14:creationId val="337034389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EE6C3C8-FB2F-4F7E-8AA7-F7E009AE7814}"/>
              </a:ext>
            </a:extLst>
          </p:cNvPr>
          <p:cNvSpPr/>
          <p:nvPr/>
        </p:nvSpPr>
        <p:spPr>
          <a:xfrm>
            <a:off x="2902858" y="798287"/>
            <a:ext cx="5653314" cy="565331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 Light" panose="020b0502040204020203" pitchFamily="34" charset="-122"/>
            </a:endParaRPr>
          </a:p>
        </p:txBody>
      </p:sp>
      <p:pic>
        <p:nvPicPr>
          <p:cNvPr id="3" name="图片 2" descr="图片包含 马, 站立, 户外, 动物&#10;&#10;已生成极高可信度的说明">
            <a:extLst>
              <a:ext uri="{FF2B5EF4-FFF2-40B4-BE49-F238E27FC236}">
                <a16:creationId xmlns:a16="http://schemas.microsoft.com/office/drawing/2014/main" id="{BC933F68-BFCB-4909-8423-DBEA37DE6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410" y="2790825"/>
            <a:ext cx="3028950" cy="40671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FDBF171-3369-424A-8957-D79787F3A3FD}"/>
              </a:ext>
            </a:extLst>
          </p:cNvPr>
          <p:cNvSpPr/>
          <p:nvPr/>
        </p:nvSpPr>
        <p:spPr>
          <a:xfrm>
            <a:off x="4493531" y="1204464"/>
            <a:ext cx="2400657" cy="158636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D5D9B8-091B-4E93-8EB7-A736117D287E}"/>
              </a:ext>
            </a:extLst>
          </p:cNvPr>
          <p:cNvGrpSpPr/>
          <p:nvPr/>
        </p:nvGrpSpPr>
        <p:grpSpPr>
          <a:xfrm>
            <a:off x="613513" y="1204464"/>
            <a:ext cx="1689173" cy="4728685"/>
            <a:chOff x="613513" y="1204464"/>
            <a:chExt cx="1689173" cy="472868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090DB3C-5185-4EFE-A063-128FA918CD0C}"/>
                </a:ext>
              </a:extLst>
            </p:cNvPr>
            <p:cNvGrpSpPr/>
            <p:nvPr/>
          </p:nvGrpSpPr>
          <p:grpSpPr>
            <a:xfrm>
              <a:off x="613513" y="1204464"/>
              <a:ext cx="1689173" cy="1458175"/>
              <a:chOff x="7256864" y="715102"/>
              <a:chExt cx="1689173" cy="1458175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750AAB1C-0F7D-4BC5-B03D-648271699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4" y="715102"/>
                <a:ext cx="1689173" cy="1458175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F081F6-B023-44F8-9AB8-7F5F2879B994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壹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1C39561-FC21-4D0A-85BB-E949893413BA}"/>
                </a:ext>
              </a:extLst>
            </p:cNvPr>
            <p:cNvSpPr/>
            <p:nvPr/>
          </p:nvSpPr>
          <p:spPr>
            <a:xfrm>
              <a:off x="745779" y="2930057"/>
              <a:ext cx="1292662" cy="300309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C3E85BE-B97A-4D76-B115-39CD711BFA6E}"/>
              </a:ext>
            </a:extLst>
          </p:cNvPr>
          <p:cNvGrpSpPr/>
          <p:nvPr/>
        </p:nvGrpSpPr>
        <p:grpSpPr>
          <a:xfrm>
            <a:off x="8956555" y="1158292"/>
            <a:ext cx="1689173" cy="4635625"/>
            <a:chOff x="8956555" y="1158292"/>
            <a:chExt cx="1689173" cy="463562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A84493B-E80E-4E18-B4FA-F429413588B4}"/>
                </a:ext>
              </a:extLst>
            </p:cNvPr>
            <p:cNvGrpSpPr/>
            <p:nvPr/>
          </p:nvGrpSpPr>
          <p:grpSpPr>
            <a:xfrm>
              <a:off x="8956555" y="1158292"/>
              <a:ext cx="1689173" cy="1458175"/>
              <a:chOff x="7256864" y="715102"/>
              <a:chExt cx="1689173" cy="1458175"/>
            </a:xfrm>
          </p:grpSpPr>
          <p:pic>
            <p:nvPicPr>
              <p:cNvPr id="10" name="图片 9" descr="图片包含 美食&#10;&#10;已生成高可信度的说明">
                <a:extLst>
                  <a:ext uri="{FF2B5EF4-FFF2-40B4-BE49-F238E27FC236}">
                    <a16:creationId xmlns:a16="http://schemas.microsoft.com/office/drawing/2014/main" id="{7ACB213D-E2B5-4205-BBE0-27B18B4FBE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4" y="715102"/>
                <a:ext cx="1689173" cy="1458175"/>
              </a:xfrm>
              <a:prstGeom prst="rect">
                <a:avLst/>
              </a:prstGeom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DC05718-0B22-49DD-A1FB-911CDAD9684E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贰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39D731C-B02D-42D0-800C-5582BA8F50FF}"/>
                </a:ext>
              </a:extLst>
            </p:cNvPr>
            <p:cNvSpPr/>
            <p:nvPr/>
          </p:nvSpPr>
          <p:spPr>
            <a:xfrm>
              <a:off x="9191814" y="2790825"/>
              <a:ext cx="1292662" cy="300309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251476754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F8F489C-4B15-4283-8826-3E0169FE6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94404">
            <a:off x="2677887" y="425383"/>
            <a:ext cx="6367364" cy="5612635"/>
          </a:xfrm>
          <a:prstGeom prst="rect">
            <a:avLst/>
          </a:prstGeom>
        </p:spPr>
      </p:pic>
      <p:pic>
        <p:nvPicPr>
          <p:cNvPr id="3" name="图片 2" descr="图片包含 动物&#10;&#10;已生成极高可信度的说明">
            <a:extLst>
              <a:ext uri="{FF2B5EF4-FFF2-40B4-BE49-F238E27FC236}">
                <a16:creationId xmlns:a16="http://schemas.microsoft.com/office/drawing/2014/main" id="{30093603-CF12-46F0-B70C-708AB273F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9489" flipH="1">
            <a:off x="7188663" y="3315820"/>
            <a:ext cx="5337832" cy="2861850"/>
          </a:xfrm>
          <a:prstGeom prst="rect">
            <a:avLst/>
          </a:prstGeom>
        </p:spPr>
      </p:pic>
      <p:pic>
        <p:nvPicPr>
          <p:cNvPr id="5" name="图片 4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2DF8103E-7FC1-4505-9F52-82B8978F5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401" y="935451"/>
            <a:ext cx="4625201" cy="50893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5EFCB10-F9B7-4448-BEB8-5BF70FA5E4A2}"/>
              </a:ext>
            </a:extLst>
          </p:cNvPr>
          <p:cNvSpPr txBox="1"/>
          <p:nvPr/>
        </p:nvSpPr>
        <p:spPr>
          <a:xfrm>
            <a:off x="4706109" y="1888441"/>
            <a:ext cx="2123658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20582256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17E8EA23-BB56-4508-9ED1-5881BE41AD30}"/>
              </a:ext>
            </a:extLst>
          </p:cNvPr>
          <p:cNvGrpSpPr/>
          <p:nvPr/>
        </p:nvGrpSpPr>
        <p:grpSpPr>
          <a:xfrm>
            <a:off x="4099530" y="918443"/>
            <a:ext cx="3004967" cy="3806797"/>
            <a:chOff x="4099530" y="918443"/>
            <a:chExt cx="3004967" cy="380679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8E48D84-B269-434C-9CA0-4F7D1F21F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3897492" y="1518234"/>
              <a:ext cx="3409044" cy="3004967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81C8A8D-04E2-4C29-B64E-DE6420424830}"/>
                </a:ext>
              </a:extLst>
            </p:cNvPr>
            <p:cNvGrpSpPr/>
            <p:nvPr/>
          </p:nvGrpSpPr>
          <p:grpSpPr>
            <a:xfrm>
              <a:off x="4099530" y="918443"/>
              <a:ext cx="3004967" cy="3806791"/>
              <a:chOff x="4099530" y="918443"/>
              <a:chExt cx="3004967" cy="3806791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191EF3E6-3115-4E92-A8FD-F2B1759C55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294404">
                <a:off x="3897492" y="1518228"/>
                <a:ext cx="3409044" cy="3004967"/>
              </a:xfrm>
              <a:prstGeom prst="rect">
                <a:avLst/>
              </a:prstGeom>
            </p:spPr>
          </p:pic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C28F888E-5D18-4D63-ACA3-CE2CFC770165}"/>
                  </a:ext>
                </a:extLst>
              </p:cNvPr>
              <p:cNvGrpSpPr/>
              <p:nvPr/>
            </p:nvGrpSpPr>
            <p:grpSpPr>
              <a:xfrm>
                <a:off x="4701768" y="918443"/>
                <a:ext cx="1800493" cy="2996540"/>
                <a:chOff x="4701768" y="918443"/>
                <a:chExt cx="1800493" cy="2996540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C1D814B7-8900-4B02-81A9-3B59525D8716}"/>
                    </a:ext>
                  </a:extLst>
                </p:cNvPr>
                <p:cNvGrpSpPr/>
                <p:nvPr/>
              </p:nvGrpSpPr>
              <p:grpSpPr>
                <a:xfrm>
                  <a:off x="4912318" y="918443"/>
                  <a:ext cx="1425409" cy="1230482"/>
                  <a:chOff x="7411754" y="809087"/>
                  <a:chExt cx="1425409" cy="1230482"/>
                </a:xfrm>
              </p:grpSpPr>
              <p:pic>
                <p:nvPicPr>
                  <p:cNvPr id="15" name="图片 14" descr="图片包含 美食&#10;&#10;已生成高可信度的说明">
                    <a:extLst>
                      <a:ext uri="{FF2B5EF4-FFF2-40B4-BE49-F238E27FC236}">
                        <a16:creationId xmlns:a16="http://schemas.microsoft.com/office/drawing/2014/main" id="{C38F474A-86C9-4B2A-8D03-47541ED81CD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11754" y="809087"/>
                    <a:ext cx="1425409" cy="1230482"/>
                  </a:xfrm>
                  <a:prstGeom prst="rect">
                    <a:avLst/>
                  </a:prstGeom>
                </p:spPr>
              </p:pic>
              <p:sp>
                <p:nvSpPr>
                  <p:cNvPr id="16" name="文本框 15">
                    <a:extLst>
                      <a:ext uri="{FF2B5EF4-FFF2-40B4-BE49-F238E27FC236}">
                        <a16:creationId xmlns:a16="http://schemas.microsoft.com/office/drawing/2014/main" id="{48F78AEB-0BD3-4B58-93AE-01C6E1A25FA3}"/>
                      </a:ext>
                    </a:extLst>
                  </p:cNvPr>
                  <p:cNvSpPr txBox="1"/>
                  <p:nvPr/>
                </p:nvSpPr>
                <p:spPr>
                  <a:xfrm>
                    <a:off x="7701340" y="982520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>
                        <a:solidFill>
                          <a:schemeClr val="bg1"/>
                        </a:solidFill>
                        <a:ea typeface="微软雅黑 Light" panose="020b0502040204020203" pitchFamily="34" charset="-122"/>
                      </a:rPr>
                      <a:t>贰</a:t>
                    </a:r>
                  </a:p>
                </p:txBody>
              </p:sp>
            </p:grp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C6960FF9-AAF0-43A8-A352-3D9DC785E1CC}"/>
                    </a:ext>
                  </a:extLst>
                </p:cNvPr>
                <p:cNvSpPr txBox="1"/>
                <p:nvPr/>
              </p:nvSpPr>
              <p:spPr>
                <a:xfrm>
                  <a:off x="4701768" y="2282633"/>
                  <a:ext cx="1800493" cy="163235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4A6DFD5-26AC-4100-A8B2-573DB6E6DBF9}"/>
              </a:ext>
            </a:extLst>
          </p:cNvPr>
          <p:cNvGrpSpPr/>
          <p:nvPr/>
        </p:nvGrpSpPr>
        <p:grpSpPr>
          <a:xfrm>
            <a:off x="372988" y="1010776"/>
            <a:ext cx="3004967" cy="3714469"/>
            <a:chOff x="372988" y="1010776"/>
            <a:chExt cx="3004967" cy="371446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970D32B-F5B2-4DD3-8407-2F7F1CE36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170950" y="1518239"/>
              <a:ext cx="3409044" cy="3004967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4B9B670-6F5B-4EC1-B07E-7638A3BFA209}"/>
                </a:ext>
              </a:extLst>
            </p:cNvPr>
            <p:cNvGrpSpPr/>
            <p:nvPr/>
          </p:nvGrpSpPr>
          <p:grpSpPr>
            <a:xfrm>
              <a:off x="1185776" y="1010776"/>
              <a:ext cx="1379392" cy="1190757"/>
              <a:chOff x="7411755" y="855242"/>
              <a:chExt cx="1379392" cy="1190757"/>
            </a:xfrm>
          </p:grpSpPr>
          <p:pic>
            <p:nvPicPr>
              <p:cNvPr id="8" name="图片 7" descr="图片包含 美食&#10;&#10;已生成高可信度的说明">
                <a:extLst>
                  <a:ext uri="{FF2B5EF4-FFF2-40B4-BE49-F238E27FC236}">
                    <a16:creationId xmlns:a16="http://schemas.microsoft.com/office/drawing/2014/main" id="{77166506-CE07-4E87-AB0D-30F35B066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1755" y="855242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3312F4-1386-424C-A080-EC8DB91F0A2B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壹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AB2C188-0F1E-40F3-B8B9-62B076AD42D8}"/>
                </a:ext>
              </a:extLst>
            </p:cNvPr>
            <p:cNvSpPr txBox="1"/>
            <p:nvPr/>
          </p:nvSpPr>
          <p:spPr>
            <a:xfrm>
              <a:off x="989600" y="2328805"/>
              <a:ext cx="1800493" cy="1632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F99CEF-0FEA-4B21-887B-B9138E0B6575}"/>
              </a:ext>
            </a:extLst>
          </p:cNvPr>
          <p:cNvGrpSpPr/>
          <p:nvPr/>
        </p:nvGrpSpPr>
        <p:grpSpPr>
          <a:xfrm>
            <a:off x="7826074" y="856002"/>
            <a:ext cx="3004967" cy="3869240"/>
            <a:chOff x="7826074" y="856002"/>
            <a:chExt cx="3004967" cy="3869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5DE94CC-EE15-441D-A942-D825BE057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7624036" y="1518236"/>
              <a:ext cx="3409044" cy="3004967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684E379-886E-4730-B76D-D0270EC68968}"/>
                </a:ext>
              </a:extLst>
            </p:cNvPr>
            <p:cNvGrpSpPr/>
            <p:nvPr/>
          </p:nvGrpSpPr>
          <p:grpSpPr>
            <a:xfrm>
              <a:off x="8638860" y="856002"/>
              <a:ext cx="1425412" cy="1230484"/>
              <a:chOff x="7411753" y="809087"/>
              <a:chExt cx="1425412" cy="1230484"/>
            </a:xfrm>
          </p:grpSpPr>
          <p:pic>
            <p:nvPicPr>
              <p:cNvPr id="18" name="图片 17" descr="图片包含 美食&#10;&#10;已生成高可信度的说明">
                <a:extLst>
                  <a:ext uri="{FF2B5EF4-FFF2-40B4-BE49-F238E27FC236}">
                    <a16:creationId xmlns:a16="http://schemas.microsoft.com/office/drawing/2014/main" id="{B502778E-23C2-439F-943E-90B7FFF5D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1753" y="809087"/>
                <a:ext cx="1425412" cy="1230484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80E68C4-6EED-401C-AB2F-B8E9C4FCD5C7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叁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08E7677-01BC-4B84-97D1-CB93DBC18582}"/>
                </a:ext>
              </a:extLst>
            </p:cNvPr>
            <p:cNvSpPr txBox="1"/>
            <p:nvPr/>
          </p:nvSpPr>
          <p:spPr>
            <a:xfrm>
              <a:off x="8483970" y="2282633"/>
              <a:ext cx="1800493" cy="1632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val="69166336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8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贰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688728" y="1191756"/>
            <a:ext cx="2123658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val="214595002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120</Paragraphs>
  <Slides>25</Slides>
  <Notes>0</Notes>
  <TotalTime>288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等线 Light</vt:lpstr>
      <vt:lpstr>等线</vt:lpstr>
      <vt:lpstr>微软雅黑</vt:lpstr>
      <vt:lpstr>微软雅黑 Light</vt:lpstr>
      <vt:lpstr>方正清刻本悦宋简体</vt:lpstr>
      <vt:lpstr>Agency FB</vt:lpstr>
      <vt:lpstr>Calibri</vt:lpstr>
      <vt:lpstr>宋体</vt:lpstr>
      <vt:lpstr>隶书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20</cp:revision>
  <dcterms:created xsi:type="dcterms:W3CDTF">2017-08-02T04:09:57Z</dcterms:created>
  <dcterms:modified xsi:type="dcterms:W3CDTF">2023-10-16T16:20:54Z</dcterms:modified>
</cp:coreProperties>
</file>