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57" r:id="rId3"/>
    <p:sldId id="258" r:id="rId4"/>
    <p:sldId id="268" r:id="rId5"/>
    <p:sldId id="266" r:id="rId6"/>
    <p:sldId id="267" r:id="rId7"/>
    <p:sldId id="263" r:id="rId8"/>
    <p:sldId id="282" r:id="rId9"/>
    <p:sldId id="283" r:id="rId10"/>
    <p:sldId id="284" r:id="rId11"/>
    <p:sldId id="262" r:id="rId12"/>
    <p:sldId id="288" r:id="rId13"/>
    <p:sldId id="290" r:id="rId14"/>
    <p:sldId id="291" r:id="rId15"/>
    <p:sldId id="261" r:id="rId16"/>
    <p:sldId id="286" r:id="rId17"/>
    <p:sldId id="269" r:id="rId18"/>
    <p:sldId id="260" r:id="rId19"/>
    <p:sldId id="271" r:id="rId20"/>
    <p:sldId id="265" r:id="rId21"/>
    <p:sldId id="285" r:id="rId22"/>
    <p:sldId id="259" r:id="rId23"/>
    <p:sldId id="281" r:id="rId24"/>
    <p:sldId id="270" r:id="rId25"/>
    <p:sldId id="264" r:id="rId26"/>
  </p:sldIdLst>
  <p:sldSz cx="12192000" cy="6858000"/>
  <p:notesSz cx="6858000" cy="9144000"/>
  <p:embeddedFontLst>
    <p:embeddedFont>
      <p:font typeface="Impact" panose="020B0806030902050204" pitchFamily="34" charset="0"/>
      <p:regular r:id="rId28"/>
    </p:embeddedFont>
    <p:embeddedFont>
      <p:font typeface="Copperplate Gothic Bold" panose="020E0705020206020404" pitchFamily="34" charset="0"/>
      <p:regular r:id="rId29"/>
    </p:embeddedFont>
    <p:embeddedFont>
      <p:font typeface="微软雅黑" panose="020B0503020204020204" pitchFamily="34" charset="-122"/>
      <p:regular r:id="rId30"/>
      <p:bold r:id="rId31"/>
    </p:embeddedFont>
    <p:embeddedFont>
      <p:font typeface="等线" panose="02010600030101010101" pitchFamily="2" charset="-122"/>
      <p:regular r:id="rId32"/>
      <p:bold r:id="rId33"/>
    </p:embeddedFont>
    <p:embeddedFont>
      <p:font typeface="方正正中黑简体" panose="02000000000000000000" pitchFamily="2" charset="-122"/>
      <p:regular r:id="rId34"/>
    </p:embeddedFont>
  </p:embeddedFontLst>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94660"/>
  </p:normalViewPr>
  <p:slideViewPr>
    <p:cSldViewPr snapToGrid="0" showGuides="1">
      <p:cViewPr varScale="1">
        <p:scale>
          <a:sx n="73" d="100"/>
          <a:sy n="73" d="100"/>
        </p:scale>
        <p:origin x="672" y="78"/>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BDE1D-5283-4108-80D5-CC71F7991AED}"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46263B-01B5-4813-8552-A112BD15E1B2}" type="slidenum">
              <a:rPr lang="zh-CN" altLang="en-US" smtClean="0"/>
              <a:t>‹#›</a:t>
            </a:fld>
            <a:endParaRPr lang="zh-CN" altLang="en-US"/>
          </a:p>
        </p:txBody>
      </p:sp>
    </p:spTree>
    <p:extLst>
      <p:ext uri="{BB962C8B-B14F-4D97-AF65-F5344CB8AC3E}">
        <p14:creationId xmlns:p14="http://schemas.microsoft.com/office/powerpoint/2010/main" val="1438400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046263B-01B5-4813-8552-A112BD15E1B2}" type="slidenum">
              <a:rPr lang="zh-CN" altLang="en-US" smtClean="0"/>
              <a:t>1</a:t>
            </a:fld>
            <a:endParaRPr lang="zh-CN" altLang="en-US"/>
          </a:p>
        </p:txBody>
      </p:sp>
    </p:spTree>
    <p:extLst>
      <p:ext uri="{BB962C8B-B14F-4D97-AF65-F5344CB8AC3E}">
        <p14:creationId xmlns:p14="http://schemas.microsoft.com/office/powerpoint/2010/main" val="1104248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10</a:t>
            </a:fld>
            <a:endParaRPr lang="zh-CN" altLang="en-US"/>
          </a:p>
        </p:txBody>
      </p:sp>
    </p:spTree>
    <p:extLst>
      <p:ext uri="{BB962C8B-B14F-4D97-AF65-F5344CB8AC3E}">
        <p14:creationId xmlns:p14="http://schemas.microsoft.com/office/powerpoint/2010/main" val="4256869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11</a:t>
            </a:fld>
            <a:endParaRPr lang="zh-CN" altLang="en-US"/>
          </a:p>
        </p:txBody>
      </p:sp>
    </p:spTree>
    <p:extLst>
      <p:ext uri="{BB962C8B-B14F-4D97-AF65-F5344CB8AC3E}">
        <p14:creationId xmlns:p14="http://schemas.microsoft.com/office/powerpoint/2010/main" val="3153437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12</a:t>
            </a:fld>
            <a:endParaRPr lang="zh-CN" altLang="en-US"/>
          </a:p>
        </p:txBody>
      </p:sp>
    </p:spTree>
    <p:extLst>
      <p:ext uri="{BB962C8B-B14F-4D97-AF65-F5344CB8AC3E}">
        <p14:creationId xmlns:p14="http://schemas.microsoft.com/office/powerpoint/2010/main" val="564096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13</a:t>
            </a:fld>
            <a:endParaRPr lang="zh-CN" altLang="en-US"/>
          </a:p>
        </p:txBody>
      </p:sp>
    </p:spTree>
    <p:extLst>
      <p:ext uri="{BB962C8B-B14F-4D97-AF65-F5344CB8AC3E}">
        <p14:creationId xmlns:p14="http://schemas.microsoft.com/office/powerpoint/2010/main" val="378198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14</a:t>
            </a:fld>
            <a:endParaRPr lang="zh-CN" altLang="en-US"/>
          </a:p>
        </p:txBody>
      </p:sp>
    </p:spTree>
    <p:extLst>
      <p:ext uri="{BB962C8B-B14F-4D97-AF65-F5344CB8AC3E}">
        <p14:creationId xmlns:p14="http://schemas.microsoft.com/office/powerpoint/2010/main" val="3921236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15</a:t>
            </a:fld>
            <a:endParaRPr lang="zh-CN" altLang="en-US"/>
          </a:p>
        </p:txBody>
      </p:sp>
    </p:spTree>
    <p:extLst>
      <p:ext uri="{BB962C8B-B14F-4D97-AF65-F5344CB8AC3E}">
        <p14:creationId xmlns:p14="http://schemas.microsoft.com/office/powerpoint/2010/main" val="4212881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16</a:t>
            </a:fld>
            <a:endParaRPr lang="zh-CN" altLang="en-US"/>
          </a:p>
        </p:txBody>
      </p:sp>
    </p:spTree>
    <p:extLst>
      <p:ext uri="{BB962C8B-B14F-4D97-AF65-F5344CB8AC3E}">
        <p14:creationId xmlns:p14="http://schemas.microsoft.com/office/powerpoint/2010/main" val="792957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17</a:t>
            </a:fld>
            <a:endParaRPr lang="zh-CN" altLang="en-US"/>
          </a:p>
        </p:txBody>
      </p:sp>
    </p:spTree>
    <p:extLst>
      <p:ext uri="{BB962C8B-B14F-4D97-AF65-F5344CB8AC3E}">
        <p14:creationId xmlns:p14="http://schemas.microsoft.com/office/powerpoint/2010/main" val="3790723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18</a:t>
            </a:fld>
            <a:endParaRPr lang="zh-CN" altLang="en-US"/>
          </a:p>
        </p:txBody>
      </p:sp>
    </p:spTree>
    <p:extLst>
      <p:ext uri="{BB962C8B-B14F-4D97-AF65-F5344CB8AC3E}">
        <p14:creationId xmlns:p14="http://schemas.microsoft.com/office/powerpoint/2010/main" val="2910266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19</a:t>
            </a:fld>
            <a:endParaRPr lang="zh-CN" altLang="en-US"/>
          </a:p>
        </p:txBody>
      </p:sp>
    </p:spTree>
    <p:extLst>
      <p:ext uri="{BB962C8B-B14F-4D97-AF65-F5344CB8AC3E}">
        <p14:creationId xmlns:p14="http://schemas.microsoft.com/office/powerpoint/2010/main" val="499949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a:t>
            </a:fld>
            <a:endParaRPr lang="zh-CN" altLang="en-US"/>
          </a:p>
        </p:txBody>
      </p:sp>
    </p:spTree>
    <p:extLst>
      <p:ext uri="{BB962C8B-B14F-4D97-AF65-F5344CB8AC3E}">
        <p14:creationId xmlns:p14="http://schemas.microsoft.com/office/powerpoint/2010/main" val="2480207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20</a:t>
            </a:fld>
            <a:endParaRPr lang="zh-CN" altLang="en-US"/>
          </a:p>
        </p:txBody>
      </p:sp>
    </p:spTree>
    <p:extLst>
      <p:ext uri="{BB962C8B-B14F-4D97-AF65-F5344CB8AC3E}">
        <p14:creationId xmlns:p14="http://schemas.microsoft.com/office/powerpoint/2010/main" val="27498065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21</a:t>
            </a:fld>
            <a:endParaRPr lang="zh-CN" altLang="en-US"/>
          </a:p>
        </p:txBody>
      </p:sp>
    </p:spTree>
    <p:extLst>
      <p:ext uri="{BB962C8B-B14F-4D97-AF65-F5344CB8AC3E}">
        <p14:creationId xmlns:p14="http://schemas.microsoft.com/office/powerpoint/2010/main" val="1476852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22</a:t>
            </a:fld>
            <a:endParaRPr lang="zh-CN" altLang="en-US"/>
          </a:p>
        </p:txBody>
      </p:sp>
    </p:spTree>
    <p:extLst>
      <p:ext uri="{BB962C8B-B14F-4D97-AF65-F5344CB8AC3E}">
        <p14:creationId xmlns:p14="http://schemas.microsoft.com/office/powerpoint/2010/main" val="3687532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23</a:t>
            </a:fld>
            <a:endParaRPr lang="zh-CN" altLang="en-US"/>
          </a:p>
        </p:txBody>
      </p:sp>
    </p:spTree>
    <p:extLst>
      <p:ext uri="{BB962C8B-B14F-4D97-AF65-F5344CB8AC3E}">
        <p14:creationId xmlns:p14="http://schemas.microsoft.com/office/powerpoint/2010/main" val="2340971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24</a:t>
            </a:fld>
            <a:endParaRPr lang="zh-CN" altLang="en-US"/>
          </a:p>
        </p:txBody>
      </p:sp>
    </p:spTree>
    <p:extLst>
      <p:ext uri="{BB962C8B-B14F-4D97-AF65-F5344CB8AC3E}">
        <p14:creationId xmlns:p14="http://schemas.microsoft.com/office/powerpoint/2010/main" val="191709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25</a:t>
            </a:fld>
            <a:endParaRPr lang="zh-CN" altLang="en-US"/>
          </a:p>
        </p:txBody>
      </p:sp>
    </p:spTree>
    <p:extLst>
      <p:ext uri="{BB962C8B-B14F-4D97-AF65-F5344CB8AC3E}">
        <p14:creationId xmlns:p14="http://schemas.microsoft.com/office/powerpoint/2010/main" val="2920440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3</a:t>
            </a:fld>
            <a:endParaRPr lang="zh-CN" altLang="en-US"/>
          </a:p>
        </p:txBody>
      </p:sp>
    </p:spTree>
    <p:extLst>
      <p:ext uri="{BB962C8B-B14F-4D97-AF65-F5344CB8AC3E}">
        <p14:creationId xmlns:p14="http://schemas.microsoft.com/office/powerpoint/2010/main" val="3771003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4</a:t>
            </a:fld>
            <a:endParaRPr lang="zh-CN" altLang="en-US"/>
          </a:p>
        </p:txBody>
      </p:sp>
    </p:spTree>
    <p:extLst>
      <p:ext uri="{BB962C8B-B14F-4D97-AF65-F5344CB8AC3E}">
        <p14:creationId xmlns:p14="http://schemas.microsoft.com/office/powerpoint/2010/main" val="2510785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5</a:t>
            </a:fld>
            <a:endParaRPr lang="zh-CN" altLang="en-US"/>
          </a:p>
        </p:txBody>
      </p:sp>
    </p:spTree>
    <p:extLst>
      <p:ext uri="{BB962C8B-B14F-4D97-AF65-F5344CB8AC3E}">
        <p14:creationId xmlns:p14="http://schemas.microsoft.com/office/powerpoint/2010/main" val="2496504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6</a:t>
            </a:fld>
            <a:endParaRPr lang="zh-CN" altLang="en-US"/>
          </a:p>
        </p:txBody>
      </p:sp>
    </p:spTree>
    <p:extLst>
      <p:ext uri="{BB962C8B-B14F-4D97-AF65-F5344CB8AC3E}">
        <p14:creationId xmlns:p14="http://schemas.microsoft.com/office/powerpoint/2010/main" val="3144466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7</a:t>
            </a:fld>
            <a:endParaRPr lang="zh-CN" altLang="en-US"/>
          </a:p>
        </p:txBody>
      </p:sp>
    </p:spTree>
    <p:extLst>
      <p:ext uri="{BB962C8B-B14F-4D97-AF65-F5344CB8AC3E}">
        <p14:creationId xmlns:p14="http://schemas.microsoft.com/office/powerpoint/2010/main" val="3028915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8</a:t>
            </a:fld>
            <a:endParaRPr lang="zh-CN" altLang="en-US"/>
          </a:p>
        </p:txBody>
      </p:sp>
    </p:spTree>
    <p:extLst>
      <p:ext uri="{BB962C8B-B14F-4D97-AF65-F5344CB8AC3E}">
        <p14:creationId xmlns:p14="http://schemas.microsoft.com/office/powerpoint/2010/main" val="1687140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6263B-01B5-4813-8552-A112BD15E1B2}" type="slidenum">
              <a:rPr lang="zh-CN" altLang="en-US" smtClean="0"/>
              <a:t>9</a:t>
            </a:fld>
            <a:endParaRPr lang="zh-CN" altLang="en-US"/>
          </a:p>
        </p:txBody>
      </p:sp>
    </p:spTree>
    <p:extLst>
      <p:ext uri="{BB962C8B-B14F-4D97-AF65-F5344CB8AC3E}">
        <p14:creationId xmlns:p14="http://schemas.microsoft.com/office/powerpoint/2010/main" val="751332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4897"/>
          <a:stretch/>
        </p:blipFill>
        <p:spPr>
          <a:xfrm>
            <a:off x="0" y="0"/>
            <a:ext cx="12191999" cy="6858000"/>
          </a:xfrm>
          <a:prstGeom prst="rect">
            <a:avLst/>
          </a:prstGeom>
        </p:spPr>
      </p:pic>
      <p:sp>
        <p:nvSpPr>
          <p:cNvPr id="8" name="矩形 7"/>
          <p:cNvSpPr/>
          <p:nvPr userDrawn="1"/>
        </p:nvSpPr>
        <p:spPr>
          <a:xfrm>
            <a:off x="241300" y="266700"/>
            <a:ext cx="11709400" cy="6324600"/>
          </a:xfrm>
          <a:prstGeom prst="rect">
            <a:avLst/>
          </a:prstGeom>
          <a:noFill/>
          <a:ln w="28575">
            <a:gradFill>
              <a:gsLst>
                <a:gs pos="0">
                  <a:schemeClr val="accent1">
                    <a:lumMod val="5000"/>
                    <a:lumOff val="95000"/>
                  </a:schemeClr>
                </a:gs>
                <a:gs pos="100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477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 name="图片占位符 5"/>
          <p:cNvSpPr>
            <a:spLocks noGrp="1"/>
          </p:cNvSpPr>
          <p:nvPr>
            <p:ph type="pic" sz="quarter" idx="10"/>
          </p:nvPr>
        </p:nvSpPr>
        <p:spPr>
          <a:xfrm>
            <a:off x="0" y="1466850"/>
            <a:ext cx="12192000" cy="302895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1620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55884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0" y="1600200"/>
            <a:ext cx="12192000" cy="17907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62470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0" y="0"/>
            <a:ext cx="12192000" cy="33909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105030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8" name="图片占位符 27"/>
          <p:cNvSpPr>
            <a:spLocks noGrp="1"/>
          </p:cNvSpPr>
          <p:nvPr>
            <p:ph type="pic" sz="quarter" idx="14"/>
          </p:nvPr>
        </p:nvSpPr>
        <p:spPr>
          <a:xfrm>
            <a:off x="8050170" y="266701"/>
            <a:ext cx="3900530" cy="3171825"/>
          </a:xfrm>
          <a:custGeom>
            <a:avLst/>
            <a:gdLst>
              <a:gd name="connsiteX0" fmla="*/ 0 w 3900530"/>
              <a:gd name="connsiteY0" fmla="*/ 0 h 3171825"/>
              <a:gd name="connsiteX1" fmla="*/ 3900530 w 3900530"/>
              <a:gd name="connsiteY1" fmla="*/ 0 h 3171825"/>
              <a:gd name="connsiteX2" fmla="*/ 3900530 w 3900530"/>
              <a:gd name="connsiteY2" fmla="*/ 3171825 h 3171825"/>
              <a:gd name="connsiteX3" fmla="*/ 0 w 3900530"/>
              <a:gd name="connsiteY3" fmla="*/ 3171825 h 3171825"/>
            </a:gdLst>
            <a:ahLst/>
            <a:cxnLst>
              <a:cxn ang="0">
                <a:pos x="connsiteX0" y="connsiteY0"/>
              </a:cxn>
              <a:cxn ang="0">
                <a:pos x="connsiteX1" y="connsiteY1"/>
              </a:cxn>
              <a:cxn ang="0">
                <a:pos x="connsiteX2" y="connsiteY2"/>
              </a:cxn>
              <a:cxn ang="0">
                <a:pos x="connsiteX3" y="connsiteY3"/>
              </a:cxn>
            </a:cxnLst>
            <a:rect l="l" t="t" r="r" b="b"/>
            <a:pathLst>
              <a:path w="3900530" h="3171825">
                <a:moveTo>
                  <a:pt x="0" y="0"/>
                </a:moveTo>
                <a:lnTo>
                  <a:pt x="3900530" y="0"/>
                </a:lnTo>
                <a:lnTo>
                  <a:pt x="3900530" y="3171825"/>
                </a:lnTo>
                <a:lnTo>
                  <a:pt x="0" y="3171825"/>
                </a:lnTo>
                <a:close/>
              </a:path>
            </a:pathLst>
          </a:custGeom>
        </p:spPr>
        <p:txBody>
          <a:bodyPr wrap="square">
            <a:noAutofit/>
          </a:bodyPr>
          <a:lstStyle/>
          <a:p>
            <a:endParaRPr lang="zh-CN" altLang="en-US"/>
          </a:p>
        </p:txBody>
      </p:sp>
      <p:sp>
        <p:nvSpPr>
          <p:cNvPr id="29" name="图片占位符 28"/>
          <p:cNvSpPr>
            <a:spLocks noGrp="1"/>
          </p:cNvSpPr>
          <p:nvPr>
            <p:ph type="pic" sz="quarter" idx="15"/>
          </p:nvPr>
        </p:nvSpPr>
        <p:spPr>
          <a:xfrm>
            <a:off x="8050170" y="3438526"/>
            <a:ext cx="3900530" cy="3152775"/>
          </a:xfrm>
          <a:custGeom>
            <a:avLst/>
            <a:gdLst>
              <a:gd name="connsiteX0" fmla="*/ 0 w 3900530"/>
              <a:gd name="connsiteY0" fmla="*/ 0 h 3152775"/>
              <a:gd name="connsiteX1" fmla="*/ 3900530 w 3900530"/>
              <a:gd name="connsiteY1" fmla="*/ 0 h 3152775"/>
              <a:gd name="connsiteX2" fmla="*/ 3900530 w 3900530"/>
              <a:gd name="connsiteY2" fmla="*/ 3152775 h 3152775"/>
              <a:gd name="connsiteX3" fmla="*/ 0 w 3900530"/>
              <a:gd name="connsiteY3" fmla="*/ 3152775 h 3152775"/>
            </a:gdLst>
            <a:ahLst/>
            <a:cxnLst>
              <a:cxn ang="0">
                <a:pos x="connsiteX0" y="connsiteY0"/>
              </a:cxn>
              <a:cxn ang="0">
                <a:pos x="connsiteX1" y="connsiteY1"/>
              </a:cxn>
              <a:cxn ang="0">
                <a:pos x="connsiteX2" y="connsiteY2"/>
              </a:cxn>
              <a:cxn ang="0">
                <a:pos x="connsiteX3" y="connsiteY3"/>
              </a:cxn>
            </a:cxnLst>
            <a:rect l="l" t="t" r="r" b="b"/>
            <a:pathLst>
              <a:path w="3900530" h="3152775">
                <a:moveTo>
                  <a:pt x="0" y="0"/>
                </a:moveTo>
                <a:lnTo>
                  <a:pt x="3900530" y="0"/>
                </a:lnTo>
                <a:lnTo>
                  <a:pt x="3900530" y="3152775"/>
                </a:lnTo>
                <a:lnTo>
                  <a:pt x="0" y="3152775"/>
                </a:lnTo>
                <a:close/>
              </a:path>
            </a:pathLst>
          </a:custGeom>
        </p:spPr>
        <p:txBody>
          <a:bodyPr wrap="square">
            <a:noAutofit/>
          </a:bodyPr>
          <a:lstStyle/>
          <a:p>
            <a:endParaRPr lang="zh-CN" altLang="en-US"/>
          </a:p>
        </p:txBody>
      </p:sp>
      <p:sp>
        <p:nvSpPr>
          <p:cNvPr id="26" name="图片占位符 25"/>
          <p:cNvSpPr>
            <a:spLocks noGrp="1"/>
          </p:cNvSpPr>
          <p:nvPr>
            <p:ph type="pic" sz="quarter" idx="12"/>
          </p:nvPr>
        </p:nvSpPr>
        <p:spPr>
          <a:xfrm>
            <a:off x="4145735" y="266701"/>
            <a:ext cx="3900530" cy="3171825"/>
          </a:xfrm>
          <a:custGeom>
            <a:avLst/>
            <a:gdLst>
              <a:gd name="connsiteX0" fmla="*/ 0 w 3900530"/>
              <a:gd name="connsiteY0" fmla="*/ 0 h 3171825"/>
              <a:gd name="connsiteX1" fmla="*/ 3900530 w 3900530"/>
              <a:gd name="connsiteY1" fmla="*/ 0 h 3171825"/>
              <a:gd name="connsiteX2" fmla="*/ 3900530 w 3900530"/>
              <a:gd name="connsiteY2" fmla="*/ 3171825 h 3171825"/>
              <a:gd name="connsiteX3" fmla="*/ 0 w 3900530"/>
              <a:gd name="connsiteY3" fmla="*/ 3171825 h 3171825"/>
            </a:gdLst>
            <a:ahLst/>
            <a:cxnLst>
              <a:cxn ang="0">
                <a:pos x="connsiteX0" y="connsiteY0"/>
              </a:cxn>
              <a:cxn ang="0">
                <a:pos x="connsiteX1" y="connsiteY1"/>
              </a:cxn>
              <a:cxn ang="0">
                <a:pos x="connsiteX2" y="connsiteY2"/>
              </a:cxn>
              <a:cxn ang="0">
                <a:pos x="connsiteX3" y="connsiteY3"/>
              </a:cxn>
            </a:cxnLst>
            <a:rect l="l" t="t" r="r" b="b"/>
            <a:pathLst>
              <a:path w="3900530" h="3171825">
                <a:moveTo>
                  <a:pt x="0" y="0"/>
                </a:moveTo>
                <a:lnTo>
                  <a:pt x="3900530" y="0"/>
                </a:lnTo>
                <a:lnTo>
                  <a:pt x="3900530" y="3171825"/>
                </a:lnTo>
                <a:lnTo>
                  <a:pt x="0" y="3171825"/>
                </a:lnTo>
                <a:close/>
              </a:path>
            </a:pathLst>
          </a:custGeom>
        </p:spPr>
        <p:txBody>
          <a:bodyPr wrap="square">
            <a:noAutofit/>
          </a:bodyPr>
          <a:lstStyle/>
          <a:p>
            <a:endParaRPr lang="zh-CN" altLang="en-US"/>
          </a:p>
        </p:txBody>
      </p:sp>
      <p:sp>
        <p:nvSpPr>
          <p:cNvPr id="27" name="图片占位符 26"/>
          <p:cNvSpPr>
            <a:spLocks noGrp="1"/>
          </p:cNvSpPr>
          <p:nvPr>
            <p:ph type="pic" sz="quarter" idx="13"/>
          </p:nvPr>
        </p:nvSpPr>
        <p:spPr>
          <a:xfrm>
            <a:off x="4145735" y="3438526"/>
            <a:ext cx="3900530" cy="3152775"/>
          </a:xfrm>
          <a:custGeom>
            <a:avLst/>
            <a:gdLst>
              <a:gd name="connsiteX0" fmla="*/ 0 w 3900530"/>
              <a:gd name="connsiteY0" fmla="*/ 0 h 3152775"/>
              <a:gd name="connsiteX1" fmla="*/ 3900530 w 3900530"/>
              <a:gd name="connsiteY1" fmla="*/ 0 h 3152775"/>
              <a:gd name="connsiteX2" fmla="*/ 3900530 w 3900530"/>
              <a:gd name="connsiteY2" fmla="*/ 3152775 h 3152775"/>
              <a:gd name="connsiteX3" fmla="*/ 0 w 3900530"/>
              <a:gd name="connsiteY3" fmla="*/ 3152775 h 3152775"/>
            </a:gdLst>
            <a:ahLst/>
            <a:cxnLst>
              <a:cxn ang="0">
                <a:pos x="connsiteX0" y="connsiteY0"/>
              </a:cxn>
              <a:cxn ang="0">
                <a:pos x="connsiteX1" y="connsiteY1"/>
              </a:cxn>
              <a:cxn ang="0">
                <a:pos x="connsiteX2" y="connsiteY2"/>
              </a:cxn>
              <a:cxn ang="0">
                <a:pos x="connsiteX3" y="connsiteY3"/>
              </a:cxn>
            </a:cxnLst>
            <a:rect l="l" t="t" r="r" b="b"/>
            <a:pathLst>
              <a:path w="3900530" h="3152775">
                <a:moveTo>
                  <a:pt x="0" y="0"/>
                </a:moveTo>
                <a:lnTo>
                  <a:pt x="3900530" y="0"/>
                </a:lnTo>
                <a:lnTo>
                  <a:pt x="3900530" y="3152775"/>
                </a:lnTo>
                <a:lnTo>
                  <a:pt x="0" y="3152775"/>
                </a:lnTo>
                <a:close/>
              </a:path>
            </a:pathLst>
          </a:custGeom>
        </p:spPr>
        <p:txBody>
          <a:bodyPr wrap="square">
            <a:noAutofit/>
          </a:bodyPr>
          <a:lstStyle/>
          <a:p>
            <a:endParaRPr lang="zh-CN" altLang="en-US"/>
          </a:p>
        </p:txBody>
      </p:sp>
      <p:sp>
        <p:nvSpPr>
          <p:cNvPr id="25" name="图片占位符 24"/>
          <p:cNvSpPr>
            <a:spLocks noGrp="1"/>
          </p:cNvSpPr>
          <p:nvPr>
            <p:ph type="pic" sz="quarter" idx="11"/>
          </p:nvPr>
        </p:nvSpPr>
        <p:spPr>
          <a:xfrm>
            <a:off x="241300" y="3438526"/>
            <a:ext cx="3900530" cy="3152775"/>
          </a:xfrm>
          <a:custGeom>
            <a:avLst/>
            <a:gdLst>
              <a:gd name="connsiteX0" fmla="*/ 0 w 3900530"/>
              <a:gd name="connsiteY0" fmla="*/ 0 h 3152775"/>
              <a:gd name="connsiteX1" fmla="*/ 3900530 w 3900530"/>
              <a:gd name="connsiteY1" fmla="*/ 0 h 3152775"/>
              <a:gd name="connsiteX2" fmla="*/ 3900530 w 3900530"/>
              <a:gd name="connsiteY2" fmla="*/ 3152775 h 3152775"/>
              <a:gd name="connsiteX3" fmla="*/ 0 w 3900530"/>
              <a:gd name="connsiteY3" fmla="*/ 3152775 h 3152775"/>
            </a:gdLst>
            <a:ahLst/>
            <a:cxnLst>
              <a:cxn ang="0">
                <a:pos x="connsiteX0" y="connsiteY0"/>
              </a:cxn>
              <a:cxn ang="0">
                <a:pos x="connsiteX1" y="connsiteY1"/>
              </a:cxn>
              <a:cxn ang="0">
                <a:pos x="connsiteX2" y="connsiteY2"/>
              </a:cxn>
              <a:cxn ang="0">
                <a:pos x="connsiteX3" y="connsiteY3"/>
              </a:cxn>
            </a:cxnLst>
            <a:rect l="l" t="t" r="r" b="b"/>
            <a:pathLst>
              <a:path w="3900530" h="3152775">
                <a:moveTo>
                  <a:pt x="0" y="0"/>
                </a:moveTo>
                <a:lnTo>
                  <a:pt x="3900530" y="0"/>
                </a:lnTo>
                <a:lnTo>
                  <a:pt x="3900530" y="3152775"/>
                </a:lnTo>
                <a:lnTo>
                  <a:pt x="0" y="315277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3415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41069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327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70245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904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384788" y="2000127"/>
            <a:ext cx="1910200" cy="3342327"/>
          </a:xfrm>
          <a:custGeom>
            <a:avLst/>
            <a:gdLst>
              <a:gd name="connsiteX0" fmla="*/ 0 w 1910200"/>
              <a:gd name="connsiteY0" fmla="*/ 0 h 3342327"/>
              <a:gd name="connsiteX1" fmla="*/ 1910200 w 1910200"/>
              <a:gd name="connsiteY1" fmla="*/ 0 h 3342327"/>
              <a:gd name="connsiteX2" fmla="*/ 1910200 w 1910200"/>
              <a:gd name="connsiteY2" fmla="*/ 3342327 h 3342327"/>
              <a:gd name="connsiteX3" fmla="*/ 0 w 1910200"/>
              <a:gd name="connsiteY3" fmla="*/ 3342327 h 3342327"/>
            </a:gdLst>
            <a:ahLst/>
            <a:cxnLst>
              <a:cxn ang="0">
                <a:pos x="connsiteX0" y="connsiteY0"/>
              </a:cxn>
              <a:cxn ang="0">
                <a:pos x="connsiteX1" y="connsiteY1"/>
              </a:cxn>
              <a:cxn ang="0">
                <a:pos x="connsiteX2" y="connsiteY2"/>
              </a:cxn>
              <a:cxn ang="0">
                <a:pos x="connsiteX3" y="connsiteY3"/>
              </a:cxn>
            </a:cxnLst>
            <a:rect l="l" t="t" r="r" b="b"/>
            <a:pathLst>
              <a:path w="1910200" h="3342327">
                <a:moveTo>
                  <a:pt x="0" y="0"/>
                </a:moveTo>
                <a:lnTo>
                  <a:pt x="1910200" y="0"/>
                </a:lnTo>
                <a:lnTo>
                  <a:pt x="1910200" y="3342327"/>
                </a:lnTo>
                <a:lnTo>
                  <a:pt x="0" y="334232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8722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719143" y="1492250"/>
            <a:ext cx="3500300" cy="2881115"/>
          </a:xfrm>
          <a:custGeom>
            <a:avLst/>
            <a:gdLst>
              <a:gd name="connsiteX0" fmla="*/ 0 w 3500300"/>
              <a:gd name="connsiteY0" fmla="*/ 0 h 2881115"/>
              <a:gd name="connsiteX1" fmla="*/ 3500300 w 3500300"/>
              <a:gd name="connsiteY1" fmla="*/ 0 h 2881115"/>
              <a:gd name="connsiteX2" fmla="*/ 3500300 w 3500300"/>
              <a:gd name="connsiteY2" fmla="*/ 2881115 h 2881115"/>
              <a:gd name="connsiteX3" fmla="*/ 0 w 3500300"/>
              <a:gd name="connsiteY3" fmla="*/ 2881115 h 2881115"/>
            </a:gdLst>
            <a:ahLst/>
            <a:cxnLst>
              <a:cxn ang="0">
                <a:pos x="connsiteX0" y="connsiteY0"/>
              </a:cxn>
              <a:cxn ang="0">
                <a:pos x="connsiteX1" y="connsiteY1"/>
              </a:cxn>
              <a:cxn ang="0">
                <a:pos x="connsiteX2" y="connsiteY2"/>
              </a:cxn>
              <a:cxn ang="0">
                <a:pos x="connsiteX3" y="connsiteY3"/>
              </a:cxn>
            </a:cxnLst>
            <a:rect l="l" t="t" r="r" b="b"/>
            <a:pathLst>
              <a:path w="3500300" h="2881115">
                <a:moveTo>
                  <a:pt x="0" y="0"/>
                </a:moveTo>
                <a:lnTo>
                  <a:pt x="3500300" y="0"/>
                </a:lnTo>
                <a:lnTo>
                  <a:pt x="3500300" y="2881115"/>
                </a:lnTo>
                <a:lnTo>
                  <a:pt x="0" y="2881115"/>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345855" y="1492254"/>
            <a:ext cx="3500300" cy="2881115"/>
          </a:xfrm>
          <a:custGeom>
            <a:avLst/>
            <a:gdLst>
              <a:gd name="connsiteX0" fmla="*/ 0 w 3500300"/>
              <a:gd name="connsiteY0" fmla="*/ 0 h 2881115"/>
              <a:gd name="connsiteX1" fmla="*/ 3500300 w 3500300"/>
              <a:gd name="connsiteY1" fmla="*/ 0 h 2881115"/>
              <a:gd name="connsiteX2" fmla="*/ 3500300 w 3500300"/>
              <a:gd name="connsiteY2" fmla="*/ 2881115 h 2881115"/>
              <a:gd name="connsiteX3" fmla="*/ 0 w 3500300"/>
              <a:gd name="connsiteY3" fmla="*/ 2881115 h 2881115"/>
            </a:gdLst>
            <a:ahLst/>
            <a:cxnLst>
              <a:cxn ang="0">
                <a:pos x="connsiteX0" y="connsiteY0"/>
              </a:cxn>
              <a:cxn ang="0">
                <a:pos x="connsiteX1" y="connsiteY1"/>
              </a:cxn>
              <a:cxn ang="0">
                <a:pos x="connsiteX2" y="connsiteY2"/>
              </a:cxn>
              <a:cxn ang="0">
                <a:pos x="connsiteX3" y="connsiteY3"/>
              </a:cxn>
            </a:cxnLst>
            <a:rect l="l" t="t" r="r" b="b"/>
            <a:pathLst>
              <a:path w="3500300" h="2881115">
                <a:moveTo>
                  <a:pt x="0" y="0"/>
                </a:moveTo>
                <a:lnTo>
                  <a:pt x="3500300" y="0"/>
                </a:lnTo>
                <a:lnTo>
                  <a:pt x="3500300" y="2881115"/>
                </a:lnTo>
                <a:lnTo>
                  <a:pt x="0" y="2881115"/>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972563" y="1492254"/>
            <a:ext cx="3500300" cy="2881115"/>
          </a:xfrm>
          <a:custGeom>
            <a:avLst/>
            <a:gdLst>
              <a:gd name="connsiteX0" fmla="*/ 0 w 3500300"/>
              <a:gd name="connsiteY0" fmla="*/ 0 h 2881115"/>
              <a:gd name="connsiteX1" fmla="*/ 3500300 w 3500300"/>
              <a:gd name="connsiteY1" fmla="*/ 0 h 2881115"/>
              <a:gd name="connsiteX2" fmla="*/ 3500300 w 3500300"/>
              <a:gd name="connsiteY2" fmla="*/ 2881115 h 2881115"/>
              <a:gd name="connsiteX3" fmla="*/ 0 w 3500300"/>
              <a:gd name="connsiteY3" fmla="*/ 2881115 h 2881115"/>
            </a:gdLst>
            <a:ahLst/>
            <a:cxnLst>
              <a:cxn ang="0">
                <a:pos x="connsiteX0" y="connsiteY0"/>
              </a:cxn>
              <a:cxn ang="0">
                <a:pos x="connsiteX1" y="connsiteY1"/>
              </a:cxn>
              <a:cxn ang="0">
                <a:pos x="connsiteX2" y="connsiteY2"/>
              </a:cxn>
              <a:cxn ang="0">
                <a:pos x="connsiteX3" y="connsiteY3"/>
              </a:cxn>
            </a:cxnLst>
            <a:rect l="l" t="t" r="r" b="b"/>
            <a:pathLst>
              <a:path w="3500300" h="2881115">
                <a:moveTo>
                  <a:pt x="0" y="0"/>
                </a:moveTo>
                <a:lnTo>
                  <a:pt x="3500300" y="0"/>
                </a:lnTo>
                <a:lnTo>
                  <a:pt x="3500300" y="2881115"/>
                </a:lnTo>
                <a:lnTo>
                  <a:pt x="0" y="288111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19149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477366" y="1961169"/>
            <a:ext cx="1211638" cy="1211638"/>
          </a:xfrm>
          <a:custGeom>
            <a:avLst/>
            <a:gdLst>
              <a:gd name="connsiteX0" fmla="*/ 605819 w 1211638"/>
              <a:gd name="connsiteY0" fmla="*/ 0 h 1211638"/>
              <a:gd name="connsiteX1" fmla="*/ 1211638 w 1211638"/>
              <a:gd name="connsiteY1" fmla="*/ 605819 h 1211638"/>
              <a:gd name="connsiteX2" fmla="*/ 605819 w 1211638"/>
              <a:gd name="connsiteY2" fmla="*/ 1211638 h 1211638"/>
              <a:gd name="connsiteX3" fmla="*/ 0 w 1211638"/>
              <a:gd name="connsiteY3" fmla="*/ 605819 h 1211638"/>
              <a:gd name="connsiteX4" fmla="*/ 605819 w 1211638"/>
              <a:gd name="connsiteY4" fmla="*/ 0 h 1211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38" h="1211638">
                <a:moveTo>
                  <a:pt x="605819" y="0"/>
                </a:moveTo>
                <a:cubicBezTo>
                  <a:pt x="940404" y="0"/>
                  <a:pt x="1211638" y="271234"/>
                  <a:pt x="1211638" y="605819"/>
                </a:cubicBezTo>
                <a:cubicBezTo>
                  <a:pt x="1211638" y="940404"/>
                  <a:pt x="940404" y="1211638"/>
                  <a:pt x="605819" y="1211638"/>
                </a:cubicBezTo>
                <a:cubicBezTo>
                  <a:pt x="271234" y="1211638"/>
                  <a:pt x="0" y="940404"/>
                  <a:pt x="0" y="605819"/>
                </a:cubicBezTo>
                <a:cubicBezTo>
                  <a:pt x="0" y="271234"/>
                  <a:pt x="271234" y="0"/>
                  <a:pt x="605819"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152576" y="1961169"/>
            <a:ext cx="1211638" cy="1211638"/>
          </a:xfrm>
          <a:custGeom>
            <a:avLst/>
            <a:gdLst>
              <a:gd name="connsiteX0" fmla="*/ 605819 w 1211638"/>
              <a:gd name="connsiteY0" fmla="*/ 0 h 1211638"/>
              <a:gd name="connsiteX1" fmla="*/ 1211638 w 1211638"/>
              <a:gd name="connsiteY1" fmla="*/ 605819 h 1211638"/>
              <a:gd name="connsiteX2" fmla="*/ 605819 w 1211638"/>
              <a:gd name="connsiteY2" fmla="*/ 1211638 h 1211638"/>
              <a:gd name="connsiteX3" fmla="*/ 0 w 1211638"/>
              <a:gd name="connsiteY3" fmla="*/ 605819 h 1211638"/>
              <a:gd name="connsiteX4" fmla="*/ 605819 w 1211638"/>
              <a:gd name="connsiteY4" fmla="*/ 0 h 1211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38" h="1211638">
                <a:moveTo>
                  <a:pt x="605819" y="0"/>
                </a:moveTo>
                <a:cubicBezTo>
                  <a:pt x="940404" y="0"/>
                  <a:pt x="1211638" y="271234"/>
                  <a:pt x="1211638" y="605819"/>
                </a:cubicBezTo>
                <a:cubicBezTo>
                  <a:pt x="1211638" y="940404"/>
                  <a:pt x="940404" y="1211638"/>
                  <a:pt x="605819" y="1211638"/>
                </a:cubicBezTo>
                <a:cubicBezTo>
                  <a:pt x="271234" y="1211638"/>
                  <a:pt x="0" y="940404"/>
                  <a:pt x="0" y="605819"/>
                </a:cubicBezTo>
                <a:cubicBezTo>
                  <a:pt x="0" y="271234"/>
                  <a:pt x="271234" y="0"/>
                  <a:pt x="605819"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827786" y="1961169"/>
            <a:ext cx="1211638" cy="1211638"/>
          </a:xfrm>
          <a:custGeom>
            <a:avLst/>
            <a:gdLst>
              <a:gd name="connsiteX0" fmla="*/ 605819 w 1211638"/>
              <a:gd name="connsiteY0" fmla="*/ 0 h 1211638"/>
              <a:gd name="connsiteX1" fmla="*/ 1211638 w 1211638"/>
              <a:gd name="connsiteY1" fmla="*/ 605819 h 1211638"/>
              <a:gd name="connsiteX2" fmla="*/ 605819 w 1211638"/>
              <a:gd name="connsiteY2" fmla="*/ 1211638 h 1211638"/>
              <a:gd name="connsiteX3" fmla="*/ 0 w 1211638"/>
              <a:gd name="connsiteY3" fmla="*/ 605819 h 1211638"/>
              <a:gd name="connsiteX4" fmla="*/ 605819 w 1211638"/>
              <a:gd name="connsiteY4" fmla="*/ 0 h 1211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38" h="1211638">
                <a:moveTo>
                  <a:pt x="605819" y="0"/>
                </a:moveTo>
                <a:cubicBezTo>
                  <a:pt x="940404" y="0"/>
                  <a:pt x="1211638" y="271234"/>
                  <a:pt x="1211638" y="605819"/>
                </a:cubicBezTo>
                <a:cubicBezTo>
                  <a:pt x="1211638" y="940404"/>
                  <a:pt x="940404" y="1211638"/>
                  <a:pt x="605819" y="1211638"/>
                </a:cubicBezTo>
                <a:cubicBezTo>
                  <a:pt x="271234" y="1211638"/>
                  <a:pt x="0" y="940404"/>
                  <a:pt x="0" y="605819"/>
                </a:cubicBezTo>
                <a:cubicBezTo>
                  <a:pt x="0" y="271234"/>
                  <a:pt x="271234" y="0"/>
                  <a:pt x="605819"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502996" y="1961169"/>
            <a:ext cx="1211638" cy="1211638"/>
          </a:xfrm>
          <a:custGeom>
            <a:avLst/>
            <a:gdLst>
              <a:gd name="connsiteX0" fmla="*/ 605819 w 1211638"/>
              <a:gd name="connsiteY0" fmla="*/ 0 h 1211638"/>
              <a:gd name="connsiteX1" fmla="*/ 1211638 w 1211638"/>
              <a:gd name="connsiteY1" fmla="*/ 605819 h 1211638"/>
              <a:gd name="connsiteX2" fmla="*/ 605819 w 1211638"/>
              <a:gd name="connsiteY2" fmla="*/ 1211638 h 1211638"/>
              <a:gd name="connsiteX3" fmla="*/ 0 w 1211638"/>
              <a:gd name="connsiteY3" fmla="*/ 605819 h 1211638"/>
              <a:gd name="connsiteX4" fmla="*/ 605819 w 1211638"/>
              <a:gd name="connsiteY4" fmla="*/ 0 h 1211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38" h="1211638">
                <a:moveTo>
                  <a:pt x="605819" y="0"/>
                </a:moveTo>
                <a:cubicBezTo>
                  <a:pt x="940404" y="0"/>
                  <a:pt x="1211638" y="271234"/>
                  <a:pt x="1211638" y="605819"/>
                </a:cubicBezTo>
                <a:cubicBezTo>
                  <a:pt x="1211638" y="940404"/>
                  <a:pt x="940404" y="1211638"/>
                  <a:pt x="605819" y="1211638"/>
                </a:cubicBezTo>
                <a:cubicBezTo>
                  <a:pt x="271234" y="1211638"/>
                  <a:pt x="0" y="940404"/>
                  <a:pt x="0" y="605819"/>
                </a:cubicBezTo>
                <a:cubicBezTo>
                  <a:pt x="0" y="271234"/>
                  <a:pt x="271234" y="0"/>
                  <a:pt x="605819"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7882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6" y="1638300"/>
            <a:ext cx="6784975" cy="3962400"/>
          </a:xfrm>
          <a:custGeom>
            <a:avLst/>
            <a:gdLst>
              <a:gd name="connsiteX0" fmla="*/ 0 w 6784975"/>
              <a:gd name="connsiteY0" fmla="*/ 0 h 3962400"/>
              <a:gd name="connsiteX1" fmla="*/ 6784975 w 6784975"/>
              <a:gd name="connsiteY1" fmla="*/ 0 h 3962400"/>
              <a:gd name="connsiteX2" fmla="*/ 6784975 w 6784975"/>
              <a:gd name="connsiteY2" fmla="*/ 3962400 h 3962400"/>
              <a:gd name="connsiteX3" fmla="*/ 0 w 6784975"/>
              <a:gd name="connsiteY3" fmla="*/ 3962400 h 3962400"/>
            </a:gdLst>
            <a:ahLst/>
            <a:cxnLst>
              <a:cxn ang="0">
                <a:pos x="connsiteX0" y="connsiteY0"/>
              </a:cxn>
              <a:cxn ang="0">
                <a:pos x="connsiteX1" y="connsiteY1"/>
              </a:cxn>
              <a:cxn ang="0">
                <a:pos x="connsiteX2" y="connsiteY2"/>
              </a:cxn>
              <a:cxn ang="0">
                <a:pos x="connsiteX3" y="connsiteY3"/>
              </a:cxn>
            </a:cxnLst>
            <a:rect l="l" t="t" r="r" b="b"/>
            <a:pathLst>
              <a:path w="6784975" h="3962400">
                <a:moveTo>
                  <a:pt x="0" y="0"/>
                </a:moveTo>
                <a:lnTo>
                  <a:pt x="6784975" y="0"/>
                </a:lnTo>
                <a:lnTo>
                  <a:pt x="6784975" y="3962400"/>
                </a:lnTo>
                <a:lnTo>
                  <a:pt x="0" y="39624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36937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096000" y="0"/>
            <a:ext cx="2895600" cy="31623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
        <p:nvSpPr>
          <p:cNvPr id="3" name="图片占位符 2"/>
          <p:cNvSpPr>
            <a:spLocks noGrp="1"/>
          </p:cNvSpPr>
          <p:nvPr>
            <p:ph type="pic" sz="quarter" idx="11"/>
          </p:nvPr>
        </p:nvSpPr>
        <p:spPr>
          <a:xfrm>
            <a:off x="9182100" y="0"/>
            <a:ext cx="30099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
        <p:nvSpPr>
          <p:cNvPr id="4" name="图片占位符 3"/>
          <p:cNvSpPr>
            <a:spLocks noGrp="1"/>
          </p:cNvSpPr>
          <p:nvPr>
            <p:ph type="pic" sz="quarter" idx="12"/>
          </p:nvPr>
        </p:nvSpPr>
        <p:spPr>
          <a:xfrm>
            <a:off x="6096000" y="3409950"/>
            <a:ext cx="2895600" cy="344805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77397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7" cstate="print">
            <a:extLst>
              <a:ext uri="{28A0092B-C50C-407E-A947-70E740481C1C}">
                <a14:useLocalDpi xmlns:a14="http://schemas.microsoft.com/office/drawing/2010/main" val="0"/>
              </a:ext>
            </a:extLst>
          </a:blip>
          <a:srcRect t="14897"/>
          <a:stretch/>
        </p:blipFill>
        <p:spPr>
          <a:xfrm>
            <a:off x="0" y="0"/>
            <a:ext cx="12191999" cy="6858000"/>
          </a:xfrm>
          <a:prstGeom prst="rect">
            <a:avLst/>
          </a:prstGeom>
        </p:spPr>
      </p:pic>
      <p:sp>
        <p:nvSpPr>
          <p:cNvPr id="8" name="矩形 7"/>
          <p:cNvSpPr/>
          <p:nvPr userDrawn="1"/>
        </p:nvSpPr>
        <p:spPr>
          <a:xfrm>
            <a:off x="241300" y="266700"/>
            <a:ext cx="11709400" cy="632460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68145379"/>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6" r:id="rId3"/>
    <p:sldLayoutId id="2147483655" r:id="rId4"/>
    <p:sldLayoutId id="2147483667" r:id="rId5"/>
    <p:sldLayoutId id="2147483666" r:id="rId6"/>
    <p:sldLayoutId id="2147483664" r:id="rId7"/>
    <p:sldLayoutId id="2147483663" r:id="rId8"/>
    <p:sldLayoutId id="2147483662" r:id="rId9"/>
    <p:sldLayoutId id="2147483661" r:id="rId10"/>
    <p:sldLayoutId id="2147483657" r:id="rId11"/>
    <p:sldLayoutId id="2147483658" r:id="rId12"/>
    <p:sldLayoutId id="2147483659" r:id="rId13"/>
    <p:sldLayoutId id="2147483660" r:id="rId14"/>
    <p:sldLayoutId id="21474836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12.jpg"/><Relationship Id="rId4" Type="http://schemas.openxmlformats.org/officeDocument/2006/relationships/image" Target="../media/image11.jp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9.jpg"/><Relationship Id="rId4" Type="http://schemas.openxmlformats.org/officeDocument/2006/relationships/image" Target="../media/image18.jpg"/></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14.xml"/><Relationship Id="rId6" Type="http://schemas.openxmlformats.org/officeDocument/2006/relationships/image" Target="../media/image21.jpg"/><Relationship Id="rId5" Type="http://schemas.openxmlformats.org/officeDocument/2006/relationships/image" Target="../media/image20.jpeg"/><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977957" y="1791106"/>
            <a:ext cx="8236086" cy="830997"/>
          </a:xfrm>
          <a:prstGeom prst="rect">
            <a:avLst/>
          </a:prstGeom>
          <a:noFill/>
        </p:spPr>
        <p:txBody>
          <a:bodyPr wrap="square" rtlCol="0">
            <a:spAutoFit/>
            <a:scene3d>
              <a:camera prst="orthographicFront"/>
              <a:lightRig rig="threePt" dir="t"/>
            </a:scene3d>
            <a:sp3d contourW="12700"/>
          </a:bodyPr>
          <a:lstStyle/>
          <a:p>
            <a:pPr algn="dist"/>
            <a:r>
              <a:rPr lang="zh-CN" altLang="en-US" sz="4800" dirty="0" smtClean="0">
                <a:solidFill>
                  <a:schemeClr val="tx1">
                    <a:lumMod val="85000"/>
                    <a:lumOff val="15000"/>
                  </a:schemeClr>
                </a:solidFill>
                <a:latin typeface="微软雅黑" panose="020B0503020204020204" pitchFamily="34" charset="-122"/>
                <a:ea typeface="微软雅黑" panose="020B0503020204020204" pitchFamily="34" charset="-122"/>
              </a:rPr>
              <a:t>创妹设计</a:t>
            </a:r>
            <a:r>
              <a:rPr lang="en-US" altLang="zh-CN" sz="48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模板</a:t>
            </a:r>
          </a:p>
        </p:txBody>
      </p:sp>
      <p:grpSp>
        <p:nvGrpSpPr>
          <p:cNvPr id="2" name="组合 1"/>
          <p:cNvGrpSpPr/>
          <p:nvPr/>
        </p:nvGrpSpPr>
        <p:grpSpPr>
          <a:xfrm>
            <a:off x="4891311" y="3480612"/>
            <a:ext cx="2409376" cy="372421"/>
            <a:chOff x="4891311" y="3480612"/>
            <a:chExt cx="2409376" cy="372421"/>
          </a:xfrm>
        </p:grpSpPr>
        <p:sp>
          <p:nvSpPr>
            <p:cNvPr id="5" name="矩形 4"/>
            <p:cNvSpPr/>
            <p:nvPr/>
          </p:nvSpPr>
          <p:spPr>
            <a:xfrm>
              <a:off x="4891311" y="3480612"/>
              <a:ext cx="2409376"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234223" y="3483701"/>
              <a:ext cx="1723550"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rPr>
                <a:t>汇报人：</a:t>
              </a:r>
              <a:r>
                <a:rPr lang="en-US" altLang="zh-CN" dirty="0">
                  <a:solidFill>
                    <a:schemeClr val="bg1"/>
                  </a:solidFill>
                </a:rPr>
                <a:t>XXXX</a:t>
              </a:r>
              <a:endParaRPr lang="zh-CN" altLang="en-US" dirty="0">
                <a:solidFill>
                  <a:schemeClr val="bg1"/>
                </a:solidFill>
              </a:endParaRPr>
            </a:p>
          </p:txBody>
        </p:sp>
      </p:grpSp>
      <p:sp>
        <p:nvSpPr>
          <p:cNvPr id="7" name="文本框 6"/>
          <p:cNvSpPr txBox="1"/>
          <p:nvPr/>
        </p:nvSpPr>
        <p:spPr>
          <a:xfrm>
            <a:off x="2814536" y="2695003"/>
            <a:ext cx="6562928"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50000"/>
                  </a:schemeClr>
                </a:solidFill>
                <a:latin typeface="Copperplate Gothic Bold" panose="020E0705020206020404" pitchFamily="34" charset="0"/>
                <a:ea typeface="+mj-ea"/>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031793783"/>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0" presetClass="entr" presetSubtype="0"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3"/>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5" name="组合 484"/>
          <p:cNvGrpSpPr/>
          <p:nvPr/>
        </p:nvGrpSpPr>
        <p:grpSpPr>
          <a:xfrm>
            <a:off x="984804" y="3073028"/>
            <a:ext cx="1991808" cy="2273732"/>
            <a:chOff x="984804" y="3073028"/>
            <a:chExt cx="1991808" cy="2273732"/>
          </a:xfrm>
        </p:grpSpPr>
        <p:sp>
          <p:nvSpPr>
            <p:cNvPr id="356" name="TextBox 42"/>
            <p:cNvSpPr txBox="1"/>
            <p:nvPr/>
          </p:nvSpPr>
          <p:spPr>
            <a:xfrm>
              <a:off x="984804" y="3073028"/>
              <a:ext cx="1380004" cy="475770"/>
            </a:xfrm>
            <a:prstGeom prst="rect">
              <a:avLst/>
            </a:prstGeom>
            <a:noFill/>
            <a:effectLst/>
          </p:spPr>
          <p:txBody>
            <a:bodyPr wrap="none" lIns="0" tIns="0" rIns="0" bIns="0">
              <a:normAutofit lnSpcReduction="10000"/>
            </a:bodyPr>
            <a:lstStyle/>
            <a:p>
              <a:pPr lvl="0"/>
              <a:r>
                <a:rPr lang="nb-NO" sz="3200" dirty="0">
                  <a:solidFill>
                    <a:schemeClr val="accent3"/>
                  </a:solidFill>
                  <a:latin typeface="Impact" panose="020B0806030902050204" pitchFamily="34" charset="0"/>
                </a:rPr>
                <a:t>78%</a:t>
              </a:r>
            </a:p>
          </p:txBody>
        </p:sp>
        <p:sp>
          <p:nvSpPr>
            <p:cNvPr id="463" name="Rectangle: Rounded Corners 188"/>
            <p:cNvSpPr>
              <a:spLocks/>
            </p:cNvSpPr>
            <p:nvPr/>
          </p:nvSpPr>
          <p:spPr bwMode="auto">
            <a:xfrm>
              <a:off x="2014183" y="3150682"/>
              <a:ext cx="146674" cy="146881"/>
            </a:xfrm>
            <a:prstGeom prst="roundRect">
              <a:avLst/>
            </a:prstGeom>
            <a:solidFill>
              <a:schemeClr val="tx2">
                <a:alpha val="20000"/>
              </a:schemeClr>
            </a:solidFill>
            <a:ln>
              <a:noFill/>
            </a:ln>
          </p:spPr>
          <p:txBody>
            <a:bodyPr anchor="ctr"/>
            <a:lstStyle/>
            <a:p>
              <a:pPr algn="ctr"/>
              <a:endParaRPr/>
            </a:p>
          </p:txBody>
        </p:sp>
        <p:sp>
          <p:nvSpPr>
            <p:cNvPr id="464" name="Rectangle: Rounded Corners 189"/>
            <p:cNvSpPr>
              <a:spLocks/>
            </p:cNvSpPr>
            <p:nvPr/>
          </p:nvSpPr>
          <p:spPr bwMode="auto">
            <a:xfrm>
              <a:off x="2218120" y="3150682"/>
              <a:ext cx="146674" cy="146881"/>
            </a:xfrm>
            <a:prstGeom prst="roundRect">
              <a:avLst/>
            </a:prstGeom>
            <a:solidFill>
              <a:schemeClr val="tx2">
                <a:alpha val="20000"/>
              </a:schemeClr>
            </a:solidFill>
            <a:ln>
              <a:noFill/>
            </a:ln>
          </p:spPr>
          <p:txBody>
            <a:bodyPr anchor="ctr"/>
            <a:lstStyle/>
            <a:p>
              <a:pPr algn="ctr"/>
              <a:endParaRPr/>
            </a:p>
          </p:txBody>
        </p:sp>
        <p:sp>
          <p:nvSpPr>
            <p:cNvPr id="465" name="Rectangle: Rounded Corners 190"/>
            <p:cNvSpPr>
              <a:spLocks/>
            </p:cNvSpPr>
            <p:nvPr/>
          </p:nvSpPr>
          <p:spPr bwMode="auto">
            <a:xfrm>
              <a:off x="2422057" y="3150682"/>
              <a:ext cx="146674" cy="146881"/>
            </a:xfrm>
            <a:prstGeom prst="roundRect">
              <a:avLst/>
            </a:prstGeom>
            <a:solidFill>
              <a:schemeClr val="tx2">
                <a:alpha val="20000"/>
              </a:schemeClr>
            </a:solidFill>
            <a:ln>
              <a:noFill/>
            </a:ln>
          </p:spPr>
          <p:txBody>
            <a:bodyPr anchor="ctr"/>
            <a:lstStyle/>
            <a:p>
              <a:pPr algn="ctr"/>
              <a:endParaRPr/>
            </a:p>
          </p:txBody>
        </p:sp>
        <p:sp>
          <p:nvSpPr>
            <p:cNvPr id="466" name="Rectangle: Rounded Corners 191"/>
            <p:cNvSpPr>
              <a:spLocks/>
            </p:cNvSpPr>
            <p:nvPr/>
          </p:nvSpPr>
          <p:spPr bwMode="auto">
            <a:xfrm>
              <a:off x="2625994" y="3150682"/>
              <a:ext cx="146674" cy="146881"/>
            </a:xfrm>
            <a:prstGeom prst="roundRect">
              <a:avLst/>
            </a:prstGeom>
            <a:solidFill>
              <a:schemeClr val="tx2">
                <a:alpha val="20000"/>
              </a:schemeClr>
            </a:solidFill>
            <a:ln>
              <a:noFill/>
            </a:ln>
          </p:spPr>
          <p:txBody>
            <a:bodyPr anchor="ctr"/>
            <a:lstStyle/>
            <a:p>
              <a:pPr algn="ctr"/>
              <a:endParaRPr/>
            </a:p>
          </p:txBody>
        </p:sp>
        <p:sp>
          <p:nvSpPr>
            <p:cNvPr id="467" name="Rectangle: Rounded Corners 192"/>
            <p:cNvSpPr>
              <a:spLocks/>
            </p:cNvSpPr>
            <p:nvPr/>
          </p:nvSpPr>
          <p:spPr bwMode="auto">
            <a:xfrm>
              <a:off x="2829932" y="3150682"/>
              <a:ext cx="146674" cy="146881"/>
            </a:xfrm>
            <a:prstGeom prst="roundRect">
              <a:avLst/>
            </a:prstGeom>
            <a:solidFill>
              <a:schemeClr val="tx2">
                <a:alpha val="20000"/>
              </a:schemeClr>
            </a:solidFill>
            <a:ln>
              <a:noFill/>
            </a:ln>
          </p:spPr>
          <p:txBody>
            <a:bodyPr anchor="ctr"/>
            <a:lstStyle/>
            <a:p>
              <a:pPr algn="ctr"/>
              <a:endParaRPr/>
            </a:p>
          </p:txBody>
        </p:sp>
        <p:sp>
          <p:nvSpPr>
            <p:cNvPr id="458" name="Rectangle: Rounded Corners 183"/>
            <p:cNvSpPr>
              <a:spLocks/>
            </p:cNvSpPr>
            <p:nvPr/>
          </p:nvSpPr>
          <p:spPr bwMode="auto">
            <a:xfrm>
              <a:off x="2014183" y="3355602"/>
              <a:ext cx="146674" cy="146881"/>
            </a:xfrm>
            <a:prstGeom prst="roundRect">
              <a:avLst/>
            </a:prstGeom>
            <a:solidFill>
              <a:schemeClr val="tx2">
                <a:alpha val="20000"/>
              </a:schemeClr>
            </a:solidFill>
            <a:ln>
              <a:noFill/>
            </a:ln>
          </p:spPr>
          <p:txBody>
            <a:bodyPr anchor="ctr"/>
            <a:lstStyle/>
            <a:p>
              <a:pPr algn="ctr"/>
              <a:endParaRPr/>
            </a:p>
          </p:txBody>
        </p:sp>
        <p:sp>
          <p:nvSpPr>
            <p:cNvPr id="459" name="Rectangle: Rounded Corners 184"/>
            <p:cNvSpPr>
              <a:spLocks/>
            </p:cNvSpPr>
            <p:nvPr/>
          </p:nvSpPr>
          <p:spPr bwMode="auto">
            <a:xfrm>
              <a:off x="2218120" y="3355602"/>
              <a:ext cx="146674" cy="146881"/>
            </a:xfrm>
            <a:prstGeom prst="roundRect">
              <a:avLst/>
            </a:prstGeom>
            <a:solidFill>
              <a:schemeClr val="tx2">
                <a:alpha val="20000"/>
              </a:schemeClr>
            </a:solidFill>
            <a:ln>
              <a:noFill/>
            </a:ln>
          </p:spPr>
          <p:txBody>
            <a:bodyPr anchor="ctr"/>
            <a:lstStyle/>
            <a:p>
              <a:pPr algn="ctr"/>
              <a:endParaRPr/>
            </a:p>
          </p:txBody>
        </p:sp>
        <p:sp>
          <p:nvSpPr>
            <p:cNvPr id="460" name="Rectangle: Rounded Corners 185"/>
            <p:cNvSpPr>
              <a:spLocks/>
            </p:cNvSpPr>
            <p:nvPr/>
          </p:nvSpPr>
          <p:spPr bwMode="auto">
            <a:xfrm>
              <a:off x="2422057" y="3355602"/>
              <a:ext cx="146674" cy="146881"/>
            </a:xfrm>
            <a:prstGeom prst="roundRect">
              <a:avLst/>
            </a:prstGeom>
            <a:solidFill>
              <a:schemeClr val="tx2">
                <a:alpha val="20000"/>
              </a:schemeClr>
            </a:solidFill>
            <a:ln>
              <a:noFill/>
            </a:ln>
          </p:spPr>
          <p:txBody>
            <a:bodyPr anchor="ctr"/>
            <a:lstStyle/>
            <a:p>
              <a:pPr algn="ctr"/>
              <a:endParaRPr/>
            </a:p>
          </p:txBody>
        </p:sp>
        <p:sp>
          <p:nvSpPr>
            <p:cNvPr id="461" name="Rectangle: Rounded Corners 186"/>
            <p:cNvSpPr>
              <a:spLocks/>
            </p:cNvSpPr>
            <p:nvPr/>
          </p:nvSpPr>
          <p:spPr bwMode="auto">
            <a:xfrm>
              <a:off x="2625994" y="3355602"/>
              <a:ext cx="146674" cy="146881"/>
            </a:xfrm>
            <a:prstGeom prst="roundRect">
              <a:avLst/>
            </a:prstGeom>
            <a:solidFill>
              <a:schemeClr val="tx2">
                <a:alpha val="20000"/>
              </a:schemeClr>
            </a:solidFill>
            <a:ln>
              <a:noFill/>
            </a:ln>
          </p:spPr>
          <p:txBody>
            <a:bodyPr anchor="ctr"/>
            <a:lstStyle/>
            <a:p>
              <a:pPr algn="ctr"/>
              <a:endParaRPr/>
            </a:p>
          </p:txBody>
        </p:sp>
        <p:sp>
          <p:nvSpPr>
            <p:cNvPr id="462" name="Rectangle: Rounded Corners 187"/>
            <p:cNvSpPr>
              <a:spLocks/>
            </p:cNvSpPr>
            <p:nvPr/>
          </p:nvSpPr>
          <p:spPr bwMode="auto">
            <a:xfrm>
              <a:off x="2829932" y="3355602"/>
              <a:ext cx="146674" cy="146881"/>
            </a:xfrm>
            <a:prstGeom prst="roundRect">
              <a:avLst/>
            </a:prstGeom>
            <a:solidFill>
              <a:schemeClr val="tx2">
                <a:alpha val="20000"/>
              </a:schemeClr>
            </a:solidFill>
            <a:ln>
              <a:noFill/>
            </a:ln>
          </p:spPr>
          <p:txBody>
            <a:bodyPr anchor="ctr"/>
            <a:lstStyle/>
            <a:p>
              <a:pPr algn="ctr"/>
              <a:endParaRPr/>
            </a:p>
          </p:txBody>
        </p:sp>
        <p:sp>
          <p:nvSpPr>
            <p:cNvPr id="448" name="Rectangle: Rounded Corners 173"/>
            <p:cNvSpPr>
              <a:spLocks/>
            </p:cNvSpPr>
            <p:nvPr/>
          </p:nvSpPr>
          <p:spPr bwMode="auto">
            <a:xfrm>
              <a:off x="994504" y="3560522"/>
              <a:ext cx="146674" cy="146881"/>
            </a:xfrm>
            <a:prstGeom prst="roundRect">
              <a:avLst/>
            </a:prstGeom>
            <a:solidFill>
              <a:schemeClr val="tx2">
                <a:alpha val="20000"/>
              </a:schemeClr>
            </a:solidFill>
            <a:ln>
              <a:noFill/>
            </a:ln>
          </p:spPr>
          <p:txBody>
            <a:bodyPr anchor="ctr"/>
            <a:lstStyle/>
            <a:p>
              <a:pPr algn="ctr"/>
              <a:endParaRPr/>
            </a:p>
          </p:txBody>
        </p:sp>
        <p:sp>
          <p:nvSpPr>
            <p:cNvPr id="449" name="Rectangle: Rounded Corners 174"/>
            <p:cNvSpPr>
              <a:spLocks/>
            </p:cNvSpPr>
            <p:nvPr/>
          </p:nvSpPr>
          <p:spPr bwMode="auto">
            <a:xfrm>
              <a:off x="1198441" y="3560522"/>
              <a:ext cx="146674" cy="146881"/>
            </a:xfrm>
            <a:prstGeom prst="roundRect">
              <a:avLst/>
            </a:prstGeom>
            <a:solidFill>
              <a:schemeClr val="tx2">
                <a:alpha val="20000"/>
              </a:schemeClr>
            </a:solidFill>
            <a:ln>
              <a:noFill/>
            </a:ln>
          </p:spPr>
          <p:txBody>
            <a:bodyPr anchor="ctr"/>
            <a:lstStyle/>
            <a:p>
              <a:pPr algn="ctr"/>
              <a:endParaRPr/>
            </a:p>
          </p:txBody>
        </p:sp>
        <p:sp>
          <p:nvSpPr>
            <p:cNvPr id="450" name="Rectangle: Rounded Corners 175"/>
            <p:cNvSpPr>
              <a:spLocks/>
            </p:cNvSpPr>
            <p:nvPr/>
          </p:nvSpPr>
          <p:spPr bwMode="auto">
            <a:xfrm>
              <a:off x="1402378" y="3560522"/>
              <a:ext cx="146674" cy="146881"/>
            </a:xfrm>
            <a:prstGeom prst="roundRect">
              <a:avLst/>
            </a:prstGeom>
            <a:solidFill>
              <a:schemeClr val="tx2">
                <a:alpha val="20000"/>
              </a:schemeClr>
            </a:solidFill>
            <a:ln>
              <a:noFill/>
            </a:ln>
          </p:spPr>
          <p:txBody>
            <a:bodyPr anchor="ctr"/>
            <a:lstStyle/>
            <a:p>
              <a:pPr algn="ctr"/>
              <a:endParaRPr/>
            </a:p>
          </p:txBody>
        </p:sp>
        <p:sp>
          <p:nvSpPr>
            <p:cNvPr id="451" name="Rectangle: Rounded Corners 176"/>
            <p:cNvSpPr>
              <a:spLocks/>
            </p:cNvSpPr>
            <p:nvPr/>
          </p:nvSpPr>
          <p:spPr bwMode="auto">
            <a:xfrm>
              <a:off x="1606315" y="3560522"/>
              <a:ext cx="146674" cy="146881"/>
            </a:xfrm>
            <a:prstGeom prst="roundRect">
              <a:avLst/>
            </a:prstGeom>
            <a:solidFill>
              <a:schemeClr val="tx2">
                <a:alpha val="20000"/>
              </a:schemeClr>
            </a:solidFill>
            <a:ln>
              <a:noFill/>
            </a:ln>
          </p:spPr>
          <p:txBody>
            <a:bodyPr anchor="ctr"/>
            <a:lstStyle/>
            <a:p>
              <a:pPr algn="ctr"/>
              <a:endParaRPr/>
            </a:p>
          </p:txBody>
        </p:sp>
        <p:sp>
          <p:nvSpPr>
            <p:cNvPr id="452" name="Rectangle: Rounded Corners 177"/>
            <p:cNvSpPr>
              <a:spLocks/>
            </p:cNvSpPr>
            <p:nvPr/>
          </p:nvSpPr>
          <p:spPr bwMode="auto">
            <a:xfrm>
              <a:off x="1810252" y="3560522"/>
              <a:ext cx="146674" cy="146881"/>
            </a:xfrm>
            <a:prstGeom prst="roundRect">
              <a:avLst/>
            </a:prstGeom>
            <a:solidFill>
              <a:schemeClr val="tx2">
                <a:alpha val="20000"/>
              </a:schemeClr>
            </a:solidFill>
            <a:ln>
              <a:noFill/>
            </a:ln>
          </p:spPr>
          <p:txBody>
            <a:bodyPr anchor="ctr"/>
            <a:lstStyle/>
            <a:p>
              <a:pPr algn="ctr"/>
              <a:endParaRPr/>
            </a:p>
          </p:txBody>
        </p:sp>
        <p:sp>
          <p:nvSpPr>
            <p:cNvPr id="453" name="Rectangle: Rounded Corners 178"/>
            <p:cNvSpPr>
              <a:spLocks/>
            </p:cNvSpPr>
            <p:nvPr/>
          </p:nvSpPr>
          <p:spPr bwMode="auto">
            <a:xfrm>
              <a:off x="2014189" y="3560522"/>
              <a:ext cx="146674" cy="146881"/>
            </a:xfrm>
            <a:prstGeom prst="roundRect">
              <a:avLst/>
            </a:prstGeom>
            <a:solidFill>
              <a:schemeClr val="tx2">
                <a:alpha val="20000"/>
              </a:schemeClr>
            </a:solidFill>
            <a:ln>
              <a:noFill/>
            </a:ln>
          </p:spPr>
          <p:txBody>
            <a:bodyPr anchor="ctr"/>
            <a:lstStyle/>
            <a:p>
              <a:pPr algn="ctr"/>
              <a:endParaRPr/>
            </a:p>
          </p:txBody>
        </p:sp>
        <p:sp>
          <p:nvSpPr>
            <p:cNvPr id="454" name="Rectangle: Rounded Corners 179"/>
            <p:cNvSpPr>
              <a:spLocks/>
            </p:cNvSpPr>
            <p:nvPr/>
          </p:nvSpPr>
          <p:spPr bwMode="auto">
            <a:xfrm>
              <a:off x="2218126" y="3560522"/>
              <a:ext cx="146674" cy="146881"/>
            </a:xfrm>
            <a:prstGeom prst="roundRect">
              <a:avLst/>
            </a:prstGeom>
            <a:solidFill>
              <a:schemeClr val="tx2">
                <a:alpha val="20000"/>
              </a:schemeClr>
            </a:solidFill>
            <a:ln>
              <a:noFill/>
            </a:ln>
          </p:spPr>
          <p:txBody>
            <a:bodyPr anchor="ctr"/>
            <a:lstStyle/>
            <a:p>
              <a:pPr algn="ctr"/>
              <a:endParaRPr/>
            </a:p>
          </p:txBody>
        </p:sp>
        <p:sp>
          <p:nvSpPr>
            <p:cNvPr id="455" name="Rectangle: Rounded Corners 180"/>
            <p:cNvSpPr>
              <a:spLocks/>
            </p:cNvSpPr>
            <p:nvPr/>
          </p:nvSpPr>
          <p:spPr bwMode="auto">
            <a:xfrm>
              <a:off x="2422063" y="3560522"/>
              <a:ext cx="146674" cy="146881"/>
            </a:xfrm>
            <a:prstGeom prst="roundRect">
              <a:avLst/>
            </a:prstGeom>
            <a:solidFill>
              <a:schemeClr val="tx2">
                <a:alpha val="20000"/>
              </a:schemeClr>
            </a:solidFill>
            <a:ln>
              <a:noFill/>
            </a:ln>
          </p:spPr>
          <p:txBody>
            <a:bodyPr anchor="ctr"/>
            <a:lstStyle/>
            <a:p>
              <a:pPr algn="ctr"/>
              <a:endParaRPr/>
            </a:p>
          </p:txBody>
        </p:sp>
        <p:sp>
          <p:nvSpPr>
            <p:cNvPr id="456" name="Rectangle: Rounded Corners 181"/>
            <p:cNvSpPr>
              <a:spLocks/>
            </p:cNvSpPr>
            <p:nvPr/>
          </p:nvSpPr>
          <p:spPr bwMode="auto">
            <a:xfrm>
              <a:off x="2626000" y="3560522"/>
              <a:ext cx="146674" cy="146881"/>
            </a:xfrm>
            <a:prstGeom prst="roundRect">
              <a:avLst/>
            </a:prstGeom>
            <a:solidFill>
              <a:schemeClr val="tx2">
                <a:alpha val="20000"/>
              </a:schemeClr>
            </a:solidFill>
            <a:ln>
              <a:noFill/>
            </a:ln>
          </p:spPr>
          <p:txBody>
            <a:bodyPr anchor="ctr"/>
            <a:lstStyle/>
            <a:p>
              <a:pPr algn="ctr"/>
              <a:endParaRPr/>
            </a:p>
          </p:txBody>
        </p:sp>
        <p:sp>
          <p:nvSpPr>
            <p:cNvPr id="457" name="Rectangle: Rounded Corners 182"/>
            <p:cNvSpPr>
              <a:spLocks/>
            </p:cNvSpPr>
            <p:nvPr/>
          </p:nvSpPr>
          <p:spPr bwMode="auto">
            <a:xfrm>
              <a:off x="2829938" y="3560522"/>
              <a:ext cx="146674" cy="146881"/>
            </a:xfrm>
            <a:prstGeom prst="roundRect">
              <a:avLst/>
            </a:prstGeom>
            <a:solidFill>
              <a:schemeClr val="tx2">
                <a:alpha val="20000"/>
              </a:schemeClr>
            </a:solidFill>
            <a:ln>
              <a:noFill/>
            </a:ln>
          </p:spPr>
          <p:txBody>
            <a:bodyPr anchor="ctr"/>
            <a:lstStyle/>
            <a:p>
              <a:pPr algn="ctr"/>
              <a:endParaRPr/>
            </a:p>
          </p:txBody>
        </p:sp>
        <p:sp>
          <p:nvSpPr>
            <p:cNvPr id="438" name="Rectangle: Rounded Corners 163"/>
            <p:cNvSpPr>
              <a:spLocks/>
            </p:cNvSpPr>
            <p:nvPr/>
          </p:nvSpPr>
          <p:spPr bwMode="auto">
            <a:xfrm>
              <a:off x="994504" y="3765442"/>
              <a:ext cx="146674" cy="146881"/>
            </a:xfrm>
            <a:prstGeom prst="roundRect">
              <a:avLst/>
            </a:prstGeom>
            <a:solidFill>
              <a:schemeClr val="tx2">
                <a:alpha val="20000"/>
              </a:schemeClr>
            </a:solidFill>
            <a:ln>
              <a:noFill/>
            </a:ln>
          </p:spPr>
          <p:txBody>
            <a:bodyPr anchor="ctr"/>
            <a:lstStyle/>
            <a:p>
              <a:pPr algn="ctr"/>
              <a:endParaRPr/>
            </a:p>
          </p:txBody>
        </p:sp>
        <p:sp>
          <p:nvSpPr>
            <p:cNvPr id="439" name="Rectangle: Rounded Corners 164"/>
            <p:cNvSpPr>
              <a:spLocks/>
            </p:cNvSpPr>
            <p:nvPr/>
          </p:nvSpPr>
          <p:spPr bwMode="auto">
            <a:xfrm>
              <a:off x="1198441" y="3765442"/>
              <a:ext cx="146674" cy="146881"/>
            </a:xfrm>
            <a:prstGeom prst="roundRect">
              <a:avLst/>
            </a:prstGeom>
            <a:solidFill>
              <a:schemeClr val="tx2">
                <a:alpha val="20000"/>
              </a:schemeClr>
            </a:solidFill>
            <a:ln>
              <a:noFill/>
            </a:ln>
          </p:spPr>
          <p:txBody>
            <a:bodyPr anchor="ctr"/>
            <a:lstStyle/>
            <a:p>
              <a:pPr algn="ctr"/>
              <a:endParaRPr/>
            </a:p>
          </p:txBody>
        </p:sp>
        <p:sp>
          <p:nvSpPr>
            <p:cNvPr id="440" name="Rectangle: Rounded Corners 165"/>
            <p:cNvSpPr>
              <a:spLocks/>
            </p:cNvSpPr>
            <p:nvPr/>
          </p:nvSpPr>
          <p:spPr bwMode="auto">
            <a:xfrm>
              <a:off x="1402378" y="3765442"/>
              <a:ext cx="146674" cy="146881"/>
            </a:xfrm>
            <a:prstGeom prst="roundRect">
              <a:avLst/>
            </a:prstGeom>
            <a:solidFill>
              <a:schemeClr val="accent3"/>
            </a:solidFill>
            <a:ln>
              <a:noFill/>
            </a:ln>
          </p:spPr>
          <p:txBody>
            <a:bodyPr anchor="ctr"/>
            <a:lstStyle/>
            <a:p>
              <a:pPr algn="ctr"/>
              <a:endParaRPr/>
            </a:p>
          </p:txBody>
        </p:sp>
        <p:sp>
          <p:nvSpPr>
            <p:cNvPr id="441" name="Rectangle: Rounded Corners 166"/>
            <p:cNvSpPr>
              <a:spLocks/>
            </p:cNvSpPr>
            <p:nvPr/>
          </p:nvSpPr>
          <p:spPr bwMode="auto">
            <a:xfrm>
              <a:off x="1606315" y="3765442"/>
              <a:ext cx="146674" cy="146881"/>
            </a:xfrm>
            <a:prstGeom prst="roundRect">
              <a:avLst/>
            </a:prstGeom>
            <a:solidFill>
              <a:schemeClr val="accent3"/>
            </a:solidFill>
            <a:ln>
              <a:noFill/>
            </a:ln>
          </p:spPr>
          <p:txBody>
            <a:bodyPr anchor="ctr"/>
            <a:lstStyle/>
            <a:p>
              <a:pPr algn="ctr"/>
              <a:endParaRPr/>
            </a:p>
          </p:txBody>
        </p:sp>
        <p:sp>
          <p:nvSpPr>
            <p:cNvPr id="442" name="Rectangle: Rounded Corners 167"/>
            <p:cNvSpPr>
              <a:spLocks/>
            </p:cNvSpPr>
            <p:nvPr/>
          </p:nvSpPr>
          <p:spPr bwMode="auto">
            <a:xfrm>
              <a:off x="1810252" y="3765442"/>
              <a:ext cx="146674" cy="146881"/>
            </a:xfrm>
            <a:prstGeom prst="roundRect">
              <a:avLst/>
            </a:prstGeom>
            <a:solidFill>
              <a:schemeClr val="accent3"/>
            </a:solidFill>
            <a:ln>
              <a:noFill/>
            </a:ln>
          </p:spPr>
          <p:txBody>
            <a:bodyPr anchor="ctr"/>
            <a:lstStyle/>
            <a:p>
              <a:pPr algn="ctr"/>
              <a:endParaRPr/>
            </a:p>
          </p:txBody>
        </p:sp>
        <p:sp>
          <p:nvSpPr>
            <p:cNvPr id="443" name="Rectangle: Rounded Corners 168"/>
            <p:cNvSpPr>
              <a:spLocks/>
            </p:cNvSpPr>
            <p:nvPr/>
          </p:nvSpPr>
          <p:spPr bwMode="auto">
            <a:xfrm>
              <a:off x="2014189" y="3765442"/>
              <a:ext cx="146674" cy="146881"/>
            </a:xfrm>
            <a:prstGeom prst="roundRect">
              <a:avLst/>
            </a:prstGeom>
            <a:solidFill>
              <a:schemeClr val="accent3"/>
            </a:solidFill>
            <a:ln>
              <a:noFill/>
            </a:ln>
          </p:spPr>
          <p:txBody>
            <a:bodyPr anchor="ctr"/>
            <a:lstStyle/>
            <a:p>
              <a:pPr algn="ctr"/>
              <a:endParaRPr/>
            </a:p>
          </p:txBody>
        </p:sp>
        <p:sp>
          <p:nvSpPr>
            <p:cNvPr id="444" name="Rectangle: Rounded Corners 169"/>
            <p:cNvSpPr>
              <a:spLocks/>
            </p:cNvSpPr>
            <p:nvPr/>
          </p:nvSpPr>
          <p:spPr bwMode="auto">
            <a:xfrm>
              <a:off x="2218126" y="3765442"/>
              <a:ext cx="146674" cy="146881"/>
            </a:xfrm>
            <a:prstGeom prst="roundRect">
              <a:avLst/>
            </a:prstGeom>
            <a:solidFill>
              <a:schemeClr val="accent3"/>
            </a:solidFill>
            <a:ln>
              <a:noFill/>
            </a:ln>
          </p:spPr>
          <p:txBody>
            <a:bodyPr anchor="ctr"/>
            <a:lstStyle/>
            <a:p>
              <a:pPr algn="ctr"/>
              <a:endParaRPr/>
            </a:p>
          </p:txBody>
        </p:sp>
        <p:sp>
          <p:nvSpPr>
            <p:cNvPr id="445" name="Rectangle: Rounded Corners 170"/>
            <p:cNvSpPr>
              <a:spLocks/>
            </p:cNvSpPr>
            <p:nvPr/>
          </p:nvSpPr>
          <p:spPr bwMode="auto">
            <a:xfrm>
              <a:off x="2422063" y="3765442"/>
              <a:ext cx="146674" cy="146881"/>
            </a:xfrm>
            <a:prstGeom prst="roundRect">
              <a:avLst/>
            </a:prstGeom>
            <a:solidFill>
              <a:schemeClr val="accent3"/>
            </a:solidFill>
            <a:ln>
              <a:noFill/>
            </a:ln>
          </p:spPr>
          <p:txBody>
            <a:bodyPr anchor="ctr"/>
            <a:lstStyle/>
            <a:p>
              <a:pPr algn="ctr"/>
              <a:endParaRPr/>
            </a:p>
          </p:txBody>
        </p:sp>
        <p:sp>
          <p:nvSpPr>
            <p:cNvPr id="446" name="Rectangle: Rounded Corners 171"/>
            <p:cNvSpPr>
              <a:spLocks/>
            </p:cNvSpPr>
            <p:nvPr/>
          </p:nvSpPr>
          <p:spPr bwMode="auto">
            <a:xfrm>
              <a:off x="2626000" y="3765442"/>
              <a:ext cx="146674" cy="146881"/>
            </a:xfrm>
            <a:prstGeom prst="roundRect">
              <a:avLst/>
            </a:prstGeom>
            <a:solidFill>
              <a:schemeClr val="accent3"/>
            </a:solidFill>
            <a:ln>
              <a:noFill/>
            </a:ln>
          </p:spPr>
          <p:txBody>
            <a:bodyPr anchor="ctr"/>
            <a:lstStyle/>
            <a:p>
              <a:pPr algn="ctr"/>
              <a:endParaRPr/>
            </a:p>
          </p:txBody>
        </p:sp>
        <p:sp>
          <p:nvSpPr>
            <p:cNvPr id="447" name="Rectangle: Rounded Corners 172"/>
            <p:cNvSpPr>
              <a:spLocks/>
            </p:cNvSpPr>
            <p:nvPr/>
          </p:nvSpPr>
          <p:spPr bwMode="auto">
            <a:xfrm>
              <a:off x="2829938" y="3765442"/>
              <a:ext cx="146674" cy="146881"/>
            </a:xfrm>
            <a:prstGeom prst="roundRect">
              <a:avLst/>
            </a:prstGeom>
            <a:solidFill>
              <a:schemeClr val="accent3"/>
            </a:solidFill>
            <a:ln>
              <a:noFill/>
            </a:ln>
          </p:spPr>
          <p:txBody>
            <a:bodyPr anchor="ctr"/>
            <a:lstStyle/>
            <a:p>
              <a:pPr algn="ctr"/>
              <a:endParaRPr/>
            </a:p>
          </p:txBody>
        </p:sp>
        <p:sp>
          <p:nvSpPr>
            <p:cNvPr id="428" name="Rectangle: Rounded Corners 153"/>
            <p:cNvSpPr>
              <a:spLocks/>
            </p:cNvSpPr>
            <p:nvPr/>
          </p:nvSpPr>
          <p:spPr bwMode="auto">
            <a:xfrm>
              <a:off x="994504" y="3970362"/>
              <a:ext cx="146674" cy="146881"/>
            </a:xfrm>
            <a:prstGeom prst="roundRect">
              <a:avLst/>
            </a:prstGeom>
            <a:solidFill>
              <a:schemeClr val="accent3"/>
            </a:solidFill>
            <a:ln>
              <a:noFill/>
            </a:ln>
          </p:spPr>
          <p:txBody>
            <a:bodyPr anchor="ctr"/>
            <a:lstStyle/>
            <a:p>
              <a:pPr algn="ctr"/>
              <a:endParaRPr/>
            </a:p>
          </p:txBody>
        </p:sp>
        <p:sp>
          <p:nvSpPr>
            <p:cNvPr id="429" name="Rectangle: Rounded Corners 154"/>
            <p:cNvSpPr>
              <a:spLocks/>
            </p:cNvSpPr>
            <p:nvPr/>
          </p:nvSpPr>
          <p:spPr bwMode="auto">
            <a:xfrm>
              <a:off x="1198441" y="3970362"/>
              <a:ext cx="146674" cy="146881"/>
            </a:xfrm>
            <a:prstGeom prst="roundRect">
              <a:avLst/>
            </a:prstGeom>
            <a:solidFill>
              <a:schemeClr val="accent3"/>
            </a:solidFill>
            <a:ln>
              <a:noFill/>
            </a:ln>
          </p:spPr>
          <p:txBody>
            <a:bodyPr anchor="ctr"/>
            <a:lstStyle/>
            <a:p>
              <a:pPr algn="ctr"/>
              <a:endParaRPr/>
            </a:p>
          </p:txBody>
        </p:sp>
        <p:sp>
          <p:nvSpPr>
            <p:cNvPr id="430" name="Rectangle: Rounded Corners 155"/>
            <p:cNvSpPr>
              <a:spLocks/>
            </p:cNvSpPr>
            <p:nvPr/>
          </p:nvSpPr>
          <p:spPr bwMode="auto">
            <a:xfrm>
              <a:off x="1402378" y="3970362"/>
              <a:ext cx="146674" cy="146881"/>
            </a:xfrm>
            <a:prstGeom prst="roundRect">
              <a:avLst/>
            </a:prstGeom>
            <a:solidFill>
              <a:schemeClr val="accent3"/>
            </a:solidFill>
            <a:ln>
              <a:noFill/>
            </a:ln>
          </p:spPr>
          <p:txBody>
            <a:bodyPr anchor="ctr"/>
            <a:lstStyle/>
            <a:p>
              <a:pPr algn="ctr"/>
              <a:endParaRPr/>
            </a:p>
          </p:txBody>
        </p:sp>
        <p:sp>
          <p:nvSpPr>
            <p:cNvPr id="431" name="Rectangle: Rounded Corners 156"/>
            <p:cNvSpPr>
              <a:spLocks/>
            </p:cNvSpPr>
            <p:nvPr/>
          </p:nvSpPr>
          <p:spPr bwMode="auto">
            <a:xfrm>
              <a:off x="1606315" y="3970362"/>
              <a:ext cx="146674" cy="146881"/>
            </a:xfrm>
            <a:prstGeom prst="roundRect">
              <a:avLst/>
            </a:prstGeom>
            <a:solidFill>
              <a:schemeClr val="accent3"/>
            </a:solidFill>
            <a:ln>
              <a:noFill/>
            </a:ln>
          </p:spPr>
          <p:txBody>
            <a:bodyPr anchor="ctr"/>
            <a:lstStyle/>
            <a:p>
              <a:pPr algn="ctr"/>
              <a:endParaRPr/>
            </a:p>
          </p:txBody>
        </p:sp>
        <p:sp>
          <p:nvSpPr>
            <p:cNvPr id="432" name="Rectangle: Rounded Corners 157"/>
            <p:cNvSpPr>
              <a:spLocks/>
            </p:cNvSpPr>
            <p:nvPr/>
          </p:nvSpPr>
          <p:spPr bwMode="auto">
            <a:xfrm>
              <a:off x="1810252" y="3970362"/>
              <a:ext cx="146674" cy="146881"/>
            </a:xfrm>
            <a:prstGeom prst="roundRect">
              <a:avLst/>
            </a:prstGeom>
            <a:solidFill>
              <a:schemeClr val="accent3"/>
            </a:solidFill>
            <a:ln>
              <a:noFill/>
            </a:ln>
          </p:spPr>
          <p:txBody>
            <a:bodyPr anchor="ctr"/>
            <a:lstStyle/>
            <a:p>
              <a:pPr algn="ctr"/>
              <a:endParaRPr/>
            </a:p>
          </p:txBody>
        </p:sp>
        <p:sp>
          <p:nvSpPr>
            <p:cNvPr id="433" name="Rectangle: Rounded Corners 158"/>
            <p:cNvSpPr>
              <a:spLocks/>
            </p:cNvSpPr>
            <p:nvPr/>
          </p:nvSpPr>
          <p:spPr bwMode="auto">
            <a:xfrm>
              <a:off x="2014189" y="3970362"/>
              <a:ext cx="146674" cy="146881"/>
            </a:xfrm>
            <a:prstGeom prst="roundRect">
              <a:avLst/>
            </a:prstGeom>
            <a:solidFill>
              <a:schemeClr val="accent3"/>
            </a:solidFill>
            <a:ln>
              <a:noFill/>
            </a:ln>
          </p:spPr>
          <p:txBody>
            <a:bodyPr anchor="ctr"/>
            <a:lstStyle/>
            <a:p>
              <a:pPr algn="ctr"/>
              <a:endParaRPr/>
            </a:p>
          </p:txBody>
        </p:sp>
        <p:sp>
          <p:nvSpPr>
            <p:cNvPr id="434" name="Rectangle: Rounded Corners 159"/>
            <p:cNvSpPr>
              <a:spLocks/>
            </p:cNvSpPr>
            <p:nvPr/>
          </p:nvSpPr>
          <p:spPr bwMode="auto">
            <a:xfrm>
              <a:off x="2218126" y="3970362"/>
              <a:ext cx="146674" cy="146881"/>
            </a:xfrm>
            <a:prstGeom prst="roundRect">
              <a:avLst/>
            </a:prstGeom>
            <a:solidFill>
              <a:schemeClr val="accent3"/>
            </a:solidFill>
            <a:ln>
              <a:noFill/>
            </a:ln>
          </p:spPr>
          <p:txBody>
            <a:bodyPr anchor="ctr"/>
            <a:lstStyle/>
            <a:p>
              <a:pPr algn="ctr"/>
              <a:endParaRPr/>
            </a:p>
          </p:txBody>
        </p:sp>
        <p:sp>
          <p:nvSpPr>
            <p:cNvPr id="435" name="Rectangle: Rounded Corners 160"/>
            <p:cNvSpPr>
              <a:spLocks/>
            </p:cNvSpPr>
            <p:nvPr/>
          </p:nvSpPr>
          <p:spPr bwMode="auto">
            <a:xfrm>
              <a:off x="2422063" y="3970362"/>
              <a:ext cx="146674" cy="146881"/>
            </a:xfrm>
            <a:prstGeom prst="roundRect">
              <a:avLst/>
            </a:prstGeom>
            <a:solidFill>
              <a:schemeClr val="accent3"/>
            </a:solidFill>
            <a:ln>
              <a:noFill/>
            </a:ln>
          </p:spPr>
          <p:txBody>
            <a:bodyPr anchor="ctr"/>
            <a:lstStyle/>
            <a:p>
              <a:pPr algn="ctr"/>
              <a:endParaRPr/>
            </a:p>
          </p:txBody>
        </p:sp>
        <p:sp>
          <p:nvSpPr>
            <p:cNvPr id="436" name="Rectangle: Rounded Corners 161"/>
            <p:cNvSpPr>
              <a:spLocks/>
            </p:cNvSpPr>
            <p:nvPr/>
          </p:nvSpPr>
          <p:spPr bwMode="auto">
            <a:xfrm>
              <a:off x="2626000" y="3970362"/>
              <a:ext cx="146674" cy="146881"/>
            </a:xfrm>
            <a:prstGeom prst="roundRect">
              <a:avLst/>
            </a:prstGeom>
            <a:solidFill>
              <a:schemeClr val="accent3"/>
            </a:solidFill>
            <a:ln>
              <a:noFill/>
            </a:ln>
          </p:spPr>
          <p:txBody>
            <a:bodyPr anchor="ctr"/>
            <a:lstStyle/>
            <a:p>
              <a:pPr algn="ctr"/>
              <a:endParaRPr/>
            </a:p>
          </p:txBody>
        </p:sp>
        <p:sp>
          <p:nvSpPr>
            <p:cNvPr id="437" name="Rectangle: Rounded Corners 162"/>
            <p:cNvSpPr>
              <a:spLocks/>
            </p:cNvSpPr>
            <p:nvPr/>
          </p:nvSpPr>
          <p:spPr bwMode="auto">
            <a:xfrm>
              <a:off x="2829938" y="3970362"/>
              <a:ext cx="146674" cy="146881"/>
            </a:xfrm>
            <a:prstGeom prst="roundRect">
              <a:avLst/>
            </a:prstGeom>
            <a:solidFill>
              <a:schemeClr val="accent3"/>
            </a:solidFill>
            <a:ln>
              <a:noFill/>
            </a:ln>
          </p:spPr>
          <p:txBody>
            <a:bodyPr anchor="ctr"/>
            <a:lstStyle/>
            <a:p>
              <a:pPr algn="ctr"/>
              <a:endParaRPr/>
            </a:p>
          </p:txBody>
        </p:sp>
        <p:sp>
          <p:nvSpPr>
            <p:cNvPr id="418" name="Rectangle: Rounded Corners 143"/>
            <p:cNvSpPr>
              <a:spLocks/>
            </p:cNvSpPr>
            <p:nvPr/>
          </p:nvSpPr>
          <p:spPr bwMode="auto">
            <a:xfrm>
              <a:off x="994504" y="4175281"/>
              <a:ext cx="146674" cy="146881"/>
            </a:xfrm>
            <a:prstGeom prst="roundRect">
              <a:avLst/>
            </a:prstGeom>
            <a:solidFill>
              <a:schemeClr val="accent3"/>
            </a:solidFill>
            <a:ln>
              <a:noFill/>
            </a:ln>
          </p:spPr>
          <p:txBody>
            <a:bodyPr anchor="ctr"/>
            <a:lstStyle/>
            <a:p>
              <a:pPr algn="ctr"/>
              <a:endParaRPr/>
            </a:p>
          </p:txBody>
        </p:sp>
        <p:sp>
          <p:nvSpPr>
            <p:cNvPr id="419" name="Rectangle: Rounded Corners 144"/>
            <p:cNvSpPr>
              <a:spLocks/>
            </p:cNvSpPr>
            <p:nvPr/>
          </p:nvSpPr>
          <p:spPr bwMode="auto">
            <a:xfrm>
              <a:off x="1198441" y="4175281"/>
              <a:ext cx="146674" cy="146881"/>
            </a:xfrm>
            <a:prstGeom prst="roundRect">
              <a:avLst/>
            </a:prstGeom>
            <a:solidFill>
              <a:schemeClr val="accent3"/>
            </a:solidFill>
            <a:ln>
              <a:noFill/>
            </a:ln>
          </p:spPr>
          <p:txBody>
            <a:bodyPr anchor="ctr"/>
            <a:lstStyle/>
            <a:p>
              <a:pPr algn="ctr"/>
              <a:endParaRPr/>
            </a:p>
          </p:txBody>
        </p:sp>
        <p:sp>
          <p:nvSpPr>
            <p:cNvPr id="420" name="Rectangle: Rounded Corners 145"/>
            <p:cNvSpPr>
              <a:spLocks/>
            </p:cNvSpPr>
            <p:nvPr/>
          </p:nvSpPr>
          <p:spPr bwMode="auto">
            <a:xfrm>
              <a:off x="1402378" y="4175281"/>
              <a:ext cx="146674" cy="146881"/>
            </a:xfrm>
            <a:prstGeom prst="roundRect">
              <a:avLst/>
            </a:prstGeom>
            <a:solidFill>
              <a:schemeClr val="accent3"/>
            </a:solidFill>
            <a:ln>
              <a:noFill/>
            </a:ln>
          </p:spPr>
          <p:txBody>
            <a:bodyPr anchor="ctr"/>
            <a:lstStyle/>
            <a:p>
              <a:pPr algn="ctr"/>
              <a:endParaRPr/>
            </a:p>
          </p:txBody>
        </p:sp>
        <p:sp>
          <p:nvSpPr>
            <p:cNvPr id="421" name="Rectangle: Rounded Corners 146"/>
            <p:cNvSpPr>
              <a:spLocks/>
            </p:cNvSpPr>
            <p:nvPr/>
          </p:nvSpPr>
          <p:spPr bwMode="auto">
            <a:xfrm>
              <a:off x="1606315" y="4175281"/>
              <a:ext cx="146674" cy="146881"/>
            </a:xfrm>
            <a:prstGeom prst="roundRect">
              <a:avLst/>
            </a:prstGeom>
            <a:solidFill>
              <a:schemeClr val="accent3"/>
            </a:solidFill>
            <a:ln>
              <a:noFill/>
            </a:ln>
          </p:spPr>
          <p:txBody>
            <a:bodyPr anchor="ctr"/>
            <a:lstStyle/>
            <a:p>
              <a:pPr algn="ctr"/>
              <a:endParaRPr/>
            </a:p>
          </p:txBody>
        </p:sp>
        <p:sp>
          <p:nvSpPr>
            <p:cNvPr id="422" name="Rectangle: Rounded Corners 147"/>
            <p:cNvSpPr>
              <a:spLocks/>
            </p:cNvSpPr>
            <p:nvPr/>
          </p:nvSpPr>
          <p:spPr bwMode="auto">
            <a:xfrm>
              <a:off x="1810252" y="4175281"/>
              <a:ext cx="146674" cy="146881"/>
            </a:xfrm>
            <a:prstGeom prst="roundRect">
              <a:avLst/>
            </a:prstGeom>
            <a:solidFill>
              <a:schemeClr val="accent3"/>
            </a:solidFill>
            <a:ln>
              <a:noFill/>
            </a:ln>
          </p:spPr>
          <p:txBody>
            <a:bodyPr anchor="ctr"/>
            <a:lstStyle/>
            <a:p>
              <a:pPr algn="ctr"/>
              <a:endParaRPr/>
            </a:p>
          </p:txBody>
        </p:sp>
        <p:sp>
          <p:nvSpPr>
            <p:cNvPr id="423" name="Rectangle: Rounded Corners 148"/>
            <p:cNvSpPr>
              <a:spLocks/>
            </p:cNvSpPr>
            <p:nvPr/>
          </p:nvSpPr>
          <p:spPr bwMode="auto">
            <a:xfrm>
              <a:off x="2014189" y="4175281"/>
              <a:ext cx="146674" cy="146881"/>
            </a:xfrm>
            <a:prstGeom prst="roundRect">
              <a:avLst/>
            </a:prstGeom>
            <a:solidFill>
              <a:schemeClr val="accent3"/>
            </a:solidFill>
            <a:ln>
              <a:noFill/>
            </a:ln>
          </p:spPr>
          <p:txBody>
            <a:bodyPr anchor="ctr"/>
            <a:lstStyle/>
            <a:p>
              <a:pPr algn="ctr"/>
              <a:endParaRPr/>
            </a:p>
          </p:txBody>
        </p:sp>
        <p:sp>
          <p:nvSpPr>
            <p:cNvPr id="424" name="Rectangle: Rounded Corners 149"/>
            <p:cNvSpPr>
              <a:spLocks/>
            </p:cNvSpPr>
            <p:nvPr/>
          </p:nvSpPr>
          <p:spPr bwMode="auto">
            <a:xfrm>
              <a:off x="2218126" y="4175281"/>
              <a:ext cx="146674" cy="146881"/>
            </a:xfrm>
            <a:prstGeom prst="roundRect">
              <a:avLst/>
            </a:prstGeom>
            <a:solidFill>
              <a:schemeClr val="accent3"/>
            </a:solidFill>
            <a:ln>
              <a:noFill/>
            </a:ln>
          </p:spPr>
          <p:txBody>
            <a:bodyPr anchor="ctr"/>
            <a:lstStyle/>
            <a:p>
              <a:pPr algn="ctr"/>
              <a:endParaRPr/>
            </a:p>
          </p:txBody>
        </p:sp>
        <p:sp>
          <p:nvSpPr>
            <p:cNvPr id="425" name="Rectangle: Rounded Corners 150"/>
            <p:cNvSpPr>
              <a:spLocks/>
            </p:cNvSpPr>
            <p:nvPr/>
          </p:nvSpPr>
          <p:spPr bwMode="auto">
            <a:xfrm>
              <a:off x="2422063" y="4175281"/>
              <a:ext cx="146674" cy="146881"/>
            </a:xfrm>
            <a:prstGeom prst="roundRect">
              <a:avLst/>
            </a:prstGeom>
            <a:solidFill>
              <a:schemeClr val="accent3"/>
            </a:solidFill>
            <a:ln>
              <a:noFill/>
            </a:ln>
          </p:spPr>
          <p:txBody>
            <a:bodyPr anchor="ctr"/>
            <a:lstStyle/>
            <a:p>
              <a:pPr algn="ctr"/>
              <a:endParaRPr/>
            </a:p>
          </p:txBody>
        </p:sp>
        <p:sp>
          <p:nvSpPr>
            <p:cNvPr id="426" name="Rectangle: Rounded Corners 151"/>
            <p:cNvSpPr>
              <a:spLocks/>
            </p:cNvSpPr>
            <p:nvPr/>
          </p:nvSpPr>
          <p:spPr bwMode="auto">
            <a:xfrm>
              <a:off x="2626000" y="4175281"/>
              <a:ext cx="146674" cy="146881"/>
            </a:xfrm>
            <a:prstGeom prst="roundRect">
              <a:avLst/>
            </a:prstGeom>
            <a:solidFill>
              <a:schemeClr val="accent3"/>
            </a:solidFill>
            <a:ln>
              <a:noFill/>
            </a:ln>
          </p:spPr>
          <p:txBody>
            <a:bodyPr anchor="ctr"/>
            <a:lstStyle/>
            <a:p>
              <a:pPr algn="ctr"/>
              <a:endParaRPr/>
            </a:p>
          </p:txBody>
        </p:sp>
        <p:sp>
          <p:nvSpPr>
            <p:cNvPr id="427" name="Rectangle: Rounded Corners 152"/>
            <p:cNvSpPr>
              <a:spLocks/>
            </p:cNvSpPr>
            <p:nvPr/>
          </p:nvSpPr>
          <p:spPr bwMode="auto">
            <a:xfrm>
              <a:off x="2829938" y="4175281"/>
              <a:ext cx="146674" cy="146881"/>
            </a:xfrm>
            <a:prstGeom prst="roundRect">
              <a:avLst/>
            </a:prstGeom>
            <a:solidFill>
              <a:schemeClr val="accent3"/>
            </a:solidFill>
            <a:ln>
              <a:noFill/>
            </a:ln>
          </p:spPr>
          <p:txBody>
            <a:bodyPr anchor="ctr"/>
            <a:lstStyle/>
            <a:p>
              <a:pPr algn="ctr"/>
              <a:endParaRPr/>
            </a:p>
          </p:txBody>
        </p:sp>
        <p:sp>
          <p:nvSpPr>
            <p:cNvPr id="408" name="Rectangle: Rounded Corners 133"/>
            <p:cNvSpPr>
              <a:spLocks/>
            </p:cNvSpPr>
            <p:nvPr/>
          </p:nvSpPr>
          <p:spPr bwMode="auto">
            <a:xfrm>
              <a:off x="994504" y="4380201"/>
              <a:ext cx="146674" cy="146881"/>
            </a:xfrm>
            <a:prstGeom prst="roundRect">
              <a:avLst/>
            </a:prstGeom>
            <a:solidFill>
              <a:schemeClr val="accent3"/>
            </a:solidFill>
            <a:ln>
              <a:noFill/>
            </a:ln>
          </p:spPr>
          <p:txBody>
            <a:bodyPr anchor="ctr"/>
            <a:lstStyle/>
            <a:p>
              <a:pPr algn="ctr"/>
              <a:endParaRPr/>
            </a:p>
          </p:txBody>
        </p:sp>
        <p:sp>
          <p:nvSpPr>
            <p:cNvPr id="409" name="Rectangle: Rounded Corners 134"/>
            <p:cNvSpPr>
              <a:spLocks/>
            </p:cNvSpPr>
            <p:nvPr/>
          </p:nvSpPr>
          <p:spPr bwMode="auto">
            <a:xfrm>
              <a:off x="1198441" y="4380201"/>
              <a:ext cx="146674" cy="146881"/>
            </a:xfrm>
            <a:prstGeom prst="roundRect">
              <a:avLst/>
            </a:prstGeom>
            <a:solidFill>
              <a:schemeClr val="accent3"/>
            </a:solidFill>
            <a:ln>
              <a:noFill/>
            </a:ln>
          </p:spPr>
          <p:txBody>
            <a:bodyPr anchor="ctr"/>
            <a:lstStyle/>
            <a:p>
              <a:pPr algn="ctr"/>
              <a:endParaRPr/>
            </a:p>
          </p:txBody>
        </p:sp>
        <p:sp>
          <p:nvSpPr>
            <p:cNvPr id="410" name="Rectangle: Rounded Corners 135"/>
            <p:cNvSpPr>
              <a:spLocks/>
            </p:cNvSpPr>
            <p:nvPr/>
          </p:nvSpPr>
          <p:spPr bwMode="auto">
            <a:xfrm>
              <a:off x="1402378" y="4380201"/>
              <a:ext cx="146674" cy="146881"/>
            </a:xfrm>
            <a:prstGeom prst="roundRect">
              <a:avLst/>
            </a:prstGeom>
            <a:solidFill>
              <a:schemeClr val="accent3"/>
            </a:solidFill>
            <a:ln>
              <a:noFill/>
            </a:ln>
          </p:spPr>
          <p:txBody>
            <a:bodyPr anchor="ctr"/>
            <a:lstStyle/>
            <a:p>
              <a:pPr algn="ctr"/>
              <a:endParaRPr/>
            </a:p>
          </p:txBody>
        </p:sp>
        <p:sp>
          <p:nvSpPr>
            <p:cNvPr id="411" name="Rectangle: Rounded Corners 136"/>
            <p:cNvSpPr>
              <a:spLocks/>
            </p:cNvSpPr>
            <p:nvPr/>
          </p:nvSpPr>
          <p:spPr bwMode="auto">
            <a:xfrm>
              <a:off x="1606315" y="4380201"/>
              <a:ext cx="146674" cy="146881"/>
            </a:xfrm>
            <a:prstGeom prst="roundRect">
              <a:avLst/>
            </a:prstGeom>
            <a:solidFill>
              <a:schemeClr val="accent3"/>
            </a:solidFill>
            <a:ln>
              <a:noFill/>
            </a:ln>
          </p:spPr>
          <p:txBody>
            <a:bodyPr anchor="ctr"/>
            <a:lstStyle/>
            <a:p>
              <a:pPr algn="ctr"/>
              <a:endParaRPr/>
            </a:p>
          </p:txBody>
        </p:sp>
        <p:sp>
          <p:nvSpPr>
            <p:cNvPr id="412" name="Rectangle: Rounded Corners 137"/>
            <p:cNvSpPr>
              <a:spLocks/>
            </p:cNvSpPr>
            <p:nvPr/>
          </p:nvSpPr>
          <p:spPr bwMode="auto">
            <a:xfrm>
              <a:off x="1810252" y="4380201"/>
              <a:ext cx="146674" cy="146881"/>
            </a:xfrm>
            <a:prstGeom prst="roundRect">
              <a:avLst/>
            </a:prstGeom>
            <a:solidFill>
              <a:schemeClr val="accent3"/>
            </a:solidFill>
            <a:ln>
              <a:noFill/>
            </a:ln>
          </p:spPr>
          <p:txBody>
            <a:bodyPr anchor="ctr"/>
            <a:lstStyle/>
            <a:p>
              <a:pPr algn="ctr"/>
              <a:endParaRPr/>
            </a:p>
          </p:txBody>
        </p:sp>
        <p:sp>
          <p:nvSpPr>
            <p:cNvPr id="413" name="Rectangle: Rounded Corners 138"/>
            <p:cNvSpPr>
              <a:spLocks/>
            </p:cNvSpPr>
            <p:nvPr/>
          </p:nvSpPr>
          <p:spPr bwMode="auto">
            <a:xfrm>
              <a:off x="2014189" y="4380201"/>
              <a:ext cx="146674" cy="146881"/>
            </a:xfrm>
            <a:prstGeom prst="roundRect">
              <a:avLst/>
            </a:prstGeom>
            <a:solidFill>
              <a:schemeClr val="accent3"/>
            </a:solidFill>
            <a:ln>
              <a:noFill/>
            </a:ln>
          </p:spPr>
          <p:txBody>
            <a:bodyPr anchor="ctr"/>
            <a:lstStyle/>
            <a:p>
              <a:pPr algn="ctr"/>
              <a:endParaRPr/>
            </a:p>
          </p:txBody>
        </p:sp>
        <p:sp>
          <p:nvSpPr>
            <p:cNvPr id="414" name="Rectangle: Rounded Corners 139"/>
            <p:cNvSpPr>
              <a:spLocks/>
            </p:cNvSpPr>
            <p:nvPr/>
          </p:nvSpPr>
          <p:spPr bwMode="auto">
            <a:xfrm>
              <a:off x="2218126" y="4380201"/>
              <a:ext cx="146674" cy="146881"/>
            </a:xfrm>
            <a:prstGeom prst="roundRect">
              <a:avLst/>
            </a:prstGeom>
            <a:solidFill>
              <a:schemeClr val="accent3"/>
            </a:solidFill>
            <a:ln>
              <a:noFill/>
            </a:ln>
          </p:spPr>
          <p:txBody>
            <a:bodyPr anchor="ctr"/>
            <a:lstStyle/>
            <a:p>
              <a:pPr algn="ctr"/>
              <a:endParaRPr/>
            </a:p>
          </p:txBody>
        </p:sp>
        <p:sp>
          <p:nvSpPr>
            <p:cNvPr id="415" name="Rectangle: Rounded Corners 140"/>
            <p:cNvSpPr>
              <a:spLocks/>
            </p:cNvSpPr>
            <p:nvPr/>
          </p:nvSpPr>
          <p:spPr bwMode="auto">
            <a:xfrm>
              <a:off x="2422063" y="4380201"/>
              <a:ext cx="146674" cy="146881"/>
            </a:xfrm>
            <a:prstGeom prst="roundRect">
              <a:avLst/>
            </a:prstGeom>
            <a:solidFill>
              <a:schemeClr val="accent3"/>
            </a:solidFill>
            <a:ln>
              <a:noFill/>
            </a:ln>
          </p:spPr>
          <p:txBody>
            <a:bodyPr anchor="ctr"/>
            <a:lstStyle/>
            <a:p>
              <a:pPr algn="ctr"/>
              <a:endParaRPr/>
            </a:p>
          </p:txBody>
        </p:sp>
        <p:sp>
          <p:nvSpPr>
            <p:cNvPr id="416" name="Rectangle: Rounded Corners 141"/>
            <p:cNvSpPr>
              <a:spLocks/>
            </p:cNvSpPr>
            <p:nvPr/>
          </p:nvSpPr>
          <p:spPr bwMode="auto">
            <a:xfrm>
              <a:off x="2626000" y="4380201"/>
              <a:ext cx="146674" cy="146881"/>
            </a:xfrm>
            <a:prstGeom prst="roundRect">
              <a:avLst/>
            </a:prstGeom>
            <a:solidFill>
              <a:schemeClr val="accent3"/>
            </a:solidFill>
            <a:ln>
              <a:noFill/>
            </a:ln>
          </p:spPr>
          <p:txBody>
            <a:bodyPr anchor="ctr"/>
            <a:lstStyle/>
            <a:p>
              <a:pPr algn="ctr"/>
              <a:endParaRPr/>
            </a:p>
          </p:txBody>
        </p:sp>
        <p:sp>
          <p:nvSpPr>
            <p:cNvPr id="417" name="Rectangle: Rounded Corners 142"/>
            <p:cNvSpPr>
              <a:spLocks/>
            </p:cNvSpPr>
            <p:nvPr/>
          </p:nvSpPr>
          <p:spPr bwMode="auto">
            <a:xfrm>
              <a:off x="2829938" y="4380201"/>
              <a:ext cx="146674" cy="146881"/>
            </a:xfrm>
            <a:prstGeom prst="roundRect">
              <a:avLst/>
            </a:prstGeom>
            <a:solidFill>
              <a:schemeClr val="accent3"/>
            </a:solidFill>
            <a:ln>
              <a:noFill/>
            </a:ln>
          </p:spPr>
          <p:txBody>
            <a:bodyPr anchor="ctr"/>
            <a:lstStyle/>
            <a:p>
              <a:pPr algn="ctr"/>
              <a:endParaRPr/>
            </a:p>
          </p:txBody>
        </p:sp>
        <p:sp>
          <p:nvSpPr>
            <p:cNvPr id="398" name="Rectangle: Rounded Corners 123"/>
            <p:cNvSpPr>
              <a:spLocks/>
            </p:cNvSpPr>
            <p:nvPr/>
          </p:nvSpPr>
          <p:spPr bwMode="auto">
            <a:xfrm>
              <a:off x="994504" y="4585120"/>
              <a:ext cx="146674" cy="146881"/>
            </a:xfrm>
            <a:prstGeom prst="roundRect">
              <a:avLst/>
            </a:prstGeom>
            <a:solidFill>
              <a:schemeClr val="accent3"/>
            </a:solidFill>
            <a:ln>
              <a:noFill/>
            </a:ln>
          </p:spPr>
          <p:txBody>
            <a:bodyPr anchor="ctr"/>
            <a:lstStyle/>
            <a:p>
              <a:pPr algn="ctr"/>
              <a:endParaRPr/>
            </a:p>
          </p:txBody>
        </p:sp>
        <p:sp>
          <p:nvSpPr>
            <p:cNvPr id="399" name="Rectangle: Rounded Corners 124"/>
            <p:cNvSpPr>
              <a:spLocks/>
            </p:cNvSpPr>
            <p:nvPr/>
          </p:nvSpPr>
          <p:spPr bwMode="auto">
            <a:xfrm>
              <a:off x="1198441" y="4585120"/>
              <a:ext cx="146674" cy="146881"/>
            </a:xfrm>
            <a:prstGeom prst="roundRect">
              <a:avLst/>
            </a:prstGeom>
            <a:solidFill>
              <a:schemeClr val="accent3"/>
            </a:solidFill>
            <a:ln>
              <a:noFill/>
            </a:ln>
          </p:spPr>
          <p:txBody>
            <a:bodyPr anchor="ctr"/>
            <a:lstStyle/>
            <a:p>
              <a:pPr algn="ctr"/>
              <a:endParaRPr/>
            </a:p>
          </p:txBody>
        </p:sp>
        <p:sp>
          <p:nvSpPr>
            <p:cNvPr id="400" name="Rectangle: Rounded Corners 125"/>
            <p:cNvSpPr>
              <a:spLocks/>
            </p:cNvSpPr>
            <p:nvPr/>
          </p:nvSpPr>
          <p:spPr bwMode="auto">
            <a:xfrm>
              <a:off x="1402378" y="4585120"/>
              <a:ext cx="146674" cy="146881"/>
            </a:xfrm>
            <a:prstGeom prst="roundRect">
              <a:avLst/>
            </a:prstGeom>
            <a:solidFill>
              <a:schemeClr val="accent3"/>
            </a:solidFill>
            <a:ln>
              <a:noFill/>
            </a:ln>
          </p:spPr>
          <p:txBody>
            <a:bodyPr anchor="ctr"/>
            <a:lstStyle/>
            <a:p>
              <a:pPr algn="ctr"/>
              <a:endParaRPr/>
            </a:p>
          </p:txBody>
        </p:sp>
        <p:sp>
          <p:nvSpPr>
            <p:cNvPr id="401" name="Rectangle: Rounded Corners 126"/>
            <p:cNvSpPr>
              <a:spLocks/>
            </p:cNvSpPr>
            <p:nvPr/>
          </p:nvSpPr>
          <p:spPr bwMode="auto">
            <a:xfrm>
              <a:off x="1606315" y="4585120"/>
              <a:ext cx="146674" cy="146881"/>
            </a:xfrm>
            <a:prstGeom prst="roundRect">
              <a:avLst/>
            </a:prstGeom>
            <a:solidFill>
              <a:schemeClr val="accent3"/>
            </a:solidFill>
            <a:ln>
              <a:noFill/>
            </a:ln>
          </p:spPr>
          <p:txBody>
            <a:bodyPr anchor="ctr"/>
            <a:lstStyle/>
            <a:p>
              <a:pPr algn="ctr"/>
              <a:endParaRPr/>
            </a:p>
          </p:txBody>
        </p:sp>
        <p:sp>
          <p:nvSpPr>
            <p:cNvPr id="402" name="Rectangle: Rounded Corners 127"/>
            <p:cNvSpPr>
              <a:spLocks/>
            </p:cNvSpPr>
            <p:nvPr/>
          </p:nvSpPr>
          <p:spPr bwMode="auto">
            <a:xfrm>
              <a:off x="1810252" y="4585120"/>
              <a:ext cx="146674" cy="146881"/>
            </a:xfrm>
            <a:prstGeom prst="roundRect">
              <a:avLst/>
            </a:prstGeom>
            <a:solidFill>
              <a:schemeClr val="accent3"/>
            </a:solidFill>
            <a:ln>
              <a:noFill/>
            </a:ln>
          </p:spPr>
          <p:txBody>
            <a:bodyPr anchor="ctr"/>
            <a:lstStyle/>
            <a:p>
              <a:pPr algn="ctr"/>
              <a:endParaRPr/>
            </a:p>
          </p:txBody>
        </p:sp>
        <p:sp>
          <p:nvSpPr>
            <p:cNvPr id="403" name="Rectangle: Rounded Corners 128"/>
            <p:cNvSpPr>
              <a:spLocks/>
            </p:cNvSpPr>
            <p:nvPr/>
          </p:nvSpPr>
          <p:spPr bwMode="auto">
            <a:xfrm>
              <a:off x="2014189" y="4585120"/>
              <a:ext cx="146674" cy="146881"/>
            </a:xfrm>
            <a:prstGeom prst="roundRect">
              <a:avLst/>
            </a:prstGeom>
            <a:solidFill>
              <a:schemeClr val="accent3"/>
            </a:solidFill>
            <a:ln>
              <a:noFill/>
            </a:ln>
          </p:spPr>
          <p:txBody>
            <a:bodyPr anchor="ctr"/>
            <a:lstStyle/>
            <a:p>
              <a:pPr algn="ctr"/>
              <a:endParaRPr/>
            </a:p>
          </p:txBody>
        </p:sp>
        <p:sp>
          <p:nvSpPr>
            <p:cNvPr id="404" name="Rectangle: Rounded Corners 129"/>
            <p:cNvSpPr>
              <a:spLocks/>
            </p:cNvSpPr>
            <p:nvPr/>
          </p:nvSpPr>
          <p:spPr bwMode="auto">
            <a:xfrm>
              <a:off x="2218126" y="4585120"/>
              <a:ext cx="146674" cy="146881"/>
            </a:xfrm>
            <a:prstGeom prst="roundRect">
              <a:avLst/>
            </a:prstGeom>
            <a:solidFill>
              <a:schemeClr val="accent3"/>
            </a:solidFill>
            <a:ln>
              <a:noFill/>
            </a:ln>
          </p:spPr>
          <p:txBody>
            <a:bodyPr anchor="ctr"/>
            <a:lstStyle/>
            <a:p>
              <a:pPr algn="ctr"/>
              <a:endParaRPr/>
            </a:p>
          </p:txBody>
        </p:sp>
        <p:sp>
          <p:nvSpPr>
            <p:cNvPr id="405" name="Rectangle: Rounded Corners 130"/>
            <p:cNvSpPr>
              <a:spLocks/>
            </p:cNvSpPr>
            <p:nvPr/>
          </p:nvSpPr>
          <p:spPr bwMode="auto">
            <a:xfrm>
              <a:off x="2422063" y="4585120"/>
              <a:ext cx="146674" cy="146881"/>
            </a:xfrm>
            <a:prstGeom prst="roundRect">
              <a:avLst/>
            </a:prstGeom>
            <a:solidFill>
              <a:schemeClr val="accent3"/>
            </a:solidFill>
            <a:ln>
              <a:noFill/>
            </a:ln>
          </p:spPr>
          <p:txBody>
            <a:bodyPr anchor="ctr"/>
            <a:lstStyle/>
            <a:p>
              <a:pPr algn="ctr"/>
              <a:endParaRPr/>
            </a:p>
          </p:txBody>
        </p:sp>
        <p:sp>
          <p:nvSpPr>
            <p:cNvPr id="406" name="Rectangle: Rounded Corners 131"/>
            <p:cNvSpPr>
              <a:spLocks/>
            </p:cNvSpPr>
            <p:nvPr/>
          </p:nvSpPr>
          <p:spPr bwMode="auto">
            <a:xfrm>
              <a:off x="2626000" y="4585120"/>
              <a:ext cx="146674" cy="146881"/>
            </a:xfrm>
            <a:prstGeom prst="roundRect">
              <a:avLst/>
            </a:prstGeom>
            <a:solidFill>
              <a:schemeClr val="accent3"/>
            </a:solidFill>
            <a:ln>
              <a:noFill/>
            </a:ln>
          </p:spPr>
          <p:txBody>
            <a:bodyPr anchor="ctr"/>
            <a:lstStyle/>
            <a:p>
              <a:pPr algn="ctr"/>
              <a:endParaRPr/>
            </a:p>
          </p:txBody>
        </p:sp>
        <p:sp>
          <p:nvSpPr>
            <p:cNvPr id="407" name="Rectangle: Rounded Corners 132"/>
            <p:cNvSpPr>
              <a:spLocks/>
            </p:cNvSpPr>
            <p:nvPr/>
          </p:nvSpPr>
          <p:spPr bwMode="auto">
            <a:xfrm>
              <a:off x="2829938" y="4585120"/>
              <a:ext cx="146674" cy="146881"/>
            </a:xfrm>
            <a:prstGeom prst="roundRect">
              <a:avLst/>
            </a:prstGeom>
            <a:solidFill>
              <a:schemeClr val="accent3"/>
            </a:solidFill>
            <a:ln>
              <a:noFill/>
            </a:ln>
          </p:spPr>
          <p:txBody>
            <a:bodyPr anchor="ctr"/>
            <a:lstStyle/>
            <a:p>
              <a:pPr algn="ctr"/>
              <a:endParaRPr/>
            </a:p>
          </p:txBody>
        </p:sp>
        <p:sp>
          <p:nvSpPr>
            <p:cNvPr id="388" name="Rectangle: Rounded Corners 113"/>
            <p:cNvSpPr>
              <a:spLocks/>
            </p:cNvSpPr>
            <p:nvPr/>
          </p:nvSpPr>
          <p:spPr bwMode="auto">
            <a:xfrm>
              <a:off x="994504" y="4790040"/>
              <a:ext cx="146674" cy="146881"/>
            </a:xfrm>
            <a:prstGeom prst="roundRect">
              <a:avLst/>
            </a:prstGeom>
            <a:solidFill>
              <a:schemeClr val="accent3"/>
            </a:solidFill>
            <a:ln>
              <a:noFill/>
            </a:ln>
          </p:spPr>
          <p:txBody>
            <a:bodyPr anchor="ctr"/>
            <a:lstStyle/>
            <a:p>
              <a:pPr algn="ctr"/>
              <a:endParaRPr/>
            </a:p>
          </p:txBody>
        </p:sp>
        <p:sp>
          <p:nvSpPr>
            <p:cNvPr id="389" name="Rectangle: Rounded Corners 114"/>
            <p:cNvSpPr>
              <a:spLocks/>
            </p:cNvSpPr>
            <p:nvPr/>
          </p:nvSpPr>
          <p:spPr bwMode="auto">
            <a:xfrm>
              <a:off x="1198441" y="4790040"/>
              <a:ext cx="146674" cy="146881"/>
            </a:xfrm>
            <a:prstGeom prst="roundRect">
              <a:avLst/>
            </a:prstGeom>
            <a:solidFill>
              <a:schemeClr val="accent3"/>
            </a:solidFill>
            <a:ln>
              <a:noFill/>
            </a:ln>
          </p:spPr>
          <p:txBody>
            <a:bodyPr anchor="ctr"/>
            <a:lstStyle/>
            <a:p>
              <a:pPr algn="ctr"/>
              <a:endParaRPr/>
            </a:p>
          </p:txBody>
        </p:sp>
        <p:sp>
          <p:nvSpPr>
            <p:cNvPr id="390" name="Rectangle: Rounded Corners 115"/>
            <p:cNvSpPr>
              <a:spLocks/>
            </p:cNvSpPr>
            <p:nvPr/>
          </p:nvSpPr>
          <p:spPr bwMode="auto">
            <a:xfrm>
              <a:off x="1402378" y="4790040"/>
              <a:ext cx="146674" cy="146881"/>
            </a:xfrm>
            <a:prstGeom prst="roundRect">
              <a:avLst/>
            </a:prstGeom>
            <a:solidFill>
              <a:schemeClr val="accent3"/>
            </a:solidFill>
            <a:ln>
              <a:noFill/>
            </a:ln>
          </p:spPr>
          <p:txBody>
            <a:bodyPr anchor="ctr"/>
            <a:lstStyle/>
            <a:p>
              <a:pPr algn="ctr"/>
              <a:endParaRPr/>
            </a:p>
          </p:txBody>
        </p:sp>
        <p:sp>
          <p:nvSpPr>
            <p:cNvPr id="391" name="Rectangle: Rounded Corners 116"/>
            <p:cNvSpPr>
              <a:spLocks/>
            </p:cNvSpPr>
            <p:nvPr/>
          </p:nvSpPr>
          <p:spPr bwMode="auto">
            <a:xfrm>
              <a:off x="1606315" y="4790040"/>
              <a:ext cx="146674" cy="146881"/>
            </a:xfrm>
            <a:prstGeom prst="roundRect">
              <a:avLst/>
            </a:prstGeom>
            <a:solidFill>
              <a:schemeClr val="accent3"/>
            </a:solidFill>
            <a:ln>
              <a:noFill/>
            </a:ln>
          </p:spPr>
          <p:txBody>
            <a:bodyPr anchor="ctr"/>
            <a:lstStyle/>
            <a:p>
              <a:pPr algn="ctr"/>
              <a:endParaRPr/>
            </a:p>
          </p:txBody>
        </p:sp>
        <p:sp>
          <p:nvSpPr>
            <p:cNvPr id="392" name="Rectangle: Rounded Corners 117"/>
            <p:cNvSpPr>
              <a:spLocks/>
            </p:cNvSpPr>
            <p:nvPr/>
          </p:nvSpPr>
          <p:spPr bwMode="auto">
            <a:xfrm>
              <a:off x="1810252" y="4790040"/>
              <a:ext cx="146674" cy="146881"/>
            </a:xfrm>
            <a:prstGeom prst="roundRect">
              <a:avLst/>
            </a:prstGeom>
            <a:solidFill>
              <a:schemeClr val="accent3"/>
            </a:solidFill>
            <a:ln>
              <a:noFill/>
            </a:ln>
          </p:spPr>
          <p:txBody>
            <a:bodyPr anchor="ctr"/>
            <a:lstStyle/>
            <a:p>
              <a:pPr algn="ctr"/>
              <a:endParaRPr/>
            </a:p>
          </p:txBody>
        </p:sp>
        <p:sp>
          <p:nvSpPr>
            <p:cNvPr id="393" name="Rectangle: Rounded Corners 118"/>
            <p:cNvSpPr>
              <a:spLocks/>
            </p:cNvSpPr>
            <p:nvPr/>
          </p:nvSpPr>
          <p:spPr bwMode="auto">
            <a:xfrm>
              <a:off x="2014189" y="4790040"/>
              <a:ext cx="146674" cy="146881"/>
            </a:xfrm>
            <a:prstGeom prst="roundRect">
              <a:avLst/>
            </a:prstGeom>
            <a:solidFill>
              <a:schemeClr val="accent3"/>
            </a:solidFill>
            <a:ln>
              <a:noFill/>
            </a:ln>
          </p:spPr>
          <p:txBody>
            <a:bodyPr anchor="ctr"/>
            <a:lstStyle/>
            <a:p>
              <a:pPr algn="ctr"/>
              <a:endParaRPr/>
            </a:p>
          </p:txBody>
        </p:sp>
        <p:sp>
          <p:nvSpPr>
            <p:cNvPr id="394" name="Rectangle: Rounded Corners 119"/>
            <p:cNvSpPr>
              <a:spLocks/>
            </p:cNvSpPr>
            <p:nvPr/>
          </p:nvSpPr>
          <p:spPr bwMode="auto">
            <a:xfrm>
              <a:off x="2218126" y="4790040"/>
              <a:ext cx="146674" cy="146881"/>
            </a:xfrm>
            <a:prstGeom prst="roundRect">
              <a:avLst/>
            </a:prstGeom>
            <a:solidFill>
              <a:schemeClr val="accent3"/>
            </a:solidFill>
            <a:ln>
              <a:noFill/>
            </a:ln>
          </p:spPr>
          <p:txBody>
            <a:bodyPr anchor="ctr"/>
            <a:lstStyle/>
            <a:p>
              <a:pPr algn="ctr"/>
              <a:endParaRPr/>
            </a:p>
          </p:txBody>
        </p:sp>
        <p:sp>
          <p:nvSpPr>
            <p:cNvPr id="395" name="Rectangle: Rounded Corners 120"/>
            <p:cNvSpPr>
              <a:spLocks/>
            </p:cNvSpPr>
            <p:nvPr/>
          </p:nvSpPr>
          <p:spPr bwMode="auto">
            <a:xfrm>
              <a:off x="2422063" y="4790040"/>
              <a:ext cx="146674" cy="146881"/>
            </a:xfrm>
            <a:prstGeom prst="roundRect">
              <a:avLst/>
            </a:prstGeom>
            <a:solidFill>
              <a:schemeClr val="accent3"/>
            </a:solidFill>
            <a:ln>
              <a:noFill/>
            </a:ln>
          </p:spPr>
          <p:txBody>
            <a:bodyPr anchor="ctr"/>
            <a:lstStyle/>
            <a:p>
              <a:pPr algn="ctr"/>
              <a:endParaRPr/>
            </a:p>
          </p:txBody>
        </p:sp>
        <p:sp>
          <p:nvSpPr>
            <p:cNvPr id="396" name="Rectangle: Rounded Corners 121"/>
            <p:cNvSpPr>
              <a:spLocks/>
            </p:cNvSpPr>
            <p:nvPr/>
          </p:nvSpPr>
          <p:spPr bwMode="auto">
            <a:xfrm>
              <a:off x="2626000" y="4790040"/>
              <a:ext cx="146674" cy="146881"/>
            </a:xfrm>
            <a:prstGeom prst="roundRect">
              <a:avLst/>
            </a:prstGeom>
            <a:solidFill>
              <a:schemeClr val="accent3"/>
            </a:solidFill>
            <a:ln>
              <a:noFill/>
            </a:ln>
          </p:spPr>
          <p:txBody>
            <a:bodyPr anchor="ctr"/>
            <a:lstStyle/>
            <a:p>
              <a:pPr algn="ctr"/>
              <a:endParaRPr/>
            </a:p>
          </p:txBody>
        </p:sp>
        <p:sp>
          <p:nvSpPr>
            <p:cNvPr id="397" name="Rectangle: Rounded Corners 122"/>
            <p:cNvSpPr>
              <a:spLocks/>
            </p:cNvSpPr>
            <p:nvPr/>
          </p:nvSpPr>
          <p:spPr bwMode="auto">
            <a:xfrm>
              <a:off x="2829938" y="4790040"/>
              <a:ext cx="146674" cy="146881"/>
            </a:xfrm>
            <a:prstGeom prst="roundRect">
              <a:avLst/>
            </a:prstGeom>
            <a:solidFill>
              <a:schemeClr val="accent3"/>
            </a:solidFill>
            <a:ln>
              <a:noFill/>
            </a:ln>
          </p:spPr>
          <p:txBody>
            <a:bodyPr anchor="ctr"/>
            <a:lstStyle/>
            <a:p>
              <a:pPr algn="ctr"/>
              <a:endParaRPr/>
            </a:p>
          </p:txBody>
        </p:sp>
        <p:sp>
          <p:nvSpPr>
            <p:cNvPr id="378" name="Rectangle: Rounded Corners 103"/>
            <p:cNvSpPr>
              <a:spLocks/>
            </p:cNvSpPr>
            <p:nvPr/>
          </p:nvSpPr>
          <p:spPr bwMode="auto">
            <a:xfrm>
              <a:off x="994504" y="4994959"/>
              <a:ext cx="146674" cy="146881"/>
            </a:xfrm>
            <a:prstGeom prst="roundRect">
              <a:avLst/>
            </a:prstGeom>
            <a:solidFill>
              <a:schemeClr val="accent3"/>
            </a:solidFill>
            <a:ln>
              <a:noFill/>
            </a:ln>
          </p:spPr>
          <p:txBody>
            <a:bodyPr anchor="ctr"/>
            <a:lstStyle/>
            <a:p>
              <a:pPr algn="ctr"/>
              <a:endParaRPr/>
            </a:p>
          </p:txBody>
        </p:sp>
        <p:sp>
          <p:nvSpPr>
            <p:cNvPr id="379" name="Rectangle: Rounded Corners 104"/>
            <p:cNvSpPr>
              <a:spLocks/>
            </p:cNvSpPr>
            <p:nvPr/>
          </p:nvSpPr>
          <p:spPr bwMode="auto">
            <a:xfrm>
              <a:off x="1198441" y="4994959"/>
              <a:ext cx="146674" cy="146881"/>
            </a:xfrm>
            <a:prstGeom prst="roundRect">
              <a:avLst/>
            </a:prstGeom>
            <a:solidFill>
              <a:schemeClr val="accent3"/>
            </a:solidFill>
            <a:ln>
              <a:noFill/>
            </a:ln>
          </p:spPr>
          <p:txBody>
            <a:bodyPr anchor="ctr"/>
            <a:lstStyle/>
            <a:p>
              <a:pPr algn="ctr"/>
              <a:endParaRPr/>
            </a:p>
          </p:txBody>
        </p:sp>
        <p:sp>
          <p:nvSpPr>
            <p:cNvPr id="380" name="Rectangle: Rounded Corners 105"/>
            <p:cNvSpPr>
              <a:spLocks/>
            </p:cNvSpPr>
            <p:nvPr/>
          </p:nvSpPr>
          <p:spPr bwMode="auto">
            <a:xfrm>
              <a:off x="1402378" y="4994959"/>
              <a:ext cx="146674" cy="146881"/>
            </a:xfrm>
            <a:prstGeom prst="roundRect">
              <a:avLst/>
            </a:prstGeom>
            <a:solidFill>
              <a:schemeClr val="accent3"/>
            </a:solidFill>
            <a:ln>
              <a:noFill/>
            </a:ln>
          </p:spPr>
          <p:txBody>
            <a:bodyPr anchor="ctr"/>
            <a:lstStyle/>
            <a:p>
              <a:pPr algn="ctr"/>
              <a:endParaRPr/>
            </a:p>
          </p:txBody>
        </p:sp>
        <p:sp>
          <p:nvSpPr>
            <p:cNvPr id="381" name="Rectangle: Rounded Corners 106"/>
            <p:cNvSpPr>
              <a:spLocks/>
            </p:cNvSpPr>
            <p:nvPr/>
          </p:nvSpPr>
          <p:spPr bwMode="auto">
            <a:xfrm>
              <a:off x="1606315" y="4994959"/>
              <a:ext cx="146674" cy="146881"/>
            </a:xfrm>
            <a:prstGeom prst="roundRect">
              <a:avLst/>
            </a:prstGeom>
            <a:solidFill>
              <a:schemeClr val="accent3"/>
            </a:solidFill>
            <a:ln>
              <a:noFill/>
            </a:ln>
          </p:spPr>
          <p:txBody>
            <a:bodyPr anchor="ctr"/>
            <a:lstStyle/>
            <a:p>
              <a:pPr algn="ctr"/>
              <a:endParaRPr/>
            </a:p>
          </p:txBody>
        </p:sp>
        <p:sp>
          <p:nvSpPr>
            <p:cNvPr id="382" name="Rectangle: Rounded Corners 107"/>
            <p:cNvSpPr>
              <a:spLocks/>
            </p:cNvSpPr>
            <p:nvPr/>
          </p:nvSpPr>
          <p:spPr bwMode="auto">
            <a:xfrm>
              <a:off x="1810252" y="4994959"/>
              <a:ext cx="146674" cy="146881"/>
            </a:xfrm>
            <a:prstGeom prst="roundRect">
              <a:avLst/>
            </a:prstGeom>
            <a:solidFill>
              <a:schemeClr val="accent3"/>
            </a:solidFill>
            <a:ln>
              <a:noFill/>
            </a:ln>
          </p:spPr>
          <p:txBody>
            <a:bodyPr anchor="ctr"/>
            <a:lstStyle/>
            <a:p>
              <a:pPr algn="ctr"/>
              <a:endParaRPr/>
            </a:p>
          </p:txBody>
        </p:sp>
        <p:sp>
          <p:nvSpPr>
            <p:cNvPr id="383" name="Rectangle: Rounded Corners 108"/>
            <p:cNvSpPr>
              <a:spLocks/>
            </p:cNvSpPr>
            <p:nvPr/>
          </p:nvSpPr>
          <p:spPr bwMode="auto">
            <a:xfrm>
              <a:off x="2014189" y="4994959"/>
              <a:ext cx="146674" cy="146881"/>
            </a:xfrm>
            <a:prstGeom prst="roundRect">
              <a:avLst/>
            </a:prstGeom>
            <a:solidFill>
              <a:schemeClr val="accent3"/>
            </a:solidFill>
            <a:ln>
              <a:noFill/>
            </a:ln>
          </p:spPr>
          <p:txBody>
            <a:bodyPr anchor="ctr"/>
            <a:lstStyle/>
            <a:p>
              <a:pPr algn="ctr"/>
              <a:endParaRPr/>
            </a:p>
          </p:txBody>
        </p:sp>
        <p:sp>
          <p:nvSpPr>
            <p:cNvPr id="384" name="Rectangle: Rounded Corners 109"/>
            <p:cNvSpPr>
              <a:spLocks/>
            </p:cNvSpPr>
            <p:nvPr/>
          </p:nvSpPr>
          <p:spPr bwMode="auto">
            <a:xfrm>
              <a:off x="2218126" y="4994959"/>
              <a:ext cx="146674" cy="146881"/>
            </a:xfrm>
            <a:prstGeom prst="roundRect">
              <a:avLst/>
            </a:prstGeom>
            <a:solidFill>
              <a:schemeClr val="accent3"/>
            </a:solidFill>
            <a:ln>
              <a:noFill/>
            </a:ln>
          </p:spPr>
          <p:txBody>
            <a:bodyPr anchor="ctr"/>
            <a:lstStyle/>
            <a:p>
              <a:pPr algn="ctr"/>
              <a:endParaRPr/>
            </a:p>
          </p:txBody>
        </p:sp>
        <p:sp>
          <p:nvSpPr>
            <p:cNvPr id="385" name="Rectangle: Rounded Corners 110"/>
            <p:cNvSpPr>
              <a:spLocks/>
            </p:cNvSpPr>
            <p:nvPr/>
          </p:nvSpPr>
          <p:spPr bwMode="auto">
            <a:xfrm>
              <a:off x="2422063" y="4994959"/>
              <a:ext cx="146674" cy="146881"/>
            </a:xfrm>
            <a:prstGeom prst="roundRect">
              <a:avLst/>
            </a:prstGeom>
            <a:solidFill>
              <a:schemeClr val="accent3"/>
            </a:solidFill>
            <a:ln>
              <a:noFill/>
            </a:ln>
          </p:spPr>
          <p:txBody>
            <a:bodyPr anchor="ctr"/>
            <a:lstStyle/>
            <a:p>
              <a:pPr algn="ctr"/>
              <a:endParaRPr/>
            </a:p>
          </p:txBody>
        </p:sp>
        <p:sp>
          <p:nvSpPr>
            <p:cNvPr id="386" name="Rectangle: Rounded Corners 111"/>
            <p:cNvSpPr>
              <a:spLocks/>
            </p:cNvSpPr>
            <p:nvPr/>
          </p:nvSpPr>
          <p:spPr bwMode="auto">
            <a:xfrm>
              <a:off x="2626000" y="4994959"/>
              <a:ext cx="146674" cy="146881"/>
            </a:xfrm>
            <a:prstGeom prst="roundRect">
              <a:avLst/>
            </a:prstGeom>
            <a:solidFill>
              <a:schemeClr val="accent3"/>
            </a:solidFill>
            <a:ln>
              <a:noFill/>
            </a:ln>
          </p:spPr>
          <p:txBody>
            <a:bodyPr anchor="ctr"/>
            <a:lstStyle/>
            <a:p>
              <a:pPr algn="ctr"/>
              <a:endParaRPr/>
            </a:p>
          </p:txBody>
        </p:sp>
        <p:sp>
          <p:nvSpPr>
            <p:cNvPr id="387" name="Rectangle: Rounded Corners 112"/>
            <p:cNvSpPr>
              <a:spLocks/>
            </p:cNvSpPr>
            <p:nvPr/>
          </p:nvSpPr>
          <p:spPr bwMode="auto">
            <a:xfrm>
              <a:off x="2829938" y="4994959"/>
              <a:ext cx="146674" cy="146881"/>
            </a:xfrm>
            <a:prstGeom prst="roundRect">
              <a:avLst/>
            </a:prstGeom>
            <a:solidFill>
              <a:schemeClr val="accent3"/>
            </a:solidFill>
            <a:ln>
              <a:noFill/>
            </a:ln>
          </p:spPr>
          <p:txBody>
            <a:bodyPr anchor="ctr"/>
            <a:lstStyle/>
            <a:p>
              <a:pPr algn="ctr"/>
              <a:endParaRPr/>
            </a:p>
          </p:txBody>
        </p:sp>
        <p:sp>
          <p:nvSpPr>
            <p:cNvPr id="368" name="Rectangle: Rounded Corners 93"/>
            <p:cNvSpPr>
              <a:spLocks/>
            </p:cNvSpPr>
            <p:nvPr/>
          </p:nvSpPr>
          <p:spPr bwMode="auto">
            <a:xfrm>
              <a:off x="994504" y="5199879"/>
              <a:ext cx="146674" cy="146881"/>
            </a:xfrm>
            <a:prstGeom prst="roundRect">
              <a:avLst/>
            </a:prstGeom>
            <a:solidFill>
              <a:schemeClr val="accent3"/>
            </a:solidFill>
            <a:ln>
              <a:noFill/>
            </a:ln>
          </p:spPr>
          <p:txBody>
            <a:bodyPr anchor="ctr"/>
            <a:lstStyle/>
            <a:p>
              <a:pPr algn="ctr"/>
              <a:endParaRPr/>
            </a:p>
          </p:txBody>
        </p:sp>
        <p:sp>
          <p:nvSpPr>
            <p:cNvPr id="369" name="Rectangle: Rounded Corners 94"/>
            <p:cNvSpPr>
              <a:spLocks/>
            </p:cNvSpPr>
            <p:nvPr/>
          </p:nvSpPr>
          <p:spPr bwMode="auto">
            <a:xfrm>
              <a:off x="1198441" y="5199879"/>
              <a:ext cx="146674" cy="146881"/>
            </a:xfrm>
            <a:prstGeom prst="roundRect">
              <a:avLst/>
            </a:prstGeom>
            <a:solidFill>
              <a:schemeClr val="accent3"/>
            </a:solidFill>
            <a:ln>
              <a:noFill/>
            </a:ln>
          </p:spPr>
          <p:txBody>
            <a:bodyPr anchor="ctr"/>
            <a:lstStyle/>
            <a:p>
              <a:pPr algn="ctr"/>
              <a:endParaRPr/>
            </a:p>
          </p:txBody>
        </p:sp>
        <p:sp>
          <p:nvSpPr>
            <p:cNvPr id="370" name="Rectangle: Rounded Corners 95"/>
            <p:cNvSpPr>
              <a:spLocks/>
            </p:cNvSpPr>
            <p:nvPr/>
          </p:nvSpPr>
          <p:spPr bwMode="auto">
            <a:xfrm>
              <a:off x="1402378" y="5199879"/>
              <a:ext cx="146674" cy="146881"/>
            </a:xfrm>
            <a:prstGeom prst="roundRect">
              <a:avLst/>
            </a:prstGeom>
            <a:solidFill>
              <a:schemeClr val="accent3"/>
            </a:solidFill>
            <a:ln>
              <a:noFill/>
            </a:ln>
          </p:spPr>
          <p:txBody>
            <a:bodyPr anchor="ctr"/>
            <a:lstStyle/>
            <a:p>
              <a:pPr algn="ctr"/>
              <a:endParaRPr/>
            </a:p>
          </p:txBody>
        </p:sp>
        <p:sp>
          <p:nvSpPr>
            <p:cNvPr id="371" name="Rectangle: Rounded Corners 96"/>
            <p:cNvSpPr>
              <a:spLocks/>
            </p:cNvSpPr>
            <p:nvPr/>
          </p:nvSpPr>
          <p:spPr bwMode="auto">
            <a:xfrm>
              <a:off x="1606315" y="5199879"/>
              <a:ext cx="146674" cy="146881"/>
            </a:xfrm>
            <a:prstGeom prst="roundRect">
              <a:avLst/>
            </a:prstGeom>
            <a:solidFill>
              <a:schemeClr val="accent3"/>
            </a:solidFill>
            <a:ln>
              <a:noFill/>
            </a:ln>
          </p:spPr>
          <p:txBody>
            <a:bodyPr anchor="ctr"/>
            <a:lstStyle/>
            <a:p>
              <a:pPr algn="ctr"/>
              <a:endParaRPr/>
            </a:p>
          </p:txBody>
        </p:sp>
        <p:sp>
          <p:nvSpPr>
            <p:cNvPr id="372" name="Rectangle: Rounded Corners 97"/>
            <p:cNvSpPr>
              <a:spLocks/>
            </p:cNvSpPr>
            <p:nvPr/>
          </p:nvSpPr>
          <p:spPr bwMode="auto">
            <a:xfrm>
              <a:off x="1810252" y="5199879"/>
              <a:ext cx="146674" cy="146881"/>
            </a:xfrm>
            <a:prstGeom prst="roundRect">
              <a:avLst/>
            </a:prstGeom>
            <a:solidFill>
              <a:schemeClr val="accent3"/>
            </a:solidFill>
            <a:ln>
              <a:noFill/>
            </a:ln>
          </p:spPr>
          <p:txBody>
            <a:bodyPr anchor="ctr"/>
            <a:lstStyle/>
            <a:p>
              <a:pPr algn="ctr"/>
              <a:endParaRPr/>
            </a:p>
          </p:txBody>
        </p:sp>
        <p:sp>
          <p:nvSpPr>
            <p:cNvPr id="373" name="Rectangle: Rounded Corners 98"/>
            <p:cNvSpPr>
              <a:spLocks/>
            </p:cNvSpPr>
            <p:nvPr/>
          </p:nvSpPr>
          <p:spPr bwMode="auto">
            <a:xfrm>
              <a:off x="2014189" y="5199879"/>
              <a:ext cx="146674" cy="146881"/>
            </a:xfrm>
            <a:prstGeom prst="roundRect">
              <a:avLst/>
            </a:prstGeom>
            <a:solidFill>
              <a:schemeClr val="accent3"/>
            </a:solidFill>
            <a:ln>
              <a:noFill/>
            </a:ln>
          </p:spPr>
          <p:txBody>
            <a:bodyPr anchor="ctr"/>
            <a:lstStyle/>
            <a:p>
              <a:pPr algn="ctr"/>
              <a:endParaRPr/>
            </a:p>
          </p:txBody>
        </p:sp>
        <p:sp>
          <p:nvSpPr>
            <p:cNvPr id="374" name="Rectangle: Rounded Corners 99"/>
            <p:cNvSpPr>
              <a:spLocks/>
            </p:cNvSpPr>
            <p:nvPr/>
          </p:nvSpPr>
          <p:spPr bwMode="auto">
            <a:xfrm>
              <a:off x="2218126" y="5199879"/>
              <a:ext cx="146674" cy="146881"/>
            </a:xfrm>
            <a:prstGeom prst="roundRect">
              <a:avLst/>
            </a:prstGeom>
            <a:solidFill>
              <a:schemeClr val="accent3"/>
            </a:solidFill>
            <a:ln>
              <a:noFill/>
            </a:ln>
          </p:spPr>
          <p:txBody>
            <a:bodyPr anchor="ctr"/>
            <a:lstStyle/>
            <a:p>
              <a:pPr algn="ctr"/>
              <a:endParaRPr/>
            </a:p>
          </p:txBody>
        </p:sp>
        <p:sp>
          <p:nvSpPr>
            <p:cNvPr id="375" name="Rectangle: Rounded Corners 100"/>
            <p:cNvSpPr>
              <a:spLocks/>
            </p:cNvSpPr>
            <p:nvPr/>
          </p:nvSpPr>
          <p:spPr bwMode="auto">
            <a:xfrm>
              <a:off x="2422063" y="5199879"/>
              <a:ext cx="146674" cy="146881"/>
            </a:xfrm>
            <a:prstGeom prst="roundRect">
              <a:avLst/>
            </a:prstGeom>
            <a:solidFill>
              <a:schemeClr val="accent3"/>
            </a:solidFill>
            <a:ln>
              <a:noFill/>
            </a:ln>
          </p:spPr>
          <p:txBody>
            <a:bodyPr anchor="ctr"/>
            <a:lstStyle/>
            <a:p>
              <a:pPr algn="ctr"/>
              <a:endParaRPr/>
            </a:p>
          </p:txBody>
        </p:sp>
        <p:sp>
          <p:nvSpPr>
            <p:cNvPr id="376" name="Rectangle: Rounded Corners 101"/>
            <p:cNvSpPr>
              <a:spLocks/>
            </p:cNvSpPr>
            <p:nvPr/>
          </p:nvSpPr>
          <p:spPr bwMode="auto">
            <a:xfrm>
              <a:off x="2626000" y="5199879"/>
              <a:ext cx="146674" cy="146881"/>
            </a:xfrm>
            <a:prstGeom prst="roundRect">
              <a:avLst/>
            </a:prstGeom>
            <a:solidFill>
              <a:schemeClr val="accent3"/>
            </a:solidFill>
            <a:ln>
              <a:noFill/>
            </a:ln>
          </p:spPr>
          <p:txBody>
            <a:bodyPr anchor="ctr"/>
            <a:lstStyle/>
            <a:p>
              <a:pPr algn="ctr"/>
              <a:endParaRPr/>
            </a:p>
          </p:txBody>
        </p:sp>
        <p:sp>
          <p:nvSpPr>
            <p:cNvPr id="377" name="Rectangle: Rounded Corners 102"/>
            <p:cNvSpPr>
              <a:spLocks/>
            </p:cNvSpPr>
            <p:nvPr/>
          </p:nvSpPr>
          <p:spPr bwMode="auto">
            <a:xfrm>
              <a:off x="2829938" y="5199879"/>
              <a:ext cx="146674" cy="146881"/>
            </a:xfrm>
            <a:prstGeom prst="roundRect">
              <a:avLst/>
            </a:prstGeom>
            <a:solidFill>
              <a:schemeClr val="accent3"/>
            </a:solidFill>
            <a:ln>
              <a:noFill/>
            </a:ln>
          </p:spPr>
          <p:txBody>
            <a:bodyPr anchor="ctr"/>
            <a:lstStyle/>
            <a:p>
              <a:pPr algn="ctr"/>
              <a:endParaRPr/>
            </a:p>
          </p:txBody>
        </p:sp>
      </p:grpSp>
      <p:grpSp>
        <p:nvGrpSpPr>
          <p:cNvPr id="486" name="组合 485"/>
          <p:cNvGrpSpPr/>
          <p:nvPr/>
        </p:nvGrpSpPr>
        <p:grpSpPr>
          <a:xfrm>
            <a:off x="3725093" y="3073028"/>
            <a:ext cx="1991808" cy="2273732"/>
            <a:chOff x="3725093" y="3073028"/>
            <a:chExt cx="1991808" cy="2273732"/>
          </a:xfrm>
        </p:grpSpPr>
        <p:sp>
          <p:nvSpPr>
            <p:cNvPr id="244" name="TextBox 193"/>
            <p:cNvSpPr txBox="1"/>
            <p:nvPr/>
          </p:nvSpPr>
          <p:spPr>
            <a:xfrm>
              <a:off x="3725093" y="3073028"/>
              <a:ext cx="1380004" cy="475770"/>
            </a:xfrm>
            <a:prstGeom prst="rect">
              <a:avLst/>
            </a:prstGeom>
            <a:noFill/>
            <a:effectLst/>
          </p:spPr>
          <p:txBody>
            <a:bodyPr wrap="none" lIns="0" tIns="0" rIns="0" bIns="0">
              <a:normAutofit lnSpcReduction="10000"/>
            </a:bodyPr>
            <a:lstStyle/>
            <a:p>
              <a:pPr lvl="0"/>
              <a:r>
                <a:rPr lang="nb-NO" sz="3200" dirty="0">
                  <a:solidFill>
                    <a:schemeClr val="tx1">
                      <a:lumMod val="65000"/>
                      <a:lumOff val="35000"/>
                    </a:schemeClr>
                  </a:solidFill>
                  <a:latin typeface="Impact" panose="020B0806030902050204" pitchFamily="34" charset="0"/>
                </a:rPr>
                <a:t>32%</a:t>
              </a:r>
            </a:p>
          </p:txBody>
        </p:sp>
        <p:sp>
          <p:nvSpPr>
            <p:cNvPr id="351" name="Rectangle: Rounded Corners 302"/>
            <p:cNvSpPr>
              <a:spLocks/>
            </p:cNvSpPr>
            <p:nvPr/>
          </p:nvSpPr>
          <p:spPr bwMode="auto">
            <a:xfrm>
              <a:off x="4754472" y="3150682"/>
              <a:ext cx="146674" cy="146881"/>
            </a:xfrm>
            <a:prstGeom prst="roundRect">
              <a:avLst/>
            </a:prstGeom>
            <a:solidFill>
              <a:schemeClr val="tx2">
                <a:alpha val="20000"/>
              </a:schemeClr>
            </a:solidFill>
            <a:ln>
              <a:noFill/>
            </a:ln>
          </p:spPr>
          <p:txBody>
            <a:bodyPr anchor="ctr"/>
            <a:lstStyle/>
            <a:p>
              <a:pPr algn="ctr"/>
              <a:endParaRPr/>
            </a:p>
          </p:txBody>
        </p:sp>
        <p:sp>
          <p:nvSpPr>
            <p:cNvPr id="352" name="Rectangle: Rounded Corners 303"/>
            <p:cNvSpPr>
              <a:spLocks/>
            </p:cNvSpPr>
            <p:nvPr/>
          </p:nvSpPr>
          <p:spPr bwMode="auto">
            <a:xfrm>
              <a:off x="4958409" y="3150682"/>
              <a:ext cx="146674" cy="146881"/>
            </a:xfrm>
            <a:prstGeom prst="roundRect">
              <a:avLst/>
            </a:prstGeom>
            <a:solidFill>
              <a:schemeClr val="tx2">
                <a:alpha val="20000"/>
              </a:schemeClr>
            </a:solidFill>
            <a:ln>
              <a:noFill/>
            </a:ln>
          </p:spPr>
          <p:txBody>
            <a:bodyPr anchor="ctr"/>
            <a:lstStyle/>
            <a:p>
              <a:pPr algn="ctr"/>
              <a:endParaRPr/>
            </a:p>
          </p:txBody>
        </p:sp>
        <p:sp>
          <p:nvSpPr>
            <p:cNvPr id="353" name="Rectangle: Rounded Corners 304"/>
            <p:cNvSpPr>
              <a:spLocks/>
            </p:cNvSpPr>
            <p:nvPr/>
          </p:nvSpPr>
          <p:spPr bwMode="auto">
            <a:xfrm>
              <a:off x="5162346" y="3150682"/>
              <a:ext cx="146674" cy="146881"/>
            </a:xfrm>
            <a:prstGeom prst="roundRect">
              <a:avLst/>
            </a:prstGeom>
            <a:solidFill>
              <a:schemeClr val="tx2">
                <a:alpha val="20000"/>
              </a:schemeClr>
            </a:solidFill>
            <a:ln>
              <a:noFill/>
            </a:ln>
          </p:spPr>
          <p:txBody>
            <a:bodyPr anchor="ctr"/>
            <a:lstStyle/>
            <a:p>
              <a:pPr algn="ctr"/>
              <a:endParaRPr/>
            </a:p>
          </p:txBody>
        </p:sp>
        <p:sp>
          <p:nvSpPr>
            <p:cNvPr id="354" name="Rectangle: Rounded Corners 305"/>
            <p:cNvSpPr>
              <a:spLocks/>
            </p:cNvSpPr>
            <p:nvPr/>
          </p:nvSpPr>
          <p:spPr bwMode="auto">
            <a:xfrm>
              <a:off x="5366283" y="3150682"/>
              <a:ext cx="146674" cy="146881"/>
            </a:xfrm>
            <a:prstGeom prst="roundRect">
              <a:avLst/>
            </a:prstGeom>
            <a:solidFill>
              <a:schemeClr val="tx2">
                <a:alpha val="20000"/>
              </a:schemeClr>
            </a:solidFill>
            <a:ln>
              <a:noFill/>
            </a:ln>
          </p:spPr>
          <p:txBody>
            <a:bodyPr anchor="ctr"/>
            <a:lstStyle/>
            <a:p>
              <a:pPr algn="ctr"/>
              <a:endParaRPr/>
            </a:p>
          </p:txBody>
        </p:sp>
        <p:sp>
          <p:nvSpPr>
            <p:cNvPr id="355" name="Rectangle: Rounded Corners 306"/>
            <p:cNvSpPr>
              <a:spLocks/>
            </p:cNvSpPr>
            <p:nvPr/>
          </p:nvSpPr>
          <p:spPr bwMode="auto">
            <a:xfrm>
              <a:off x="5570221" y="3150682"/>
              <a:ext cx="146674" cy="146881"/>
            </a:xfrm>
            <a:prstGeom prst="roundRect">
              <a:avLst/>
            </a:prstGeom>
            <a:solidFill>
              <a:schemeClr val="tx2">
                <a:alpha val="20000"/>
              </a:schemeClr>
            </a:solidFill>
            <a:ln>
              <a:noFill/>
            </a:ln>
          </p:spPr>
          <p:txBody>
            <a:bodyPr anchor="ctr"/>
            <a:lstStyle/>
            <a:p>
              <a:pPr algn="ctr"/>
              <a:endParaRPr/>
            </a:p>
          </p:txBody>
        </p:sp>
        <p:sp>
          <p:nvSpPr>
            <p:cNvPr id="346" name="Rectangle: Rounded Corners 297"/>
            <p:cNvSpPr>
              <a:spLocks/>
            </p:cNvSpPr>
            <p:nvPr/>
          </p:nvSpPr>
          <p:spPr bwMode="auto">
            <a:xfrm>
              <a:off x="4754472" y="3355602"/>
              <a:ext cx="146674" cy="146881"/>
            </a:xfrm>
            <a:prstGeom prst="roundRect">
              <a:avLst/>
            </a:prstGeom>
            <a:solidFill>
              <a:schemeClr val="tx2">
                <a:alpha val="20000"/>
              </a:schemeClr>
            </a:solidFill>
            <a:ln>
              <a:noFill/>
            </a:ln>
          </p:spPr>
          <p:txBody>
            <a:bodyPr anchor="ctr"/>
            <a:lstStyle/>
            <a:p>
              <a:pPr algn="ctr"/>
              <a:endParaRPr/>
            </a:p>
          </p:txBody>
        </p:sp>
        <p:sp>
          <p:nvSpPr>
            <p:cNvPr id="347" name="Rectangle: Rounded Corners 298"/>
            <p:cNvSpPr>
              <a:spLocks/>
            </p:cNvSpPr>
            <p:nvPr/>
          </p:nvSpPr>
          <p:spPr bwMode="auto">
            <a:xfrm>
              <a:off x="4958409" y="3355602"/>
              <a:ext cx="146674" cy="146881"/>
            </a:xfrm>
            <a:prstGeom prst="roundRect">
              <a:avLst/>
            </a:prstGeom>
            <a:solidFill>
              <a:schemeClr val="tx2">
                <a:alpha val="20000"/>
              </a:schemeClr>
            </a:solidFill>
            <a:ln>
              <a:noFill/>
            </a:ln>
          </p:spPr>
          <p:txBody>
            <a:bodyPr anchor="ctr"/>
            <a:lstStyle/>
            <a:p>
              <a:pPr algn="ctr"/>
              <a:endParaRPr/>
            </a:p>
          </p:txBody>
        </p:sp>
        <p:sp>
          <p:nvSpPr>
            <p:cNvPr id="348" name="Rectangle: Rounded Corners 299"/>
            <p:cNvSpPr>
              <a:spLocks/>
            </p:cNvSpPr>
            <p:nvPr/>
          </p:nvSpPr>
          <p:spPr bwMode="auto">
            <a:xfrm>
              <a:off x="5162346" y="3355602"/>
              <a:ext cx="146674" cy="146881"/>
            </a:xfrm>
            <a:prstGeom prst="roundRect">
              <a:avLst/>
            </a:prstGeom>
            <a:solidFill>
              <a:schemeClr val="tx2">
                <a:alpha val="20000"/>
              </a:schemeClr>
            </a:solidFill>
            <a:ln>
              <a:noFill/>
            </a:ln>
          </p:spPr>
          <p:txBody>
            <a:bodyPr anchor="ctr"/>
            <a:lstStyle/>
            <a:p>
              <a:pPr algn="ctr"/>
              <a:endParaRPr/>
            </a:p>
          </p:txBody>
        </p:sp>
        <p:sp>
          <p:nvSpPr>
            <p:cNvPr id="349" name="Rectangle: Rounded Corners 300"/>
            <p:cNvSpPr>
              <a:spLocks/>
            </p:cNvSpPr>
            <p:nvPr/>
          </p:nvSpPr>
          <p:spPr bwMode="auto">
            <a:xfrm>
              <a:off x="5366283" y="3355602"/>
              <a:ext cx="146674" cy="146881"/>
            </a:xfrm>
            <a:prstGeom prst="roundRect">
              <a:avLst/>
            </a:prstGeom>
            <a:solidFill>
              <a:schemeClr val="tx2">
                <a:alpha val="20000"/>
              </a:schemeClr>
            </a:solidFill>
            <a:ln>
              <a:noFill/>
            </a:ln>
          </p:spPr>
          <p:txBody>
            <a:bodyPr anchor="ctr"/>
            <a:lstStyle/>
            <a:p>
              <a:pPr algn="ctr"/>
              <a:endParaRPr/>
            </a:p>
          </p:txBody>
        </p:sp>
        <p:sp>
          <p:nvSpPr>
            <p:cNvPr id="350" name="Rectangle: Rounded Corners 301"/>
            <p:cNvSpPr>
              <a:spLocks/>
            </p:cNvSpPr>
            <p:nvPr/>
          </p:nvSpPr>
          <p:spPr bwMode="auto">
            <a:xfrm>
              <a:off x="5570221" y="3355602"/>
              <a:ext cx="146674" cy="146881"/>
            </a:xfrm>
            <a:prstGeom prst="roundRect">
              <a:avLst/>
            </a:prstGeom>
            <a:solidFill>
              <a:schemeClr val="tx2">
                <a:alpha val="20000"/>
              </a:schemeClr>
            </a:solidFill>
            <a:ln>
              <a:noFill/>
            </a:ln>
          </p:spPr>
          <p:txBody>
            <a:bodyPr anchor="ctr"/>
            <a:lstStyle/>
            <a:p>
              <a:pPr algn="ctr"/>
              <a:endParaRPr/>
            </a:p>
          </p:txBody>
        </p:sp>
        <p:sp>
          <p:nvSpPr>
            <p:cNvPr id="336" name="Rectangle: Rounded Corners 287"/>
            <p:cNvSpPr>
              <a:spLocks/>
            </p:cNvSpPr>
            <p:nvPr/>
          </p:nvSpPr>
          <p:spPr bwMode="auto">
            <a:xfrm>
              <a:off x="3734793" y="3560522"/>
              <a:ext cx="146674" cy="146881"/>
            </a:xfrm>
            <a:prstGeom prst="roundRect">
              <a:avLst/>
            </a:prstGeom>
            <a:solidFill>
              <a:schemeClr val="tx2">
                <a:alpha val="20000"/>
              </a:schemeClr>
            </a:solidFill>
            <a:ln>
              <a:noFill/>
            </a:ln>
          </p:spPr>
          <p:txBody>
            <a:bodyPr anchor="ctr"/>
            <a:lstStyle/>
            <a:p>
              <a:pPr algn="ctr"/>
              <a:endParaRPr/>
            </a:p>
          </p:txBody>
        </p:sp>
        <p:sp>
          <p:nvSpPr>
            <p:cNvPr id="337" name="Rectangle: Rounded Corners 288"/>
            <p:cNvSpPr>
              <a:spLocks/>
            </p:cNvSpPr>
            <p:nvPr/>
          </p:nvSpPr>
          <p:spPr bwMode="auto">
            <a:xfrm>
              <a:off x="3938730" y="3560522"/>
              <a:ext cx="146674" cy="146881"/>
            </a:xfrm>
            <a:prstGeom prst="roundRect">
              <a:avLst/>
            </a:prstGeom>
            <a:solidFill>
              <a:schemeClr val="tx2">
                <a:alpha val="20000"/>
              </a:schemeClr>
            </a:solidFill>
            <a:ln>
              <a:noFill/>
            </a:ln>
          </p:spPr>
          <p:txBody>
            <a:bodyPr anchor="ctr"/>
            <a:lstStyle/>
            <a:p>
              <a:pPr algn="ctr"/>
              <a:endParaRPr/>
            </a:p>
          </p:txBody>
        </p:sp>
        <p:sp>
          <p:nvSpPr>
            <p:cNvPr id="338" name="Rectangle: Rounded Corners 289"/>
            <p:cNvSpPr>
              <a:spLocks/>
            </p:cNvSpPr>
            <p:nvPr/>
          </p:nvSpPr>
          <p:spPr bwMode="auto">
            <a:xfrm>
              <a:off x="4142667" y="3560522"/>
              <a:ext cx="146674" cy="146881"/>
            </a:xfrm>
            <a:prstGeom prst="roundRect">
              <a:avLst/>
            </a:prstGeom>
            <a:solidFill>
              <a:schemeClr val="tx2">
                <a:alpha val="20000"/>
              </a:schemeClr>
            </a:solidFill>
            <a:ln>
              <a:noFill/>
            </a:ln>
          </p:spPr>
          <p:txBody>
            <a:bodyPr anchor="ctr"/>
            <a:lstStyle/>
            <a:p>
              <a:pPr algn="ctr"/>
              <a:endParaRPr/>
            </a:p>
          </p:txBody>
        </p:sp>
        <p:sp>
          <p:nvSpPr>
            <p:cNvPr id="339" name="Rectangle: Rounded Corners 290"/>
            <p:cNvSpPr>
              <a:spLocks/>
            </p:cNvSpPr>
            <p:nvPr/>
          </p:nvSpPr>
          <p:spPr bwMode="auto">
            <a:xfrm>
              <a:off x="4346604" y="3560522"/>
              <a:ext cx="146674" cy="146881"/>
            </a:xfrm>
            <a:prstGeom prst="roundRect">
              <a:avLst/>
            </a:prstGeom>
            <a:solidFill>
              <a:schemeClr val="tx2">
                <a:alpha val="20000"/>
              </a:schemeClr>
            </a:solidFill>
            <a:ln>
              <a:noFill/>
            </a:ln>
          </p:spPr>
          <p:txBody>
            <a:bodyPr anchor="ctr"/>
            <a:lstStyle/>
            <a:p>
              <a:pPr algn="ctr"/>
              <a:endParaRPr/>
            </a:p>
          </p:txBody>
        </p:sp>
        <p:sp>
          <p:nvSpPr>
            <p:cNvPr id="340" name="Rectangle: Rounded Corners 291"/>
            <p:cNvSpPr>
              <a:spLocks/>
            </p:cNvSpPr>
            <p:nvPr/>
          </p:nvSpPr>
          <p:spPr bwMode="auto">
            <a:xfrm>
              <a:off x="4550541" y="3560522"/>
              <a:ext cx="146674" cy="146881"/>
            </a:xfrm>
            <a:prstGeom prst="roundRect">
              <a:avLst/>
            </a:prstGeom>
            <a:solidFill>
              <a:schemeClr val="tx2">
                <a:alpha val="20000"/>
              </a:schemeClr>
            </a:solidFill>
            <a:ln>
              <a:noFill/>
            </a:ln>
          </p:spPr>
          <p:txBody>
            <a:bodyPr anchor="ctr"/>
            <a:lstStyle/>
            <a:p>
              <a:pPr algn="ctr"/>
              <a:endParaRPr/>
            </a:p>
          </p:txBody>
        </p:sp>
        <p:sp>
          <p:nvSpPr>
            <p:cNvPr id="341" name="Rectangle: Rounded Corners 292"/>
            <p:cNvSpPr>
              <a:spLocks/>
            </p:cNvSpPr>
            <p:nvPr/>
          </p:nvSpPr>
          <p:spPr bwMode="auto">
            <a:xfrm>
              <a:off x="4754478" y="3560522"/>
              <a:ext cx="146674" cy="146881"/>
            </a:xfrm>
            <a:prstGeom prst="roundRect">
              <a:avLst/>
            </a:prstGeom>
            <a:solidFill>
              <a:schemeClr val="tx2">
                <a:alpha val="20000"/>
              </a:schemeClr>
            </a:solidFill>
            <a:ln>
              <a:noFill/>
            </a:ln>
          </p:spPr>
          <p:txBody>
            <a:bodyPr anchor="ctr"/>
            <a:lstStyle/>
            <a:p>
              <a:pPr algn="ctr"/>
              <a:endParaRPr/>
            </a:p>
          </p:txBody>
        </p:sp>
        <p:sp>
          <p:nvSpPr>
            <p:cNvPr id="342" name="Rectangle: Rounded Corners 293"/>
            <p:cNvSpPr>
              <a:spLocks/>
            </p:cNvSpPr>
            <p:nvPr/>
          </p:nvSpPr>
          <p:spPr bwMode="auto">
            <a:xfrm>
              <a:off x="4958415" y="3560522"/>
              <a:ext cx="146674" cy="146881"/>
            </a:xfrm>
            <a:prstGeom prst="roundRect">
              <a:avLst/>
            </a:prstGeom>
            <a:solidFill>
              <a:schemeClr val="tx2">
                <a:alpha val="20000"/>
              </a:schemeClr>
            </a:solidFill>
            <a:ln>
              <a:noFill/>
            </a:ln>
          </p:spPr>
          <p:txBody>
            <a:bodyPr anchor="ctr"/>
            <a:lstStyle/>
            <a:p>
              <a:pPr algn="ctr"/>
              <a:endParaRPr/>
            </a:p>
          </p:txBody>
        </p:sp>
        <p:sp>
          <p:nvSpPr>
            <p:cNvPr id="343" name="Rectangle: Rounded Corners 294"/>
            <p:cNvSpPr>
              <a:spLocks/>
            </p:cNvSpPr>
            <p:nvPr/>
          </p:nvSpPr>
          <p:spPr bwMode="auto">
            <a:xfrm>
              <a:off x="5162352" y="3560522"/>
              <a:ext cx="146674" cy="146881"/>
            </a:xfrm>
            <a:prstGeom prst="roundRect">
              <a:avLst/>
            </a:prstGeom>
            <a:solidFill>
              <a:schemeClr val="tx2">
                <a:alpha val="20000"/>
              </a:schemeClr>
            </a:solidFill>
            <a:ln>
              <a:noFill/>
            </a:ln>
          </p:spPr>
          <p:txBody>
            <a:bodyPr anchor="ctr"/>
            <a:lstStyle/>
            <a:p>
              <a:pPr algn="ctr"/>
              <a:endParaRPr/>
            </a:p>
          </p:txBody>
        </p:sp>
        <p:sp>
          <p:nvSpPr>
            <p:cNvPr id="344" name="Rectangle: Rounded Corners 295"/>
            <p:cNvSpPr>
              <a:spLocks/>
            </p:cNvSpPr>
            <p:nvPr/>
          </p:nvSpPr>
          <p:spPr bwMode="auto">
            <a:xfrm>
              <a:off x="5366289" y="3560522"/>
              <a:ext cx="146674" cy="146881"/>
            </a:xfrm>
            <a:prstGeom prst="roundRect">
              <a:avLst/>
            </a:prstGeom>
            <a:solidFill>
              <a:schemeClr val="tx2">
                <a:alpha val="20000"/>
              </a:schemeClr>
            </a:solidFill>
            <a:ln>
              <a:noFill/>
            </a:ln>
          </p:spPr>
          <p:txBody>
            <a:bodyPr anchor="ctr"/>
            <a:lstStyle/>
            <a:p>
              <a:pPr algn="ctr"/>
              <a:endParaRPr/>
            </a:p>
          </p:txBody>
        </p:sp>
        <p:sp>
          <p:nvSpPr>
            <p:cNvPr id="345" name="Rectangle: Rounded Corners 296"/>
            <p:cNvSpPr>
              <a:spLocks/>
            </p:cNvSpPr>
            <p:nvPr/>
          </p:nvSpPr>
          <p:spPr bwMode="auto">
            <a:xfrm>
              <a:off x="5570227" y="3560522"/>
              <a:ext cx="146674" cy="146881"/>
            </a:xfrm>
            <a:prstGeom prst="roundRect">
              <a:avLst/>
            </a:prstGeom>
            <a:solidFill>
              <a:schemeClr val="tx2">
                <a:alpha val="20000"/>
              </a:schemeClr>
            </a:solidFill>
            <a:ln>
              <a:noFill/>
            </a:ln>
          </p:spPr>
          <p:txBody>
            <a:bodyPr anchor="ctr"/>
            <a:lstStyle/>
            <a:p>
              <a:pPr algn="ctr"/>
              <a:endParaRPr/>
            </a:p>
          </p:txBody>
        </p:sp>
        <p:sp>
          <p:nvSpPr>
            <p:cNvPr id="326" name="Rectangle: Rounded Corners 277"/>
            <p:cNvSpPr>
              <a:spLocks/>
            </p:cNvSpPr>
            <p:nvPr/>
          </p:nvSpPr>
          <p:spPr bwMode="auto">
            <a:xfrm>
              <a:off x="3734793" y="3765442"/>
              <a:ext cx="146674" cy="146881"/>
            </a:xfrm>
            <a:prstGeom prst="roundRect">
              <a:avLst/>
            </a:prstGeom>
            <a:solidFill>
              <a:schemeClr val="tx2">
                <a:alpha val="20000"/>
              </a:schemeClr>
            </a:solidFill>
            <a:ln>
              <a:noFill/>
            </a:ln>
          </p:spPr>
          <p:txBody>
            <a:bodyPr anchor="ctr"/>
            <a:lstStyle/>
            <a:p>
              <a:pPr algn="ctr"/>
              <a:endParaRPr/>
            </a:p>
          </p:txBody>
        </p:sp>
        <p:sp>
          <p:nvSpPr>
            <p:cNvPr id="327" name="Rectangle: Rounded Corners 278"/>
            <p:cNvSpPr>
              <a:spLocks/>
            </p:cNvSpPr>
            <p:nvPr/>
          </p:nvSpPr>
          <p:spPr bwMode="auto">
            <a:xfrm>
              <a:off x="3938730" y="3765442"/>
              <a:ext cx="146674" cy="146881"/>
            </a:xfrm>
            <a:prstGeom prst="roundRect">
              <a:avLst/>
            </a:prstGeom>
            <a:solidFill>
              <a:schemeClr val="tx2">
                <a:alpha val="20000"/>
              </a:schemeClr>
            </a:solidFill>
            <a:ln>
              <a:noFill/>
            </a:ln>
          </p:spPr>
          <p:txBody>
            <a:bodyPr anchor="ctr"/>
            <a:lstStyle/>
            <a:p>
              <a:pPr algn="ctr"/>
              <a:endParaRPr/>
            </a:p>
          </p:txBody>
        </p:sp>
        <p:sp>
          <p:nvSpPr>
            <p:cNvPr id="328" name="Rectangle: Rounded Corners 279"/>
            <p:cNvSpPr>
              <a:spLocks/>
            </p:cNvSpPr>
            <p:nvPr/>
          </p:nvSpPr>
          <p:spPr bwMode="auto">
            <a:xfrm>
              <a:off x="4142667" y="3765442"/>
              <a:ext cx="146674" cy="146881"/>
            </a:xfrm>
            <a:prstGeom prst="roundRect">
              <a:avLst/>
            </a:prstGeom>
            <a:solidFill>
              <a:schemeClr val="tx2">
                <a:alpha val="20000"/>
              </a:schemeClr>
            </a:solidFill>
            <a:ln>
              <a:noFill/>
            </a:ln>
          </p:spPr>
          <p:txBody>
            <a:bodyPr anchor="ctr"/>
            <a:lstStyle/>
            <a:p>
              <a:pPr algn="ctr"/>
              <a:endParaRPr/>
            </a:p>
          </p:txBody>
        </p:sp>
        <p:sp>
          <p:nvSpPr>
            <p:cNvPr id="329" name="Rectangle: Rounded Corners 280"/>
            <p:cNvSpPr>
              <a:spLocks/>
            </p:cNvSpPr>
            <p:nvPr/>
          </p:nvSpPr>
          <p:spPr bwMode="auto">
            <a:xfrm>
              <a:off x="4346604" y="3765442"/>
              <a:ext cx="146674" cy="146881"/>
            </a:xfrm>
            <a:prstGeom prst="roundRect">
              <a:avLst/>
            </a:prstGeom>
            <a:solidFill>
              <a:schemeClr val="tx2">
                <a:alpha val="20000"/>
              </a:schemeClr>
            </a:solidFill>
            <a:ln>
              <a:noFill/>
            </a:ln>
          </p:spPr>
          <p:txBody>
            <a:bodyPr anchor="ctr"/>
            <a:lstStyle/>
            <a:p>
              <a:pPr algn="ctr"/>
              <a:endParaRPr/>
            </a:p>
          </p:txBody>
        </p:sp>
        <p:sp>
          <p:nvSpPr>
            <p:cNvPr id="330" name="Rectangle: Rounded Corners 281"/>
            <p:cNvSpPr>
              <a:spLocks/>
            </p:cNvSpPr>
            <p:nvPr/>
          </p:nvSpPr>
          <p:spPr bwMode="auto">
            <a:xfrm>
              <a:off x="4550541" y="3765442"/>
              <a:ext cx="146674" cy="146881"/>
            </a:xfrm>
            <a:prstGeom prst="roundRect">
              <a:avLst/>
            </a:prstGeom>
            <a:solidFill>
              <a:schemeClr val="tx2">
                <a:alpha val="20000"/>
              </a:schemeClr>
            </a:solidFill>
            <a:ln>
              <a:noFill/>
            </a:ln>
          </p:spPr>
          <p:txBody>
            <a:bodyPr anchor="ctr"/>
            <a:lstStyle/>
            <a:p>
              <a:pPr algn="ctr"/>
              <a:endParaRPr/>
            </a:p>
          </p:txBody>
        </p:sp>
        <p:sp>
          <p:nvSpPr>
            <p:cNvPr id="331" name="Rectangle: Rounded Corners 282"/>
            <p:cNvSpPr>
              <a:spLocks/>
            </p:cNvSpPr>
            <p:nvPr/>
          </p:nvSpPr>
          <p:spPr bwMode="auto">
            <a:xfrm>
              <a:off x="4754478" y="3765442"/>
              <a:ext cx="146674" cy="146881"/>
            </a:xfrm>
            <a:prstGeom prst="roundRect">
              <a:avLst/>
            </a:prstGeom>
            <a:solidFill>
              <a:schemeClr val="tx2">
                <a:alpha val="20000"/>
              </a:schemeClr>
            </a:solidFill>
            <a:ln>
              <a:noFill/>
            </a:ln>
          </p:spPr>
          <p:txBody>
            <a:bodyPr anchor="ctr"/>
            <a:lstStyle/>
            <a:p>
              <a:pPr algn="ctr"/>
              <a:endParaRPr/>
            </a:p>
          </p:txBody>
        </p:sp>
        <p:sp>
          <p:nvSpPr>
            <p:cNvPr id="332" name="Rectangle: Rounded Corners 283"/>
            <p:cNvSpPr>
              <a:spLocks/>
            </p:cNvSpPr>
            <p:nvPr/>
          </p:nvSpPr>
          <p:spPr bwMode="auto">
            <a:xfrm>
              <a:off x="4958415" y="3765442"/>
              <a:ext cx="146674" cy="146881"/>
            </a:xfrm>
            <a:prstGeom prst="roundRect">
              <a:avLst/>
            </a:prstGeom>
            <a:solidFill>
              <a:schemeClr val="tx2">
                <a:alpha val="20000"/>
              </a:schemeClr>
            </a:solidFill>
            <a:ln>
              <a:noFill/>
            </a:ln>
          </p:spPr>
          <p:txBody>
            <a:bodyPr anchor="ctr"/>
            <a:lstStyle/>
            <a:p>
              <a:pPr algn="ctr"/>
              <a:endParaRPr/>
            </a:p>
          </p:txBody>
        </p:sp>
        <p:sp>
          <p:nvSpPr>
            <p:cNvPr id="333" name="Rectangle: Rounded Corners 284"/>
            <p:cNvSpPr>
              <a:spLocks/>
            </p:cNvSpPr>
            <p:nvPr/>
          </p:nvSpPr>
          <p:spPr bwMode="auto">
            <a:xfrm>
              <a:off x="5162352" y="3765442"/>
              <a:ext cx="146674" cy="146881"/>
            </a:xfrm>
            <a:prstGeom prst="roundRect">
              <a:avLst/>
            </a:prstGeom>
            <a:solidFill>
              <a:schemeClr val="tx2">
                <a:alpha val="20000"/>
              </a:schemeClr>
            </a:solidFill>
            <a:ln>
              <a:noFill/>
            </a:ln>
          </p:spPr>
          <p:txBody>
            <a:bodyPr anchor="ctr"/>
            <a:lstStyle/>
            <a:p>
              <a:pPr algn="ctr"/>
              <a:endParaRPr/>
            </a:p>
          </p:txBody>
        </p:sp>
        <p:sp>
          <p:nvSpPr>
            <p:cNvPr id="334" name="Rectangle: Rounded Corners 285"/>
            <p:cNvSpPr>
              <a:spLocks/>
            </p:cNvSpPr>
            <p:nvPr/>
          </p:nvSpPr>
          <p:spPr bwMode="auto">
            <a:xfrm>
              <a:off x="5366289" y="3765442"/>
              <a:ext cx="146674" cy="146881"/>
            </a:xfrm>
            <a:prstGeom prst="roundRect">
              <a:avLst/>
            </a:prstGeom>
            <a:solidFill>
              <a:schemeClr val="tx2">
                <a:alpha val="20000"/>
              </a:schemeClr>
            </a:solidFill>
            <a:ln>
              <a:noFill/>
            </a:ln>
          </p:spPr>
          <p:txBody>
            <a:bodyPr anchor="ctr"/>
            <a:lstStyle/>
            <a:p>
              <a:pPr algn="ctr"/>
              <a:endParaRPr/>
            </a:p>
          </p:txBody>
        </p:sp>
        <p:sp>
          <p:nvSpPr>
            <p:cNvPr id="335" name="Rectangle: Rounded Corners 286"/>
            <p:cNvSpPr>
              <a:spLocks/>
            </p:cNvSpPr>
            <p:nvPr/>
          </p:nvSpPr>
          <p:spPr bwMode="auto">
            <a:xfrm>
              <a:off x="5570227" y="3765442"/>
              <a:ext cx="146674" cy="146881"/>
            </a:xfrm>
            <a:prstGeom prst="roundRect">
              <a:avLst/>
            </a:prstGeom>
            <a:solidFill>
              <a:schemeClr val="tx2">
                <a:alpha val="20000"/>
              </a:schemeClr>
            </a:solidFill>
            <a:ln>
              <a:noFill/>
            </a:ln>
          </p:spPr>
          <p:txBody>
            <a:bodyPr anchor="ctr"/>
            <a:lstStyle/>
            <a:p>
              <a:pPr algn="ctr"/>
              <a:endParaRPr/>
            </a:p>
          </p:txBody>
        </p:sp>
        <p:sp>
          <p:nvSpPr>
            <p:cNvPr id="316" name="Rectangle: Rounded Corners 267"/>
            <p:cNvSpPr>
              <a:spLocks/>
            </p:cNvSpPr>
            <p:nvPr/>
          </p:nvSpPr>
          <p:spPr bwMode="auto">
            <a:xfrm>
              <a:off x="3734793" y="3970362"/>
              <a:ext cx="146674" cy="146881"/>
            </a:xfrm>
            <a:prstGeom prst="roundRect">
              <a:avLst/>
            </a:prstGeom>
            <a:solidFill>
              <a:schemeClr val="tx2">
                <a:alpha val="20000"/>
              </a:schemeClr>
            </a:solidFill>
            <a:ln>
              <a:noFill/>
            </a:ln>
          </p:spPr>
          <p:txBody>
            <a:bodyPr anchor="ctr"/>
            <a:lstStyle/>
            <a:p>
              <a:pPr algn="ctr"/>
              <a:endParaRPr/>
            </a:p>
          </p:txBody>
        </p:sp>
        <p:sp>
          <p:nvSpPr>
            <p:cNvPr id="317" name="Rectangle: Rounded Corners 268"/>
            <p:cNvSpPr>
              <a:spLocks/>
            </p:cNvSpPr>
            <p:nvPr/>
          </p:nvSpPr>
          <p:spPr bwMode="auto">
            <a:xfrm>
              <a:off x="3938730" y="3970362"/>
              <a:ext cx="146674" cy="146881"/>
            </a:xfrm>
            <a:prstGeom prst="roundRect">
              <a:avLst/>
            </a:prstGeom>
            <a:solidFill>
              <a:schemeClr val="tx2">
                <a:alpha val="20000"/>
              </a:schemeClr>
            </a:solidFill>
            <a:ln>
              <a:noFill/>
            </a:ln>
          </p:spPr>
          <p:txBody>
            <a:bodyPr anchor="ctr"/>
            <a:lstStyle/>
            <a:p>
              <a:pPr algn="ctr"/>
              <a:endParaRPr/>
            </a:p>
          </p:txBody>
        </p:sp>
        <p:sp>
          <p:nvSpPr>
            <p:cNvPr id="318" name="Rectangle: Rounded Corners 269"/>
            <p:cNvSpPr>
              <a:spLocks/>
            </p:cNvSpPr>
            <p:nvPr/>
          </p:nvSpPr>
          <p:spPr bwMode="auto">
            <a:xfrm>
              <a:off x="4142667" y="3970362"/>
              <a:ext cx="146674" cy="146881"/>
            </a:xfrm>
            <a:prstGeom prst="roundRect">
              <a:avLst/>
            </a:prstGeom>
            <a:solidFill>
              <a:schemeClr val="tx2">
                <a:alpha val="20000"/>
              </a:schemeClr>
            </a:solidFill>
            <a:ln>
              <a:noFill/>
            </a:ln>
          </p:spPr>
          <p:txBody>
            <a:bodyPr anchor="ctr"/>
            <a:lstStyle/>
            <a:p>
              <a:pPr algn="ctr"/>
              <a:endParaRPr/>
            </a:p>
          </p:txBody>
        </p:sp>
        <p:sp>
          <p:nvSpPr>
            <p:cNvPr id="319" name="Rectangle: Rounded Corners 270"/>
            <p:cNvSpPr>
              <a:spLocks/>
            </p:cNvSpPr>
            <p:nvPr/>
          </p:nvSpPr>
          <p:spPr bwMode="auto">
            <a:xfrm>
              <a:off x="4346604" y="3970362"/>
              <a:ext cx="146674" cy="146881"/>
            </a:xfrm>
            <a:prstGeom prst="roundRect">
              <a:avLst/>
            </a:prstGeom>
            <a:solidFill>
              <a:schemeClr val="tx2">
                <a:alpha val="20000"/>
              </a:schemeClr>
            </a:solidFill>
            <a:ln>
              <a:noFill/>
            </a:ln>
          </p:spPr>
          <p:txBody>
            <a:bodyPr anchor="ctr"/>
            <a:lstStyle/>
            <a:p>
              <a:pPr algn="ctr"/>
              <a:endParaRPr/>
            </a:p>
          </p:txBody>
        </p:sp>
        <p:sp>
          <p:nvSpPr>
            <p:cNvPr id="320" name="Rectangle: Rounded Corners 271"/>
            <p:cNvSpPr>
              <a:spLocks/>
            </p:cNvSpPr>
            <p:nvPr/>
          </p:nvSpPr>
          <p:spPr bwMode="auto">
            <a:xfrm>
              <a:off x="4550541" y="3970362"/>
              <a:ext cx="146674" cy="146881"/>
            </a:xfrm>
            <a:prstGeom prst="roundRect">
              <a:avLst/>
            </a:prstGeom>
            <a:solidFill>
              <a:schemeClr val="tx2">
                <a:alpha val="20000"/>
              </a:schemeClr>
            </a:solidFill>
            <a:ln>
              <a:noFill/>
            </a:ln>
          </p:spPr>
          <p:txBody>
            <a:bodyPr anchor="ctr"/>
            <a:lstStyle/>
            <a:p>
              <a:pPr algn="ctr"/>
              <a:endParaRPr/>
            </a:p>
          </p:txBody>
        </p:sp>
        <p:sp>
          <p:nvSpPr>
            <p:cNvPr id="321" name="Rectangle: Rounded Corners 272"/>
            <p:cNvSpPr>
              <a:spLocks/>
            </p:cNvSpPr>
            <p:nvPr/>
          </p:nvSpPr>
          <p:spPr bwMode="auto">
            <a:xfrm>
              <a:off x="4754478" y="3970362"/>
              <a:ext cx="146674" cy="146881"/>
            </a:xfrm>
            <a:prstGeom prst="roundRect">
              <a:avLst/>
            </a:prstGeom>
            <a:solidFill>
              <a:schemeClr val="tx2">
                <a:alpha val="20000"/>
              </a:schemeClr>
            </a:solidFill>
            <a:ln>
              <a:noFill/>
            </a:ln>
          </p:spPr>
          <p:txBody>
            <a:bodyPr anchor="ctr"/>
            <a:lstStyle/>
            <a:p>
              <a:pPr algn="ctr"/>
              <a:endParaRPr/>
            </a:p>
          </p:txBody>
        </p:sp>
        <p:sp>
          <p:nvSpPr>
            <p:cNvPr id="322" name="Rectangle: Rounded Corners 273"/>
            <p:cNvSpPr>
              <a:spLocks/>
            </p:cNvSpPr>
            <p:nvPr/>
          </p:nvSpPr>
          <p:spPr bwMode="auto">
            <a:xfrm>
              <a:off x="4958415" y="3970362"/>
              <a:ext cx="146674" cy="146881"/>
            </a:xfrm>
            <a:prstGeom prst="roundRect">
              <a:avLst/>
            </a:prstGeom>
            <a:solidFill>
              <a:schemeClr val="tx2">
                <a:alpha val="20000"/>
              </a:schemeClr>
            </a:solidFill>
            <a:ln>
              <a:noFill/>
            </a:ln>
          </p:spPr>
          <p:txBody>
            <a:bodyPr anchor="ctr"/>
            <a:lstStyle/>
            <a:p>
              <a:pPr algn="ctr"/>
              <a:endParaRPr/>
            </a:p>
          </p:txBody>
        </p:sp>
        <p:sp>
          <p:nvSpPr>
            <p:cNvPr id="323" name="Rectangle: Rounded Corners 274"/>
            <p:cNvSpPr>
              <a:spLocks/>
            </p:cNvSpPr>
            <p:nvPr/>
          </p:nvSpPr>
          <p:spPr bwMode="auto">
            <a:xfrm>
              <a:off x="5162352" y="3970362"/>
              <a:ext cx="146674" cy="146881"/>
            </a:xfrm>
            <a:prstGeom prst="roundRect">
              <a:avLst/>
            </a:prstGeom>
            <a:solidFill>
              <a:schemeClr val="tx2">
                <a:alpha val="20000"/>
              </a:schemeClr>
            </a:solidFill>
            <a:ln>
              <a:noFill/>
            </a:ln>
          </p:spPr>
          <p:txBody>
            <a:bodyPr anchor="ctr"/>
            <a:lstStyle/>
            <a:p>
              <a:pPr algn="ctr"/>
              <a:endParaRPr/>
            </a:p>
          </p:txBody>
        </p:sp>
        <p:sp>
          <p:nvSpPr>
            <p:cNvPr id="324" name="Rectangle: Rounded Corners 275"/>
            <p:cNvSpPr>
              <a:spLocks/>
            </p:cNvSpPr>
            <p:nvPr/>
          </p:nvSpPr>
          <p:spPr bwMode="auto">
            <a:xfrm>
              <a:off x="5366289" y="3970362"/>
              <a:ext cx="146674" cy="146881"/>
            </a:xfrm>
            <a:prstGeom prst="roundRect">
              <a:avLst/>
            </a:prstGeom>
            <a:solidFill>
              <a:schemeClr val="tx2">
                <a:alpha val="20000"/>
              </a:schemeClr>
            </a:solidFill>
            <a:ln>
              <a:noFill/>
            </a:ln>
          </p:spPr>
          <p:txBody>
            <a:bodyPr anchor="ctr"/>
            <a:lstStyle/>
            <a:p>
              <a:pPr algn="ctr"/>
              <a:endParaRPr/>
            </a:p>
          </p:txBody>
        </p:sp>
        <p:sp>
          <p:nvSpPr>
            <p:cNvPr id="325" name="Rectangle: Rounded Corners 276"/>
            <p:cNvSpPr>
              <a:spLocks/>
            </p:cNvSpPr>
            <p:nvPr/>
          </p:nvSpPr>
          <p:spPr bwMode="auto">
            <a:xfrm>
              <a:off x="5570227" y="3970362"/>
              <a:ext cx="146674" cy="146881"/>
            </a:xfrm>
            <a:prstGeom prst="roundRect">
              <a:avLst/>
            </a:prstGeom>
            <a:solidFill>
              <a:schemeClr val="tx2">
                <a:alpha val="20000"/>
              </a:schemeClr>
            </a:solidFill>
            <a:ln>
              <a:noFill/>
            </a:ln>
          </p:spPr>
          <p:txBody>
            <a:bodyPr anchor="ctr"/>
            <a:lstStyle/>
            <a:p>
              <a:pPr algn="ctr"/>
              <a:endParaRPr/>
            </a:p>
          </p:txBody>
        </p:sp>
        <p:sp>
          <p:nvSpPr>
            <p:cNvPr id="306" name="Rectangle: Rounded Corners 257"/>
            <p:cNvSpPr>
              <a:spLocks/>
            </p:cNvSpPr>
            <p:nvPr/>
          </p:nvSpPr>
          <p:spPr bwMode="auto">
            <a:xfrm>
              <a:off x="3734793" y="4175281"/>
              <a:ext cx="146674" cy="146881"/>
            </a:xfrm>
            <a:prstGeom prst="roundRect">
              <a:avLst/>
            </a:prstGeom>
            <a:solidFill>
              <a:schemeClr val="tx2">
                <a:alpha val="20000"/>
              </a:schemeClr>
            </a:solidFill>
            <a:ln>
              <a:noFill/>
            </a:ln>
          </p:spPr>
          <p:txBody>
            <a:bodyPr anchor="ctr"/>
            <a:lstStyle/>
            <a:p>
              <a:pPr algn="ctr"/>
              <a:endParaRPr/>
            </a:p>
          </p:txBody>
        </p:sp>
        <p:sp>
          <p:nvSpPr>
            <p:cNvPr id="307" name="Rectangle: Rounded Corners 258"/>
            <p:cNvSpPr>
              <a:spLocks/>
            </p:cNvSpPr>
            <p:nvPr/>
          </p:nvSpPr>
          <p:spPr bwMode="auto">
            <a:xfrm>
              <a:off x="3938730" y="4175281"/>
              <a:ext cx="146674" cy="146881"/>
            </a:xfrm>
            <a:prstGeom prst="roundRect">
              <a:avLst/>
            </a:prstGeom>
            <a:solidFill>
              <a:schemeClr val="tx2">
                <a:alpha val="20000"/>
              </a:schemeClr>
            </a:solidFill>
            <a:ln>
              <a:noFill/>
            </a:ln>
          </p:spPr>
          <p:txBody>
            <a:bodyPr anchor="ctr"/>
            <a:lstStyle/>
            <a:p>
              <a:pPr algn="ctr"/>
              <a:endParaRPr/>
            </a:p>
          </p:txBody>
        </p:sp>
        <p:sp>
          <p:nvSpPr>
            <p:cNvPr id="308" name="Rectangle: Rounded Corners 259"/>
            <p:cNvSpPr>
              <a:spLocks/>
            </p:cNvSpPr>
            <p:nvPr/>
          </p:nvSpPr>
          <p:spPr bwMode="auto">
            <a:xfrm>
              <a:off x="4142667" y="4175281"/>
              <a:ext cx="146674" cy="146881"/>
            </a:xfrm>
            <a:prstGeom prst="roundRect">
              <a:avLst/>
            </a:prstGeom>
            <a:solidFill>
              <a:schemeClr val="tx2">
                <a:alpha val="20000"/>
              </a:schemeClr>
            </a:solidFill>
            <a:ln>
              <a:noFill/>
            </a:ln>
          </p:spPr>
          <p:txBody>
            <a:bodyPr anchor="ctr"/>
            <a:lstStyle/>
            <a:p>
              <a:pPr algn="ctr"/>
              <a:endParaRPr/>
            </a:p>
          </p:txBody>
        </p:sp>
        <p:sp>
          <p:nvSpPr>
            <p:cNvPr id="309" name="Rectangle: Rounded Corners 260"/>
            <p:cNvSpPr>
              <a:spLocks/>
            </p:cNvSpPr>
            <p:nvPr/>
          </p:nvSpPr>
          <p:spPr bwMode="auto">
            <a:xfrm>
              <a:off x="4346604" y="4175281"/>
              <a:ext cx="146674" cy="146881"/>
            </a:xfrm>
            <a:prstGeom prst="roundRect">
              <a:avLst/>
            </a:prstGeom>
            <a:solidFill>
              <a:schemeClr val="tx2">
                <a:alpha val="20000"/>
              </a:schemeClr>
            </a:solidFill>
            <a:ln>
              <a:noFill/>
            </a:ln>
          </p:spPr>
          <p:txBody>
            <a:bodyPr anchor="ctr"/>
            <a:lstStyle/>
            <a:p>
              <a:pPr algn="ctr"/>
              <a:endParaRPr/>
            </a:p>
          </p:txBody>
        </p:sp>
        <p:sp>
          <p:nvSpPr>
            <p:cNvPr id="310" name="Rectangle: Rounded Corners 261"/>
            <p:cNvSpPr>
              <a:spLocks/>
            </p:cNvSpPr>
            <p:nvPr/>
          </p:nvSpPr>
          <p:spPr bwMode="auto">
            <a:xfrm>
              <a:off x="4550541" y="4175281"/>
              <a:ext cx="146674" cy="146881"/>
            </a:xfrm>
            <a:prstGeom prst="roundRect">
              <a:avLst/>
            </a:prstGeom>
            <a:solidFill>
              <a:schemeClr val="tx2">
                <a:alpha val="20000"/>
              </a:schemeClr>
            </a:solidFill>
            <a:ln>
              <a:noFill/>
            </a:ln>
          </p:spPr>
          <p:txBody>
            <a:bodyPr anchor="ctr"/>
            <a:lstStyle/>
            <a:p>
              <a:pPr algn="ctr"/>
              <a:endParaRPr/>
            </a:p>
          </p:txBody>
        </p:sp>
        <p:sp>
          <p:nvSpPr>
            <p:cNvPr id="311" name="Rectangle: Rounded Corners 262"/>
            <p:cNvSpPr>
              <a:spLocks/>
            </p:cNvSpPr>
            <p:nvPr/>
          </p:nvSpPr>
          <p:spPr bwMode="auto">
            <a:xfrm>
              <a:off x="4754478" y="4175281"/>
              <a:ext cx="146674" cy="146881"/>
            </a:xfrm>
            <a:prstGeom prst="roundRect">
              <a:avLst/>
            </a:prstGeom>
            <a:solidFill>
              <a:schemeClr val="tx2">
                <a:alpha val="20000"/>
              </a:schemeClr>
            </a:solidFill>
            <a:ln>
              <a:noFill/>
            </a:ln>
          </p:spPr>
          <p:txBody>
            <a:bodyPr anchor="ctr"/>
            <a:lstStyle/>
            <a:p>
              <a:pPr algn="ctr"/>
              <a:endParaRPr/>
            </a:p>
          </p:txBody>
        </p:sp>
        <p:sp>
          <p:nvSpPr>
            <p:cNvPr id="312" name="Rectangle: Rounded Corners 263"/>
            <p:cNvSpPr>
              <a:spLocks/>
            </p:cNvSpPr>
            <p:nvPr/>
          </p:nvSpPr>
          <p:spPr bwMode="auto">
            <a:xfrm>
              <a:off x="4958415" y="4175281"/>
              <a:ext cx="146674" cy="146881"/>
            </a:xfrm>
            <a:prstGeom prst="roundRect">
              <a:avLst/>
            </a:prstGeom>
            <a:solidFill>
              <a:schemeClr val="tx2">
                <a:alpha val="20000"/>
              </a:schemeClr>
            </a:solidFill>
            <a:ln>
              <a:noFill/>
            </a:ln>
          </p:spPr>
          <p:txBody>
            <a:bodyPr anchor="ctr"/>
            <a:lstStyle/>
            <a:p>
              <a:pPr algn="ctr"/>
              <a:endParaRPr/>
            </a:p>
          </p:txBody>
        </p:sp>
        <p:sp>
          <p:nvSpPr>
            <p:cNvPr id="313" name="Rectangle: Rounded Corners 264"/>
            <p:cNvSpPr>
              <a:spLocks/>
            </p:cNvSpPr>
            <p:nvPr/>
          </p:nvSpPr>
          <p:spPr bwMode="auto">
            <a:xfrm>
              <a:off x="5162352" y="4175281"/>
              <a:ext cx="146674" cy="146881"/>
            </a:xfrm>
            <a:prstGeom prst="roundRect">
              <a:avLst/>
            </a:prstGeom>
            <a:solidFill>
              <a:schemeClr val="tx2">
                <a:alpha val="20000"/>
              </a:schemeClr>
            </a:solidFill>
            <a:ln>
              <a:noFill/>
            </a:ln>
          </p:spPr>
          <p:txBody>
            <a:bodyPr anchor="ctr"/>
            <a:lstStyle/>
            <a:p>
              <a:pPr algn="ctr"/>
              <a:endParaRPr/>
            </a:p>
          </p:txBody>
        </p:sp>
        <p:sp>
          <p:nvSpPr>
            <p:cNvPr id="314" name="Rectangle: Rounded Corners 265"/>
            <p:cNvSpPr>
              <a:spLocks/>
            </p:cNvSpPr>
            <p:nvPr/>
          </p:nvSpPr>
          <p:spPr bwMode="auto">
            <a:xfrm>
              <a:off x="5366289" y="4175281"/>
              <a:ext cx="146674" cy="146881"/>
            </a:xfrm>
            <a:prstGeom prst="roundRect">
              <a:avLst/>
            </a:prstGeom>
            <a:solidFill>
              <a:schemeClr val="tx2">
                <a:alpha val="20000"/>
              </a:schemeClr>
            </a:solidFill>
            <a:ln>
              <a:noFill/>
            </a:ln>
          </p:spPr>
          <p:txBody>
            <a:bodyPr anchor="ctr"/>
            <a:lstStyle/>
            <a:p>
              <a:pPr algn="ctr"/>
              <a:endParaRPr/>
            </a:p>
          </p:txBody>
        </p:sp>
        <p:sp>
          <p:nvSpPr>
            <p:cNvPr id="315" name="Rectangle: Rounded Corners 266"/>
            <p:cNvSpPr>
              <a:spLocks/>
            </p:cNvSpPr>
            <p:nvPr/>
          </p:nvSpPr>
          <p:spPr bwMode="auto">
            <a:xfrm>
              <a:off x="5570227" y="4175281"/>
              <a:ext cx="146674" cy="146881"/>
            </a:xfrm>
            <a:prstGeom prst="roundRect">
              <a:avLst/>
            </a:prstGeom>
            <a:solidFill>
              <a:schemeClr val="tx2">
                <a:alpha val="20000"/>
              </a:schemeClr>
            </a:solidFill>
            <a:ln>
              <a:noFill/>
            </a:ln>
          </p:spPr>
          <p:txBody>
            <a:bodyPr anchor="ctr"/>
            <a:lstStyle/>
            <a:p>
              <a:pPr algn="ctr"/>
              <a:endParaRPr/>
            </a:p>
          </p:txBody>
        </p:sp>
        <p:sp>
          <p:nvSpPr>
            <p:cNvPr id="296" name="Rectangle: Rounded Corners 247"/>
            <p:cNvSpPr>
              <a:spLocks/>
            </p:cNvSpPr>
            <p:nvPr/>
          </p:nvSpPr>
          <p:spPr bwMode="auto">
            <a:xfrm>
              <a:off x="3734793" y="4380201"/>
              <a:ext cx="146674" cy="146881"/>
            </a:xfrm>
            <a:prstGeom prst="roundRect">
              <a:avLst/>
            </a:prstGeom>
            <a:solidFill>
              <a:schemeClr val="tx2">
                <a:alpha val="20000"/>
              </a:schemeClr>
            </a:solidFill>
            <a:ln>
              <a:noFill/>
            </a:ln>
          </p:spPr>
          <p:txBody>
            <a:bodyPr anchor="ctr"/>
            <a:lstStyle/>
            <a:p>
              <a:pPr algn="ctr"/>
              <a:endParaRPr/>
            </a:p>
          </p:txBody>
        </p:sp>
        <p:sp>
          <p:nvSpPr>
            <p:cNvPr id="297" name="Rectangle: Rounded Corners 248"/>
            <p:cNvSpPr>
              <a:spLocks/>
            </p:cNvSpPr>
            <p:nvPr/>
          </p:nvSpPr>
          <p:spPr bwMode="auto">
            <a:xfrm>
              <a:off x="3938730" y="4380201"/>
              <a:ext cx="146674" cy="146881"/>
            </a:xfrm>
            <a:prstGeom prst="roundRect">
              <a:avLst/>
            </a:prstGeom>
            <a:solidFill>
              <a:schemeClr val="tx2">
                <a:alpha val="20000"/>
              </a:schemeClr>
            </a:solidFill>
            <a:ln>
              <a:noFill/>
            </a:ln>
          </p:spPr>
          <p:txBody>
            <a:bodyPr anchor="ctr"/>
            <a:lstStyle/>
            <a:p>
              <a:pPr algn="ctr"/>
              <a:endParaRPr/>
            </a:p>
          </p:txBody>
        </p:sp>
        <p:sp>
          <p:nvSpPr>
            <p:cNvPr id="298" name="Rectangle: Rounded Corners 249"/>
            <p:cNvSpPr>
              <a:spLocks/>
            </p:cNvSpPr>
            <p:nvPr/>
          </p:nvSpPr>
          <p:spPr bwMode="auto">
            <a:xfrm>
              <a:off x="4142667" y="4380201"/>
              <a:ext cx="146674" cy="146881"/>
            </a:xfrm>
            <a:prstGeom prst="roundRect">
              <a:avLst/>
            </a:prstGeom>
            <a:solidFill>
              <a:schemeClr val="tx2">
                <a:alpha val="20000"/>
              </a:schemeClr>
            </a:solidFill>
            <a:ln>
              <a:noFill/>
            </a:ln>
          </p:spPr>
          <p:txBody>
            <a:bodyPr anchor="ctr"/>
            <a:lstStyle/>
            <a:p>
              <a:pPr algn="ctr"/>
              <a:endParaRPr/>
            </a:p>
          </p:txBody>
        </p:sp>
        <p:sp>
          <p:nvSpPr>
            <p:cNvPr id="299" name="Rectangle: Rounded Corners 250"/>
            <p:cNvSpPr>
              <a:spLocks/>
            </p:cNvSpPr>
            <p:nvPr/>
          </p:nvSpPr>
          <p:spPr bwMode="auto">
            <a:xfrm>
              <a:off x="4346604" y="4380201"/>
              <a:ext cx="146674" cy="146881"/>
            </a:xfrm>
            <a:prstGeom prst="roundRect">
              <a:avLst/>
            </a:prstGeom>
            <a:solidFill>
              <a:schemeClr val="tx2">
                <a:alpha val="20000"/>
              </a:schemeClr>
            </a:solidFill>
            <a:ln>
              <a:noFill/>
            </a:ln>
          </p:spPr>
          <p:txBody>
            <a:bodyPr anchor="ctr"/>
            <a:lstStyle/>
            <a:p>
              <a:pPr algn="ctr"/>
              <a:endParaRPr/>
            </a:p>
          </p:txBody>
        </p:sp>
        <p:sp>
          <p:nvSpPr>
            <p:cNvPr id="300" name="Rectangle: Rounded Corners 251"/>
            <p:cNvSpPr>
              <a:spLocks/>
            </p:cNvSpPr>
            <p:nvPr/>
          </p:nvSpPr>
          <p:spPr bwMode="auto">
            <a:xfrm>
              <a:off x="4550541" y="4380201"/>
              <a:ext cx="146674" cy="146881"/>
            </a:xfrm>
            <a:prstGeom prst="roundRect">
              <a:avLst/>
            </a:prstGeom>
            <a:solidFill>
              <a:schemeClr val="tx2">
                <a:alpha val="20000"/>
              </a:schemeClr>
            </a:solidFill>
            <a:ln>
              <a:noFill/>
            </a:ln>
          </p:spPr>
          <p:txBody>
            <a:bodyPr anchor="ctr"/>
            <a:lstStyle/>
            <a:p>
              <a:pPr algn="ctr"/>
              <a:endParaRPr/>
            </a:p>
          </p:txBody>
        </p:sp>
        <p:sp>
          <p:nvSpPr>
            <p:cNvPr id="301" name="Rectangle: Rounded Corners 252"/>
            <p:cNvSpPr>
              <a:spLocks/>
            </p:cNvSpPr>
            <p:nvPr/>
          </p:nvSpPr>
          <p:spPr bwMode="auto">
            <a:xfrm>
              <a:off x="4754478" y="4380201"/>
              <a:ext cx="146674" cy="146881"/>
            </a:xfrm>
            <a:prstGeom prst="roundRect">
              <a:avLst/>
            </a:prstGeom>
            <a:solidFill>
              <a:schemeClr val="tx2">
                <a:alpha val="20000"/>
              </a:schemeClr>
            </a:solidFill>
            <a:ln>
              <a:noFill/>
            </a:ln>
          </p:spPr>
          <p:txBody>
            <a:bodyPr anchor="ctr"/>
            <a:lstStyle/>
            <a:p>
              <a:pPr algn="ctr"/>
              <a:endParaRPr/>
            </a:p>
          </p:txBody>
        </p:sp>
        <p:sp>
          <p:nvSpPr>
            <p:cNvPr id="302" name="Rectangle: Rounded Corners 253"/>
            <p:cNvSpPr>
              <a:spLocks/>
            </p:cNvSpPr>
            <p:nvPr/>
          </p:nvSpPr>
          <p:spPr bwMode="auto">
            <a:xfrm>
              <a:off x="4958415" y="4380201"/>
              <a:ext cx="146674" cy="146881"/>
            </a:xfrm>
            <a:prstGeom prst="roundRect">
              <a:avLst/>
            </a:prstGeom>
            <a:solidFill>
              <a:schemeClr val="tx2">
                <a:alpha val="20000"/>
              </a:schemeClr>
            </a:solidFill>
            <a:ln>
              <a:noFill/>
            </a:ln>
          </p:spPr>
          <p:txBody>
            <a:bodyPr anchor="ctr"/>
            <a:lstStyle/>
            <a:p>
              <a:pPr algn="ctr"/>
              <a:endParaRPr/>
            </a:p>
          </p:txBody>
        </p:sp>
        <p:sp>
          <p:nvSpPr>
            <p:cNvPr id="303" name="Rectangle: Rounded Corners 254"/>
            <p:cNvSpPr>
              <a:spLocks/>
            </p:cNvSpPr>
            <p:nvPr/>
          </p:nvSpPr>
          <p:spPr bwMode="auto">
            <a:xfrm>
              <a:off x="5162352" y="4380201"/>
              <a:ext cx="146674" cy="146881"/>
            </a:xfrm>
            <a:prstGeom prst="roundRect">
              <a:avLst/>
            </a:prstGeom>
            <a:solidFill>
              <a:schemeClr val="tx2">
                <a:alpha val="20000"/>
              </a:schemeClr>
            </a:solidFill>
            <a:ln>
              <a:noFill/>
            </a:ln>
          </p:spPr>
          <p:txBody>
            <a:bodyPr anchor="ctr"/>
            <a:lstStyle/>
            <a:p>
              <a:pPr algn="ctr"/>
              <a:endParaRPr/>
            </a:p>
          </p:txBody>
        </p:sp>
        <p:sp>
          <p:nvSpPr>
            <p:cNvPr id="304" name="Rectangle: Rounded Corners 255"/>
            <p:cNvSpPr>
              <a:spLocks/>
            </p:cNvSpPr>
            <p:nvPr/>
          </p:nvSpPr>
          <p:spPr bwMode="auto">
            <a:xfrm>
              <a:off x="5366289" y="4380201"/>
              <a:ext cx="146674" cy="146881"/>
            </a:xfrm>
            <a:prstGeom prst="roundRect">
              <a:avLst/>
            </a:prstGeom>
            <a:solidFill>
              <a:schemeClr val="tx2">
                <a:alpha val="20000"/>
              </a:schemeClr>
            </a:solidFill>
            <a:ln>
              <a:noFill/>
            </a:ln>
          </p:spPr>
          <p:txBody>
            <a:bodyPr anchor="ctr"/>
            <a:lstStyle/>
            <a:p>
              <a:pPr algn="ctr"/>
              <a:endParaRPr/>
            </a:p>
          </p:txBody>
        </p:sp>
        <p:sp>
          <p:nvSpPr>
            <p:cNvPr id="305" name="Rectangle: Rounded Corners 256"/>
            <p:cNvSpPr>
              <a:spLocks/>
            </p:cNvSpPr>
            <p:nvPr/>
          </p:nvSpPr>
          <p:spPr bwMode="auto">
            <a:xfrm>
              <a:off x="5570227" y="4380201"/>
              <a:ext cx="146674" cy="146881"/>
            </a:xfrm>
            <a:prstGeom prst="roundRect">
              <a:avLst/>
            </a:prstGeom>
            <a:solidFill>
              <a:schemeClr val="tx2">
                <a:alpha val="20000"/>
              </a:schemeClr>
            </a:solidFill>
            <a:ln>
              <a:noFill/>
            </a:ln>
          </p:spPr>
          <p:txBody>
            <a:bodyPr anchor="ctr"/>
            <a:lstStyle/>
            <a:p>
              <a:pPr algn="ctr"/>
              <a:endParaRPr/>
            </a:p>
          </p:txBody>
        </p:sp>
        <p:sp>
          <p:nvSpPr>
            <p:cNvPr id="286" name="Rectangle: Rounded Corners 237"/>
            <p:cNvSpPr>
              <a:spLocks/>
            </p:cNvSpPr>
            <p:nvPr/>
          </p:nvSpPr>
          <p:spPr bwMode="auto">
            <a:xfrm>
              <a:off x="3734793" y="4585120"/>
              <a:ext cx="146674" cy="146881"/>
            </a:xfrm>
            <a:prstGeom prst="roundRect">
              <a:avLst/>
            </a:prstGeom>
            <a:solidFill>
              <a:schemeClr val="tx2">
                <a:alpha val="20000"/>
              </a:schemeClr>
            </a:solidFill>
            <a:ln>
              <a:noFill/>
            </a:ln>
          </p:spPr>
          <p:txBody>
            <a:bodyPr anchor="ctr"/>
            <a:lstStyle/>
            <a:p>
              <a:pPr algn="ctr"/>
              <a:endParaRPr/>
            </a:p>
          </p:txBody>
        </p:sp>
        <p:sp>
          <p:nvSpPr>
            <p:cNvPr id="287" name="Rectangle: Rounded Corners 238"/>
            <p:cNvSpPr>
              <a:spLocks/>
            </p:cNvSpPr>
            <p:nvPr/>
          </p:nvSpPr>
          <p:spPr bwMode="auto">
            <a:xfrm>
              <a:off x="3938730" y="4585120"/>
              <a:ext cx="146674" cy="146881"/>
            </a:xfrm>
            <a:prstGeom prst="roundRect">
              <a:avLst/>
            </a:prstGeom>
            <a:solidFill>
              <a:schemeClr val="tx2">
                <a:alpha val="20000"/>
              </a:schemeClr>
            </a:solidFill>
            <a:ln>
              <a:noFill/>
            </a:ln>
          </p:spPr>
          <p:txBody>
            <a:bodyPr anchor="ctr"/>
            <a:lstStyle/>
            <a:p>
              <a:pPr algn="ctr"/>
              <a:endParaRPr/>
            </a:p>
          </p:txBody>
        </p:sp>
        <p:sp>
          <p:nvSpPr>
            <p:cNvPr id="288" name="Rectangle: Rounded Corners 239"/>
            <p:cNvSpPr>
              <a:spLocks/>
            </p:cNvSpPr>
            <p:nvPr/>
          </p:nvSpPr>
          <p:spPr bwMode="auto">
            <a:xfrm>
              <a:off x="4142667" y="4585120"/>
              <a:ext cx="146674" cy="146881"/>
            </a:xfrm>
            <a:prstGeom prst="roundRect">
              <a:avLst/>
            </a:prstGeom>
            <a:solidFill>
              <a:schemeClr val="tx2">
                <a:alpha val="20000"/>
              </a:schemeClr>
            </a:solidFill>
            <a:ln>
              <a:noFill/>
            </a:ln>
          </p:spPr>
          <p:txBody>
            <a:bodyPr anchor="ctr"/>
            <a:lstStyle/>
            <a:p>
              <a:pPr algn="ctr"/>
              <a:endParaRPr/>
            </a:p>
          </p:txBody>
        </p:sp>
        <p:sp>
          <p:nvSpPr>
            <p:cNvPr id="289" name="Rectangle: Rounded Corners 240"/>
            <p:cNvSpPr>
              <a:spLocks/>
            </p:cNvSpPr>
            <p:nvPr/>
          </p:nvSpPr>
          <p:spPr bwMode="auto">
            <a:xfrm>
              <a:off x="4346604" y="4585120"/>
              <a:ext cx="146674" cy="146881"/>
            </a:xfrm>
            <a:prstGeom prst="roundRect">
              <a:avLst/>
            </a:prstGeom>
            <a:solidFill>
              <a:schemeClr val="tx2">
                <a:alpha val="20000"/>
              </a:schemeClr>
            </a:solidFill>
            <a:ln>
              <a:noFill/>
            </a:ln>
          </p:spPr>
          <p:txBody>
            <a:bodyPr anchor="ctr"/>
            <a:lstStyle/>
            <a:p>
              <a:pPr algn="ctr"/>
              <a:endParaRPr/>
            </a:p>
          </p:txBody>
        </p:sp>
        <p:sp>
          <p:nvSpPr>
            <p:cNvPr id="290" name="Rectangle: Rounded Corners 241"/>
            <p:cNvSpPr>
              <a:spLocks/>
            </p:cNvSpPr>
            <p:nvPr/>
          </p:nvSpPr>
          <p:spPr bwMode="auto">
            <a:xfrm>
              <a:off x="4550541" y="4585120"/>
              <a:ext cx="146674" cy="146881"/>
            </a:xfrm>
            <a:prstGeom prst="roundRect">
              <a:avLst/>
            </a:prstGeom>
            <a:solidFill>
              <a:schemeClr val="tx2">
                <a:alpha val="20000"/>
              </a:schemeClr>
            </a:solidFill>
            <a:ln>
              <a:noFill/>
            </a:ln>
          </p:spPr>
          <p:txBody>
            <a:bodyPr anchor="ctr"/>
            <a:lstStyle/>
            <a:p>
              <a:pPr algn="ctr"/>
              <a:endParaRPr/>
            </a:p>
          </p:txBody>
        </p:sp>
        <p:sp>
          <p:nvSpPr>
            <p:cNvPr id="291" name="Rectangle: Rounded Corners 242"/>
            <p:cNvSpPr>
              <a:spLocks/>
            </p:cNvSpPr>
            <p:nvPr/>
          </p:nvSpPr>
          <p:spPr bwMode="auto">
            <a:xfrm>
              <a:off x="4754478" y="4585120"/>
              <a:ext cx="146674" cy="146881"/>
            </a:xfrm>
            <a:prstGeom prst="roundRect">
              <a:avLst/>
            </a:prstGeom>
            <a:solidFill>
              <a:schemeClr val="tx2">
                <a:alpha val="20000"/>
              </a:schemeClr>
            </a:solidFill>
            <a:ln>
              <a:noFill/>
            </a:ln>
          </p:spPr>
          <p:txBody>
            <a:bodyPr anchor="ctr"/>
            <a:lstStyle/>
            <a:p>
              <a:pPr algn="ctr"/>
              <a:endParaRPr/>
            </a:p>
          </p:txBody>
        </p:sp>
        <p:sp>
          <p:nvSpPr>
            <p:cNvPr id="292" name="Rectangle: Rounded Corners 243"/>
            <p:cNvSpPr>
              <a:spLocks/>
            </p:cNvSpPr>
            <p:nvPr/>
          </p:nvSpPr>
          <p:spPr bwMode="auto">
            <a:xfrm>
              <a:off x="4958415" y="4585120"/>
              <a:ext cx="146674" cy="146881"/>
            </a:xfrm>
            <a:prstGeom prst="roundRect">
              <a:avLst/>
            </a:prstGeom>
            <a:solidFill>
              <a:schemeClr val="tx2">
                <a:alpha val="20000"/>
              </a:schemeClr>
            </a:solidFill>
            <a:ln>
              <a:noFill/>
            </a:ln>
          </p:spPr>
          <p:txBody>
            <a:bodyPr anchor="ctr"/>
            <a:lstStyle/>
            <a:p>
              <a:pPr algn="ctr"/>
              <a:endParaRPr/>
            </a:p>
          </p:txBody>
        </p:sp>
        <p:sp>
          <p:nvSpPr>
            <p:cNvPr id="293" name="Rectangle: Rounded Corners 244"/>
            <p:cNvSpPr>
              <a:spLocks/>
            </p:cNvSpPr>
            <p:nvPr/>
          </p:nvSpPr>
          <p:spPr bwMode="auto">
            <a:xfrm>
              <a:off x="5162352" y="4585120"/>
              <a:ext cx="146674" cy="146881"/>
            </a:xfrm>
            <a:prstGeom prst="roundRect">
              <a:avLst/>
            </a:prstGeom>
            <a:solidFill>
              <a:schemeClr val="tx2">
                <a:alpha val="20000"/>
              </a:schemeClr>
            </a:solidFill>
            <a:ln>
              <a:noFill/>
            </a:ln>
          </p:spPr>
          <p:txBody>
            <a:bodyPr anchor="ctr"/>
            <a:lstStyle/>
            <a:p>
              <a:pPr algn="ctr"/>
              <a:endParaRPr/>
            </a:p>
          </p:txBody>
        </p:sp>
        <p:sp>
          <p:nvSpPr>
            <p:cNvPr id="294" name="Rectangle: Rounded Corners 245"/>
            <p:cNvSpPr>
              <a:spLocks/>
            </p:cNvSpPr>
            <p:nvPr/>
          </p:nvSpPr>
          <p:spPr bwMode="auto">
            <a:xfrm>
              <a:off x="5366289"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95" name="Rectangle: Rounded Corners 246"/>
            <p:cNvSpPr>
              <a:spLocks/>
            </p:cNvSpPr>
            <p:nvPr/>
          </p:nvSpPr>
          <p:spPr bwMode="auto">
            <a:xfrm>
              <a:off x="5570227"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6" name="Rectangle: Rounded Corners 227"/>
            <p:cNvSpPr>
              <a:spLocks/>
            </p:cNvSpPr>
            <p:nvPr/>
          </p:nvSpPr>
          <p:spPr bwMode="auto">
            <a:xfrm>
              <a:off x="3734793"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7" name="Rectangle: Rounded Corners 228"/>
            <p:cNvSpPr>
              <a:spLocks/>
            </p:cNvSpPr>
            <p:nvPr/>
          </p:nvSpPr>
          <p:spPr bwMode="auto">
            <a:xfrm>
              <a:off x="3938730"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8" name="Rectangle: Rounded Corners 229"/>
            <p:cNvSpPr>
              <a:spLocks/>
            </p:cNvSpPr>
            <p:nvPr/>
          </p:nvSpPr>
          <p:spPr bwMode="auto">
            <a:xfrm>
              <a:off x="4142667"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9" name="Rectangle: Rounded Corners 230"/>
            <p:cNvSpPr>
              <a:spLocks/>
            </p:cNvSpPr>
            <p:nvPr/>
          </p:nvSpPr>
          <p:spPr bwMode="auto">
            <a:xfrm>
              <a:off x="4346604"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0" name="Rectangle: Rounded Corners 231"/>
            <p:cNvSpPr>
              <a:spLocks/>
            </p:cNvSpPr>
            <p:nvPr/>
          </p:nvSpPr>
          <p:spPr bwMode="auto">
            <a:xfrm>
              <a:off x="4550541"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1" name="Rectangle: Rounded Corners 232"/>
            <p:cNvSpPr>
              <a:spLocks/>
            </p:cNvSpPr>
            <p:nvPr/>
          </p:nvSpPr>
          <p:spPr bwMode="auto">
            <a:xfrm>
              <a:off x="4754478"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2" name="Rectangle: Rounded Corners 233"/>
            <p:cNvSpPr>
              <a:spLocks/>
            </p:cNvSpPr>
            <p:nvPr/>
          </p:nvSpPr>
          <p:spPr bwMode="auto">
            <a:xfrm>
              <a:off x="4958415"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3" name="Rectangle: Rounded Corners 234"/>
            <p:cNvSpPr>
              <a:spLocks/>
            </p:cNvSpPr>
            <p:nvPr/>
          </p:nvSpPr>
          <p:spPr bwMode="auto">
            <a:xfrm>
              <a:off x="5162352"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4" name="Rectangle: Rounded Corners 235"/>
            <p:cNvSpPr>
              <a:spLocks/>
            </p:cNvSpPr>
            <p:nvPr/>
          </p:nvSpPr>
          <p:spPr bwMode="auto">
            <a:xfrm>
              <a:off x="5366289"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85" name="Rectangle: Rounded Corners 236"/>
            <p:cNvSpPr>
              <a:spLocks/>
            </p:cNvSpPr>
            <p:nvPr/>
          </p:nvSpPr>
          <p:spPr bwMode="auto">
            <a:xfrm>
              <a:off x="5570227"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6" name="Rectangle: Rounded Corners 217"/>
            <p:cNvSpPr>
              <a:spLocks/>
            </p:cNvSpPr>
            <p:nvPr/>
          </p:nvSpPr>
          <p:spPr bwMode="auto">
            <a:xfrm>
              <a:off x="3734793"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7" name="Rectangle: Rounded Corners 218"/>
            <p:cNvSpPr>
              <a:spLocks/>
            </p:cNvSpPr>
            <p:nvPr/>
          </p:nvSpPr>
          <p:spPr bwMode="auto">
            <a:xfrm>
              <a:off x="3938730"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8" name="Rectangle: Rounded Corners 219"/>
            <p:cNvSpPr>
              <a:spLocks/>
            </p:cNvSpPr>
            <p:nvPr/>
          </p:nvSpPr>
          <p:spPr bwMode="auto">
            <a:xfrm>
              <a:off x="4142667"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9" name="Rectangle: Rounded Corners 220"/>
            <p:cNvSpPr>
              <a:spLocks/>
            </p:cNvSpPr>
            <p:nvPr/>
          </p:nvSpPr>
          <p:spPr bwMode="auto">
            <a:xfrm>
              <a:off x="4346604"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0" name="Rectangle: Rounded Corners 221"/>
            <p:cNvSpPr>
              <a:spLocks/>
            </p:cNvSpPr>
            <p:nvPr/>
          </p:nvSpPr>
          <p:spPr bwMode="auto">
            <a:xfrm>
              <a:off x="4550541"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1" name="Rectangle: Rounded Corners 222"/>
            <p:cNvSpPr>
              <a:spLocks/>
            </p:cNvSpPr>
            <p:nvPr/>
          </p:nvSpPr>
          <p:spPr bwMode="auto">
            <a:xfrm>
              <a:off x="4754478"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2" name="Rectangle: Rounded Corners 223"/>
            <p:cNvSpPr>
              <a:spLocks/>
            </p:cNvSpPr>
            <p:nvPr/>
          </p:nvSpPr>
          <p:spPr bwMode="auto">
            <a:xfrm>
              <a:off x="4958415"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3" name="Rectangle: Rounded Corners 224"/>
            <p:cNvSpPr>
              <a:spLocks/>
            </p:cNvSpPr>
            <p:nvPr/>
          </p:nvSpPr>
          <p:spPr bwMode="auto">
            <a:xfrm>
              <a:off x="5162352"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4" name="Rectangle: Rounded Corners 225"/>
            <p:cNvSpPr>
              <a:spLocks/>
            </p:cNvSpPr>
            <p:nvPr/>
          </p:nvSpPr>
          <p:spPr bwMode="auto">
            <a:xfrm>
              <a:off x="5366289"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75" name="Rectangle: Rounded Corners 226"/>
            <p:cNvSpPr>
              <a:spLocks/>
            </p:cNvSpPr>
            <p:nvPr/>
          </p:nvSpPr>
          <p:spPr bwMode="auto">
            <a:xfrm>
              <a:off x="5570227"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56" name="Rectangle: Rounded Corners 207"/>
            <p:cNvSpPr>
              <a:spLocks/>
            </p:cNvSpPr>
            <p:nvPr/>
          </p:nvSpPr>
          <p:spPr bwMode="auto">
            <a:xfrm>
              <a:off x="3734793"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57" name="Rectangle: Rounded Corners 208"/>
            <p:cNvSpPr>
              <a:spLocks/>
            </p:cNvSpPr>
            <p:nvPr/>
          </p:nvSpPr>
          <p:spPr bwMode="auto">
            <a:xfrm>
              <a:off x="3938730"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58" name="Rectangle: Rounded Corners 209"/>
            <p:cNvSpPr>
              <a:spLocks/>
            </p:cNvSpPr>
            <p:nvPr/>
          </p:nvSpPr>
          <p:spPr bwMode="auto">
            <a:xfrm>
              <a:off x="4142667"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59" name="Rectangle: Rounded Corners 210"/>
            <p:cNvSpPr>
              <a:spLocks/>
            </p:cNvSpPr>
            <p:nvPr/>
          </p:nvSpPr>
          <p:spPr bwMode="auto">
            <a:xfrm>
              <a:off x="4346604"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0" name="Rectangle: Rounded Corners 211"/>
            <p:cNvSpPr>
              <a:spLocks/>
            </p:cNvSpPr>
            <p:nvPr/>
          </p:nvSpPr>
          <p:spPr bwMode="auto">
            <a:xfrm>
              <a:off x="4550541"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1" name="Rectangle: Rounded Corners 212"/>
            <p:cNvSpPr>
              <a:spLocks/>
            </p:cNvSpPr>
            <p:nvPr/>
          </p:nvSpPr>
          <p:spPr bwMode="auto">
            <a:xfrm>
              <a:off x="4754478"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2" name="Rectangle: Rounded Corners 213"/>
            <p:cNvSpPr>
              <a:spLocks/>
            </p:cNvSpPr>
            <p:nvPr/>
          </p:nvSpPr>
          <p:spPr bwMode="auto">
            <a:xfrm>
              <a:off x="4958415"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3" name="Rectangle: Rounded Corners 214"/>
            <p:cNvSpPr>
              <a:spLocks/>
            </p:cNvSpPr>
            <p:nvPr/>
          </p:nvSpPr>
          <p:spPr bwMode="auto">
            <a:xfrm>
              <a:off x="5162352"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4" name="Rectangle: Rounded Corners 215"/>
            <p:cNvSpPr>
              <a:spLocks/>
            </p:cNvSpPr>
            <p:nvPr/>
          </p:nvSpPr>
          <p:spPr bwMode="auto">
            <a:xfrm>
              <a:off x="5366289"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265" name="Rectangle: Rounded Corners 216"/>
            <p:cNvSpPr>
              <a:spLocks/>
            </p:cNvSpPr>
            <p:nvPr/>
          </p:nvSpPr>
          <p:spPr bwMode="auto">
            <a:xfrm>
              <a:off x="5570227" y="5199879"/>
              <a:ext cx="146674" cy="146881"/>
            </a:xfrm>
            <a:prstGeom prst="roundRect">
              <a:avLst/>
            </a:prstGeom>
            <a:solidFill>
              <a:schemeClr val="tx1">
                <a:lumMod val="65000"/>
                <a:lumOff val="35000"/>
              </a:schemeClr>
            </a:solidFill>
            <a:ln>
              <a:noFill/>
            </a:ln>
          </p:spPr>
          <p:txBody>
            <a:bodyPr anchor="ctr"/>
            <a:lstStyle/>
            <a:p>
              <a:pPr algn="ctr"/>
              <a:endParaRPr/>
            </a:p>
          </p:txBody>
        </p:sp>
      </p:grpSp>
      <p:grpSp>
        <p:nvGrpSpPr>
          <p:cNvPr id="487" name="组合 486"/>
          <p:cNvGrpSpPr/>
          <p:nvPr/>
        </p:nvGrpSpPr>
        <p:grpSpPr>
          <a:xfrm>
            <a:off x="6465381" y="3073028"/>
            <a:ext cx="1991808" cy="2273732"/>
            <a:chOff x="6465381" y="3073028"/>
            <a:chExt cx="1991808" cy="2273732"/>
          </a:xfrm>
        </p:grpSpPr>
        <p:sp>
          <p:nvSpPr>
            <p:cNvPr id="132" name="TextBox 307"/>
            <p:cNvSpPr txBox="1"/>
            <p:nvPr/>
          </p:nvSpPr>
          <p:spPr>
            <a:xfrm>
              <a:off x="6465381" y="3073028"/>
              <a:ext cx="1380004" cy="475770"/>
            </a:xfrm>
            <a:prstGeom prst="rect">
              <a:avLst/>
            </a:prstGeom>
            <a:noFill/>
            <a:effectLst/>
          </p:spPr>
          <p:txBody>
            <a:bodyPr wrap="none" lIns="0" tIns="0" rIns="0" bIns="0">
              <a:normAutofit lnSpcReduction="10000"/>
            </a:bodyPr>
            <a:lstStyle/>
            <a:p>
              <a:pPr lvl="0"/>
              <a:r>
                <a:rPr lang="nb-NO" sz="3200">
                  <a:solidFill>
                    <a:schemeClr val="accent3"/>
                  </a:solidFill>
                  <a:latin typeface="Impact" panose="020B0806030902050204" pitchFamily="34" charset="0"/>
                </a:rPr>
                <a:t>54%</a:t>
              </a:r>
            </a:p>
          </p:txBody>
        </p:sp>
        <p:sp>
          <p:nvSpPr>
            <p:cNvPr id="239" name="Rectangle: Rounded Corners 416"/>
            <p:cNvSpPr>
              <a:spLocks/>
            </p:cNvSpPr>
            <p:nvPr/>
          </p:nvSpPr>
          <p:spPr bwMode="auto">
            <a:xfrm>
              <a:off x="7494760" y="3150682"/>
              <a:ext cx="146674" cy="146881"/>
            </a:xfrm>
            <a:prstGeom prst="roundRect">
              <a:avLst/>
            </a:prstGeom>
            <a:solidFill>
              <a:schemeClr val="tx2">
                <a:alpha val="20000"/>
              </a:schemeClr>
            </a:solidFill>
            <a:ln>
              <a:noFill/>
            </a:ln>
          </p:spPr>
          <p:txBody>
            <a:bodyPr anchor="ctr"/>
            <a:lstStyle/>
            <a:p>
              <a:pPr algn="ctr"/>
              <a:endParaRPr/>
            </a:p>
          </p:txBody>
        </p:sp>
        <p:sp>
          <p:nvSpPr>
            <p:cNvPr id="240" name="Rectangle: Rounded Corners 417"/>
            <p:cNvSpPr>
              <a:spLocks/>
            </p:cNvSpPr>
            <p:nvPr/>
          </p:nvSpPr>
          <p:spPr bwMode="auto">
            <a:xfrm>
              <a:off x="7698697" y="3150682"/>
              <a:ext cx="146674" cy="146881"/>
            </a:xfrm>
            <a:prstGeom prst="roundRect">
              <a:avLst/>
            </a:prstGeom>
            <a:solidFill>
              <a:schemeClr val="tx2">
                <a:alpha val="20000"/>
              </a:schemeClr>
            </a:solidFill>
            <a:ln>
              <a:noFill/>
            </a:ln>
          </p:spPr>
          <p:txBody>
            <a:bodyPr anchor="ctr"/>
            <a:lstStyle/>
            <a:p>
              <a:pPr algn="ctr"/>
              <a:endParaRPr/>
            </a:p>
          </p:txBody>
        </p:sp>
        <p:sp>
          <p:nvSpPr>
            <p:cNvPr id="241" name="Rectangle: Rounded Corners 418"/>
            <p:cNvSpPr>
              <a:spLocks/>
            </p:cNvSpPr>
            <p:nvPr/>
          </p:nvSpPr>
          <p:spPr bwMode="auto">
            <a:xfrm>
              <a:off x="7902634" y="3150682"/>
              <a:ext cx="146674" cy="146881"/>
            </a:xfrm>
            <a:prstGeom prst="roundRect">
              <a:avLst/>
            </a:prstGeom>
            <a:solidFill>
              <a:schemeClr val="tx2">
                <a:alpha val="20000"/>
              </a:schemeClr>
            </a:solidFill>
            <a:ln>
              <a:noFill/>
            </a:ln>
          </p:spPr>
          <p:txBody>
            <a:bodyPr anchor="ctr"/>
            <a:lstStyle/>
            <a:p>
              <a:pPr algn="ctr"/>
              <a:endParaRPr/>
            </a:p>
          </p:txBody>
        </p:sp>
        <p:sp>
          <p:nvSpPr>
            <p:cNvPr id="242" name="Rectangle: Rounded Corners 419"/>
            <p:cNvSpPr>
              <a:spLocks/>
            </p:cNvSpPr>
            <p:nvPr/>
          </p:nvSpPr>
          <p:spPr bwMode="auto">
            <a:xfrm>
              <a:off x="8106571" y="3150682"/>
              <a:ext cx="146674" cy="146881"/>
            </a:xfrm>
            <a:prstGeom prst="roundRect">
              <a:avLst/>
            </a:prstGeom>
            <a:solidFill>
              <a:schemeClr val="tx2">
                <a:alpha val="20000"/>
              </a:schemeClr>
            </a:solidFill>
            <a:ln>
              <a:noFill/>
            </a:ln>
          </p:spPr>
          <p:txBody>
            <a:bodyPr anchor="ctr"/>
            <a:lstStyle/>
            <a:p>
              <a:pPr algn="ctr"/>
              <a:endParaRPr/>
            </a:p>
          </p:txBody>
        </p:sp>
        <p:sp>
          <p:nvSpPr>
            <p:cNvPr id="243" name="Rectangle: Rounded Corners 420"/>
            <p:cNvSpPr>
              <a:spLocks/>
            </p:cNvSpPr>
            <p:nvPr/>
          </p:nvSpPr>
          <p:spPr bwMode="auto">
            <a:xfrm>
              <a:off x="8310509" y="3150682"/>
              <a:ext cx="146674" cy="146881"/>
            </a:xfrm>
            <a:prstGeom prst="roundRect">
              <a:avLst/>
            </a:prstGeom>
            <a:solidFill>
              <a:schemeClr val="tx2">
                <a:alpha val="20000"/>
              </a:schemeClr>
            </a:solidFill>
            <a:ln>
              <a:noFill/>
            </a:ln>
          </p:spPr>
          <p:txBody>
            <a:bodyPr anchor="ctr"/>
            <a:lstStyle/>
            <a:p>
              <a:pPr algn="ctr"/>
              <a:endParaRPr/>
            </a:p>
          </p:txBody>
        </p:sp>
        <p:sp>
          <p:nvSpPr>
            <p:cNvPr id="234" name="Rectangle: Rounded Corners 411"/>
            <p:cNvSpPr>
              <a:spLocks/>
            </p:cNvSpPr>
            <p:nvPr/>
          </p:nvSpPr>
          <p:spPr bwMode="auto">
            <a:xfrm>
              <a:off x="7494760" y="3355602"/>
              <a:ext cx="146674" cy="146881"/>
            </a:xfrm>
            <a:prstGeom prst="roundRect">
              <a:avLst/>
            </a:prstGeom>
            <a:solidFill>
              <a:schemeClr val="tx2">
                <a:alpha val="20000"/>
              </a:schemeClr>
            </a:solidFill>
            <a:ln>
              <a:noFill/>
            </a:ln>
          </p:spPr>
          <p:txBody>
            <a:bodyPr anchor="ctr"/>
            <a:lstStyle/>
            <a:p>
              <a:pPr algn="ctr"/>
              <a:endParaRPr/>
            </a:p>
          </p:txBody>
        </p:sp>
        <p:sp>
          <p:nvSpPr>
            <p:cNvPr id="235" name="Rectangle: Rounded Corners 412"/>
            <p:cNvSpPr>
              <a:spLocks/>
            </p:cNvSpPr>
            <p:nvPr/>
          </p:nvSpPr>
          <p:spPr bwMode="auto">
            <a:xfrm>
              <a:off x="7698697" y="3355602"/>
              <a:ext cx="146674" cy="146881"/>
            </a:xfrm>
            <a:prstGeom prst="roundRect">
              <a:avLst/>
            </a:prstGeom>
            <a:solidFill>
              <a:schemeClr val="tx2">
                <a:alpha val="20000"/>
              </a:schemeClr>
            </a:solidFill>
            <a:ln>
              <a:noFill/>
            </a:ln>
          </p:spPr>
          <p:txBody>
            <a:bodyPr anchor="ctr"/>
            <a:lstStyle/>
            <a:p>
              <a:pPr algn="ctr"/>
              <a:endParaRPr/>
            </a:p>
          </p:txBody>
        </p:sp>
        <p:sp>
          <p:nvSpPr>
            <p:cNvPr id="236" name="Rectangle: Rounded Corners 413"/>
            <p:cNvSpPr>
              <a:spLocks/>
            </p:cNvSpPr>
            <p:nvPr/>
          </p:nvSpPr>
          <p:spPr bwMode="auto">
            <a:xfrm>
              <a:off x="7902634" y="3355602"/>
              <a:ext cx="146674" cy="146881"/>
            </a:xfrm>
            <a:prstGeom prst="roundRect">
              <a:avLst/>
            </a:prstGeom>
            <a:solidFill>
              <a:schemeClr val="tx2">
                <a:alpha val="20000"/>
              </a:schemeClr>
            </a:solidFill>
            <a:ln>
              <a:noFill/>
            </a:ln>
          </p:spPr>
          <p:txBody>
            <a:bodyPr anchor="ctr"/>
            <a:lstStyle/>
            <a:p>
              <a:pPr algn="ctr"/>
              <a:endParaRPr/>
            </a:p>
          </p:txBody>
        </p:sp>
        <p:sp>
          <p:nvSpPr>
            <p:cNvPr id="237" name="Rectangle: Rounded Corners 414"/>
            <p:cNvSpPr>
              <a:spLocks/>
            </p:cNvSpPr>
            <p:nvPr/>
          </p:nvSpPr>
          <p:spPr bwMode="auto">
            <a:xfrm>
              <a:off x="8106571" y="3355602"/>
              <a:ext cx="146674" cy="146881"/>
            </a:xfrm>
            <a:prstGeom prst="roundRect">
              <a:avLst/>
            </a:prstGeom>
            <a:solidFill>
              <a:schemeClr val="tx2">
                <a:alpha val="20000"/>
              </a:schemeClr>
            </a:solidFill>
            <a:ln>
              <a:noFill/>
            </a:ln>
          </p:spPr>
          <p:txBody>
            <a:bodyPr anchor="ctr"/>
            <a:lstStyle/>
            <a:p>
              <a:pPr algn="ctr"/>
              <a:endParaRPr/>
            </a:p>
          </p:txBody>
        </p:sp>
        <p:sp>
          <p:nvSpPr>
            <p:cNvPr id="238" name="Rectangle: Rounded Corners 415"/>
            <p:cNvSpPr>
              <a:spLocks/>
            </p:cNvSpPr>
            <p:nvPr/>
          </p:nvSpPr>
          <p:spPr bwMode="auto">
            <a:xfrm>
              <a:off x="8310509" y="3355602"/>
              <a:ext cx="146674" cy="146881"/>
            </a:xfrm>
            <a:prstGeom prst="roundRect">
              <a:avLst/>
            </a:prstGeom>
            <a:solidFill>
              <a:schemeClr val="tx2">
                <a:alpha val="20000"/>
              </a:schemeClr>
            </a:solidFill>
            <a:ln>
              <a:noFill/>
            </a:ln>
          </p:spPr>
          <p:txBody>
            <a:bodyPr anchor="ctr"/>
            <a:lstStyle/>
            <a:p>
              <a:pPr algn="ctr"/>
              <a:endParaRPr/>
            </a:p>
          </p:txBody>
        </p:sp>
        <p:sp>
          <p:nvSpPr>
            <p:cNvPr id="224" name="Rectangle: Rounded Corners 401"/>
            <p:cNvSpPr>
              <a:spLocks/>
            </p:cNvSpPr>
            <p:nvPr/>
          </p:nvSpPr>
          <p:spPr bwMode="auto">
            <a:xfrm>
              <a:off x="6475081" y="3560522"/>
              <a:ext cx="146674" cy="146881"/>
            </a:xfrm>
            <a:prstGeom prst="roundRect">
              <a:avLst/>
            </a:prstGeom>
            <a:solidFill>
              <a:schemeClr val="tx2">
                <a:alpha val="20000"/>
              </a:schemeClr>
            </a:solidFill>
            <a:ln>
              <a:noFill/>
            </a:ln>
          </p:spPr>
          <p:txBody>
            <a:bodyPr anchor="ctr"/>
            <a:lstStyle/>
            <a:p>
              <a:pPr algn="ctr"/>
              <a:endParaRPr/>
            </a:p>
          </p:txBody>
        </p:sp>
        <p:sp>
          <p:nvSpPr>
            <p:cNvPr id="225" name="Rectangle: Rounded Corners 402"/>
            <p:cNvSpPr>
              <a:spLocks/>
            </p:cNvSpPr>
            <p:nvPr/>
          </p:nvSpPr>
          <p:spPr bwMode="auto">
            <a:xfrm>
              <a:off x="6679018" y="3560522"/>
              <a:ext cx="146674" cy="146881"/>
            </a:xfrm>
            <a:prstGeom prst="roundRect">
              <a:avLst/>
            </a:prstGeom>
            <a:solidFill>
              <a:schemeClr val="tx2">
                <a:alpha val="20000"/>
              </a:schemeClr>
            </a:solidFill>
            <a:ln>
              <a:noFill/>
            </a:ln>
          </p:spPr>
          <p:txBody>
            <a:bodyPr anchor="ctr"/>
            <a:lstStyle/>
            <a:p>
              <a:pPr algn="ctr"/>
              <a:endParaRPr/>
            </a:p>
          </p:txBody>
        </p:sp>
        <p:sp>
          <p:nvSpPr>
            <p:cNvPr id="226" name="Rectangle: Rounded Corners 403"/>
            <p:cNvSpPr>
              <a:spLocks/>
            </p:cNvSpPr>
            <p:nvPr/>
          </p:nvSpPr>
          <p:spPr bwMode="auto">
            <a:xfrm>
              <a:off x="6882955" y="3560522"/>
              <a:ext cx="146674" cy="146881"/>
            </a:xfrm>
            <a:prstGeom prst="roundRect">
              <a:avLst/>
            </a:prstGeom>
            <a:solidFill>
              <a:schemeClr val="tx2">
                <a:alpha val="20000"/>
              </a:schemeClr>
            </a:solidFill>
            <a:ln>
              <a:noFill/>
            </a:ln>
          </p:spPr>
          <p:txBody>
            <a:bodyPr anchor="ctr"/>
            <a:lstStyle/>
            <a:p>
              <a:pPr algn="ctr"/>
              <a:endParaRPr/>
            </a:p>
          </p:txBody>
        </p:sp>
        <p:sp>
          <p:nvSpPr>
            <p:cNvPr id="227" name="Rectangle: Rounded Corners 404"/>
            <p:cNvSpPr>
              <a:spLocks/>
            </p:cNvSpPr>
            <p:nvPr/>
          </p:nvSpPr>
          <p:spPr bwMode="auto">
            <a:xfrm>
              <a:off x="7086892" y="3560522"/>
              <a:ext cx="146674" cy="146881"/>
            </a:xfrm>
            <a:prstGeom prst="roundRect">
              <a:avLst/>
            </a:prstGeom>
            <a:solidFill>
              <a:schemeClr val="tx2">
                <a:alpha val="20000"/>
              </a:schemeClr>
            </a:solidFill>
            <a:ln>
              <a:noFill/>
            </a:ln>
          </p:spPr>
          <p:txBody>
            <a:bodyPr anchor="ctr"/>
            <a:lstStyle/>
            <a:p>
              <a:pPr algn="ctr"/>
              <a:endParaRPr/>
            </a:p>
          </p:txBody>
        </p:sp>
        <p:sp>
          <p:nvSpPr>
            <p:cNvPr id="228" name="Rectangle: Rounded Corners 405"/>
            <p:cNvSpPr>
              <a:spLocks/>
            </p:cNvSpPr>
            <p:nvPr/>
          </p:nvSpPr>
          <p:spPr bwMode="auto">
            <a:xfrm>
              <a:off x="7290829" y="3560522"/>
              <a:ext cx="146674" cy="146881"/>
            </a:xfrm>
            <a:prstGeom prst="roundRect">
              <a:avLst/>
            </a:prstGeom>
            <a:solidFill>
              <a:schemeClr val="tx2">
                <a:alpha val="20000"/>
              </a:schemeClr>
            </a:solidFill>
            <a:ln>
              <a:noFill/>
            </a:ln>
          </p:spPr>
          <p:txBody>
            <a:bodyPr anchor="ctr"/>
            <a:lstStyle/>
            <a:p>
              <a:pPr algn="ctr"/>
              <a:endParaRPr/>
            </a:p>
          </p:txBody>
        </p:sp>
        <p:sp>
          <p:nvSpPr>
            <p:cNvPr id="229" name="Rectangle: Rounded Corners 406"/>
            <p:cNvSpPr>
              <a:spLocks/>
            </p:cNvSpPr>
            <p:nvPr/>
          </p:nvSpPr>
          <p:spPr bwMode="auto">
            <a:xfrm>
              <a:off x="7494766" y="3560522"/>
              <a:ext cx="146674" cy="146881"/>
            </a:xfrm>
            <a:prstGeom prst="roundRect">
              <a:avLst/>
            </a:prstGeom>
            <a:solidFill>
              <a:schemeClr val="tx2">
                <a:alpha val="20000"/>
              </a:schemeClr>
            </a:solidFill>
            <a:ln>
              <a:noFill/>
            </a:ln>
          </p:spPr>
          <p:txBody>
            <a:bodyPr anchor="ctr"/>
            <a:lstStyle/>
            <a:p>
              <a:pPr algn="ctr"/>
              <a:endParaRPr/>
            </a:p>
          </p:txBody>
        </p:sp>
        <p:sp>
          <p:nvSpPr>
            <p:cNvPr id="230" name="Rectangle: Rounded Corners 407"/>
            <p:cNvSpPr>
              <a:spLocks/>
            </p:cNvSpPr>
            <p:nvPr/>
          </p:nvSpPr>
          <p:spPr bwMode="auto">
            <a:xfrm>
              <a:off x="7698703" y="3560522"/>
              <a:ext cx="146674" cy="146881"/>
            </a:xfrm>
            <a:prstGeom prst="roundRect">
              <a:avLst/>
            </a:prstGeom>
            <a:solidFill>
              <a:schemeClr val="tx2">
                <a:alpha val="20000"/>
              </a:schemeClr>
            </a:solidFill>
            <a:ln>
              <a:noFill/>
            </a:ln>
          </p:spPr>
          <p:txBody>
            <a:bodyPr anchor="ctr"/>
            <a:lstStyle/>
            <a:p>
              <a:pPr algn="ctr"/>
              <a:endParaRPr/>
            </a:p>
          </p:txBody>
        </p:sp>
        <p:sp>
          <p:nvSpPr>
            <p:cNvPr id="231" name="Rectangle: Rounded Corners 408"/>
            <p:cNvSpPr>
              <a:spLocks/>
            </p:cNvSpPr>
            <p:nvPr/>
          </p:nvSpPr>
          <p:spPr bwMode="auto">
            <a:xfrm>
              <a:off x="7902640" y="3560522"/>
              <a:ext cx="146674" cy="146881"/>
            </a:xfrm>
            <a:prstGeom prst="roundRect">
              <a:avLst/>
            </a:prstGeom>
            <a:solidFill>
              <a:schemeClr val="tx2">
                <a:alpha val="20000"/>
              </a:schemeClr>
            </a:solidFill>
            <a:ln>
              <a:noFill/>
            </a:ln>
          </p:spPr>
          <p:txBody>
            <a:bodyPr anchor="ctr"/>
            <a:lstStyle/>
            <a:p>
              <a:pPr algn="ctr"/>
              <a:endParaRPr/>
            </a:p>
          </p:txBody>
        </p:sp>
        <p:sp>
          <p:nvSpPr>
            <p:cNvPr id="232" name="Rectangle: Rounded Corners 409"/>
            <p:cNvSpPr>
              <a:spLocks/>
            </p:cNvSpPr>
            <p:nvPr/>
          </p:nvSpPr>
          <p:spPr bwMode="auto">
            <a:xfrm>
              <a:off x="8106577" y="3560522"/>
              <a:ext cx="146674" cy="146881"/>
            </a:xfrm>
            <a:prstGeom prst="roundRect">
              <a:avLst/>
            </a:prstGeom>
            <a:solidFill>
              <a:schemeClr val="tx2">
                <a:alpha val="20000"/>
              </a:schemeClr>
            </a:solidFill>
            <a:ln>
              <a:noFill/>
            </a:ln>
          </p:spPr>
          <p:txBody>
            <a:bodyPr anchor="ctr"/>
            <a:lstStyle/>
            <a:p>
              <a:pPr algn="ctr"/>
              <a:endParaRPr/>
            </a:p>
          </p:txBody>
        </p:sp>
        <p:sp>
          <p:nvSpPr>
            <p:cNvPr id="233" name="Rectangle: Rounded Corners 410"/>
            <p:cNvSpPr>
              <a:spLocks/>
            </p:cNvSpPr>
            <p:nvPr/>
          </p:nvSpPr>
          <p:spPr bwMode="auto">
            <a:xfrm>
              <a:off x="8310515" y="3560522"/>
              <a:ext cx="146674" cy="146881"/>
            </a:xfrm>
            <a:prstGeom prst="roundRect">
              <a:avLst/>
            </a:prstGeom>
            <a:solidFill>
              <a:schemeClr val="tx2">
                <a:alpha val="20000"/>
              </a:schemeClr>
            </a:solidFill>
            <a:ln>
              <a:noFill/>
            </a:ln>
          </p:spPr>
          <p:txBody>
            <a:bodyPr anchor="ctr"/>
            <a:lstStyle/>
            <a:p>
              <a:pPr algn="ctr"/>
              <a:endParaRPr/>
            </a:p>
          </p:txBody>
        </p:sp>
        <p:sp>
          <p:nvSpPr>
            <p:cNvPr id="214" name="Rectangle: Rounded Corners 391"/>
            <p:cNvSpPr>
              <a:spLocks/>
            </p:cNvSpPr>
            <p:nvPr/>
          </p:nvSpPr>
          <p:spPr bwMode="auto">
            <a:xfrm>
              <a:off x="6475081" y="3765442"/>
              <a:ext cx="146674" cy="146881"/>
            </a:xfrm>
            <a:prstGeom prst="roundRect">
              <a:avLst/>
            </a:prstGeom>
            <a:solidFill>
              <a:schemeClr val="tx2">
                <a:alpha val="20000"/>
              </a:schemeClr>
            </a:solidFill>
            <a:ln>
              <a:noFill/>
            </a:ln>
          </p:spPr>
          <p:txBody>
            <a:bodyPr anchor="ctr"/>
            <a:lstStyle/>
            <a:p>
              <a:pPr algn="ctr"/>
              <a:endParaRPr/>
            </a:p>
          </p:txBody>
        </p:sp>
        <p:sp>
          <p:nvSpPr>
            <p:cNvPr id="215" name="Rectangle: Rounded Corners 392"/>
            <p:cNvSpPr>
              <a:spLocks/>
            </p:cNvSpPr>
            <p:nvPr/>
          </p:nvSpPr>
          <p:spPr bwMode="auto">
            <a:xfrm>
              <a:off x="6679018" y="3765442"/>
              <a:ext cx="146674" cy="146881"/>
            </a:xfrm>
            <a:prstGeom prst="roundRect">
              <a:avLst/>
            </a:prstGeom>
            <a:solidFill>
              <a:schemeClr val="tx2">
                <a:alpha val="20000"/>
              </a:schemeClr>
            </a:solidFill>
            <a:ln>
              <a:noFill/>
            </a:ln>
          </p:spPr>
          <p:txBody>
            <a:bodyPr anchor="ctr"/>
            <a:lstStyle/>
            <a:p>
              <a:pPr algn="ctr"/>
              <a:endParaRPr/>
            </a:p>
          </p:txBody>
        </p:sp>
        <p:sp>
          <p:nvSpPr>
            <p:cNvPr id="216" name="Rectangle: Rounded Corners 393"/>
            <p:cNvSpPr>
              <a:spLocks/>
            </p:cNvSpPr>
            <p:nvPr/>
          </p:nvSpPr>
          <p:spPr bwMode="auto">
            <a:xfrm>
              <a:off x="6882955" y="3765442"/>
              <a:ext cx="146674" cy="146881"/>
            </a:xfrm>
            <a:prstGeom prst="roundRect">
              <a:avLst/>
            </a:prstGeom>
            <a:solidFill>
              <a:schemeClr val="tx2">
                <a:alpha val="20000"/>
              </a:schemeClr>
            </a:solidFill>
            <a:ln>
              <a:noFill/>
            </a:ln>
          </p:spPr>
          <p:txBody>
            <a:bodyPr anchor="ctr"/>
            <a:lstStyle/>
            <a:p>
              <a:pPr algn="ctr"/>
              <a:endParaRPr/>
            </a:p>
          </p:txBody>
        </p:sp>
        <p:sp>
          <p:nvSpPr>
            <p:cNvPr id="217" name="Rectangle: Rounded Corners 394"/>
            <p:cNvSpPr>
              <a:spLocks/>
            </p:cNvSpPr>
            <p:nvPr/>
          </p:nvSpPr>
          <p:spPr bwMode="auto">
            <a:xfrm>
              <a:off x="7086892" y="3765442"/>
              <a:ext cx="146674" cy="146881"/>
            </a:xfrm>
            <a:prstGeom prst="roundRect">
              <a:avLst/>
            </a:prstGeom>
            <a:solidFill>
              <a:schemeClr val="tx2">
                <a:alpha val="20000"/>
              </a:schemeClr>
            </a:solidFill>
            <a:ln>
              <a:noFill/>
            </a:ln>
          </p:spPr>
          <p:txBody>
            <a:bodyPr anchor="ctr"/>
            <a:lstStyle/>
            <a:p>
              <a:pPr algn="ctr"/>
              <a:endParaRPr/>
            </a:p>
          </p:txBody>
        </p:sp>
        <p:sp>
          <p:nvSpPr>
            <p:cNvPr id="218" name="Rectangle: Rounded Corners 395"/>
            <p:cNvSpPr>
              <a:spLocks/>
            </p:cNvSpPr>
            <p:nvPr/>
          </p:nvSpPr>
          <p:spPr bwMode="auto">
            <a:xfrm>
              <a:off x="7290829" y="3765442"/>
              <a:ext cx="146674" cy="146881"/>
            </a:xfrm>
            <a:prstGeom prst="roundRect">
              <a:avLst/>
            </a:prstGeom>
            <a:solidFill>
              <a:schemeClr val="tx2">
                <a:alpha val="20000"/>
              </a:schemeClr>
            </a:solidFill>
            <a:ln>
              <a:noFill/>
            </a:ln>
          </p:spPr>
          <p:txBody>
            <a:bodyPr anchor="ctr"/>
            <a:lstStyle/>
            <a:p>
              <a:pPr algn="ctr"/>
              <a:endParaRPr/>
            </a:p>
          </p:txBody>
        </p:sp>
        <p:sp>
          <p:nvSpPr>
            <p:cNvPr id="219" name="Rectangle: Rounded Corners 396"/>
            <p:cNvSpPr>
              <a:spLocks/>
            </p:cNvSpPr>
            <p:nvPr/>
          </p:nvSpPr>
          <p:spPr bwMode="auto">
            <a:xfrm>
              <a:off x="7494766" y="3765442"/>
              <a:ext cx="146674" cy="146881"/>
            </a:xfrm>
            <a:prstGeom prst="roundRect">
              <a:avLst/>
            </a:prstGeom>
            <a:solidFill>
              <a:schemeClr val="tx2">
                <a:alpha val="20000"/>
              </a:schemeClr>
            </a:solidFill>
            <a:ln>
              <a:noFill/>
            </a:ln>
          </p:spPr>
          <p:txBody>
            <a:bodyPr anchor="ctr"/>
            <a:lstStyle/>
            <a:p>
              <a:pPr algn="ctr"/>
              <a:endParaRPr/>
            </a:p>
          </p:txBody>
        </p:sp>
        <p:sp>
          <p:nvSpPr>
            <p:cNvPr id="220" name="Rectangle: Rounded Corners 397"/>
            <p:cNvSpPr>
              <a:spLocks/>
            </p:cNvSpPr>
            <p:nvPr/>
          </p:nvSpPr>
          <p:spPr bwMode="auto">
            <a:xfrm>
              <a:off x="7698703" y="3765442"/>
              <a:ext cx="146674" cy="146881"/>
            </a:xfrm>
            <a:prstGeom prst="roundRect">
              <a:avLst/>
            </a:prstGeom>
            <a:solidFill>
              <a:schemeClr val="tx2">
                <a:alpha val="20000"/>
              </a:schemeClr>
            </a:solidFill>
            <a:ln>
              <a:noFill/>
            </a:ln>
          </p:spPr>
          <p:txBody>
            <a:bodyPr anchor="ctr"/>
            <a:lstStyle/>
            <a:p>
              <a:pPr algn="ctr"/>
              <a:endParaRPr/>
            </a:p>
          </p:txBody>
        </p:sp>
        <p:sp>
          <p:nvSpPr>
            <p:cNvPr id="221" name="Rectangle: Rounded Corners 398"/>
            <p:cNvSpPr>
              <a:spLocks/>
            </p:cNvSpPr>
            <p:nvPr/>
          </p:nvSpPr>
          <p:spPr bwMode="auto">
            <a:xfrm>
              <a:off x="7902640" y="3765442"/>
              <a:ext cx="146674" cy="146881"/>
            </a:xfrm>
            <a:prstGeom prst="roundRect">
              <a:avLst/>
            </a:prstGeom>
            <a:solidFill>
              <a:schemeClr val="tx2">
                <a:alpha val="20000"/>
              </a:schemeClr>
            </a:solidFill>
            <a:ln>
              <a:noFill/>
            </a:ln>
          </p:spPr>
          <p:txBody>
            <a:bodyPr anchor="ctr"/>
            <a:lstStyle/>
            <a:p>
              <a:pPr algn="ctr"/>
              <a:endParaRPr/>
            </a:p>
          </p:txBody>
        </p:sp>
        <p:sp>
          <p:nvSpPr>
            <p:cNvPr id="222" name="Rectangle: Rounded Corners 399"/>
            <p:cNvSpPr>
              <a:spLocks/>
            </p:cNvSpPr>
            <p:nvPr/>
          </p:nvSpPr>
          <p:spPr bwMode="auto">
            <a:xfrm>
              <a:off x="8106577" y="3765442"/>
              <a:ext cx="146674" cy="146881"/>
            </a:xfrm>
            <a:prstGeom prst="roundRect">
              <a:avLst/>
            </a:prstGeom>
            <a:solidFill>
              <a:schemeClr val="tx2">
                <a:alpha val="20000"/>
              </a:schemeClr>
            </a:solidFill>
            <a:ln>
              <a:noFill/>
            </a:ln>
          </p:spPr>
          <p:txBody>
            <a:bodyPr anchor="ctr"/>
            <a:lstStyle/>
            <a:p>
              <a:pPr algn="ctr"/>
              <a:endParaRPr/>
            </a:p>
          </p:txBody>
        </p:sp>
        <p:sp>
          <p:nvSpPr>
            <p:cNvPr id="223" name="Rectangle: Rounded Corners 400"/>
            <p:cNvSpPr>
              <a:spLocks/>
            </p:cNvSpPr>
            <p:nvPr/>
          </p:nvSpPr>
          <p:spPr bwMode="auto">
            <a:xfrm>
              <a:off x="8310515" y="3765442"/>
              <a:ext cx="146674" cy="146881"/>
            </a:xfrm>
            <a:prstGeom prst="roundRect">
              <a:avLst/>
            </a:prstGeom>
            <a:solidFill>
              <a:schemeClr val="tx2">
                <a:alpha val="20000"/>
              </a:schemeClr>
            </a:solidFill>
            <a:ln>
              <a:noFill/>
            </a:ln>
          </p:spPr>
          <p:txBody>
            <a:bodyPr anchor="ctr"/>
            <a:lstStyle/>
            <a:p>
              <a:pPr algn="ctr"/>
              <a:endParaRPr/>
            </a:p>
          </p:txBody>
        </p:sp>
        <p:sp>
          <p:nvSpPr>
            <p:cNvPr id="204" name="Rectangle: Rounded Corners 381"/>
            <p:cNvSpPr>
              <a:spLocks/>
            </p:cNvSpPr>
            <p:nvPr/>
          </p:nvSpPr>
          <p:spPr bwMode="auto">
            <a:xfrm>
              <a:off x="6475081" y="3970362"/>
              <a:ext cx="146674" cy="146881"/>
            </a:xfrm>
            <a:prstGeom prst="roundRect">
              <a:avLst/>
            </a:prstGeom>
            <a:solidFill>
              <a:schemeClr val="tx2">
                <a:alpha val="20000"/>
              </a:schemeClr>
            </a:solidFill>
            <a:ln>
              <a:noFill/>
            </a:ln>
          </p:spPr>
          <p:txBody>
            <a:bodyPr anchor="ctr"/>
            <a:lstStyle/>
            <a:p>
              <a:pPr algn="ctr"/>
              <a:endParaRPr/>
            </a:p>
          </p:txBody>
        </p:sp>
        <p:sp>
          <p:nvSpPr>
            <p:cNvPr id="205" name="Rectangle: Rounded Corners 382"/>
            <p:cNvSpPr>
              <a:spLocks/>
            </p:cNvSpPr>
            <p:nvPr/>
          </p:nvSpPr>
          <p:spPr bwMode="auto">
            <a:xfrm>
              <a:off x="6679018" y="3970362"/>
              <a:ext cx="146674" cy="146881"/>
            </a:xfrm>
            <a:prstGeom prst="roundRect">
              <a:avLst/>
            </a:prstGeom>
            <a:solidFill>
              <a:schemeClr val="tx2">
                <a:alpha val="20000"/>
              </a:schemeClr>
            </a:solidFill>
            <a:ln>
              <a:noFill/>
            </a:ln>
          </p:spPr>
          <p:txBody>
            <a:bodyPr anchor="ctr"/>
            <a:lstStyle/>
            <a:p>
              <a:pPr algn="ctr"/>
              <a:endParaRPr/>
            </a:p>
          </p:txBody>
        </p:sp>
        <p:sp>
          <p:nvSpPr>
            <p:cNvPr id="206" name="Rectangle: Rounded Corners 383"/>
            <p:cNvSpPr>
              <a:spLocks/>
            </p:cNvSpPr>
            <p:nvPr/>
          </p:nvSpPr>
          <p:spPr bwMode="auto">
            <a:xfrm>
              <a:off x="6882955" y="3970362"/>
              <a:ext cx="146674" cy="146881"/>
            </a:xfrm>
            <a:prstGeom prst="roundRect">
              <a:avLst/>
            </a:prstGeom>
            <a:solidFill>
              <a:schemeClr val="tx2">
                <a:alpha val="20000"/>
              </a:schemeClr>
            </a:solidFill>
            <a:ln>
              <a:noFill/>
            </a:ln>
          </p:spPr>
          <p:txBody>
            <a:bodyPr anchor="ctr"/>
            <a:lstStyle/>
            <a:p>
              <a:pPr algn="ctr"/>
              <a:endParaRPr/>
            </a:p>
          </p:txBody>
        </p:sp>
        <p:sp>
          <p:nvSpPr>
            <p:cNvPr id="207" name="Rectangle: Rounded Corners 384"/>
            <p:cNvSpPr>
              <a:spLocks/>
            </p:cNvSpPr>
            <p:nvPr/>
          </p:nvSpPr>
          <p:spPr bwMode="auto">
            <a:xfrm>
              <a:off x="7086892" y="3970362"/>
              <a:ext cx="146674" cy="146881"/>
            </a:xfrm>
            <a:prstGeom prst="roundRect">
              <a:avLst/>
            </a:prstGeom>
            <a:solidFill>
              <a:schemeClr val="tx2">
                <a:alpha val="20000"/>
              </a:schemeClr>
            </a:solidFill>
            <a:ln>
              <a:noFill/>
            </a:ln>
          </p:spPr>
          <p:txBody>
            <a:bodyPr anchor="ctr"/>
            <a:lstStyle/>
            <a:p>
              <a:pPr algn="ctr"/>
              <a:endParaRPr/>
            </a:p>
          </p:txBody>
        </p:sp>
        <p:sp>
          <p:nvSpPr>
            <p:cNvPr id="208" name="Rectangle: Rounded Corners 385"/>
            <p:cNvSpPr>
              <a:spLocks/>
            </p:cNvSpPr>
            <p:nvPr/>
          </p:nvSpPr>
          <p:spPr bwMode="auto">
            <a:xfrm>
              <a:off x="7290829" y="3970362"/>
              <a:ext cx="146674" cy="146881"/>
            </a:xfrm>
            <a:prstGeom prst="roundRect">
              <a:avLst/>
            </a:prstGeom>
            <a:solidFill>
              <a:schemeClr val="tx2">
                <a:alpha val="20000"/>
              </a:schemeClr>
            </a:solidFill>
            <a:ln>
              <a:noFill/>
            </a:ln>
          </p:spPr>
          <p:txBody>
            <a:bodyPr anchor="ctr"/>
            <a:lstStyle/>
            <a:p>
              <a:pPr algn="ctr"/>
              <a:endParaRPr/>
            </a:p>
          </p:txBody>
        </p:sp>
        <p:sp>
          <p:nvSpPr>
            <p:cNvPr id="209" name="Rectangle: Rounded Corners 386"/>
            <p:cNvSpPr>
              <a:spLocks/>
            </p:cNvSpPr>
            <p:nvPr/>
          </p:nvSpPr>
          <p:spPr bwMode="auto">
            <a:xfrm>
              <a:off x="7494766" y="3970362"/>
              <a:ext cx="146674" cy="146881"/>
            </a:xfrm>
            <a:prstGeom prst="roundRect">
              <a:avLst/>
            </a:prstGeom>
            <a:solidFill>
              <a:schemeClr val="tx2">
                <a:alpha val="20000"/>
              </a:schemeClr>
            </a:solidFill>
            <a:ln>
              <a:noFill/>
            </a:ln>
          </p:spPr>
          <p:txBody>
            <a:bodyPr anchor="ctr"/>
            <a:lstStyle/>
            <a:p>
              <a:pPr algn="ctr"/>
              <a:endParaRPr/>
            </a:p>
          </p:txBody>
        </p:sp>
        <p:sp>
          <p:nvSpPr>
            <p:cNvPr id="210" name="Rectangle: Rounded Corners 387"/>
            <p:cNvSpPr>
              <a:spLocks/>
            </p:cNvSpPr>
            <p:nvPr/>
          </p:nvSpPr>
          <p:spPr bwMode="auto">
            <a:xfrm>
              <a:off x="7698703" y="3970362"/>
              <a:ext cx="146674" cy="146881"/>
            </a:xfrm>
            <a:prstGeom prst="roundRect">
              <a:avLst/>
            </a:prstGeom>
            <a:solidFill>
              <a:schemeClr val="tx2">
                <a:alpha val="20000"/>
              </a:schemeClr>
            </a:solidFill>
            <a:ln>
              <a:noFill/>
            </a:ln>
          </p:spPr>
          <p:txBody>
            <a:bodyPr anchor="ctr"/>
            <a:lstStyle/>
            <a:p>
              <a:pPr algn="ctr"/>
              <a:endParaRPr/>
            </a:p>
          </p:txBody>
        </p:sp>
        <p:sp>
          <p:nvSpPr>
            <p:cNvPr id="211" name="Rectangle: Rounded Corners 388"/>
            <p:cNvSpPr>
              <a:spLocks/>
            </p:cNvSpPr>
            <p:nvPr/>
          </p:nvSpPr>
          <p:spPr bwMode="auto">
            <a:xfrm>
              <a:off x="7902640" y="3970362"/>
              <a:ext cx="146674" cy="146881"/>
            </a:xfrm>
            <a:prstGeom prst="roundRect">
              <a:avLst/>
            </a:prstGeom>
            <a:solidFill>
              <a:schemeClr val="tx2">
                <a:alpha val="20000"/>
              </a:schemeClr>
            </a:solidFill>
            <a:ln>
              <a:noFill/>
            </a:ln>
          </p:spPr>
          <p:txBody>
            <a:bodyPr anchor="ctr"/>
            <a:lstStyle/>
            <a:p>
              <a:pPr algn="ctr"/>
              <a:endParaRPr/>
            </a:p>
          </p:txBody>
        </p:sp>
        <p:sp>
          <p:nvSpPr>
            <p:cNvPr id="212" name="Rectangle: Rounded Corners 389"/>
            <p:cNvSpPr>
              <a:spLocks/>
            </p:cNvSpPr>
            <p:nvPr/>
          </p:nvSpPr>
          <p:spPr bwMode="auto">
            <a:xfrm>
              <a:off x="8106577" y="3970362"/>
              <a:ext cx="146674" cy="146881"/>
            </a:xfrm>
            <a:prstGeom prst="roundRect">
              <a:avLst/>
            </a:prstGeom>
            <a:solidFill>
              <a:schemeClr val="tx2">
                <a:alpha val="20000"/>
              </a:schemeClr>
            </a:solidFill>
            <a:ln>
              <a:noFill/>
            </a:ln>
          </p:spPr>
          <p:txBody>
            <a:bodyPr anchor="ctr"/>
            <a:lstStyle/>
            <a:p>
              <a:pPr algn="ctr"/>
              <a:endParaRPr/>
            </a:p>
          </p:txBody>
        </p:sp>
        <p:sp>
          <p:nvSpPr>
            <p:cNvPr id="213" name="Rectangle: Rounded Corners 390"/>
            <p:cNvSpPr>
              <a:spLocks/>
            </p:cNvSpPr>
            <p:nvPr/>
          </p:nvSpPr>
          <p:spPr bwMode="auto">
            <a:xfrm>
              <a:off x="8310515" y="3970362"/>
              <a:ext cx="146674" cy="146881"/>
            </a:xfrm>
            <a:prstGeom prst="roundRect">
              <a:avLst/>
            </a:prstGeom>
            <a:solidFill>
              <a:schemeClr val="tx2">
                <a:alpha val="20000"/>
              </a:schemeClr>
            </a:solidFill>
            <a:ln>
              <a:noFill/>
            </a:ln>
          </p:spPr>
          <p:txBody>
            <a:bodyPr anchor="ctr"/>
            <a:lstStyle/>
            <a:p>
              <a:pPr algn="ctr"/>
              <a:endParaRPr/>
            </a:p>
          </p:txBody>
        </p:sp>
        <p:sp>
          <p:nvSpPr>
            <p:cNvPr id="194" name="Rectangle: Rounded Corners 371"/>
            <p:cNvSpPr>
              <a:spLocks/>
            </p:cNvSpPr>
            <p:nvPr/>
          </p:nvSpPr>
          <p:spPr bwMode="auto">
            <a:xfrm>
              <a:off x="6475081" y="4175281"/>
              <a:ext cx="146674" cy="146881"/>
            </a:xfrm>
            <a:prstGeom prst="roundRect">
              <a:avLst/>
            </a:prstGeom>
            <a:solidFill>
              <a:schemeClr val="tx2">
                <a:alpha val="20000"/>
              </a:schemeClr>
            </a:solidFill>
            <a:ln>
              <a:noFill/>
            </a:ln>
          </p:spPr>
          <p:txBody>
            <a:bodyPr anchor="ctr"/>
            <a:lstStyle/>
            <a:p>
              <a:pPr algn="ctr"/>
              <a:endParaRPr/>
            </a:p>
          </p:txBody>
        </p:sp>
        <p:sp>
          <p:nvSpPr>
            <p:cNvPr id="195" name="Rectangle: Rounded Corners 372"/>
            <p:cNvSpPr>
              <a:spLocks/>
            </p:cNvSpPr>
            <p:nvPr/>
          </p:nvSpPr>
          <p:spPr bwMode="auto">
            <a:xfrm>
              <a:off x="6679018" y="4175281"/>
              <a:ext cx="146674" cy="146881"/>
            </a:xfrm>
            <a:prstGeom prst="roundRect">
              <a:avLst/>
            </a:prstGeom>
            <a:solidFill>
              <a:schemeClr val="tx2">
                <a:alpha val="20000"/>
              </a:schemeClr>
            </a:solidFill>
            <a:ln>
              <a:noFill/>
            </a:ln>
          </p:spPr>
          <p:txBody>
            <a:bodyPr anchor="ctr"/>
            <a:lstStyle/>
            <a:p>
              <a:pPr algn="ctr"/>
              <a:endParaRPr/>
            </a:p>
          </p:txBody>
        </p:sp>
        <p:sp>
          <p:nvSpPr>
            <p:cNvPr id="196" name="Rectangle: Rounded Corners 373"/>
            <p:cNvSpPr>
              <a:spLocks/>
            </p:cNvSpPr>
            <p:nvPr/>
          </p:nvSpPr>
          <p:spPr bwMode="auto">
            <a:xfrm>
              <a:off x="6882955" y="4175281"/>
              <a:ext cx="146674" cy="146881"/>
            </a:xfrm>
            <a:prstGeom prst="roundRect">
              <a:avLst/>
            </a:prstGeom>
            <a:solidFill>
              <a:schemeClr val="tx2">
                <a:alpha val="20000"/>
              </a:schemeClr>
            </a:solidFill>
            <a:ln>
              <a:noFill/>
            </a:ln>
          </p:spPr>
          <p:txBody>
            <a:bodyPr anchor="ctr"/>
            <a:lstStyle/>
            <a:p>
              <a:pPr algn="ctr"/>
              <a:endParaRPr/>
            </a:p>
          </p:txBody>
        </p:sp>
        <p:sp>
          <p:nvSpPr>
            <p:cNvPr id="197" name="Rectangle: Rounded Corners 374"/>
            <p:cNvSpPr>
              <a:spLocks/>
            </p:cNvSpPr>
            <p:nvPr/>
          </p:nvSpPr>
          <p:spPr bwMode="auto">
            <a:xfrm>
              <a:off x="7086892" y="4175281"/>
              <a:ext cx="146674" cy="146881"/>
            </a:xfrm>
            <a:prstGeom prst="roundRect">
              <a:avLst/>
            </a:prstGeom>
            <a:solidFill>
              <a:schemeClr val="tx2">
                <a:alpha val="20000"/>
              </a:schemeClr>
            </a:solidFill>
            <a:ln>
              <a:noFill/>
            </a:ln>
          </p:spPr>
          <p:txBody>
            <a:bodyPr anchor="ctr"/>
            <a:lstStyle/>
            <a:p>
              <a:pPr algn="ctr"/>
              <a:endParaRPr/>
            </a:p>
          </p:txBody>
        </p:sp>
        <p:sp>
          <p:nvSpPr>
            <p:cNvPr id="198" name="Rectangle: Rounded Corners 375"/>
            <p:cNvSpPr>
              <a:spLocks/>
            </p:cNvSpPr>
            <p:nvPr/>
          </p:nvSpPr>
          <p:spPr bwMode="auto">
            <a:xfrm>
              <a:off x="7290829" y="4175281"/>
              <a:ext cx="146674" cy="146881"/>
            </a:xfrm>
            <a:prstGeom prst="roundRect">
              <a:avLst/>
            </a:prstGeom>
            <a:solidFill>
              <a:schemeClr val="tx2">
                <a:alpha val="20000"/>
              </a:schemeClr>
            </a:solidFill>
            <a:ln>
              <a:noFill/>
            </a:ln>
          </p:spPr>
          <p:txBody>
            <a:bodyPr anchor="ctr"/>
            <a:lstStyle/>
            <a:p>
              <a:pPr algn="ctr"/>
              <a:endParaRPr/>
            </a:p>
          </p:txBody>
        </p:sp>
        <p:sp>
          <p:nvSpPr>
            <p:cNvPr id="199" name="Rectangle: Rounded Corners 376"/>
            <p:cNvSpPr>
              <a:spLocks/>
            </p:cNvSpPr>
            <p:nvPr/>
          </p:nvSpPr>
          <p:spPr bwMode="auto">
            <a:xfrm>
              <a:off x="7494766" y="4175281"/>
              <a:ext cx="146674" cy="146881"/>
            </a:xfrm>
            <a:prstGeom prst="roundRect">
              <a:avLst/>
            </a:prstGeom>
            <a:solidFill>
              <a:schemeClr val="tx2">
                <a:alpha val="20000"/>
              </a:schemeClr>
            </a:solidFill>
            <a:ln>
              <a:noFill/>
            </a:ln>
          </p:spPr>
          <p:txBody>
            <a:bodyPr anchor="ctr"/>
            <a:lstStyle/>
            <a:p>
              <a:pPr algn="ctr"/>
              <a:endParaRPr/>
            </a:p>
          </p:txBody>
        </p:sp>
        <p:sp>
          <p:nvSpPr>
            <p:cNvPr id="200" name="Rectangle: Rounded Corners 377"/>
            <p:cNvSpPr>
              <a:spLocks/>
            </p:cNvSpPr>
            <p:nvPr/>
          </p:nvSpPr>
          <p:spPr bwMode="auto">
            <a:xfrm>
              <a:off x="7698703" y="4175281"/>
              <a:ext cx="146674" cy="146881"/>
            </a:xfrm>
            <a:prstGeom prst="roundRect">
              <a:avLst/>
            </a:prstGeom>
            <a:solidFill>
              <a:schemeClr val="accent3"/>
            </a:solidFill>
            <a:ln>
              <a:noFill/>
            </a:ln>
          </p:spPr>
          <p:txBody>
            <a:bodyPr anchor="ctr"/>
            <a:lstStyle/>
            <a:p>
              <a:pPr algn="ctr"/>
              <a:endParaRPr/>
            </a:p>
          </p:txBody>
        </p:sp>
        <p:sp>
          <p:nvSpPr>
            <p:cNvPr id="201" name="Rectangle: Rounded Corners 378"/>
            <p:cNvSpPr>
              <a:spLocks/>
            </p:cNvSpPr>
            <p:nvPr/>
          </p:nvSpPr>
          <p:spPr bwMode="auto">
            <a:xfrm>
              <a:off x="7902640" y="4175281"/>
              <a:ext cx="146674" cy="146881"/>
            </a:xfrm>
            <a:prstGeom prst="roundRect">
              <a:avLst/>
            </a:prstGeom>
            <a:solidFill>
              <a:schemeClr val="accent3"/>
            </a:solidFill>
            <a:ln>
              <a:noFill/>
            </a:ln>
          </p:spPr>
          <p:txBody>
            <a:bodyPr anchor="ctr"/>
            <a:lstStyle/>
            <a:p>
              <a:pPr algn="ctr"/>
              <a:endParaRPr/>
            </a:p>
          </p:txBody>
        </p:sp>
        <p:sp>
          <p:nvSpPr>
            <p:cNvPr id="202" name="Rectangle: Rounded Corners 379"/>
            <p:cNvSpPr>
              <a:spLocks/>
            </p:cNvSpPr>
            <p:nvPr/>
          </p:nvSpPr>
          <p:spPr bwMode="auto">
            <a:xfrm>
              <a:off x="8106577" y="4175281"/>
              <a:ext cx="146674" cy="146881"/>
            </a:xfrm>
            <a:prstGeom prst="roundRect">
              <a:avLst/>
            </a:prstGeom>
            <a:solidFill>
              <a:schemeClr val="accent3"/>
            </a:solidFill>
            <a:ln>
              <a:noFill/>
            </a:ln>
          </p:spPr>
          <p:txBody>
            <a:bodyPr anchor="ctr"/>
            <a:lstStyle/>
            <a:p>
              <a:pPr algn="ctr"/>
              <a:endParaRPr/>
            </a:p>
          </p:txBody>
        </p:sp>
        <p:sp>
          <p:nvSpPr>
            <p:cNvPr id="203" name="Rectangle: Rounded Corners 380"/>
            <p:cNvSpPr>
              <a:spLocks/>
            </p:cNvSpPr>
            <p:nvPr/>
          </p:nvSpPr>
          <p:spPr bwMode="auto">
            <a:xfrm>
              <a:off x="8310515" y="4175281"/>
              <a:ext cx="146674" cy="146881"/>
            </a:xfrm>
            <a:prstGeom prst="roundRect">
              <a:avLst/>
            </a:prstGeom>
            <a:solidFill>
              <a:schemeClr val="accent3"/>
            </a:solidFill>
            <a:ln>
              <a:noFill/>
            </a:ln>
          </p:spPr>
          <p:txBody>
            <a:bodyPr anchor="ctr"/>
            <a:lstStyle/>
            <a:p>
              <a:pPr algn="ctr"/>
              <a:endParaRPr/>
            </a:p>
          </p:txBody>
        </p:sp>
        <p:sp>
          <p:nvSpPr>
            <p:cNvPr id="184" name="Rectangle: Rounded Corners 361"/>
            <p:cNvSpPr>
              <a:spLocks/>
            </p:cNvSpPr>
            <p:nvPr/>
          </p:nvSpPr>
          <p:spPr bwMode="auto">
            <a:xfrm>
              <a:off x="6475081" y="4380201"/>
              <a:ext cx="146674" cy="146881"/>
            </a:xfrm>
            <a:prstGeom prst="roundRect">
              <a:avLst/>
            </a:prstGeom>
            <a:solidFill>
              <a:schemeClr val="accent3"/>
            </a:solidFill>
            <a:ln>
              <a:noFill/>
            </a:ln>
          </p:spPr>
          <p:txBody>
            <a:bodyPr anchor="ctr"/>
            <a:lstStyle/>
            <a:p>
              <a:pPr algn="ctr"/>
              <a:endParaRPr/>
            </a:p>
          </p:txBody>
        </p:sp>
        <p:sp>
          <p:nvSpPr>
            <p:cNvPr id="185" name="Rectangle: Rounded Corners 362"/>
            <p:cNvSpPr>
              <a:spLocks/>
            </p:cNvSpPr>
            <p:nvPr/>
          </p:nvSpPr>
          <p:spPr bwMode="auto">
            <a:xfrm>
              <a:off x="6679018" y="4380201"/>
              <a:ext cx="146674" cy="146881"/>
            </a:xfrm>
            <a:prstGeom prst="roundRect">
              <a:avLst/>
            </a:prstGeom>
            <a:solidFill>
              <a:schemeClr val="accent3"/>
            </a:solidFill>
            <a:ln>
              <a:noFill/>
            </a:ln>
          </p:spPr>
          <p:txBody>
            <a:bodyPr anchor="ctr"/>
            <a:lstStyle/>
            <a:p>
              <a:pPr algn="ctr"/>
              <a:endParaRPr/>
            </a:p>
          </p:txBody>
        </p:sp>
        <p:sp>
          <p:nvSpPr>
            <p:cNvPr id="186" name="Rectangle: Rounded Corners 363"/>
            <p:cNvSpPr>
              <a:spLocks/>
            </p:cNvSpPr>
            <p:nvPr/>
          </p:nvSpPr>
          <p:spPr bwMode="auto">
            <a:xfrm>
              <a:off x="6882955" y="4380201"/>
              <a:ext cx="146674" cy="146881"/>
            </a:xfrm>
            <a:prstGeom prst="roundRect">
              <a:avLst/>
            </a:prstGeom>
            <a:solidFill>
              <a:schemeClr val="accent3"/>
            </a:solidFill>
            <a:ln>
              <a:noFill/>
            </a:ln>
          </p:spPr>
          <p:txBody>
            <a:bodyPr anchor="ctr"/>
            <a:lstStyle/>
            <a:p>
              <a:pPr algn="ctr"/>
              <a:endParaRPr/>
            </a:p>
          </p:txBody>
        </p:sp>
        <p:sp>
          <p:nvSpPr>
            <p:cNvPr id="187" name="Rectangle: Rounded Corners 364"/>
            <p:cNvSpPr>
              <a:spLocks/>
            </p:cNvSpPr>
            <p:nvPr/>
          </p:nvSpPr>
          <p:spPr bwMode="auto">
            <a:xfrm>
              <a:off x="7086892" y="4380201"/>
              <a:ext cx="146674" cy="146881"/>
            </a:xfrm>
            <a:prstGeom prst="roundRect">
              <a:avLst/>
            </a:prstGeom>
            <a:solidFill>
              <a:schemeClr val="accent3"/>
            </a:solidFill>
            <a:ln>
              <a:noFill/>
            </a:ln>
          </p:spPr>
          <p:txBody>
            <a:bodyPr anchor="ctr"/>
            <a:lstStyle/>
            <a:p>
              <a:pPr algn="ctr"/>
              <a:endParaRPr/>
            </a:p>
          </p:txBody>
        </p:sp>
        <p:sp>
          <p:nvSpPr>
            <p:cNvPr id="188" name="Rectangle: Rounded Corners 365"/>
            <p:cNvSpPr>
              <a:spLocks/>
            </p:cNvSpPr>
            <p:nvPr/>
          </p:nvSpPr>
          <p:spPr bwMode="auto">
            <a:xfrm>
              <a:off x="7290829" y="4380201"/>
              <a:ext cx="146674" cy="146881"/>
            </a:xfrm>
            <a:prstGeom prst="roundRect">
              <a:avLst/>
            </a:prstGeom>
            <a:solidFill>
              <a:schemeClr val="accent3"/>
            </a:solidFill>
            <a:ln>
              <a:noFill/>
            </a:ln>
          </p:spPr>
          <p:txBody>
            <a:bodyPr anchor="ctr"/>
            <a:lstStyle/>
            <a:p>
              <a:pPr algn="ctr"/>
              <a:endParaRPr/>
            </a:p>
          </p:txBody>
        </p:sp>
        <p:sp>
          <p:nvSpPr>
            <p:cNvPr id="189" name="Rectangle: Rounded Corners 366"/>
            <p:cNvSpPr>
              <a:spLocks/>
            </p:cNvSpPr>
            <p:nvPr/>
          </p:nvSpPr>
          <p:spPr bwMode="auto">
            <a:xfrm>
              <a:off x="7494766" y="4380201"/>
              <a:ext cx="146674" cy="146881"/>
            </a:xfrm>
            <a:prstGeom prst="roundRect">
              <a:avLst/>
            </a:prstGeom>
            <a:solidFill>
              <a:schemeClr val="accent3"/>
            </a:solidFill>
            <a:ln>
              <a:noFill/>
            </a:ln>
          </p:spPr>
          <p:txBody>
            <a:bodyPr anchor="ctr"/>
            <a:lstStyle/>
            <a:p>
              <a:pPr algn="ctr"/>
              <a:endParaRPr/>
            </a:p>
          </p:txBody>
        </p:sp>
        <p:sp>
          <p:nvSpPr>
            <p:cNvPr id="190" name="Rectangle: Rounded Corners 367"/>
            <p:cNvSpPr>
              <a:spLocks/>
            </p:cNvSpPr>
            <p:nvPr/>
          </p:nvSpPr>
          <p:spPr bwMode="auto">
            <a:xfrm>
              <a:off x="7698703" y="4380201"/>
              <a:ext cx="146674" cy="146881"/>
            </a:xfrm>
            <a:prstGeom prst="roundRect">
              <a:avLst/>
            </a:prstGeom>
            <a:solidFill>
              <a:schemeClr val="accent3"/>
            </a:solidFill>
            <a:ln>
              <a:noFill/>
            </a:ln>
          </p:spPr>
          <p:txBody>
            <a:bodyPr anchor="ctr"/>
            <a:lstStyle/>
            <a:p>
              <a:pPr algn="ctr"/>
              <a:endParaRPr/>
            </a:p>
          </p:txBody>
        </p:sp>
        <p:sp>
          <p:nvSpPr>
            <p:cNvPr id="191" name="Rectangle: Rounded Corners 368"/>
            <p:cNvSpPr>
              <a:spLocks/>
            </p:cNvSpPr>
            <p:nvPr/>
          </p:nvSpPr>
          <p:spPr bwMode="auto">
            <a:xfrm>
              <a:off x="7902640" y="4380201"/>
              <a:ext cx="146674" cy="146881"/>
            </a:xfrm>
            <a:prstGeom prst="roundRect">
              <a:avLst/>
            </a:prstGeom>
            <a:solidFill>
              <a:schemeClr val="accent3"/>
            </a:solidFill>
            <a:ln>
              <a:noFill/>
            </a:ln>
          </p:spPr>
          <p:txBody>
            <a:bodyPr anchor="ctr"/>
            <a:lstStyle/>
            <a:p>
              <a:pPr algn="ctr"/>
              <a:endParaRPr/>
            </a:p>
          </p:txBody>
        </p:sp>
        <p:sp>
          <p:nvSpPr>
            <p:cNvPr id="192" name="Rectangle: Rounded Corners 369"/>
            <p:cNvSpPr>
              <a:spLocks/>
            </p:cNvSpPr>
            <p:nvPr/>
          </p:nvSpPr>
          <p:spPr bwMode="auto">
            <a:xfrm>
              <a:off x="8106577" y="4380201"/>
              <a:ext cx="146674" cy="146881"/>
            </a:xfrm>
            <a:prstGeom prst="roundRect">
              <a:avLst/>
            </a:prstGeom>
            <a:solidFill>
              <a:schemeClr val="accent3"/>
            </a:solidFill>
            <a:ln>
              <a:noFill/>
            </a:ln>
          </p:spPr>
          <p:txBody>
            <a:bodyPr anchor="ctr"/>
            <a:lstStyle/>
            <a:p>
              <a:pPr algn="ctr"/>
              <a:endParaRPr/>
            </a:p>
          </p:txBody>
        </p:sp>
        <p:sp>
          <p:nvSpPr>
            <p:cNvPr id="193" name="Rectangle: Rounded Corners 370"/>
            <p:cNvSpPr>
              <a:spLocks/>
            </p:cNvSpPr>
            <p:nvPr/>
          </p:nvSpPr>
          <p:spPr bwMode="auto">
            <a:xfrm>
              <a:off x="8310515" y="4380201"/>
              <a:ext cx="146674" cy="146881"/>
            </a:xfrm>
            <a:prstGeom prst="roundRect">
              <a:avLst/>
            </a:prstGeom>
            <a:solidFill>
              <a:schemeClr val="accent3"/>
            </a:solidFill>
            <a:ln>
              <a:noFill/>
            </a:ln>
          </p:spPr>
          <p:txBody>
            <a:bodyPr anchor="ctr"/>
            <a:lstStyle/>
            <a:p>
              <a:pPr algn="ctr"/>
              <a:endParaRPr/>
            </a:p>
          </p:txBody>
        </p:sp>
        <p:sp>
          <p:nvSpPr>
            <p:cNvPr id="174" name="Rectangle: Rounded Corners 351"/>
            <p:cNvSpPr>
              <a:spLocks/>
            </p:cNvSpPr>
            <p:nvPr/>
          </p:nvSpPr>
          <p:spPr bwMode="auto">
            <a:xfrm>
              <a:off x="6475081" y="4585120"/>
              <a:ext cx="146674" cy="146881"/>
            </a:xfrm>
            <a:prstGeom prst="roundRect">
              <a:avLst/>
            </a:prstGeom>
            <a:solidFill>
              <a:schemeClr val="accent3"/>
            </a:solidFill>
            <a:ln>
              <a:noFill/>
            </a:ln>
          </p:spPr>
          <p:txBody>
            <a:bodyPr anchor="ctr"/>
            <a:lstStyle/>
            <a:p>
              <a:pPr algn="ctr"/>
              <a:endParaRPr/>
            </a:p>
          </p:txBody>
        </p:sp>
        <p:sp>
          <p:nvSpPr>
            <p:cNvPr id="175" name="Rectangle: Rounded Corners 352"/>
            <p:cNvSpPr>
              <a:spLocks/>
            </p:cNvSpPr>
            <p:nvPr/>
          </p:nvSpPr>
          <p:spPr bwMode="auto">
            <a:xfrm>
              <a:off x="6679018" y="4585120"/>
              <a:ext cx="146674" cy="146881"/>
            </a:xfrm>
            <a:prstGeom prst="roundRect">
              <a:avLst/>
            </a:prstGeom>
            <a:solidFill>
              <a:schemeClr val="accent3"/>
            </a:solidFill>
            <a:ln>
              <a:noFill/>
            </a:ln>
          </p:spPr>
          <p:txBody>
            <a:bodyPr anchor="ctr"/>
            <a:lstStyle/>
            <a:p>
              <a:pPr algn="ctr"/>
              <a:endParaRPr/>
            </a:p>
          </p:txBody>
        </p:sp>
        <p:sp>
          <p:nvSpPr>
            <p:cNvPr id="176" name="Rectangle: Rounded Corners 353"/>
            <p:cNvSpPr>
              <a:spLocks/>
            </p:cNvSpPr>
            <p:nvPr/>
          </p:nvSpPr>
          <p:spPr bwMode="auto">
            <a:xfrm>
              <a:off x="6882955" y="4585120"/>
              <a:ext cx="146674" cy="146881"/>
            </a:xfrm>
            <a:prstGeom prst="roundRect">
              <a:avLst/>
            </a:prstGeom>
            <a:solidFill>
              <a:schemeClr val="accent3"/>
            </a:solidFill>
            <a:ln>
              <a:noFill/>
            </a:ln>
          </p:spPr>
          <p:txBody>
            <a:bodyPr anchor="ctr"/>
            <a:lstStyle/>
            <a:p>
              <a:pPr algn="ctr"/>
              <a:endParaRPr/>
            </a:p>
          </p:txBody>
        </p:sp>
        <p:sp>
          <p:nvSpPr>
            <p:cNvPr id="177" name="Rectangle: Rounded Corners 354"/>
            <p:cNvSpPr>
              <a:spLocks/>
            </p:cNvSpPr>
            <p:nvPr/>
          </p:nvSpPr>
          <p:spPr bwMode="auto">
            <a:xfrm>
              <a:off x="7086892" y="4585120"/>
              <a:ext cx="146674" cy="146881"/>
            </a:xfrm>
            <a:prstGeom prst="roundRect">
              <a:avLst/>
            </a:prstGeom>
            <a:solidFill>
              <a:schemeClr val="accent3"/>
            </a:solidFill>
            <a:ln>
              <a:noFill/>
            </a:ln>
          </p:spPr>
          <p:txBody>
            <a:bodyPr anchor="ctr"/>
            <a:lstStyle/>
            <a:p>
              <a:pPr algn="ctr"/>
              <a:endParaRPr/>
            </a:p>
          </p:txBody>
        </p:sp>
        <p:sp>
          <p:nvSpPr>
            <p:cNvPr id="178" name="Rectangle: Rounded Corners 355"/>
            <p:cNvSpPr>
              <a:spLocks/>
            </p:cNvSpPr>
            <p:nvPr/>
          </p:nvSpPr>
          <p:spPr bwMode="auto">
            <a:xfrm>
              <a:off x="7290829" y="4585120"/>
              <a:ext cx="146674" cy="146881"/>
            </a:xfrm>
            <a:prstGeom prst="roundRect">
              <a:avLst/>
            </a:prstGeom>
            <a:solidFill>
              <a:schemeClr val="accent3"/>
            </a:solidFill>
            <a:ln>
              <a:noFill/>
            </a:ln>
          </p:spPr>
          <p:txBody>
            <a:bodyPr anchor="ctr"/>
            <a:lstStyle/>
            <a:p>
              <a:pPr algn="ctr"/>
              <a:endParaRPr/>
            </a:p>
          </p:txBody>
        </p:sp>
        <p:sp>
          <p:nvSpPr>
            <p:cNvPr id="179" name="Rectangle: Rounded Corners 356"/>
            <p:cNvSpPr>
              <a:spLocks/>
            </p:cNvSpPr>
            <p:nvPr/>
          </p:nvSpPr>
          <p:spPr bwMode="auto">
            <a:xfrm>
              <a:off x="7494766" y="4585120"/>
              <a:ext cx="146674" cy="146881"/>
            </a:xfrm>
            <a:prstGeom prst="roundRect">
              <a:avLst/>
            </a:prstGeom>
            <a:solidFill>
              <a:schemeClr val="accent3"/>
            </a:solidFill>
            <a:ln>
              <a:noFill/>
            </a:ln>
          </p:spPr>
          <p:txBody>
            <a:bodyPr anchor="ctr"/>
            <a:lstStyle/>
            <a:p>
              <a:pPr algn="ctr"/>
              <a:endParaRPr/>
            </a:p>
          </p:txBody>
        </p:sp>
        <p:sp>
          <p:nvSpPr>
            <p:cNvPr id="180" name="Rectangle: Rounded Corners 357"/>
            <p:cNvSpPr>
              <a:spLocks/>
            </p:cNvSpPr>
            <p:nvPr/>
          </p:nvSpPr>
          <p:spPr bwMode="auto">
            <a:xfrm>
              <a:off x="7698703" y="4585120"/>
              <a:ext cx="146674" cy="146881"/>
            </a:xfrm>
            <a:prstGeom prst="roundRect">
              <a:avLst/>
            </a:prstGeom>
            <a:solidFill>
              <a:schemeClr val="accent3"/>
            </a:solidFill>
            <a:ln>
              <a:noFill/>
            </a:ln>
          </p:spPr>
          <p:txBody>
            <a:bodyPr anchor="ctr"/>
            <a:lstStyle/>
            <a:p>
              <a:pPr algn="ctr"/>
              <a:endParaRPr/>
            </a:p>
          </p:txBody>
        </p:sp>
        <p:sp>
          <p:nvSpPr>
            <p:cNvPr id="181" name="Rectangle: Rounded Corners 358"/>
            <p:cNvSpPr>
              <a:spLocks/>
            </p:cNvSpPr>
            <p:nvPr/>
          </p:nvSpPr>
          <p:spPr bwMode="auto">
            <a:xfrm>
              <a:off x="7902640" y="4585120"/>
              <a:ext cx="146674" cy="146881"/>
            </a:xfrm>
            <a:prstGeom prst="roundRect">
              <a:avLst/>
            </a:prstGeom>
            <a:solidFill>
              <a:schemeClr val="accent3"/>
            </a:solidFill>
            <a:ln>
              <a:noFill/>
            </a:ln>
          </p:spPr>
          <p:txBody>
            <a:bodyPr anchor="ctr"/>
            <a:lstStyle/>
            <a:p>
              <a:pPr algn="ctr"/>
              <a:endParaRPr/>
            </a:p>
          </p:txBody>
        </p:sp>
        <p:sp>
          <p:nvSpPr>
            <p:cNvPr id="182" name="Rectangle: Rounded Corners 359"/>
            <p:cNvSpPr>
              <a:spLocks/>
            </p:cNvSpPr>
            <p:nvPr/>
          </p:nvSpPr>
          <p:spPr bwMode="auto">
            <a:xfrm>
              <a:off x="8106577" y="4585120"/>
              <a:ext cx="146674" cy="146881"/>
            </a:xfrm>
            <a:prstGeom prst="roundRect">
              <a:avLst/>
            </a:prstGeom>
            <a:solidFill>
              <a:schemeClr val="accent3"/>
            </a:solidFill>
            <a:ln>
              <a:noFill/>
            </a:ln>
          </p:spPr>
          <p:txBody>
            <a:bodyPr anchor="ctr"/>
            <a:lstStyle/>
            <a:p>
              <a:pPr algn="ctr"/>
              <a:endParaRPr/>
            </a:p>
          </p:txBody>
        </p:sp>
        <p:sp>
          <p:nvSpPr>
            <p:cNvPr id="183" name="Rectangle: Rounded Corners 360"/>
            <p:cNvSpPr>
              <a:spLocks/>
            </p:cNvSpPr>
            <p:nvPr/>
          </p:nvSpPr>
          <p:spPr bwMode="auto">
            <a:xfrm>
              <a:off x="8310515" y="4585120"/>
              <a:ext cx="146674" cy="146881"/>
            </a:xfrm>
            <a:prstGeom prst="roundRect">
              <a:avLst/>
            </a:prstGeom>
            <a:solidFill>
              <a:schemeClr val="accent3"/>
            </a:solidFill>
            <a:ln>
              <a:noFill/>
            </a:ln>
          </p:spPr>
          <p:txBody>
            <a:bodyPr anchor="ctr"/>
            <a:lstStyle/>
            <a:p>
              <a:pPr algn="ctr"/>
              <a:endParaRPr/>
            </a:p>
          </p:txBody>
        </p:sp>
        <p:sp>
          <p:nvSpPr>
            <p:cNvPr id="164" name="Rectangle: Rounded Corners 341"/>
            <p:cNvSpPr>
              <a:spLocks/>
            </p:cNvSpPr>
            <p:nvPr/>
          </p:nvSpPr>
          <p:spPr bwMode="auto">
            <a:xfrm>
              <a:off x="6475081" y="4790040"/>
              <a:ext cx="146674" cy="146881"/>
            </a:xfrm>
            <a:prstGeom prst="roundRect">
              <a:avLst/>
            </a:prstGeom>
            <a:solidFill>
              <a:schemeClr val="accent3"/>
            </a:solidFill>
            <a:ln>
              <a:noFill/>
            </a:ln>
          </p:spPr>
          <p:txBody>
            <a:bodyPr anchor="ctr"/>
            <a:lstStyle/>
            <a:p>
              <a:pPr algn="ctr"/>
              <a:endParaRPr/>
            </a:p>
          </p:txBody>
        </p:sp>
        <p:sp>
          <p:nvSpPr>
            <p:cNvPr id="165" name="Rectangle: Rounded Corners 342"/>
            <p:cNvSpPr>
              <a:spLocks/>
            </p:cNvSpPr>
            <p:nvPr/>
          </p:nvSpPr>
          <p:spPr bwMode="auto">
            <a:xfrm>
              <a:off x="6679018" y="4790040"/>
              <a:ext cx="146674" cy="146881"/>
            </a:xfrm>
            <a:prstGeom prst="roundRect">
              <a:avLst/>
            </a:prstGeom>
            <a:solidFill>
              <a:schemeClr val="accent3"/>
            </a:solidFill>
            <a:ln>
              <a:noFill/>
            </a:ln>
          </p:spPr>
          <p:txBody>
            <a:bodyPr anchor="ctr"/>
            <a:lstStyle/>
            <a:p>
              <a:pPr algn="ctr"/>
              <a:endParaRPr/>
            </a:p>
          </p:txBody>
        </p:sp>
        <p:sp>
          <p:nvSpPr>
            <p:cNvPr id="166" name="Rectangle: Rounded Corners 343"/>
            <p:cNvSpPr>
              <a:spLocks/>
            </p:cNvSpPr>
            <p:nvPr/>
          </p:nvSpPr>
          <p:spPr bwMode="auto">
            <a:xfrm>
              <a:off x="6882955" y="4790040"/>
              <a:ext cx="146674" cy="146881"/>
            </a:xfrm>
            <a:prstGeom prst="roundRect">
              <a:avLst/>
            </a:prstGeom>
            <a:solidFill>
              <a:schemeClr val="accent3"/>
            </a:solidFill>
            <a:ln>
              <a:noFill/>
            </a:ln>
          </p:spPr>
          <p:txBody>
            <a:bodyPr anchor="ctr"/>
            <a:lstStyle/>
            <a:p>
              <a:pPr algn="ctr"/>
              <a:endParaRPr/>
            </a:p>
          </p:txBody>
        </p:sp>
        <p:sp>
          <p:nvSpPr>
            <p:cNvPr id="167" name="Rectangle: Rounded Corners 344"/>
            <p:cNvSpPr>
              <a:spLocks/>
            </p:cNvSpPr>
            <p:nvPr/>
          </p:nvSpPr>
          <p:spPr bwMode="auto">
            <a:xfrm>
              <a:off x="7086892" y="4790040"/>
              <a:ext cx="146674" cy="146881"/>
            </a:xfrm>
            <a:prstGeom prst="roundRect">
              <a:avLst/>
            </a:prstGeom>
            <a:solidFill>
              <a:schemeClr val="accent3"/>
            </a:solidFill>
            <a:ln>
              <a:noFill/>
            </a:ln>
          </p:spPr>
          <p:txBody>
            <a:bodyPr anchor="ctr"/>
            <a:lstStyle/>
            <a:p>
              <a:pPr algn="ctr"/>
              <a:endParaRPr/>
            </a:p>
          </p:txBody>
        </p:sp>
        <p:sp>
          <p:nvSpPr>
            <p:cNvPr id="168" name="Rectangle: Rounded Corners 345"/>
            <p:cNvSpPr>
              <a:spLocks/>
            </p:cNvSpPr>
            <p:nvPr/>
          </p:nvSpPr>
          <p:spPr bwMode="auto">
            <a:xfrm>
              <a:off x="7290829" y="4790040"/>
              <a:ext cx="146674" cy="146881"/>
            </a:xfrm>
            <a:prstGeom prst="roundRect">
              <a:avLst/>
            </a:prstGeom>
            <a:solidFill>
              <a:schemeClr val="accent3"/>
            </a:solidFill>
            <a:ln>
              <a:noFill/>
            </a:ln>
          </p:spPr>
          <p:txBody>
            <a:bodyPr anchor="ctr"/>
            <a:lstStyle/>
            <a:p>
              <a:pPr algn="ctr"/>
              <a:endParaRPr/>
            </a:p>
          </p:txBody>
        </p:sp>
        <p:sp>
          <p:nvSpPr>
            <p:cNvPr id="169" name="Rectangle: Rounded Corners 346"/>
            <p:cNvSpPr>
              <a:spLocks/>
            </p:cNvSpPr>
            <p:nvPr/>
          </p:nvSpPr>
          <p:spPr bwMode="auto">
            <a:xfrm>
              <a:off x="7494766" y="4790040"/>
              <a:ext cx="146674" cy="146881"/>
            </a:xfrm>
            <a:prstGeom prst="roundRect">
              <a:avLst/>
            </a:prstGeom>
            <a:solidFill>
              <a:schemeClr val="accent3"/>
            </a:solidFill>
            <a:ln>
              <a:noFill/>
            </a:ln>
          </p:spPr>
          <p:txBody>
            <a:bodyPr anchor="ctr"/>
            <a:lstStyle/>
            <a:p>
              <a:pPr algn="ctr"/>
              <a:endParaRPr/>
            </a:p>
          </p:txBody>
        </p:sp>
        <p:sp>
          <p:nvSpPr>
            <p:cNvPr id="170" name="Rectangle: Rounded Corners 347"/>
            <p:cNvSpPr>
              <a:spLocks/>
            </p:cNvSpPr>
            <p:nvPr/>
          </p:nvSpPr>
          <p:spPr bwMode="auto">
            <a:xfrm>
              <a:off x="7698703" y="4790040"/>
              <a:ext cx="146674" cy="146881"/>
            </a:xfrm>
            <a:prstGeom prst="roundRect">
              <a:avLst/>
            </a:prstGeom>
            <a:solidFill>
              <a:schemeClr val="accent3"/>
            </a:solidFill>
            <a:ln>
              <a:noFill/>
            </a:ln>
          </p:spPr>
          <p:txBody>
            <a:bodyPr anchor="ctr"/>
            <a:lstStyle/>
            <a:p>
              <a:pPr algn="ctr"/>
              <a:endParaRPr/>
            </a:p>
          </p:txBody>
        </p:sp>
        <p:sp>
          <p:nvSpPr>
            <p:cNvPr id="171" name="Rectangle: Rounded Corners 348"/>
            <p:cNvSpPr>
              <a:spLocks/>
            </p:cNvSpPr>
            <p:nvPr/>
          </p:nvSpPr>
          <p:spPr bwMode="auto">
            <a:xfrm>
              <a:off x="7902640" y="4790040"/>
              <a:ext cx="146674" cy="146881"/>
            </a:xfrm>
            <a:prstGeom prst="roundRect">
              <a:avLst/>
            </a:prstGeom>
            <a:solidFill>
              <a:schemeClr val="accent3"/>
            </a:solidFill>
            <a:ln>
              <a:noFill/>
            </a:ln>
          </p:spPr>
          <p:txBody>
            <a:bodyPr anchor="ctr"/>
            <a:lstStyle/>
            <a:p>
              <a:pPr algn="ctr"/>
              <a:endParaRPr/>
            </a:p>
          </p:txBody>
        </p:sp>
        <p:sp>
          <p:nvSpPr>
            <p:cNvPr id="172" name="Rectangle: Rounded Corners 349"/>
            <p:cNvSpPr>
              <a:spLocks/>
            </p:cNvSpPr>
            <p:nvPr/>
          </p:nvSpPr>
          <p:spPr bwMode="auto">
            <a:xfrm>
              <a:off x="8106577" y="4790040"/>
              <a:ext cx="146674" cy="146881"/>
            </a:xfrm>
            <a:prstGeom prst="roundRect">
              <a:avLst/>
            </a:prstGeom>
            <a:solidFill>
              <a:schemeClr val="accent3"/>
            </a:solidFill>
            <a:ln>
              <a:noFill/>
            </a:ln>
          </p:spPr>
          <p:txBody>
            <a:bodyPr anchor="ctr"/>
            <a:lstStyle/>
            <a:p>
              <a:pPr algn="ctr"/>
              <a:endParaRPr/>
            </a:p>
          </p:txBody>
        </p:sp>
        <p:sp>
          <p:nvSpPr>
            <p:cNvPr id="173" name="Rectangle: Rounded Corners 350"/>
            <p:cNvSpPr>
              <a:spLocks/>
            </p:cNvSpPr>
            <p:nvPr/>
          </p:nvSpPr>
          <p:spPr bwMode="auto">
            <a:xfrm>
              <a:off x="8310515" y="4790040"/>
              <a:ext cx="146674" cy="146881"/>
            </a:xfrm>
            <a:prstGeom prst="roundRect">
              <a:avLst/>
            </a:prstGeom>
            <a:solidFill>
              <a:schemeClr val="accent3"/>
            </a:solidFill>
            <a:ln>
              <a:noFill/>
            </a:ln>
          </p:spPr>
          <p:txBody>
            <a:bodyPr anchor="ctr"/>
            <a:lstStyle/>
            <a:p>
              <a:pPr algn="ctr"/>
              <a:endParaRPr/>
            </a:p>
          </p:txBody>
        </p:sp>
        <p:sp>
          <p:nvSpPr>
            <p:cNvPr id="154" name="Rectangle: Rounded Corners 331"/>
            <p:cNvSpPr>
              <a:spLocks/>
            </p:cNvSpPr>
            <p:nvPr/>
          </p:nvSpPr>
          <p:spPr bwMode="auto">
            <a:xfrm>
              <a:off x="6475081" y="4994959"/>
              <a:ext cx="146674" cy="146881"/>
            </a:xfrm>
            <a:prstGeom prst="roundRect">
              <a:avLst/>
            </a:prstGeom>
            <a:solidFill>
              <a:schemeClr val="accent3"/>
            </a:solidFill>
            <a:ln>
              <a:noFill/>
            </a:ln>
          </p:spPr>
          <p:txBody>
            <a:bodyPr anchor="ctr"/>
            <a:lstStyle/>
            <a:p>
              <a:pPr algn="ctr"/>
              <a:endParaRPr/>
            </a:p>
          </p:txBody>
        </p:sp>
        <p:sp>
          <p:nvSpPr>
            <p:cNvPr id="155" name="Rectangle: Rounded Corners 332"/>
            <p:cNvSpPr>
              <a:spLocks/>
            </p:cNvSpPr>
            <p:nvPr/>
          </p:nvSpPr>
          <p:spPr bwMode="auto">
            <a:xfrm>
              <a:off x="6679018" y="4994959"/>
              <a:ext cx="146674" cy="146881"/>
            </a:xfrm>
            <a:prstGeom prst="roundRect">
              <a:avLst/>
            </a:prstGeom>
            <a:solidFill>
              <a:schemeClr val="accent3"/>
            </a:solidFill>
            <a:ln>
              <a:noFill/>
            </a:ln>
          </p:spPr>
          <p:txBody>
            <a:bodyPr anchor="ctr"/>
            <a:lstStyle/>
            <a:p>
              <a:pPr algn="ctr"/>
              <a:endParaRPr/>
            </a:p>
          </p:txBody>
        </p:sp>
        <p:sp>
          <p:nvSpPr>
            <p:cNvPr id="156" name="Rectangle: Rounded Corners 333"/>
            <p:cNvSpPr>
              <a:spLocks/>
            </p:cNvSpPr>
            <p:nvPr/>
          </p:nvSpPr>
          <p:spPr bwMode="auto">
            <a:xfrm>
              <a:off x="6882955" y="4994959"/>
              <a:ext cx="146674" cy="146881"/>
            </a:xfrm>
            <a:prstGeom prst="roundRect">
              <a:avLst/>
            </a:prstGeom>
            <a:solidFill>
              <a:schemeClr val="accent3"/>
            </a:solidFill>
            <a:ln>
              <a:noFill/>
            </a:ln>
          </p:spPr>
          <p:txBody>
            <a:bodyPr anchor="ctr"/>
            <a:lstStyle/>
            <a:p>
              <a:pPr algn="ctr"/>
              <a:endParaRPr/>
            </a:p>
          </p:txBody>
        </p:sp>
        <p:sp>
          <p:nvSpPr>
            <p:cNvPr id="157" name="Rectangle: Rounded Corners 334"/>
            <p:cNvSpPr>
              <a:spLocks/>
            </p:cNvSpPr>
            <p:nvPr/>
          </p:nvSpPr>
          <p:spPr bwMode="auto">
            <a:xfrm>
              <a:off x="7086892" y="4994959"/>
              <a:ext cx="146674" cy="146881"/>
            </a:xfrm>
            <a:prstGeom prst="roundRect">
              <a:avLst/>
            </a:prstGeom>
            <a:solidFill>
              <a:schemeClr val="accent3"/>
            </a:solidFill>
            <a:ln>
              <a:noFill/>
            </a:ln>
          </p:spPr>
          <p:txBody>
            <a:bodyPr anchor="ctr"/>
            <a:lstStyle/>
            <a:p>
              <a:pPr algn="ctr"/>
              <a:endParaRPr/>
            </a:p>
          </p:txBody>
        </p:sp>
        <p:sp>
          <p:nvSpPr>
            <p:cNvPr id="158" name="Rectangle: Rounded Corners 335"/>
            <p:cNvSpPr>
              <a:spLocks/>
            </p:cNvSpPr>
            <p:nvPr/>
          </p:nvSpPr>
          <p:spPr bwMode="auto">
            <a:xfrm>
              <a:off x="7290829" y="4994959"/>
              <a:ext cx="146674" cy="146881"/>
            </a:xfrm>
            <a:prstGeom prst="roundRect">
              <a:avLst/>
            </a:prstGeom>
            <a:solidFill>
              <a:schemeClr val="accent3"/>
            </a:solidFill>
            <a:ln>
              <a:noFill/>
            </a:ln>
          </p:spPr>
          <p:txBody>
            <a:bodyPr anchor="ctr"/>
            <a:lstStyle/>
            <a:p>
              <a:pPr algn="ctr"/>
              <a:endParaRPr/>
            </a:p>
          </p:txBody>
        </p:sp>
        <p:sp>
          <p:nvSpPr>
            <p:cNvPr id="159" name="Rectangle: Rounded Corners 336"/>
            <p:cNvSpPr>
              <a:spLocks/>
            </p:cNvSpPr>
            <p:nvPr/>
          </p:nvSpPr>
          <p:spPr bwMode="auto">
            <a:xfrm>
              <a:off x="7494766" y="4994959"/>
              <a:ext cx="146674" cy="146881"/>
            </a:xfrm>
            <a:prstGeom prst="roundRect">
              <a:avLst/>
            </a:prstGeom>
            <a:solidFill>
              <a:schemeClr val="accent3"/>
            </a:solidFill>
            <a:ln>
              <a:noFill/>
            </a:ln>
          </p:spPr>
          <p:txBody>
            <a:bodyPr anchor="ctr"/>
            <a:lstStyle/>
            <a:p>
              <a:pPr algn="ctr"/>
              <a:endParaRPr/>
            </a:p>
          </p:txBody>
        </p:sp>
        <p:sp>
          <p:nvSpPr>
            <p:cNvPr id="160" name="Rectangle: Rounded Corners 337"/>
            <p:cNvSpPr>
              <a:spLocks/>
            </p:cNvSpPr>
            <p:nvPr/>
          </p:nvSpPr>
          <p:spPr bwMode="auto">
            <a:xfrm>
              <a:off x="7698703" y="4994959"/>
              <a:ext cx="146674" cy="146881"/>
            </a:xfrm>
            <a:prstGeom prst="roundRect">
              <a:avLst/>
            </a:prstGeom>
            <a:solidFill>
              <a:schemeClr val="accent3"/>
            </a:solidFill>
            <a:ln>
              <a:noFill/>
            </a:ln>
          </p:spPr>
          <p:txBody>
            <a:bodyPr anchor="ctr"/>
            <a:lstStyle/>
            <a:p>
              <a:pPr algn="ctr"/>
              <a:endParaRPr/>
            </a:p>
          </p:txBody>
        </p:sp>
        <p:sp>
          <p:nvSpPr>
            <p:cNvPr id="161" name="Rectangle: Rounded Corners 338"/>
            <p:cNvSpPr>
              <a:spLocks/>
            </p:cNvSpPr>
            <p:nvPr/>
          </p:nvSpPr>
          <p:spPr bwMode="auto">
            <a:xfrm>
              <a:off x="7902640" y="4994959"/>
              <a:ext cx="146674" cy="146881"/>
            </a:xfrm>
            <a:prstGeom prst="roundRect">
              <a:avLst/>
            </a:prstGeom>
            <a:solidFill>
              <a:schemeClr val="accent3"/>
            </a:solidFill>
            <a:ln>
              <a:noFill/>
            </a:ln>
          </p:spPr>
          <p:txBody>
            <a:bodyPr anchor="ctr"/>
            <a:lstStyle/>
            <a:p>
              <a:pPr algn="ctr"/>
              <a:endParaRPr/>
            </a:p>
          </p:txBody>
        </p:sp>
        <p:sp>
          <p:nvSpPr>
            <p:cNvPr id="162" name="Rectangle: Rounded Corners 339"/>
            <p:cNvSpPr>
              <a:spLocks/>
            </p:cNvSpPr>
            <p:nvPr/>
          </p:nvSpPr>
          <p:spPr bwMode="auto">
            <a:xfrm>
              <a:off x="8106577" y="4994959"/>
              <a:ext cx="146674" cy="146881"/>
            </a:xfrm>
            <a:prstGeom prst="roundRect">
              <a:avLst/>
            </a:prstGeom>
            <a:solidFill>
              <a:schemeClr val="accent3"/>
            </a:solidFill>
            <a:ln>
              <a:noFill/>
            </a:ln>
          </p:spPr>
          <p:txBody>
            <a:bodyPr anchor="ctr"/>
            <a:lstStyle/>
            <a:p>
              <a:pPr algn="ctr"/>
              <a:endParaRPr/>
            </a:p>
          </p:txBody>
        </p:sp>
        <p:sp>
          <p:nvSpPr>
            <p:cNvPr id="163" name="Rectangle: Rounded Corners 340"/>
            <p:cNvSpPr>
              <a:spLocks/>
            </p:cNvSpPr>
            <p:nvPr/>
          </p:nvSpPr>
          <p:spPr bwMode="auto">
            <a:xfrm>
              <a:off x="8310515" y="4994959"/>
              <a:ext cx="146674" cy="146881"/>
            </a:xfrm>
            <a:prstGeom prst="roundRect">
              <a:avLst/>
            </a:prstGeom>
            <a:solidFill>
              <a:schemeClr val="accent3"/>
            </a:solidFill>
            <a:ln>
              <a:noFill/>
            </a:ln>
          </p:spPr>
          <p:txBody>
            <a:bodyPr anchor="ctr"/>
            <a:lstStyle/>
            <a:p>
              <a:pPr algn="ctr"/>
              <a:endParaRPr/>
            </a:p>
          </p:txBody>
        </p:sp>
        <p:sp>
          <p:nvSpPr>
            <p:cNvPr id="144" name="Rectangle: Rounded Corners 321"/>
            <p:cNvSpPr>
              <a:spLocks/>
            </p:cNvSpPr>
            <p:nvPr/>
          </p:nvSpPr>
          <p:spPr bwMode="auto">
            <a:xfrm>
              <a:off x="6475081" y="5199879"/>
              <a:ext cx="146674" cy="146881"/>
            </a:xfrm>
            <a:prstGeom prst="roundRect">
              <a:avLst/>
            </a:prstGeom>
            <a:solidFill>
              <a:schemeClr val="accent3"/>
            </a:solidFill>
            <a:ln>
              <a:noFill/>
            </a:ln>
          </p:spPr>
          <p:txBody>
            <a:bodyPr anchor="ctr"/>
            <a:lstStyle/>
            <a:p>
              <a:pPr algn="ctr"/>
              <a:endParaRPr/>
            </a:p>
          </p:txBody>
        </p:sp>
        <p:sp>
          <p:nvSpPr>
            <p:cNvPr id="145" name="Rectangle: Rounded Corners 322"/>
            <p:cNvSpPr>
              <a:spLocks/>
            </p:cNvSpPr>
            <p:nvPr/>
          </p:nvSpPr>
          <p:spPr bwMode="auto">
            <a:xfrm>
              <a:off x="6679018" y="5199879"/>
              <a:ext cx="146674" cy="146881"/>
            </a:xfrm>
            <a:prstGeom prst="roundRect">
              <a:avLst/>
            </a:prstGeom>
            <a:solidFill>
              <a:schemeClr val="accent3"/>
            </a:solidFill>
            <a:ln>
              <a:noFill/>
            </a:ln>
          </p:spPr>
          <p:txBody>
            <a:bodyPr anchor="ctr"/>
            <a:lstStyle/>
            <a:p>
              <a:pPr algn="ctr"/>
              <a:endParaRPr/>
            </a:p>
          </p:txBody>
        </p:sp>
        <p:sp>
          <p:nvSpPr>
            <p:cNvPr id="146" name="Rectangle: Rounded Corners 323"/>
            <p:cNvSpPr>
              <a:spLocks/>
            </p:cNvSpPr>
            <p:nvPr/>
          </p:nvSpPr>
          <p:spPr bwMode="auto">
            <a:xfrm>
              <a:off x="6882955" y="5199879"/>
              <a:ext cx="146674" cy="146881"/>
            </a:xfrm>
            <a:prstGeom prst="roundRect">
              <a:avLst/>
            </a:prstGeom>
            <a:solidFill>
              <a:schemeClr val="accent3"/>
            </a:solidFill>
            <a:ln>
              <a:noFill/>
            </a:ln>
          </p:spPr>
          <p:txBody>
            <a:bodyPr anchor="ctr"/>
            <a:lstStyle/>
            <a:p>
              <a:pPr algn="ctr"/>
              <a:endParaRPr/>
            </a:p>
          </p:txBody>
        </p:sp>
        <p:sp>
          <p:nvSpPr>
            <p:cNvPr id="147" name="Rectangle: Rounded Corners 324"/>
            <p:cNvSpPr>
              <a:spLocks/>
            </p:cNvSpPr>
            <p:nvPr/>
          </p:nvSpPr>
          <p:spPr bwMode="auto">
            <a:xfrm>
              <a:off x="7086892" y="5199879"/>
              <a:ext cx="146674" cy="146881"/>
            </a:xfrm>
            <a:prstGeom prst="roundRect">
              <a:avLst/>
            </a:prstGeom>
            <a:solidFill>
              <a:schemeClr val="accent3"/>
            </a:solidFill>
            <a:ln>
              <a:noFill/>
            </a:ln>
          </p:spPr>
          <p:txBody>
            <a:bodyPr anchor="ctr"/>
            <a:lstStyle/>
            <a:p>
              <a:pPr algn="ctr"/>
              <a:endParaRPr/>
            </a:p>
          </p:txBody>
        </p:sp>
        <p:sp>
          <p:nvSpPr>
            <p:cNvPr id="148" name="Rectangle: Rounded Corners 325"/>
            <p:cNvSpPr>
              <a:spLocks/>
            </p:cNvSpPr>
            <p:nvPr/>
          </p:nvSpPr>
          <p:spPr bwMode="auto">
            <a:xfrm>
              <a:off x="7290829" y="5199879"/>
              <a:ext cx="146674" cy="146881"/>
            </a:xfrm>
            <a:prstGeom prst="roundRect">
              <a:avLst/>
            </a:prstGeom>
            <a:solidFill>
              <a:schemeClr val="accent3"/>
            </a:solidFill>
            <a:ln>
              <a:noFill/>
            </a:ln>
          </p:spPr>
          <p:txBody>
            <a:bodyPr anchor="ctr"/>
            <a:lstStyle/>
            <a:p>
              <a:pPr algn="ctr"/>
              <a:endParaRPr/>
            </a:p>
          </p:txBody>
        </p:sp>
        <p:sp>
          <p:nvSpPr>
            <p:cNvPr id="149" name="Rectangle: Rounded Corners 326"/>
            <p:cNvSpPr>
              <a:spLocks/>
            </p:cNvSpPr>
            <p:nvPr/>
          </p:nvSpPr>
          <p:spPr bwMode="auto">
            <a:xfrm>
              <a:off x="7494766" y="5199879"/>
              <a:ext cx="146674" cy="146881"/>
            </a:xfrm>
            <a:prstGeom prst="roundRect">
              <a:avLst/>
            </a:prstGeom>
            <a:solidFill>
              <a:schemeClr val="accent3"/>
            </a:solidFill>
            <a:ln>
              <a:noFill/>
            </a:ln>
          </p:spPr>
          <p:txBody>
            <a:bodyPr anchor="ctr"/>
            <a:lstStyle/>
            <a:p>
              <a:pPr algn="ctr"/>
              <a:endParaRPr/>
            </a:p>
          </p:txBody>
        </p:sp>
        <p:sp>
          <p:nvSpPr>
            <p:cNvPr id="150" name="Rectangle: Rounded Corners 327"/>
            <p:cNvSpPr>
              <a:spLocks/>
            </p:cNvSpPr>
            <p:nvPr/>
          </p:nvSpPr>
          <p:spPr bwMode="auto">
            <a:xfrm>
              <a:off x="7698703" y="5199879"/>
              <a:ext cx="146674" cy="146881"/>
            </a:xfrm>
            <a:prstGeom prst="roundRect">
              <a:avLst/>
            </a:prstGeom>
            <a:solidFill>
              <a:schemeClr val="accent3"/>
            </a:solidFill>
            <a:ln>
              <a:noFill/>
            </a:ln>
          </p:spPr>
          <p:txBody>
            <a:bodyPr anchor="ctr"/>
            <a:lstStyle/>
            <a:p>
              <a:pPr algn="ctr"/>
              <a:endParaRPr/>
            </a:p>
          </p:txBody>
        </p:sp>
        <p:sp>
          <p:nvSpPr>
            <p:cNvPr id="151" name="Rectangle: Rounded Corners 328"/>
            <p:cNvSpPr>
              <a:spLocks/>
            </p:cNvSpPr>
            <p:nvPr/>
          </p:nvSpPr>
          <p:spPr bwMode="auto">
            <a:xfrm>
              <a:off x="7902640" y="5199879"/>
              <a:ext cx="146674" cy="146881"/>
            </a:xfrm>
            <a:prstGeom prst="roundRect">
              <a:avLst/>
            </a:prstGeom>
            <a:solidFill>
              <a:schemeClr val="accent3"/>
            </a:solidFill>
            <a:ln>
              <a:noFill/>
            </a:ln>
          </p:spPr>
          <p:txBody>
            <a:bodyPr anchor="ctr"/>
            <a:lstStyle/>
            <a:p>
              <a:pPr algn="ctr"/>
              <a:endParaRPr/>
            </a:p>
          </p:txBody>
        </p:sp>
        <p:sp>
          <p:nvSpPr>
            <p:cNvPr id="152" name="Rectangle: Rounded Corners 329"/>
            <p:cNvSpPr>
              <a:spLocks/>
            </p:cNvSpPr>
            <p:nvPr/>
          </p:nvSpPr>
          <p:spPr bwMode="auto">
            <a:xfrm>
              <a:off x="8106577" y="5199879"/>
              <a:ext cx="146674" cy="146881"/>
            </a:xfrm>
            <a:prstGeom prst="roundRect">
              <a:avLst/>
            </a:prstGeom>
            <a:solidFill>
              <a:schemeClr val="accent3"/>
            </a:solidFill>
            <a:ln>
              <a:noFill/>
            </a:ln>
          </p:spPr>
          <p:txBody>
            <a:bodyPr anchor="ctr"/>
            <a:lstStyle/>
            <a:p>
              <a:pPr algn="ctr"/>
              <a:endParaRPr/>
            </a:p>
          </p:txBody>
        </p:sp>
        <p:sp>
          <p:nvSpPr>
            <p:cNvPr id="153" name="Rectangle: Rounded Corners 330"/>
            <p:cNvSpPr>
              <a:spLocks/>
            </p:cNvSpPr>
            <p:nvPr/>
          </p:nvSpPr>
          <p:spPr bwMode="auto">
            <a:xfrm>
              <a:off x="8310515" y="5199879"/>
              <a:ext cx="146674" cy="146881"/>
            </a:xfrm>
            <a:prstGeom prst="roundRect">
              <a:avLst/>
            </a:prstGeom>
            <a:solidFill>
              <a:schemeClr val="accent3"/>
            </a:solidFill>
            <a:ln>
              <a:noFill/>
            </a:ln>
          </p:spPr>
          <p:txBody>
            <a:bodyPr anchor="ctr"/>
            <a:lstStyle/>
            <a:p>
              <a:pPr algn="ctr"/>
              <a:endParaRPr/>
            </a:p>
          </p:txBody>
        </p:sp>
      </p:grpSp>
      <p:grpSp>
        <p:nvGrpSpPr>
          <p:cNvPr id="488" name="组合 487"/>
          <p:cNvGrpSpPr/>
          <p:nvPr/>
        </p:nvGrpSpPr>
        <p:grpSpPr>
          <a:xfrm>
            <a:off x="9205671" y="3073028"/>
            <a:ext cx="1991808" cy="2273732"/>
            <a:chOff x="9205671" y="3073028"/>
            <a:chExt cx="1991808" cy="2273732"/>
          </a:xfrm>
        </p:grpSpPr>
        <p:sp>
          <p:nvSpPr>
            <p:cNvPr id="20" name="TextBox 421"/>
            <p:cNvSpPr txBox="1"/>
            <p:nvPr/>
          </p:nvSpPr>
          <p:spPr>
            <a:xfrm>
              <a:off x="9205671" y="3073028"/>
              <a:ext cx="1380004" cy="475770"/>
            </a:xfrm>
            <a:prstGeom prst="rect">
              <a:avLst/>
            </a:prstGeom>
            <a:noFill/>
            <a:effectLst/>
          </p:spPr>
          <p:txBody>
            <a:bodyPr wrap="none" lIns="0" tIns="0" rIns="0" bIns="0">
              <a:normAutofit lnSpcReduction="10000"/>
            </a:bodyPr>
            <a:lstStyle/>
            <a:p>
              <a:pPr lvl="0"/>
              <a:r>
                <a:rPr lang="nb-NO" sz="3200">
                  <a:solidFill>
                    <a:schemeClr val="tx1">
                      <a:lumMod val="65000"/>
                      <a:lumOff val="35000"/>
                    </a:schemeClr>
                  </a:solidFill>
                  <a:latin typeface="Impact" panose="020B0806030902050204" pitchFamily="34" charset="0"/>
                </a:rPr>
                <a:t>78%</a:t>
              </a:r>
            </a:p>
          </p:txBody>
        </p:sp>
        <p:sp>
          <p:nvSpPr>
            <p:cNvPr id="127" name="Rectangle: Rounded Corners 530"/>
            <p:cNvSpPr>
              <a:spLocks/>
            </p:cNvSpPr>
            <p:nvPr/>
          </p:nvSpPr>
          <p:spPr bwMode="auto">
            <a:xfrm>
              <a:off x="10235050" y="3150682"/>
              <a:ext cx="146674" cy="146881"/>
            </a:xfrm>
            <a:prstGeom prst="roundRect">
              <a:avLst/>
            </a:prstGeom>
            <a:solidFill>
              <a:schemeClr val="tx2">
                <a:alpha val="20000"/>
              </a:schemeClr>
            </a:solidFill>
            <a:ln>
              <a:noFill/>
            </a:ln>
          </p:spPr>
          <p:txBody>
            <a:bodyPr anchor="ctr"/>
            <a:lstStyle/>
            <a:p>
              <a:pPr algn="ctr"/>
              <a:endParaRPr/>
            </a:p>
          </p:txBody>
        </p:sp>
        <p:sp>
          <p:nvSpPr>
            <p:cNvPr id="128" name="Rectangle: Rounded Corners 531"/>
            <p:cNvSpPr>
              <a:spLocks/>
            </p:cNvSpPr>
            <p:nvPr/>
          </p:nvSpPr>
          <p:spPr bwMode="auto">
            <a:xfrm>
              <a:off x="10438987" y="3150682"/>
              <a:ext cx="146674" cy="146881"/>
            </a:xfrm>
            <a:prstGeom prst="roundRect">
              <a:avLst/>
            </a:prstGeom>
            <a:solidFill>
              <a:schemeClr val="tx2">
                <a:alpha val="20000"/>
              </a:schemeClr>
            </a:solidFill>
            <a:ln>
              <a:noFill/>
            </a:ln>
          </p:spPr>
          <p:txBody>
            <a:bodyPr anchor="ctr"/>
            <a:lstStyle/>
            <a:p>
              <a:pPr algn="ctr"/>
              <a:endParaRPr/>
            </a:p>
          </p:txBody>
        </p:sp>
        <p:sp>
          <p:nvSpPr>
            <p:cNvPr id="129" name="Rectangle: Rounded Corners 532"/>
            <p:cNvSpPr>
              <a:spLocks/>
            </p:cNvSpPr>
            <p:nvPr/>
          </p:nvSpPr>
          <p:spPr bwMode="auto">
            <a:xfrm>
              <a:off x="10642924" y="3150682"/>
              <a:ext cx="146674" cy="146881"/>
            </a:xfrm>
            <a:prstGeom prst="roundRect">
              <a:avLst/>
            </a:prstGeom>
            <a:solidFill>
              <a:schemeClr val="tx2">
                <a:alpha val="20000"/>
              </a:schemeClr>
            </a:solidFill>
            <a:ln>
              <a:noFill/>
            </a:ln>
          </p:spPr>
          <p:txBody>
            <a:bodyPr anchor="ctr"/>
            <a:lstStyle/>
            <a:p>
              <a:pPr algn="ctr"/>
              <a:endParaRPr/>
            </a:p>
          </p:txBody>
        </p:sp>
        <p:sp>
          <p:nvSpPr>
            <p:cNvPr id="130" name="Rectangle: Rounded Corners 533"/>
            <p:cNvSpPr>
              <a:spLocks/>
            </p:cNvSpPr>
            <p:nvPr/>
          </p:nvSpPr>
          <p:spPr bwMode="auto">
            <a:xfrm>
              <a:off x="10846861" y="3150682"/>
              <a:ext cx="146674" cy="146881"/>
            </a:xfrm>
            <a:prstGeom prst="roundRect">
              <a:avLst/>
            </a:prstGeom>
            <a:solidFill>
              <a:schemeClr val="tx2">
                <a:alpha val="20000"/>
              </a:schemeClr>
            </a:solidFill>
            <a:ln>
              <a:noFill/>
            </a:ln>
          </p:spPr>
          <p:txBody>
            <a:bodyPr anchor="ctr"/>
            <a:lstStyle/>
            <a:p>
              <a:pPr algn="ctr"/>
              <a:endParaRPr/>
            </a:p>
          </p:txBody>
        </p:sp>
        <p:sp>
          <p:nvSpPr>
            <p:cNvPr id="131" name="Rectangle: Rounded Corners 534"/>
            <p:cNvSpPr>
              <a:spLocks/>
            </p:cNvSpPr>
            <p:nvPr/>
          </p:nvSpPr>
          <p:spPr bwMode="auto">
            <a:xfrm>
              <a:off x="11050799" y="3150682"/>
              <a:ext cx="146674" cy="146881"/>
            </a:xfrm>
            <a:prstGeom prst="roundRect">
              <a:avLst/>
            </a:prstGeom>
            <a:solidFill>
              <a:schemeClr val="tx2">
                <a:alpha val="20000"/>
              </a:schemeClr>
            </a:solidFill>
            <a:ln>
              <a:noFill/>
            </a:ln>
          </p:spPr>
          <p:txBody>
            <a:bodyPr anchor="ctr"/>
            <a:lstStyle/>
            <a:p>
              <a:pPr algn="ctr"/>
              <a:endParaRPr/>
            </a:p>
          </p:txBody>
        </p:sp>
        <p:sp>
          <p:nvSpPr>
            <p:cNvPr id="122" name="Rectangle: Rounded Corners 525"/>
            <p:cNvSpPr>
              <a:spLocks/>
            </p:cNvSpPr>
            <p:nvPr/>
          </p:nvSpPr>
          <p:spPr bwMode="auto">
            <a:xfrm>
              <a:off x="10235050" y="3355602"/>
              <a:ext cx="146674" cy="146881"/>
            </a:xfrm>
            <a:prstGeom prst="roundRect">
              <a:avLst/>
            </a:prstGeom>
            <a:solidFill>
              <a:schemeClr val="tx2">
                <a:alpha val="20000"/>
              </a:schemeClr>
            </a:solidFill>
            <a:ln>
              <a:noFill/>
            </a:ln>
          </p:spPr>
          <p:txBody>
            <a:bodyPr anchor="ctr"/>
            <a:lstStyle/>
            <a:p>
              <a:pPr algn="ctr"/>
              <a:endParaRPr/>
            </a:p>
          </p:txBody>
        </p:sp>
        <p:sp>
          <p:nvSpPr>
            <p:cNvPr id="123" name="Rectangle: Rounded Corners 526"/>
            <p:cNvSpPr>
              <a:spLocks/>
            </p:cNvSpPr>
            <p:nvPr/>
          </p:nvSpPr>
          <p:spPr bwMode="auto">
            <a:xfrm>
              <a:off x="10438987" y="3355602"/>
              <a:ext cx="146674" cy="146881"/>
            </a:xfrm>
            <a:prstGeom prst="roundRect">
              <a:avLst/>
            </a:prstGeom>
            <a:solidFill>
              <a:schemeClr val="tx2">
                <a:alpha val="20000"/>
              </a:schemeClr>
            </a:solidFill>
            <a:ln>
              <a:noFill/>
            </a:ln>
          </p:spPr>
          <p:txBody>
            <a:bodyPr anchor="ctr"/>
            <a:lstStyle/>
            <a:p>
              <a:pPr algn="ctr"/>
              <a:endParaRPr/>
            </a:p>
          </p:txBody>
        </p:sp>
        <p:sp>
          <p:nvSpPr>
            <p:cNvPr id="124" name="Rectangle: Rounded Corners 527"/>
            <p:cNvSpPr>
              <a:spLocks/>
            </p:cNvSpPr>
            <p:nvPr/>
          </p:nvSpPr>
          <p:spPr bwMode="auto">
            <a:xfrm>
              <a:off x="10642924" y="3355602"/>
              <a:ext cx="146674" cy="146881"/>
            </a:xfrm>
            <a:prstGeom prst="roundRect">
              <a:avLst/>
            </a:prstGeom>
            <a:solidFill>
              <a:schemeClr val="tx2">
                <a:alpha val="20000"/>
              </a:schemeClr>
            </a:solidFill>
            <a:ln>
              <a:noFill/>
            </a:ln>
          </p:spPr>
          <p:txBody>
            <a:bodyPr anchor="ctr"/>
            <a:lstStyle/>
            <a:p>
              <a:pPr algn="ctr"/>
              <a:endParaRPr/>
            </a:p>
          </p:txBody>
        </p:sp>
        <p:sp>
          <p:nvSpPr>
            <p:cNvPr id="125" name="Rectangle: Rounded Corners 528"/>
            <p:cNvSpPr>
              <a:spLocks/>
            </p:cNvSpPr>
            <p:nvPr/>
          </p:nvSpPr>
          <p:spPr bwMode="auto">
            <a:xfrm>
              <a:off x="10846861" y="3355602"/>
              <a:ext cx="146674" cy="146881"/>
            </a:xfrm>
            <a:prstGeom prst="roundRect">
              <a:avLst/>
            </a:prstGeom>
            <a:solidFill>
              <a:schemeClr val="tx2">
                <a:alpha val="20000"/>
              </a:schemeClr>
            </a:solidFill>
            <a:ln>
              <a:noFill/>
            </a:ln>
          </p:spPr>
          <p:txBody>
            <a:bodyPr anchor="ctr"/>
            <a:lstStyle/>
            <a:p>
              <a:pPr algn="ctr"/>
              <a:endParaRPr/>
            </a:p>
          </p:txBody>
        </p:sp>
        <p:sp>
          <p:nvSpPr>
            <p:cNvPr id="126" name="Rectangle: Rounded Corners 529"/>
            <p:cNvSpPr>
              <a:spLocks/>
            </p:cNvSpPr>
            <p:nvPr/>
          </p:nvSpPr>
          <p:spPr bwMode="auto">
            <a:xfrm>
              <a:off x="11050799" y="3355602"/>
              <a:ext cx="146674" cy="146881"/>
            </a:xfrm>
            <a:prstGeom prst="roundRect">
              <a:avLst/>
            </a:prstGeom>
            <a:solidFill>
              <a:schemeClr val="tx2">
                <a:alpha val="20000"/>
              </a:schemeClr>
            </a:solidFill>
            <a:ln>
              <a:noFill/>
            </a:ln>
          </p:spPr>
          <p:txBody>
            <a:bodyPr anchor="ctr"/>
            <a:lstStyle/>
            <a:p>
              <a:pPr algn="ctr"/>
              <a:endParaRPr/>
            </a:p>
          </p:txBody>
        </p:sp>
        <p:sp>
          <p:nvSpPr>
            <p:cNvPr id="112" name="Rectangle: Rounded Corners 515"/>
            <p:cNvSpPr>
              <a:spLocks/>
            </p:cNvSpPr>
            <p:nvPr/>
          </p:nvSpPr>
          <p:spPr bwMode="auto">
            <a:xfrm>
              <a:off x="9215371" y="3560522"/>
              <a:ext cx="146674" cy="146881"/>
            </a:xfrm>
            <a:prstGeom prst="roundRect">
              <a:avLst/>
            </a:prstGeom>
            <a:solidFill>
              <a:schemeClr val="tx2">
                <a:alpha val="20000"/>
              </a:schemeClr>
            </a:solidFill>
            <a:ln>
              <a:noFill/>
            </a:ln>
          </p:spPr>
          <p:txBody>
            <a:bodyPr anchor="ctr"/>
            <a:lstStyle/>
            <a:p>
              <a:pPr algn="ctr"/>
              <a:endParaRPr/>
            </a:p>
          </p:txBody>
        </p:sp>
        <p:sp>
          <p:nvSpPr>
            <p:cNvPr id="113" name="Rectangle: Rounded Corners 516"/>
            <p:cNvSpPr>
              <a:spLocks/>
            </p:cNvSpPr>
            <p:nvPr/>
          </p:nvSpPr>
          <p:spPr bwMode="auto">
            <a:xfrm>
              <a:off x="9419308" y="3560522"/>
              <a:ext cx="146674" cy="146881"/>
            </a:xfrm>
            <a:prstGeom prst="roundRect">
              <a:avLst/>
            </a:prstGeom>
            <a:solidFill>
              <a:schemeClr val="tx2">
                <a:alpha val="20000"/>
              </a:schemeClr>
            </a:solidFill>
            <a:ln>
              <a:noFill/>
            </a:ln>
          </p:spPr>
          <p:txBody>
            <a:bodyPr anchor="ctr"/>
            <a:lstStyle/>
            <a:p>
              <a:pPr algn="ctr"/>
              <a:endParaRPr/>
            </a:p>
          </p:txBody>
        </p:sp>
        <p:sp>
          <p:nvSpPr>
            <p:cNvPr id="114" name="Rectangle: Rounded Corners 517"/>
            <p:cNvSpPr>
              <a:spLocks/>
            </p:cNvSpPr>
            <p:nvPr/>
          </p:nvSpPr>
          <p:spPr bwMode="auto">
            <a:xfrm>
              <a:off x="9623245" y="3560522"/>
              <a:ext cx="146674" cy="146881"/>
            </a:xfrm>
            <a:prstGeom prst="roundRect">
              <a:avLst/>
            </a:prstGeom>
            <a:solidFill>
              <a:schemeClr val="tx2">
                <a:alpha val="20000"/>
              </a:schemeClr>
            </a:solidFill>
            <a:ln>
              <a:noFill/>
            </a:ln>
          </p:spPr>
          <p:txBody>
            <a:bodyPr anchor="ctr"/>
            <a:lstStyle/>
            <a:p>
              <a:pPr algn="ctr"/>
              <a:endParaRPr/>
            </a:p>
          </p:txBody>
        </p:sp>
        <p:sp>
          <p:nvSpPr>
            <p:cNvPr id="115" name="Rectangle: Rounded Corners 518"/>
            <p:cNvSpPr>
              <a:spLocks/>
            </p:cNvSpPr>
            <p:nvPr/>
          </p:nvSpPr>
          <p:spPr bwMode="auto">
            <a:xfrm>
              <a:off x="9827182" y="3560522"/>
              <a:ext cx="146674" cy="146881"/>
            </a:xfrm>
            <a:prstGeom prst="roundRect">
              <a:avLst/>
            </a:prstGeom>
            <a:solidFill>
              <a:schemeClr val="tx2">
                <a:alpha val="20000"/>
              </a:schemeClr>
            </a:solidFill>
            <a:ln>
              <a:noFill/>
            </a:ln>
          </p:spPr>
          <p:txBody>
            <a:bodyPr anchor="ctr"/>
            <a:lstStyle/>
            <a:p>
              <a:pPr algn="ctr"/>
              <a:endParaRPr/>
            </a:p>
          </p:txBody>
        </p:sp>
        <p:sp>
          <p:nvSpPr>
            <p:cNvPr id="116" name="Rectangle: Rounded Corners 519"/>
            <p:cNvSpPr>
              <a:spLocks/>
            </p:cNvSpPr>
            <p:nvPr/>
          </p:nvSpPr>
          <p:spPr bwMode="auto">
            <a:xfrm>
              <a:off x="10031119" y="3560522"/>
              <a:ext cx="146674" cy="146881"/>
            </a:xfrm>
            <a:prstGeom prst="roundRect">
              <a:avLst/>
            </a:prstGeom>
            <a:solidFill>
              <a:schemeClr val="tx2">
                <a:alpha val="20000"/>
              </a:schemeClr>
            </a:solidFill>
            <a:ln>
              <a:noFill/>
            </a:ln>
          </p:spPr>
          <p:txBody>
            <a:bodyPr anchor="ctr"/>
            <a:lstStyle/>
            <a:p>
              <a:pPr algn="ctr"/>
              <a:endParaRPr/>
            </a:p>
          </p:txBody>
        </p:sp>
        <p:sp>
          <p:nvSpPr>
            <p:cNvPr id="117" name="Rectangle: Rounded Corners 520"/>
            <p:cNvSpPr>
              <a:spLocks/>
            </p:cNvSpPr>
            <p:nvPr/>
          </p:nvSpPr>
          <p:spPr bwMode="auto">
            <a:xfrm>
              <a:off x="10235056" y="3560522"/>
              <a:ext cx="146674" cy="146881"/>
            </a:xfrm>
            <a:prstGeom prst="roundRect">
              <a:avLst/>
            </a:prstGeom>
            <a:solidFill>
              <a:schemeClr val="tx2">
                <a:alpha val="20000"/>
              </a:schemeClr>
            </a:solidFill>
            <a:ln>
              <a:noFill/>
            </a:ln>
          </p:spPr>
          <p:txBody>
            <a:bodyPr anchor="ctr"/>
            <a:lstStyle/>
            <a:p>
              <a:pPr algn="ctr"/>
              <a:endParaRPr/>
            </a:p>
          </p:txBody>
        </p:sp>
        <p:sp>
          <p:nvSpPr>
            <p:cNvPr id="118" name="Rectangle: Rounded Corners 521"/>
            <p:cNvSpPr>
              <a:spLocks/>
            </p:cNvSpPr>
            <p:nvPr/>
          </p:nvSpPr>
          <p:spPr bwMode="auto">
            <a:xfrm>
              <a:off x="10438993" y="3560522"/>
              <a:ext cx="146674" cy="146881"/>
            </a:xfrm>
            <a:prstGeom prst="roundRect">
              <a:avLst/>
            </a:prstGeom>
            <a:solidFill>
              <a:schemeClr val="tx2">
                <a:alpha val="20000"/>
              </a:schemeClr>
            </a:solidFill>
            <a:ln>
              <a:noFill/>
            </a:ln>
          </p:spPr>
          <p:txBody>
            <a:bodyPr anchor="ctr"/>
            <a:lstStyle/>
            <a:p>
              <a:pPr algn="ctr"/>
              <a:endParaRPr/>
            </a:p>
          </p:txBody>
        </p:sp>
        <p:sp>
          <p:nvSpPr>
            <p:cNvPr id="119" name="Rectangle: Rounded Corners 522"/>
            <p:cNvSpPr>
              <a:spLocks/>
            </p:cNvSpPr>
            <p:nvPr/>
          </p:nvSpPr>
          <p:spPr bwMode="auto">
            <a:xfrm>
              <a:off x="10642930" y="3560522"/>
              <a:ext cx="146674" cy="146881"/>
            </a:xfrm>
            <a:prstGeom prst="roundRect">
              <a:avLst/>
            </a:prstGeom>
            <a:solidFill>
              <a:schemeClr val="tx2">
                <a:alpha val="20000"/>
              </a:schemeClr>
            </a:solidFill>
            <a:ln>
              <a:noFill/>
            </a:ln>
          </p:spPr>
          <p:txBody>
            <a:bodyPr anchor="ctr"/>
            <a:lstStyle/>
            <a:p>
              <a:pPr algn="ctr"/>
              <a:endParaRPr/>
            </a:p>
          </p:txBody>
        </p:sp>
        <p:sp>
          <p:nvSpPr>
            <p:cNvPr id="120" name="Rectangle: Rounded Corners 523"/>
            <p:cNvSpPr>
              <a:spLocks/>
            </p:cNvSpPr>
            <p:nvPr/>
          </p:nvSpPr>
          <p:spPr bwMode="auto">
            <a:xfrm>
              <a:off x="10846867" y="3560522"/>
              <a:ext cx="146674" cy="146881"/>
            </a:xfrm>
            <a:prstGeom prst="roundRect">
              <a:avLst/>
            </a:prstGeom>
            <a:solidFill>
              <a:schemeClr val="tx2">
                <a:alpha val="20000"/>
              </a:schemeClr>
            </a:solidFill>
            <a:ln>
              <a:noFill/>
            </a:ln>
          </p:spPr>
          <p:txBody>
            <a:bodyPr anchor="ctr"/>
            <a:lstStyle/>
            <a:p>
              <a:pPr algn="ctr"/>
              <a:endParaRPr/>
            </a:p>
          </p:txBody>
        </p:sp>
        <p:sp>
          <p:nvSpPr>
            <p:cNvPr id="121" name="Rectangle: Rounded Corners 524"/>
            <p:cNvSpPr>
              <a:spLocks/>
            </p:cNvSpPr>
            <p:nvPr/>
          </p:nvSpPr>
          <p:spPr bwMode="auto">
            <a:xfrm>
              <a:off x="11050805" y="3560522"/>
              <a:ext cx="146674" cy="146881"/>
            </a:xfrm>
            <a:prstGeom prst="roundRect">
              <a:avLst/>
            </a:prstGeom>
            <a:solidFill>
              <a:schemeClr val="tx2">
                <a:alpha val="20000"/>
              </a:schemeClr>
            </a:solidFill>
            <a:ln>
              <a:noFill/>
            </a:ln>
          </p:spPr>
          <p:txBody>
            <a:bodyPr anchor="ctr"/>
            <a:lstStyle/>
            <a:p>
              <a:pPr algn="ctr"/>
              <a:endParaRPr/>
            </a:p>
          </p:txBody>
        </p:sp>
        <p:sp>
          <p:nvSpPr>
            <p:cNvPr id="102" name="Rectangle: Rounded Corners 505"/>
            <p:cNvSpPr>
              <a:spLocks/>
            </p:cNvSpPr>
            <p:nvPr/>
          </p:nvSpPr>
          <p:spPr bwMode="auto">
            <a:xfrm>
              <a:off x="9215371" y="3765442"/>
              <a:ext cx="146674" cy="146881"/>
            </a:xfrm>
            <a:prstGeom prst="roundRect">
              <a:avLst/>
            </a:prstGeom>
            <a:solidFill>
              <a:schemeClr val="tx2">
                <a:alpha val="20000"/>
              </a:schemeClr>
            </a:solidFill>
            <a:ln>
              <a:noFill/>
            </a:ln>
          </p:spPr>
          <p:txBody>
            <a:bodyPr anchor="ctr"/>
            <a:lstStyle/>
            <a:p>
              <a:pPr algn="ctr"/>
              <a:endParaRPr/>
            </a:p>
          </p:txBody>
        </p:sp>
        <p:sp>
          <p:nvSpPr>
            <p:cNvPr id="103" name="Rectangle: Rounded Corners 506"/>
            <p:cNvSpPr>
              <a:spLocks/>
            </p:cNvSpPr>
            <p:nvPr/>
          </p:nvSpPr>
          <p:spPr bwMode="auto">
            <a:xfrm>
              <a:off x="9419308" y="3765442"/>
              <a:ext cx="146674" cy="146881"/>
            </a:xfrm>
            <a:prstGeom prst="roundRect">
              <a:avLst/>
            </a:prstGeom>
            <a:solidFill>
              <a:schemeClr val="tx2">
                <a:alpha val="20000"/>
              </a:schemeClr>
            </a:solidFill>
            <a:ln>
              <a:noFill/>
            </a:ln>
          </p:spPr>
          <p:txBody>
            <a:bodyPr anchor="ctr"/>
            <a:lstStyle/>
            <a:p>
              <a:pPr algn="ctr"/>
              <a:endParaRPr/>
            </a:p>
          </p:txBody>
        </p:sp>
        <p:sp>
          <p:nvSpPr>
            <p:cNvPr id="104" name="Rectangle: Rounded Corners 507"/>
            <p:cNvSpPr>
              <a:spLocks/>
            </p:cNvSpPr>
            <p:nvPr/>
          </p:nvSpPr>
          <p:spPr bwMode="auto">
            <a:xfrm>
              <a:off x="9623245"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5" name="Rectangle: Rounded Corners 508"/>
            <p:cNvSpPr>
              <a:spLocks/>
            </p:cNvSpPr>
            <p:nvPr/>
          </p:nvSpPr>
          <p:spPr bwMode="auto">
            <a:xfrm>
              <a:off x="9827182"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6" name="Rectangle: Rounded Corners 509"/>
            <p:cNvSpPr>
              <a:spLocks/>
            </p:cNvSpPr>
            <p:nvPr/>
          </p:nvSpPr>
          <p:spPr bwMode="auto">
            <a:xfrm>
              <a:off x="10031119"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7" name="Rectangle: Rounded Corners 510"/>
            <p:cNvSpPr>
              <a:spLocks/>
            </p:cNvSpPr>
            <p:nvPr/>
          </p:nvSpPr>
          <p:spPr bwMode="auto">
            <a:xfrm>
              <a:off x="10235056"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8" name="Rectangle: Rounded Corners 511"/>
            <p:cNvSpPr>
              <a:spLocks/>
            </p:cNvSpPr>
            <p:nvPr/>
          </p:nvSpPr>
          <p:spPr bwMode="auto">
            <a:xfrm>
              <a:off x="10438993"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9" name="Rectangle: Rounded Corners 512"/>
            <p:cNvSpPr>
              <a:spLocks/>
            </p:cNvSpPr>
            <p:nvPr/>
          </p:nvSpPr>
          <p:spPr bwMode="auto">
            <a:xfrm>
              <a:off x="10642930"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10" name="Rectangle: Rounded Corners 513"/>
            <p:cNvSpPr>
              <a:spLocks/>
            </p:cNvSpPr>
            <p:nvPr/>
          </p:nvSpPr>
          <p:spPr bwMode="auto">
            <a:xfrm>
              <a:off x="10846867"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11" name="Rectangle: Rounded Corners 514"/>
            <p:cNvSpPr>
              <a:spLocks/>
            </p:cNvSpPr>
            <p:nvPr/>
          </p:nvSpPr>
          <p:spPr bwMode="auto">
            <a:xfrm>
              <a:off x="11050805" y="376544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2" name="Rectangle: Rounded Corners 495"/>
            <p:cNvSpPr>
              <a:spLocks/>
            </p:cNvSpPr>
            <p:nvPr/>
          </p:nvSpPr>
          <p:spPr bwMode="auto">
            <a:xfrm>
              <a:off x="9215371"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3" name="Rectangle: Rounded Corners 496"/>
            <p:cNvSpPr>
              <a:spLocks/>
            </p:cNvSpPr>
            <p:nvPr/>
          </p:nvSpPr>
          <p:spPr bwMode="auto">
            <a:xfrm>
              <a:off x="9419308"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4" name="Rectangle: Rounded Corners 497"/>
            <p:cNvSpPr>
              <a:spLocks/>
            </p:cNvSpPr>
            <p:nvPr/>
          </p:nvSpPr>
          <p:spPr bwMode="auto">
            <a:xfrm>
              <a:off x="9623245"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5" name="Rectangle: Rounded Corners 498"/>
            <p:cNvSpPr>
              <a:spLocks/>
            </p:cNvSpPr>
            <p:nvPr/>
          </p:nvSpPr>
          <p:spPr bwMode="auto">
            <a:xfrm>
              <a:off x="9827182"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6" name="Rectangle: Rounded Corners 499"/>
            <p:cNvSpPr>
              <a:spLocks/>
            </p:cNvSpPr>
            <p:nvPr/>
          </p:nvSpPr>
          <p:spPr bwMode="auto">
            <a:xfrm>
              <a:off x="10031119"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7" name="Rectangle: Rounded Corners 500"/>
            <p:cNvSpPr>
              <a:spLocks/>
            </p:cNvSpPr>
            <p:nvPr/>
          </p:nvSpPr>
          <p:spPr bwMode="auto">
            <a:xfrm>
              <a:off x="10235056"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8" name="Rectangle: Rounded Corners 501"/>
            <p:cNvSpPr>
              <a:spLocks/>
            </p:cNvSpPr>
            <p:nvPr/>
          </p:nvSpPr>
          <p:spPr bwMode="auto">
            <a:xfrm>
              <a:off x="10438993"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99" name="Rectangle: Rounded Corners 502"/>
            <p:cNvSpPr>
              <a:spLocks/>
            </p:cNvSpPr>
            <p:nvPr/>
          </p:nvSpPr>
          <p:spPr bwMode="auto">
            <a:xfrm>
              <a:off x="10642930"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0" name="Rectangle: Rounded Corners 503"/>
            <p:cNvSpPr>
              <a:spLocks/>
            </p:cNvSpPr>
            <p:nvPr/>
          </p:nvSpPr>
          <p:spPr bwMode="auto">
            <a:xfrm>
              <a:off x="10846867"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101" name="Rectangle: Rounded Corners 504"/>
            <p:cNvSpPr>
              <a:spLocks/>
            </p:cNvSpPr>
            <p:nvPr/>
          </p:nvSpPr>
          <p:spPr bwMode="auto">
            <a:xfrm>
              <a:off x="11050805" y="3970362"/>
              <a:ext cx="146674" cy="146881"/>
            </a:xfrm>
            <a:prstGeom prst="roundRect">
              <a:avLst/>
            </a:prstGeom>
            <a:solidFill>
              <a:schemeClr val="tx1">
                <a:lumMod val="65000"/>
                <a:lumOff val="35000"/>
              </a:schemeClr>
            </a:solidFill>
            <a:ln>
              <a:noFill/>
            </a:ln>
          </p:spPr>
          <p:txBody>
            <a:bodyPr anchor="ctr"/>
            <a:lstStyle/>
            <a:p>
              <a:pPr algn="ctr"/>
              <a:endParaRPr/>
            </a:p>
          </p:txBody>
        </p:sp>
        <p:sp>
          <p:nvSpPr>
            <p:cNvPr id="82" name="Rectangle: Rounded Corners 485"/>
            <p:cNvSpPr>
              <a:spLocks/>
            </p:cNvSpPr>
            <p:nvPr/>
          </p:nvSpPr>
          <p:spPr bwMode="auto">
            <a:xfrm>
              <a:off x="9215371"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3" name="Rectangle: Rounded Corners 486"/>
            <p:cNvSpPr>
              <a:spLocks/>
            </p:cNvSpPr>
            <p:nvPr/>
          </p:nvSpPr>
          <p:spPr bwMode="auto">
            <a:xfrm>
              <a:off x="9419308"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4" name="Rectangle: Rounded Corners 487"/>
            <p:cNvSpPr>
              <a:spLocks/>
            </p:cNvSpPr>
            <p:nvPr/>
          </p:nvSpPr>
          <p:spPr bwMode="auto">
            <a:xfrm>
              <a:off x="9623245"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5" name="Rectangle: Rounded Corners 488"/>
            <p:cNvSpPr>
              <a:spLocks/>
            </p:cNvSpPr>
            <p:nvPr/>
          </p:nvSpPr>
          <p:spPr bwMode="auto">
            <a:xfrm>
              <a:off x="9827182"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6" name="Rectangle: Rounded Corners 489"/>
            <p:cNvSpPr>
              <a:spLocks/>
            </p:cNvSpPr>
            <p:nvPr/>
          </p:nvSpPr>
          <p:spPr bwMode="auto">
            <a:xfrm>
              <a:off x="10031119"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7" name="Rectangle: Rounded Corners 490"/>
            <p:cNvSpPr>
              <a:spLocks/>
            </p:cNvSpPr>
            <p:nvPr/>
          </p:nvSpPr>
          <p:spPr bwMode="auto">
            <a:xfrm>
              <a:off x="10235056"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8" name="Rectangle: Rounded Corners 491"/>
            <p:cNvSpPr>
              <a:spLocks/>
            </p:cNvSpPr>
            <p:nvPr/>
          </p:nvSpPr>
          <p:spPr bwMode="auto">
            <a:xfrm>
              <a:off x="10438993"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9" name="Rectangle: Rounded Corners 492"/>
            <p:cNvSpPr>
              <a:spLocks/>
            </p:cNvSpPr>
            <p:nvPr/>
          </p:nvSpPr>
          <p:spPr bwMode="auto">
            <a:xfrm>
              <a:off x="10642930"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90" name="Rectangle: Rounded Corners 493"/>
            <p:cNvSpPr>
              <a:spLocks/>
            </p:cNvSpPr>
            <p:nvPr/>
          </p:nvSpPr>
          <p:spPr bwMode="auto">
            <a:xfrm>
              <a:off x="10846867"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91" name="Rectangle: Rounded Corners 494"/>
            <p:cNvSpPr>
              <a:spLocks/>
            </p:cNvSpPr>
            <p:nvPr/>
          </p:nvSpPr>
          <p:spPr bwMode="auto">
            <a:xfrm>
              <a:off x="11050805" y="417528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2" name="Rectangle: Rounded Corners 475"/>
            <p:cNvSpPr>
              <a:spLocks/>
            </p:cNvSpPr>
            <p:nvPr/>
          </p:nvSpPr>
          <p:spPr bwMode="auto">
            <a:xfrm>
              <a:off x="9215371"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3" name="Rectangle: Rounded Corners 476"/>
            <p:cNvSpPr>
              <a:spLocks/>
            </p:cNvSpPr>
            <p:nvPr/>
          </p:nvSpPr>
          <p:spPr bwMode="auto">
            <a:xfrm>
              <a:off x="9419308"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4" name="Rectangle: Rounded Corners 477"/>
            <p:cNvSpPr>
              <a:spLocks/>
            </p:cNvSpPr>
            <p:nvPr/>
          </p:nvSpPr>
          <p:spPr bwMode="auto">
            <a:xfrm>
              <a:off x="9623245"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5" name="Rectangle: Rounded Corners 478"/>
            <p:cNvSpPr>
              <a:spLocks/>
            </p:cNvSpPr>
            <p:nvPr/>
          </p:nvSpPr>
          <p:spPr bwMode="auto">
            <a:xfrm>
              <a:off x="9827182"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6" name="Rectangle: Rounded Corners 479"/>
            <p:cNvSpPr>
              <a:spLocks/>
            </p:cNvSpPr>
            <p:nvPr/>
          </p:nvSpPr>
          <p:spPr bwMode="auto">
            <a:xfrm>
              <a:off x="10031119"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7" name="Rectangle: Rounded Corners 480"/>
            <p:cNvSpPr>
              <a:spLocks/>
            </p:cNvSpPr>
            <p:nvPr/>
          </p:nvSpPr>
          <p:spPr bwMode="auto">
            <a:xfrm>
              <a:off x="10235056"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8" name="Rectangle: Rounded Corners 481"/>
            <p:cNvSpPr>
              <a:spLocks/>
            </p:cNvSpPr>
            <p:nvPr/>
          </p:nvSpPr>
          <p:spPr bwMode="auto">
            <a:xfrm>
              <a:off x="10438993"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79" name="Rectangle: Rounded Corners 482"/>
            <p:cNvSpPr>
              <a:spLocks/>
            </p:cNvSpPr>
            <p:nvPr/>
          </p:nvSpPr>
          <p:spPr bwMode="auto">
            <a:xfrm>
              <a:off x="10642930"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0" name="Rectangle: Rounded Corners 483"/>
            <p:cNvSpPr>
              <a:spLocks/>
            </p:cNvSpPr>
            <p:nvPr/>
          </p:nvSpPr>
          <p:spPr bwMode="auto">
            <a:xfrm>
              <a:off x="10846867"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81" name="Rectangle: Rounded Corners 484"/>
            <p:cNvSpPr>
              <a:spLocks/>
            </p:cNvSpPr>
            <p:nvPr/>
          </p:nvSpPr>
          <p:spPr bwMode="auto">
            <a:xfrm>
              <a:off x="11050805" y="4380201"/>
              <a:ext cx="146674" cy="146881"/>
            </a:xfrm>
            <a:prstGeom prst="roundRect">
              <a:avLst/>
            </a:prstGeom>
            <a:solidFill>
              <a:schemeClr val="tx1">
                <a:lumMod val="65000"/>
                <a:lumOff val="35000"/>
              </a:schemeClr>
            </a:solidFill>
            <a:ln>
              <a:noFill/>
            </a:ln>
          </p:spPr>
          <p:txBody>
            <a:bodyPr anchor="ctr"/>
            <a:lstStyle/>
            <a:p>
              <a:pPr algn="ctr"/>
              <a:endParaRPr/>
            </a:p>
          </p:txBody>
        </p:sp>
        <p:sp>
          <p:nvSpPr>
            <p:cNvPr id="62" name="Rectangle: Rounded Corners 465"/>
            <p:cNvSpPr>
              <a:spLocks/>
            </p:cNvSpPr>
            <p:nvPr/>
          </p:nvSpPr>
          <p:spPr bwMode="auto">
            <a:xfrm>
              <a:off x="9215371"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3" name="Rectangle: Rounded Corners 466"/>
            <p:cNvSpPr>
              <a:spLocks/>
            </p:cNvSpPr>
            <p:nvPr/>
          </p:nvSpPr>
          <p:spPr bwMode="auto">
            <a:xfrm>
              <a:off x="9419308"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4" name="Rectangle: Rounded Corners 467"/>
            <p:cNvSpPr>
              <a:spLocks/>
            </p:cNvSpPr>
            <p:nvPr/>
          </p:nvSpPr>
          <p:spPr bwMode="auto">
            <a:xfrm>
              <a:off x="9623245"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5" name="Rectangle: Rounded Corners 468"/>
            <p:cNvSpPr>
              <a:spLocks/>
            </p:cNvSpPr>
            <p:nvPr/>
          </p:nvSpPr>
          <p:spPr bwMode="auto">
            <a:xfrm>
              <a:off x="9827182"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6" name="Rectangle: Rounded Corners 469"/>
            <p:cNvSpPr>
              <a:spLocks/>
            </p:cNvSpPr>
            <p:nvPr/>
          </p:nvSpPr>
          <p:spPr bwMode="auto">
            <a:xfrm>
              <a:off x="10031119"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7" name="Rectangle: Rounded Corners 470"/>
            <p:cNvSpPr>
              <a:spLocks/>
            </p:cNvSpPr>
            <p:nvPr/>
          </p:nvSpPr>
          <p:spPr bwMode="auto">
            <a:xfrm>
              <a:off x="10235056"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8" name="Rectangle: Rounded Corners 471"/>
            <p:cNvSpPr>
              <a:spLocks/>
            </p:cNvSpPr>
            <p:nvPr/>
          </p:nvSpPr>
          <p:spPr bwMode="auto">
            <a:xfrm>
              <a:off x="10438993"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9" name="Rectangle: Rounded Corners 472"/>
            <p:cNvSpPr>
              <a:spLocks/>
            </p:cNvSpPr>
            <p:nvPr/>
          </p:nvSpPr>
          <p:spPr bwMode="auto">
            <a:xfrm>
              <a:off x="10642930"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70" name="Rectangle: Rounded Corners 473"/>
            <p:cNvSpPr>
              <a:spLocks/>
            </p:cNvSpPr>
            <p:nvPr/>
          </p:nvSpPr>
          <p:spPr bwMode="auto">
            <a:xfrm>
              <a:off x="10846867"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71" name="Rectangle: Rounded Corners 474"/>
            <p:cNvSpPr>
              <a:spLocks/>
            </p:cNvSpPr>
            <p:nvPr/>
          </p:nvSpPr>
          <p:spPr bwMode="auto">
            <a:xfrm>
              <a:off x="11050805" y="458512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2" name="Rectangle: Rounded Corners 455"/>
            <p:cNvSpPr>
              <a:spLocks/>
            </p:cNvSpPr>
            <p:nvPr/>
          </p:nvSpPr>
          <p:spPr bwMode="auto">
            <a:xfrm>
              <a:off x="9215371"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3" name="Rectangle: Rounded Corners 456"/>
            <p:cNvSpPr>
              <a:spLocks/>
            </p:cNvSpPr>
            <p:nvPr/>
          </p:nvSpPr>
          <p:spPr bwMode="auto">
            <a:xfrm>
              <a:off x="9419308"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4" name="Rectangle: Rounded Corners 457"/>
            <p:cNvSpPr>
              <a:spLocks/>
            </p:cNvSpPr>
            <p:nvPr/>
          </p:nvSpPr>
          <p:spPr bwMode="auto">
            <a:xfrm>
              <a:off x="9623245"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5" name="Rectangle: Rounded Corners 458"/>
            <p:cNvSpPr>
              <a:spLocks/>
            </p:cNvSpPr>
            <p:nvPr/>
          </p:nvSpPr>
          <p:spPr bwMode="auto">
            <a:xfrm>
              <a:off x="9827182"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6" name="Rectangle: Rounded Corners 459"/>
            <p:cNvSpPr>
              <a:spLocks/>
            </p:cNvSpPr>
            <p:nvPr/>
          </p:nvSpPr>
          <p:spPr bwMode="auto">
            <a:xfrm>
              <a:off x="10031119"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7" name="Rectangle: Rounded Corners 460"/>
            <p:cNvSpPr>
              <a:spLocks/>
            </p:cNvSpPr>
            <p:nvPr/>
          </p:nvSpPr>
          <p:spPr bwMode="auto">
            <a:xfrm>
              <a:off x="10235056"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8" name="Rectangle: Rounded Corners 461"/>
            <p:cNvSpPr>
              <a:spLocks/>
            </p:cNvSpPr>
            <p:nvPr/>
          </p:nvSpPr>
          <p:spPr bwMode="auto">
            <a:xfrm>
              <a:off x="10438993"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59" name="Rectangle: Rounded Corners 462"/>
            <p:cNvSpPr>
              <a:spLocks/>
            </p:cNvSpPr>
            <p:nvPr/>
          </p:nvSpPr>
          <p:spPr bwMode="auto">
            <a:xfrm>
              <a:off x="10642930"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0" name="Rectangle: Rounded Corners 463"/>
            <p:cNvSpPr>
              <a:spLocks/>
            </p:cNvSpPr>
            <p:nvPr/>
          </p:nvSpPr>
          <p:spPr bwMode="auto">
            <a:xfrm>
              <a:off x="10846867"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61" name="Rectangle: Rounded Corners 464"/>
            <p:cNvSpPr>
              <a:spLocks/>
            </p:cNvSpPr>
            <p:nvPr/>
          </p:nvSpPr>
          <p:spPr bwMode="auto">
            <a:xfrm>
              <a:off x="11050805" y="4790040"/>
              <a:ext cx="146674" cy="146881"/>
            </a:xfrm>
            <a:prstGeom prst="roundRect">
              <a:avLst/>
            </a:prstGeom>
            <a:solidFill>
              <a:schemeClr val="tx1">
                <a:lumMod val="65000"/>
                <a:lumOff val="35000"/>
              </a:schemeClr>
            </a:solidFill>
            <a:ln>
              <a:noFill/>
            </a:ln>
          </p:spPr>
          <p:txBody>
            <a:bodyPr anchor="ctr"/>
            <a:lstStyle/>
            <a:p>
              <a:pPr algn="ctr"/>
              <a:endParaRPr/>
            </a:p>
          </p:txBody>
        </p:sp>
        <p:sp>
          <p:nvSpPr>
            <p:cNvPr id="42" name="Rectangle: Rounded Corners 445"/>
            <p:cNvSpPr>
              <a:spLocks/>
            </p:cNvSpPr>
            <p:nvPr/>
          </p:nvSpPr>
          <p:spPr bwMode="auto">
            <a:xfrm>
              <a:off x="9215371"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3" name="Rectangle: Rounded Corners 446"/>
            <p:cNvSpPr>
              <a:spLocks/>
            </p:cNvSpPr>
            <p:nvPr/>
          </p:nvSpPr>
          <p:spPr bwMode="auto">
            <a:xfrm>
              <a:off x="9419308"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4" name="Rectangle: Rounded Corners 447"/>
            <p:cNvSpPr>
              <a:spLocks/>
            </p:cNvSpPr>
            <p:nvPr/>
          </p:nvSpPr>
          <p:spPr bwMode="auto">
            <a:xfrm>
              <a:off x="9623245"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5" name="Rectangle: Rounded Corners 448"/>
            <p:cNvSpPr>
              <a:spLocks/>
            </p:cNvSpPr>
            <p:nvPr/>
          </p:nvSpPr>
          <p:spPr bwMode="auto">
            <a:xfrm>
              <a:off x="9827182"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6" name="Rectangle: Rounded Corners 449"/>
            <p:cNvSpPr>
              <a:spLocks/>
            </p:cNvSpPr>
            <p:nvPr/>
          </p:nvSpPr>
          <p:spPr bwMode="auto">
            <a:xfrm>
              <a:off x="10031119"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7" name="Rectangle: Rounded Corners 450"/>
            <p:cNvSpPr>
              <a:spLocks/>
            </p:cNvSpPr>
            <p:nvPr/>
          </p:nvSpPr>
          <p:spPr bwMode="auto">
            <a:xfrm>
              <a:off x="10235056"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8" name="Rectangle: Rounded Corners 451"/>
            <p:cNvSpPr>
              <a:spLocks/>
            </p:cNvSpPr>
            <p:nvPr/>
          </p:nvSpPr>
          <p:spPr bwMode="auto">
            <a:xfrm>
              <a:off x="10438993"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9" name="Rectangle: Rounded Corners 452"/>
            <p:cNvSpPr>
              <a:spLocks/>
            </p:cNvSpPr>
            <p:nvPr/>
          </p:nvSpPr>
          <p:spPr bwMode="auto">
            <a:xfrm>
              <a:off x="10642930"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50" name="Rectangle: Rounded Corners 453"/>
            <p:cNvSpPr>
              <a:spLocks/>
            </p:cNvSpPr>
            <p:nvPr/>
          </p:nvSpPr>
          <p:spPr bwMode="auto">
            <a:xfrm>
              <a:off x="10846867"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51" name="Rectangle: Rounded Corners 454"/>
            <p:cNvSpPr>
              <a:spLocks/>
            </p:cNvSpPr>
            <p:nvPr/>
          </p:nvSpPr>
          <p:spPr bwMode="auto">
            <a:xfrm>
              <a:off x="11050805" y="499495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2" name="Rectangle: Rounded Corners 435"/>
            <p:cNvSpPr>
              <a:spLocks/>
            </p:cNvSpPr>
            <p:nvPr/>
          </p:nvSpPr>
          <p:spPr bwMode="auto">
            <a:xfrm>
              <a:off x="9215371"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3" name="Rectangle: Rounded Corners 436"/>
            <p:cNvSpPr>
              <a:spLocks/>
            </p:cNvSpPr>
            <p:nvPr/>
          </p:nvSpPr>
          <p:spPr bwMode="auto">
            <a:xfrm>
              <a:off x="9419308"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4" name="Rectangle: Rounded Corners 437"/>
            <p:cNvSpPr>
              <a:spLocks/>
            </p:cNvSpPr>
            <p:nvPr/>
          </p:nvSpPr>
          <p:spPr bwMode="auto">
            <a:xfrm>
              <a:off x="9623245"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5" name="Rectangle: Rounded Corners 438"/>
            <p:cNvSpPr>
              <a:spLocks/>
            </p:cNvSpPr>
            <p:nvPr/>
          </p:nvSpPr>
          <p:spPr bwMode="auto">
            <a:xfrm>
              <a:off x="9827182"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6" name="Rectangle: Rounded Corners 439"/>
            <p:cNvSpPr>
              <a:spLocks/>
            </p:cNvSpPr>
            <p:nvPr/>
          </p:nvSpPr>
          <p:spPr bwMode="auto">
            <a:xfrm>
              <a:off x="10031119"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7" name="Rectangle: Rounded Corners 440"/>
            <p:cNvSpPr>
              <a:spLocks/>
            </p:cNvSpPr>
            <p:nvPr/>
          </p:nvSpPr>
          <p:spPr bwMode="auto">
            <a:xfrm>
              <a:off x="10235056"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8" name="Rectangle: Rounded Corners 441"/>
            <p:cNvSpPr>
              <a:spLocks/>
            </p:cNvSpPr>
            <p:nvPr/>
          </p:nvSpPr>
          <p:spPr bwMode="auto">
            <a:xfrm>
              <a:off x="10438993"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39" name="Rectangle: Rounded Corners 442"/>
            <p:cNvSpPr>
              <a:spLocks/>
            </p:cNvSpPr>
            <p:nvPr/>
          </p:nvSpPr>
          <p:spPr bwMode="auto">
            <a:xfrm>
              <a:off x="10642930"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0" name="Rectangle: Rounded Corners 443"/>
            <p:cNvSpPr>
              <a:spLocks/>
            </p:cNvSpPr>
            <p:nvPr/>
          </p:nvSpPr>
          <p:spPr bwMode="auto">
            <a:xfrm>
              <a:off x="10846867" y="5199879"/>
              <a:ext cx="146674" cy="146881"/>
            </a:xfrm>
            <a:prstGeom prst="roundRect">
              <a:avLst/>
            </a:prstGeom>
            <a:solidFill>
              <a:schemeClr val="tx1">
                <a:lumMod val="65000"/>
                <a:lumOff val="35000"/>
              </a:schemeClr>
            </a:solidFill>
            <a:ln>
              <a:noFill/>
            </a:ln>
          </p:spPr>
          <p:txBody>
            <a:bodyPr anchor="ctr"/>
            <a:lstStyle/>
            <a:p>
              <a:pPr algn="ctr"/>
              <a:endParaRPr/>
            </a:p>
          </p:txBody>
        </p:sp>
        <p:sp>
          <p:nvSpPr>
            <p:cNvPr id="41" name="Rectangle: Rounded Corners 444"/>
            <p:cNvSpPr>
              <a:spLocks/>
            </p:cNvSpPr>
            <p:nvPr/>
          </p:nvSpPr>
          <p:spPr bwMode="auto">
            <a:xfrm>
              <a:off x="11050805" y="5199879"/>
              <a:ext cx="146674" cy="146881"/>
            </a:xfrm>
            <a:prstGeom prst="roundRect">
              <a:avLst/>
            </a:prstGeom>
            <a:solidFill>
              <a:schemeClr val="tx1">
                <a:lumMod val="65000"/>
                <a:lumOff val="35000"/>
              </a:schemeClr>
            </a:solidFill>
            <a:ln>
              <a:noFill/>
            </a:ln>
          </p:spPr>
          <p:txBody>
            <a:bodyPr anchor="ctr"/>
            <a:lstStyle/>
            <a:p>
              <a:pPr algn="ctr"/>
              <a:endParaRPr/>
            </a:p>
          </p:txBody>
        </p:sp>
      </p:grpSp>
      <p:grpSp>
        <p:nvGrpSpPr>
          <p:cNvPr id="468" name="组合 467"/>
          <p:cNvGrpSpPr/>
          <p:nvPr/>
        </p:nvGrpSpPr>
        <p:grpSpPr>
          <a:xfrm>
            <a:off x="239485" y="242124"/>
            <a:ext cx="4513943" cy="741104"/>
            <a:chOff x="1146629" y="1855531"/>
            <a:chExt cx="4513943" cy="741104"/>
          </a:xfrm>
        </p:grpSpPr>
        <p:sp>
          <p:nvSpPr>
            <p:cNvPr id="469" name="矩形 468"/>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2</a:t>
              </a:r>
              <a:endParaRPr lang="zh-CN" altLang="en-US" sz="4400" b="1" dirty="0"/>
            </a:p>
          </p:txBody>
        </p:sp>
        <p:grpSp>
          <p:nvGrpSpPr>
            <p:cNvPr id="470" name="组合 469"/>
            <p:cNvGrpSpPr/>
            <p:nvPr/>
          </p:nvGrpSpPr>
          <p:grpSpPr>
            <a:xfrm>
              <a:off x="1977957" y="1855531"/>
              <a:ext cx="3682615" cy="741104"/>
              <a:chOff x="1977957" y="1906767"/>
              <a:chExt cx="3682615" cy="741104"/>
            </a:xfrm>
          </p:grpSpPr>
          <p:sp>
            <p:nvSpPr>
              <p:cNvPr id="471" name="文本框 470"/>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472" name="文本框 471"/>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473" name="组合 472"/>
          <p:cNvGrpSpPr/>
          <p:nvPr/>
        </p:nvGrpSpPr>
        <p:grpSpPr>
          <a:xfrm>
            <a:off x="966533" y="1655891"/>
            <a:ext cx="2241974" cy="1220554"/>
            <a:chOff x="6302885" y="1678126"/>
            <a:chExt cx="2241974" cy="1220554"/>
          </a:xfrm>
        </p:grpSpPr>
        <p:sp>
          <p:nvSpPr>
            <p:cNvPr id="474" name="矩形 473"/>
            <p:cNvSpPr/>
            <p:nvPr/>
          </p:nvSpPr>
          <p:spPr>
            <a:xfrm>
              <a:off x="6302885" y="2030750"/>
              <a:ext cx="22419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75" name="矩形 474"/>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76" name="组合 475"/>
          <p:cNvGrpSpPr/>
          <p:nvPr/>
        </p:nvGrpSpPr>
        <p:grpSpPr>
          <a:xfrm>
            <a:off x="3655291" y="1655891"/>
            <a:ext cx="2241974" cy="1220554"/>
            <a:chOff x="6302885" y="1678126"/>
            <a:chExt cx="2241974" cy="1220554"/>
          </a:xfrm>
        </p:grpSpPr>
        <p:sp>
          <p:nvSpPr>
            <p:cNvPr id="477" name="矩形 476"/>
            <p:cNvSpPr/>
            <p:nvPr/>
          </p:nvSpPr>
          <p:spPr>
            <a:xfrm>
              <a:off x="6302885" y="2030750"/>
              <a:ext cx="22419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78" name="矩形 477"/>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79" name="组合 478"/>
          <p:cNvGrpSpPr/>
          <p:nvPr/>
        </p:nvGrpSpPr>
        <p:grpSpPr>
          <a:xfrm>
            <a:off x="6391122" y="1655891"/>
            <a:ext cx="2241974" cy="1220554"/>
            <a:chOff x="6302885" y="1678126"/>
            <a:chExt cx="2241974" cy="1220554"/>
          </a:xfrm>
        </p:grpSpPr>
        <p:sp>
          <p:nvSpPr>
            <p:cNvPr id="480" name="矩形 479"/>
            <p:cNvSpPr/>
            <p:nvPr/>
          </p:nvSpPr>
          <p:spPr>
            <a:xfrm>
              <a:off x="6302885" y="2030750"/>
              <a:ext cx="22419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81" name="矩形 48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82" name="组合 481"/>
          <p:cNvGrpSpPr/>
          <p:nvPr/>
        </p:nvGrpSpPr>
        <p:grpSpPr>
          <a:xfrm>
            <a:off x="9131754" y="1655891"/>
            <a:ext cx="2241974" cy="1220554"/>
            <a:chOff x="6302885" y="1678126"/>
            <a:chExt cx="2241974" cy="1220554"/>
          </a:xfrm>
        </p:grpSpPr>
        <p:sp>
          <p:nvSpPr>
            <p:cNvPr id="483" name="矩形 482"/>
            <p:cNvSpPr/>
            <p:nvPr/>
          </p:nvSpPr>
          <p:spPr>
            <a:xfrm>
              <a:off x="6302885" y="2030750"/>
              <a:ext cx="22419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84" name="矩形 483"/>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06375461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14:presetBounceEnd="60000">
                                      <p:stCondLst>
                                        <p:cond delay="0"/>
                                      </p:stCondLst>
                                      <p:childTnLst>
                                        <p:set>
                                          <p:cBhvr>
                                            <p:cTn id="6" dur="1" fill="hold">
                                              <p:stCondLst>
                                                <p:cond delay="0"/>
                                              </p:stCondLst>
                                            </p:cTn>
                                            <p:tgtEl>
                                              <p:spTgt spid="473"/>
                                            </p:tgtEl>
                                            <p:attrNameLst>
                                              <p:attrName>style.visibility</p:attrName>
                                            </p:attrNameLst>
                                          </p:cBhvr>
                                          <p:to>
                                            <p:strVal val="visible"/>
                                          </p:to>
                                        </p:set>
                                        <p:anim calcmode="lin" valueType="num" p14:bounceEnd="60000">
                                          <p:cBhvr additive="base">
                                            <p:cTn id="7" dur="1000" fill="hold"/>
                                            <p:tgtEl>
                                              <p:spTgt spid="47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47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14:presetBounceEnd="60000">
                                      <p:stCondLst>
                                        <p:cond delay="0"/>
                                      </p:stCondLst>
                                      <p:childTnLst>
                                        <p:set>
                                          <p:cBhvr>
                                            <p:cTn id="10" dur="1" fill="hold">
                                              <p:stCondLst>
                                                <p:cond delay="0"/>
                                              </p:stCondLst>
                                            </p:cTn>
                                            <p:tgtEl>
                                              <p:spTgt spid="476"/>
                                            </p:tgtEl>
                                            <p:attrNameLst>
                                              <p:attrName>style.visibility</p:attrName>
                                            </p:attrNameLst>
                                          </p:cBhvr>
                                          <p:to>
                                            <p:strVal val="visible"/>
                                          </p:to>
                                        </p:set>
                                        <p:anim calcmode="lin" valueType="num" p14:bounceEnd="60000">
                                          <p:cBhvr additive="base">
                                            <p:cTn id="11" dur="1000" fill="hold"/>
                                            <p:tgtEl>
                                              <p:spTgt spid="476"/>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476"/>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14:presetBounceEnd="60000">
                                      <p:stCondLst>
                                        <p:cond delay="0"/>
                                      </p:stCondLst>
                                      <p:childTnLst>
                                        <p:set>
                                          <p:cBhvr>
                                            <p:cTn id="14" dur="1" fill="hold">
                                              <p:stCondLst>
                                                <p:cond delay="0"/>
                                              </p:stCondLst>
                                            </p:cTn>
                                            <p:tgtEl>
                                              <p:spTgt spid="479"/>
                                            </p:tgtEl>
                                            <p:attrNameLst>
                                              <p:attrName>style.visibility</p:attrName>
                                            </p:attrNameLst>
                                          </p:cBhvr>
                                          <p:to>
                                            <p:strVal val="visible"/>
                                          </p:to>
                                        </p:set>
                                        <p:anim calcmode="lin" valueType="num" p14:bounceEnd="60000">
                                          <p:cBhvr additive="base">
                                            <p:cTn id="15" dur="1000" fill="hold"/>
                                            <p:tgtEl>
                                              <p:spTgt spid="479"/>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479"/>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14:presetBounceEnd="60000">
                                      <p:stCondLst>
                                        <p:cond delay="0"/>
                                      </p:stCondLst>
                                      <p:childTnLst>
                                        <p:set>
                                          <p:cBhvr>
                                            <p:cTn id="18" dur="1" fill="hold">
                                              <p:stCondLst>
                                                <p:cond delay="0"/>
                                              </p:stCondLst>
                                            </p:cTn>
                                            <p:tgtEl>
                                              <p:spTgt spid="482"/>
                                            </p:tgtEl>
                                            <p:attrNameLst>
                                              <p:attrName>style.visibility</p:attrName>
                                            </p:attrNameLst>
                                          </p:cBhvr>
                                          <p:to>
                                            <p:strVal val="visible"/>
                                          </p:to>
                                        </p:set>
                                        <p:anim calcmode="lin" valueType="num" p14:bounceEnd="60000">
                                          <p:cBhvr additive="base">
                                            <p:cTn id="19" dur="1000" fill="hold"/>
                                            <p:tgtEl>
                                              <p:spTgt spid="482"/>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482"/>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485"/>
                                            </p:tgtEl>
                                            <p:attrNameLst>
                                              <p:attrName>style.visibility</p:attrName>
                                            </p:attrNameLst>
                                          </p:cBhvr>
                                          <p:to>
                                            <p:strVal val="visible"/>
                                          </p:to>
                                        </p:set>
                                        <p:animEffect transition="in" filter="fade">
                                          <p:cBhvr>
                                            <p:cTn id="24" dur="1000"/>
                                            <p:tgtEl>
                                              <p:spTgt spid="485"/>
                                            </p:tgtEl>
                                          </p:cBhvr>
                                        </p:animEffect>
                                        <p:anim calcmode="lin" valueType="num">
                                          <p:cBhvr>
                                            <p:cTn id="25" dur="1000" fill="hold"/>
                                            <p:tgtEl>
                                              <p:spTgt spid="485"/>
                                            </p:tgtEl>
                                            <p:attrNameLst>
                                              <p:attrName>ppt_x</p:attrName>
                                            </p:attrNameLst>
                                          </p:cBhvr>
                                          <p:tavLst>
                                            <p:tav tm="0">
                                              <p:val>
                                                <p:strVal val="#ppt_x"/>
                                              </p:val>
                                            </p:tav>
                                            <p:tav tm="100000">
                                              <p:val>
                                                <p:strVal val="#ppt_x"/>
                                              </p:val>
                                            </p:tav>
                                          </p:tavLst>
                                        </p:anim>
                                        <p:anim calcmode="lin" valueType="num">
                                          <p:cBhvr>
                                            <p:cTn id="26" dur="1000" fill="hold"/>
                                            <p:tgtEl>
                                              <p:spTgt spid="48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486"/>
                                            </p:tgtEl>
                                            <p:attrNameLst>
                                              <p:attrName>style.visibility</p:attrName>
                                            </p:attrNameLst>
                                          </p:cBhvr>
                                          <p:to>
                                            <p:strVal val="visible"/>
                                          </p:to>
                                        </p:set>
                                        <p:animEffect transition="in" filter="fade">
                                          <p:cBhvr>
                                            <p:cTn id="29" dur="1000"/>
                                            <p:tgtEl>
                                              <p:spTgt spid="486"/>
                                            </p:tgtEl>
                                          </p:cBhvr>
                                        </p:animEffect>
                                        <p:anim calcmode="lin" valueType="num">
                                          <p:cBhvr>
                                            <p:cTn id="30" dur="1000" fill="hold"/>
                                            <p:tgtEl>
                                              <p:spTgt spid="486"/>
                                            </p:tgtEl>
                                            <p:attrNameLst>
                                              <p:attrName>ppt_x</p:attrName>
                                            </p:attrNameLst>
                                          </p:cBhvr>
                                          <p:tavLst>
                                            <p:tav tm="0">
                                              <p:val>
                                                <p:strVal val="#ppt_x"/>
                                              </p:val>
                                            </p:tav>
                                            <p:tav tm="100000">
                                              <p:val>
                                                <p:strVal val="#ppt_x"/>
                                              </p:val>
                                            </p:tav>
                                          </p:tavLst>
                                        </p:anim>
                                        <p:anim calcmode="lin" valueType="num">
                                          <p:cBhvr>
                                            <p:cTn id="31" dur="1000" fill="hold"/>
                                            <p:tgtEl>
                                              <p:spTgt spid="48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500"/>
                                      </p:stCondLst>
                                      <p:childTnLst>
                                        <p:set>
                                          <p:cBhvr>
                                            <p:cTn id="33" dur="1" fill="hold">
                                              <p:stCondLst>
                                                <p:cond delay="0"/>
                                              </p:stCondLst>
                                            </p:cTn>
                                            <p:tgtEl>
                                              <p:spTgt spid="487"/>
                                            </p:tgtEl>
                                            <p:attrNameLst>
                                              <p:attrName>style.visibility</p:attrName>
                                            </p:attrNameLst>
                                          </p:cBhvr>
                                          <p:to>
                                            <p:strVal val="visible"/>
                                          </p:to>
                                        </p:set>
                                        <p:animEffect transition="in" filter="fade">
                                          <p:cBhvr>
                                            <p:cTn id="34" dur="1000"/>
                                            <p:tgtEl>
                                              <p:spTgt spid="487"/>
                                            </p:tgtEl>
                                          </p:cBhvr>
                                        </p:animEffect>
                                        <p:anim calcmode="lin" valueType="num">
                                          <p:cBhvr>
                                            <p:cTn id="35" dur="1000" fill="hold"/>
                                            <p:tgtEl>
                                              <p:spTgt spid="487"/>
                                            </p:tgtEl>
                                            <p:attrNameLst>
                                              <p:attrName>ppt_x</p:attrName>
                                            </p:attrNameLst>
                                          </p:cBhvr>
                                          <p:tavLst>
                                            <p:tav tm="0">
                                              <p:val>
                                                <p:strVal val="#ppt_x"/>
                                              </p:val>
                                            </p:tav>
                                            <p:tav tm="100000">
                                              <p:val>
                                                <p:strVal val="#ppt_x"/>
                                              </p:val>
                                            </p:tav>
                                          </p:tavLst>
                                        </p:anim>
                                        <p:anim calcmode="lin" valueType="num">
                                          <p:cBhvr>
                                            <p:cTn id="36" dur="1000" fill="hold"/>
                                            <p:tgtEl>
                                              <p:spTgt spid="487"/>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750"/>
                                      </p:stCondLst>
                                      <p:childTnLst>
                                        <p:set>
                                          <p:cBhvr>
                                            <p:cTn id="38" dur="1" fill="hold">
                                              <p:stCondLst>
                                                <p:cond delay="0"/>
                                              </p:stCondLst>
                                            </p:cTn>
                                            <p:tgtEl>
                                              <p:spTgt spid="488"/>
                                            </p:tgtEl>
                                            <p:attrNameLst>
                                              <p:attrName>style.visibility</p:attrName>
                                            </p:attrNameLst>
                                          </p:cBhvr>
                                          <p:to>
                                            <p:strVal val="visible"/>
                                          </p:to>
                                        </p:set>
                                        <p:animEffect transition="in" filter="fade">
                                          <p:cBhvr>
                                            <p:cTn id="39" dur="1000"/>
                                            <p:tgtEl>
                                              <p:spTgt spid="488"/>
                                            </p:tgtEl>
                                          </p:cBhvr>
                                        </p:animEffect>
                                        <p:anim calcmode="lin" valueType="num">
                                          <p:cBhvr>
                                            <p:cTn id="40" dur="1000" fill="hold"/>
                                            <p:tgtEl>
                                              <p:spTgt spid="488"/>
                                            </p:tgtEl>
                                            <p:attrNameLst>
                                              <p:attrName>ppt_x</p:attrName>
                                            </p:attrNameLst>
                                          </p:cBhvr>
                                          <p:tavLst>
                                            <p:tav tm="0">
                                              <p:val>
                                                <p:strVal val="#ppt_x"/>
                                              </p:val>
                                            </p:tav>
                                            <p:tav tm="100000">
                                              <p:val>
                                                <p:strVal val="#ppt_x"/>
                                              </p:val>
                                            </p:tav>
                                          </p:tavLst>
                                        </p:anim>
                                        <p:anim calcmode="lin" valueType="num">
                                          <p:cBhvr>
                                            <p:cTn id="41" dur="1000" fill="hold"/>
                                            <p:tgtEl>
                                              <p:spTgt spid="4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473"/>
                                            </p:tgtEl>
                                            <p:attrNameLst>
                                              <p:attrName>style.visibility</p:attrName>
                                            </p:attrNameLst>
                                          </p:cBhvr>
                                          <p:to>
                                            <p:strVal val="visible"/>
                                          </p:to>
                                        </p:set>
                                        <p:anim calcmode="lin" valueType="num">
                                          <p:cBhvr additive="base">
                                            <p:cTn id="7" dur="1000" fill="hold"/>
                                            <p:tgtEl>
                                              <p:spTgt spid="473"/>
                                            </p:tgtEl>
                                            <p:attrNameLst>
                                              <p:attrName>ppt_x</p:attrName>
                                            </p:attrNameLst>
                                          </p:cBhvr>
                                          <p:tavLst>
                                            <p:tav tm="0">
                                              <p:val>
                                                <p:strVal val="1+#ppt_w/2"/>
                                              </p:val>
                                            </p:tav>
                                            <p:tav tm="100000">
                                              <p:val>
                                                <p:strVal val="#ppt_x"/>
                                              </p:val>
                                            </p:tav>
                                          </p:tavLst>
                                        </p:anim>
                                        <p:anim calcmode="lin" valueType="num">
                                          <p:cBhvr additive="base">
                                            <p:cTn id="8" dur="1000" fill="hold"/>
                                            <p:tgtEl>
                                              <p:spTgt spid="473"/>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76"/>
                                            </p:tgtEl>
                                            <p:attrNameLst>
                                              <p:attrName>style.visibility</p:attrName>
                                            </p:attrNameLst>
                                          </p:cBhvr>
                                          <p:to>
                                            <p:strVal val="visible"/>
                                          </p:to>
                                        </p:set>
                                        <p:anim calcmode="lin" valueType="num">
                                          <p:cBhvr additive="base">
                                            <p:cTn id="11" dur="1000" fill="hold"/>
                                            <p:tgtEl>
                                              <p:spTgt spid="476"/>
                                            </p:tgtEl>
                                            <p:attrNameLst>
                                              <p:attrName>ppt_x</p:attrName>
                                            </p:attrNameLst>
                                          </p:cBhvr>
                                          <p:tavLst>
                                            <p:tav tm="0">
                                              <p:val>
                                                <p:strVal val="1+#ppt_w/2"/>
                                              </p:val>
                                            </p:tav>
                                            <p:tav tm="100000">
                                              <p:val>
                                                <p:strVal val="#ppt_x"/>
                                              </p:val>
                                            </p:tav>
                                          </p:tavLst>
                                        </p:anim>
                                        <p:anim calcmode="lin" valueType="num">
                                          <p:cBhvr additive="base">
                                            <p:cTn id="12" dur="1000" fill="hold"/>
                                            <p:tgtEl>
                                              <p:spTgt spid="476"/>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479"/>
                                            </p:tgtEl>
                                            <p:attrNameLst>
                                              <p:attrName>style.visibility</p:attrName>
                                            </p:attrNameLst>
                                          </p:cBhvr>
                                          <p:to>
                                            <p:strVal val="visible"/>
                                          </p:to>
                                        </p:set>
                                        <p:anim calcmode="lin" valueType="num">
                                          <p:cBhvr additive="base">
                                            <p:cTn id="15" dur="1000" fill="hold"/>
                                            <p:tgtEl>
                                              <p:spTgt spid="479"/>
                                            </p:tgtEl>
                                            <p:attrNameLst>
                                              <p:attrName>ppt_x</p:attrName>
                                            </p:attrNameLst>
                                          </p:cBhvr>
                                          <p:tavLst>
                                            <p:tav tm="0">
                                              <p:val>
                                                <p:strVal val="1+#ppt_w/2"/>
                                              </p:val>
                                            </p:tav>
                                            <p:tav tm="100000">
                                              <p:val>
                                                <p:strVal val="#ppt_x"/>
                                              </p:val>
                                            </p:tav>
                                          </p:tavLst>
                                        </p:anim>
                                        <p:anim calcmode="lin" valueType="num">
                                          <p:cBhvr additive="base">
                                            <p:cTn id="16" dur="1000" fill="hold"/>
                                            <p:tgtEl>
                                              <p:spTgt spid="479"/>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82"/>
                                            </p:tgtEl>
                                            <p:attrNameLst>
                                              <p:attrName>style.visibility</p:attrName>
                                            </p:attrNameLst>
                                          </p:cBhvr>
                                          <p:to>
                                            <p:strVal val="visible"/>
                                          </p:to>
                                        </p:set>
                                        <p:anim calcmode="lin" valueType="num">
                                          <p:cBhvr additive="base">
                                            <p:cTn id="19" dur="1000" fill="hold"/>
                                            <p:tgtEl>
                                              <p:spTgt spid="482"/>
                                            </p:tgtEl>
                                            <p:attrNameLst>
                                              <p:attrName>ppt_x</p:attrName>
                                            </p:attrNameLst>
                                          </p:cBhvr>
                                          <p:tavLst>
                                            <p:tav tm="0">
                                              <p:val>
                                                <p:strVal val="1+#ppt_w/2"/>
                                              </p:val>
                                            </p:tav>
                                            <p:tav tm="100000">
                                              <p:val>
                                                <p:strVal val="#ppt_x"/>
                                              </p:val>
                                            </p:tav>
                                          </p:tavLst>
                                        </p:anim>
                                        <p:anim calcmode="lin" valueType="num">
                                          <p:cBhvr additive="base">
                                            <p:cTn id="20" dur="1000" fill="hold"/>
                                            <p:tgtEl>
                                              <p:spTgt spid="482"/>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485"/>
                                            </p:tgtEl>
                                            <p:attrNameLst>
                                              <p:attrName>style.visibility</p:attrName>
                                            </p:attrNameLst>
                                          </p:cBhvr>
                                          <p:to>
                                            <p:strVal val="visible"/>
                                          </p:to>
                                        </p:set>
                                        <p:animEffect transition="in" filter="fade">
                                          <p:cBhvr>
                                            <p:cTn id="24" dur="1000"/>
                                            <p:tgtEl>
                                              <p:spTgt spid="485"/>
                                            </p:tgtEl>
                                          </p:cBhvr>
                                        </p:animEffect>
                                        <p:anim calcmode="lin" valueType="num">
                                          <p:cBhvr>
                                            <p:cTn id="25" dur="1000" fill="hold"/>
                                            <p:tgtEl>
                                              <p:spTgt spid="485"/>
                                            </p:tgtEl>
                                            <p:attrNameLst>
                                              <p:attrName>ppt_x</p:attrName>
                                            </p:attrNameLst>
                                          </p:cBhvr>
                                          <p:tavLst>
                                            <p:tav tm="0">
                                              <p:val>
                                                <p:strVal val="#ppt_x"/>
                                              </p:val>
                                            </p:tav>
                                            <p:tav tm="100000">
                                              <p:val>
                                                <p:strVal val="#ppt_x"/>
                                              </p:val>
                                            </p:tav>
                                          </p:tavLst>
                                        </p:anim>
                                        <p:anim calcmode="lin" valueType="num">
                                          <p:cBhvr>
                                            <p:cTn id="26" dur="1000" fill="hold"/>
                                            <p:tgtEl>
                                              <p:spTgt spid="48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486"/>
                                            </p:tgtEl>
                                            <p:attrNameLst>
                                              <p:attrName>style.visibility</p:attrName>
                                            </p:attrNameLst>
                                          </p:cBhvr>
                                          <p:to>
                                            <p:strVal val="visible"/>
                                          </p:to>
                                        </p:set>
                                        <p:animEffect transition="in" filter="fade">
                                          <p:cBhvr>
                                            <p:cTn id="29" dur="1000"/>
                                            <p:tgtEl>
                                              <p:spTgt spid="486"/>
                                            </p:tgtEl>
                                          </p:cBhvr>
                                        </p:animEffect>
                                        <p:anim calcmode="lin" valueType="num">
                                          <p:cBhvr>
                                            <p:cTn id="30" dur="1000" fill="hold"/>
                                            <p:tgtEl>
                                              <p:spTgt spid="486"/>
                                            </p:tgtEl>
                                            <p:attrNameLst>
                                              <p:attrName>ppt_x</p:attrName>
                                            </p:attrNameLst>
                                          </p:cBhvr>
                                          <p:tavLst>
                                            <p:tav tm="0">
                                              <p:val>
                                                <p:strVal val="#ppt_x"/>
                                              </p:val>
                                            </p:tav>
                                            <p:tav tm="100000">
                                              <p:val>
                                                <p:strVal val="#ppt_x"/>
                                              </p:val>
                                            </p:tav>
                                          </p:tavLst>
                                        </p:anim>
                                        <p:anim calcmode="lin" valueType="num">
                                          <p:cBhvr>
                                            <p:cTn id="31" dur="1000" fill="hold"/>
                                            <p:tgtEl>
                                              <p:spTgt spid="48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500"/>
                                      </p:stCondLst>
                                      <p:childTnLst>
                                        <p:set>
                                          <p:cBhvr>
                                            <p:cTn id="33" dur="1" fill="hold">
                                              <p:stCondLst>
                                                <p:cond delay="0"/>
                                              </p:stCondLst>
                                            </p:cTn>
                                            <p:tgtEl>
                                              <p:spTgt spid="487"/>
                                            </p:tgtEl>
                                            <p:attrNameLst>
                                              <p:attrName>style.visibility</p:attrName>
                                            </p:attrNameLst>
                                          </p:cBhvr>
                                          <p:to>
                                            <p:strVal val="visible"/>
                                          </p:to>
                                        </p:set>
                                        <p:animEffect transition="in" filter="fade">
                                          <p:cBhvr>
                                            <p:cTn id="34" dur="1000"/>
                                            <p:tgtEl>
                                              <p:spTgt spid="487"/>
                                            </p:tgtEl>
                                          </p:cBhvr>
                                        </p:animEffect>
                                        <p:anim calcmode="lin" valueType="num">
                                          <p:cBhvr>
                                            <p:cTn id="35" dur="1000" fill="hold"/>
                                            <p:tgtEl>
                                              <p:spTgt spid="487"/>
                                            </p:tgtEl>
                                            <p:attrNameLst>
                                              <p:attrName>ppt_x</p:attrName>
                                            </p:attrNameLst>
                                          </p:cBhvr>
                                          <p:tavLst>
                                            <p:tav tm="0">
                                              <p:val>
                                                <p:strVal val="#ppt_x"/>
                                              </p:val>
                                            </p:tav>
                                            <p:tav tm="100000">
                                              <p:val>
                                                <p:strVal val="#ppt_x"/>
                                              </p:val>
                                            </p:tav>
                                          </p:tavLst>
                                        </p:anim>
                                        <p:anim calcmode="lin" valueType="num">
                                          <p:cBhvr>
                                            <p:cTn id="36" dur="1000" fill="hold"/>
                                            <p:tgtEl>
                                              <p:spTgt spid="487"/>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750"/>
                                      </p:stCondLst>
                                      <p:childTnLst>
                                        <p:set>
                                          <p:cBhvr>
                                            <p:cTn id="38" dur="1" fill="hold">
                                              <p:stCondLst>
                                                <p:cond delay="0"/>
                                              </p:stCondLst>
                                            </p:cTn>
                                            <p:tgtEl>
                                              <p:spTgt spid="488"/>
                                            </p:tgtEl>
                                            <p:attrNameLst>
                                              <p:attrName>style.visibility</p:attrName>
                                            </p:attrNameLst>
                                          </p:cBhvr>
                                          <p:to>
                                            <p:strVal val="visible"/>
                                          </p:to>
                                        </p:set>
                                        <p:animEffect transition="in" filter="fade">
                                          <p:cBhvr>
                                            <p:cTn id="39" dur="1000"/>
                                            <p:tgtEl>
                                              <p:spTgt spid="488"/>
                                            </p:tgtEl>
                                          </p:cBhvr>
                                        </p:animEffect>
                                        <p:anim calcmode="lin" valueType="num">
                                          <p:cBhvr>
                                            <p:cTn id="40" dur="1000" fill="hold"/>
                                            <p:tgtEl>
                                              <p:spTgt spid="488"/>
                                            </p:tgtEl>
                                            <p:attrNameLst>
                                              <p:attrName>ppt_x</p:attrName>
                                            </p:attrNameLst>
                                          </p:cBhvr>
                                          <p:tavLst>
                                            <p:tav tm="0">
                                              <p:val>
                                                <p:strVal val="#ppt_x"/>
                                              </p:val>
                                            </p:tav>
                                            <p:tav tm="100000">
                                              <p:val>
                                                <p:strVal val="#ppt_x"/>
                                              </p:val>
                                            </p:tav>
                                          </p:tavLst>
                                        </p:anim>
                                        <p:anim calcmode="lin" valueType="num">
                                          <p:cBhvr>
                                            <p:cTn id="41" dur="1000" fill="hold"/>
                                            <p:tgtEl>
                                              <p:spTgt spid="4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3</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8948" b="28948"/>
          <a:stretch>
            <a:fillRect/>
          </a:stretch>
        </p:blipFill>
        <p:spPr/>
      </p:pic>
    </p:spTree>
    <p:extLst>
      <p:ext uri="{BB962C8B-B14F-4D97-AF65-F5344CB8AC3E}">
        <p14:creationId xmlns:p14="http://schemas.microsoft.com/office/powerpoint/2010/main" val="361553033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889a4cf-83e1-42b4-a3e1-658c6f0b394e"/>
          <p:cNvGrpSpPr>
            <a:grpSpLocks noChangeAspect="1"/>
          </p:cNvGrpSpPr>
          <p:nvPr/>
        </p:nvGrpSpPr>
        <p:grpSpPr>
          <a:xfrm>
            <a:off x="772446" y="2367921"/>
            <a:ext cx="10647109" cy="1161174"/>
            <a:chOff x="772446" y="2367921"/>
            <a:chExt cx="10647109" cy="1161174"/>
          </a:xfrm>
        </p:grpSpPr>
        <p:grpSp>
          <p:nvGrpSpPr>
            <p:cNvPr id="4" name="Group 1"/>
            <p:cNvGrpSpPr/>
            <p:nvPr/>
          </p:nvGrpSpPr>
          <p:grpSpPr>
            <a:xfrm>
              <a:off x="772446" y="2367921"/>
              <a:ext cx="2506854" cy="1161174"/>
              <a:chOff x="772446" y="2367921"/>
              <a:chExt cx="2506854" cy="1161174"/>
            </a:xfrm>
          </p:grpSpPr>
          <p:sp>
            <p:nvSpPr>
              <p:cNvPr id="26" name="Freeform: Shape 5"/>
              <p:cNvSpPr/>
              <p:nvPr/>
            </p:nvSpPr>
            <p:spPr>
              <a:xfrm>
                <a:off x="772446" y="2367921"/>
                <a:ext cx="2506854" cy="1161174"/>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scene3d>
                  <a:camera prst="orthographicFront"/>
                  <a:lightRig rig="threePt" dir="t"/>
                </a:scene3d>
                <a:sp3d contourW="12700"/>
              </a:bodyPr>
              <a:lstStyle/>
              <a:p>
                <a:pPr algn="ctr">
                  <a:defRPr/>
                </a:pPr>
                <a:r>
                  <a:rPr lang="zh-CN" altLang="en-US" sz="1600" b="1" dirty="0">
                    <a:solidFill>
                      <a:srgbClr val="FFFFFF"/>
                    </a:solidFill>
                  </a:rPr>
                  <a:t>   标题文本预设</a:t>
                </a:r>
              </a:p>
            </p:txBody>
          </p:sp>
          <p:sp>
            <p:nvSpPr>
              <p:cNvPr id="27" name="Oval 6"/>
              <p:cNvSpPr/>
              <p:nvPr/>
            </p:nvSpPr>
            <p:spPr>
              <a:xfrm>
                <a:off x="778770" y="2582953"/>
                <a:ext cx="682491" cy="684894"/>
              </a:xfrm>
              <a:prstGeom prst="ellipse">
                <a:avLst/>
              </a:prstGeom>
              <a:solidFill>
                <a:schemeClr val="accent3"/>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scene3d>
                  <a:camera prst="orthographicFront"/>
                  <a:lightRig rig="threePt" dir="t"/>
                </a:scene3d>
                <a:sp3d contourW="12700"/>
              </a:bodyPr>
              <a:lstStyle/>
              <a:p>
                <a:pPr algn="ctr">
                  <a:defRPr/>
                </a:pPr>
                <a:r>
                  <a:rPr lang="en-US" altLang="zh-CN" b="1">
                    <a:solidFill>
                      <a:schemeClr val="bg1"/>
                    </a:solidFill>
                  </a:rPr>
                  <a:t>01</a:t>
                </a:r>
              </a:p>
            </p:txBody>
          </p:sp>
        </p:grpSp>
        <p:grpSp>
          <p:nvGrpSpPr>
            <p:cNvPr id="5" name="Group 4"/>
            <p:cNvGrpSpPr/>
            <p:nvPr/>
          </p:nvGrpSpPr>
          <p:grpSpPr>
            <a:xfrm>
              <a:off x="3462085" y="2367921"/>
              <a:ext cx="2529966" cy="1161174"/>
              <a:chOff x="3462085" y="2367921"/>
              <a:chExt cx="2529966" cy="1161174"/>
            </a:xfrm>
          </p:grpSpPr>
          <p:sp>
            <p:nvSpPr>
              <p:cNvPr id="24" name="Freeform: Shape 7"/>
              <p:cNvSpPr/>
              <p:nvPr/>
            </p:nvSpPr>
            <p:spPr>
              <a:xfrm>
                <a:off x="3487202" y="2367921"/>
                <a:ext cx="2504849" cy="1161174"/>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scene3d>
                  <a:camera prst="orthographicFront"/>
                  <a:lightRig rig="threePt" dir="t"/>
                </a:scene3d>
                <a:sp3d contourW="12700"/>
              </a:bodyPr>
              <a:lstStyle/>
              <a:p>
                <a:pPr algn="ctr">
                  <a:defRPr/>
                </a:pPr>
                <a:r>
                  <a:rPr lang="zh-CN" altLang="en-US" sz="1600" b="1">
                    <a:solidFill>
                      <a:srgbClr val="FFFFFF"/>
                    </a:solidFill>
                  </a:rPr>
                  <a:t> 标题文本预设</a:t>
                </a:r>
              </a:p>
            </p:txBody>
          </p:sp>
          <p:sp>
            <p:nvSpPr>
              <p:cNvPr id="25" name="Oval 8"/>
              <p:cNvSpPr/>
              <p:nvPr/>
            </p:nvSpPr>
            <p:spPr>
              <a:xfrm>
                <a:off x="3462085" y="2582953"/>
                <a:ext cx="682491" cy="684894"/>
              </a:xfrm>
              <a:prstGeom prst="ellipse">
                <a:avLst/>
              </a:prstGeom>
              <a:solidFill>
                <a:schemeClr val="tx1">
                  <a:lumMod val="65000"/>
                  <a:lumOff val="3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scene3d>
                  <a:camera prst="orthographicFront"/>
                  <a:lightRig rig="threePt" dir="t"/>
                </a:scene3d>
                <a:sp3d contourW="12700"/>
              </a:bodyPr>
              <a:lstStyle/>
              <a:p>
                <a:pPr algn="ctr">
                  <a:defRPr/>
                </a:pPr>
                <a:r>
                  <a:rPr lang="en-US" altLang="zh-CN" b="1">
                    <a:solidFill>
                      <a:schemeClr val="bg1"/>
                    </a:solidFill>
                  </a:rPr>
                  <a:t>02</a:t>
                </a:r>
              </a:p>
            </p:txBody>
          </p:sp>
        </p:grpSp>
        <p:grpSp>
          <p:nvGrpSpPr>
            <p:cNvPr id="6" name="Group 14"/>
            <p:cNvGrpSpPr/>
            <p:nvPr/>
          </p:nvGrpSpPr>
          <p:grpSpPr>
            <a:xfrm>
              <a:off x="6174836" y="2367921"/>
              <a:ext cx="2529965" cy="1161174"/>
              <a:chOff x="6174836" y="2367921"/>
              <a:chExt cx="2529965" cy="1161174"/>
            </a:xfrm>
          </p:grpSpPr>
          <p:sp>
            <p:nvSpPr>
              <p:cNvPr id="22" name="Freeform: Shape 9"/>
              <p:cNvSpPr/>
              <p:nvPr/>
            </p:nvSpPr>
            <p:spPr>
              <a:xfrm>
                <a:off x="6199953" y="2367921"/>
                <a:ext cx="2504848" cy="1161174"/>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scene3d>
                  <a:camera prst="orthographicFront"/>
                  <a:lightRig rig="threePt" dir="t"/>
                </a:scene3d>
                <a:sp3d contourW="12700"/>
              </a:bodyPr>
              <a:lstStyle/>
              <a:p>
                <a:pPr algn="ctr">
                  <a:defRPr/>
                </a:pPr>
                <a:r>
                  <a:rPr lang="zh-CN" altLang="en-US" sz="1600" b="1">
                    <a:solidFill>
                      <a:srgbClr val="FFFFFF"/>
                    </a:solidFill>
                  </a:rPr>
                  <a:t> 标题文本预设</a:t>
                </a:r>
              </a:p>
            </p:txBody>
          </p:sp>
          <p:sp>
            <p:nvSpPr>
              <p:cNvPr id="23" name="Oval 10"/>
              <p:cNvSpPr/>
              <p:nvPr/>
            </p:nvSpPr>
            <p:spPr>
              <a:xfrm>
                <a:off x="6174836" y="2582953"/>
                <a:ext cx="682491" cy="684894"/>
              </a:xfrm>
              <a:prstGeom prst="ellipse">
                <a:avLst/>
              </a:prstGeom>
              <a:solidFill>
                <a:schemeClr val="accent3"/>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scene3d>
                  <a:camera prst="orthographicFront"/>
                  <a:lightRig rig="threePt" dir="t"/>
                </a:scene3d>
                <a:sp3d contourW="12700"/>
              </a:bodyPr>
              <a:lstStyle/>
              <a:p>
                <a:pPr algn="ctr">
                  <a:defRPr/>
                </a:pPr>
                <a:r>
                  <a:rPr lang="en-US" altLang="zh-CN" b="1" dirty="0">
                    <a:solidFill>
                      <a:schemeClr val="bg1"/>
                    </a:solidFill>
                  </a:rPr>
                  <a:t>03</a:t>
                </a:r>
              </a:p>
            </p:txBody>
          </p:sp>
        </p:grpSp>
        <p:grpSp>
          <p:nvGrpSpPr>
            <p:cNvPr id="7" name="Group 18"/>
            <p:cNvGrpSpPr/>
            <p:nvPr/>
          </p:nvGrpSpPr>
          <p:grpSpPr>
            <a:xfrm>
              <a:off x="8912701" y="2367921"/>
              <a:ext cx="2506854" cy="1161174"/>
              <a:chOff x="8912701" y="2367921"/>
              <a:chExt cx="2506854" cy="1161174"/>
            </a:xfrm>
          </p:grpSpPr>
          <p:sp>
            <p:nvSpPr>
              <p:cNvPr id="20" name="Freeform: Shape 11"/>
              <p:cNvSpPr/>
              <p:nvPr/>
            </p:nvSpPr>
            <p:spPr>
              <a:xfrm>
                <a:off x="8912701" y="2367921"/>
                <a:ext cx="2506854" cy="1161174"/>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scene3d>
                  <a:camera prst="orthographicFront"/>
                  <a:lightRig rig="threePt" dir="t"/>
                </a:scene3d>
                <a:sp3d contourW="12700"/>
              </a:bodyPr>
              <a:lstStyle/>
              <a:p>
                <a:pPr algn="ctr">
                  <a:defRPr/>
                </a:pPr>
                <a:r>
                  <a:rPr lang="zh-CN" altLang="en-US" sz="1600" b="1">
                    <a:solidFill>
                      <a:srgbClr val="FFFFFF"/>
                    </a:solidFill>
                  </a:rPr>
                  <a:t> 标题文本预设</a:t>
                </a:r>
              </a:p>
            </p:txBody>
          </p:sp>
          <p:sp>
            <p:nvSpPr>
              <p:cNvPr id="21" name="Oval 12"/>
              <p:cNvSpPr/>
              <p:nvPr/>
            </p:nvSpPr>
            <p:spPr>
              <a:xfrm>
                <a:off x="8912701" y="2606061"/>
                <a:ext cx="684894" cy="684894"/>
              </a:xfrm>
              <a:prstGeom prst="ellipse">
                <a:avLst/>
              </a:prstGeom>
              <a:solidFill>
                <a:schemeClr val="tx1">
                  <a:lumMod val="65000"/>
                  <a:lumOff val="3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scene3d>
                  <a:camera prst="orthographicFront"/>
                  <a:lightRig rig="threePt" dir="t"/>
                </a:scene3d>
                <a:sp3d contourW="12700"/>
              </a:bodyPr>
              <a:lstStyle/>
              <a:p>
                <a:pPr algn="ctr">
                  <a:defRPr/>
                </a:pPr>
                <a:r>
                  <a:rPr lang="en-US" altLang="zh-CN" b="1">
                    <a:solidFill>
                      <a:schemeClr val="bg1"/>
                    </a:solidFill>
                  </a:rPr>
                  <a:t>04</a:t>
                </a:r>
              </a:p>
            </p:txBody>
          </p:sp>
        </p:grpSp>
      </p:grpSp>
      <p:grpSp>
        <p:nvGrpSpPr>
          <p:cNvPr id="28" name="组合 27"/>
          <p:cNvGrpSpPr/>
          <p:nvPr/>
        </p:nvGrpSpPr>
        <p:grpSpPr>
          <a:xfrm>
            <a:off x="239485" y="242124"/>
            <a:ext cx="4513943" cy="741104"/>
            <a:chOff x="1146629" y="1855531"/>
            <a:chExt cx="4513943" cy="741104"/>
          </a:xfrm>
        </p:grpSpPr>
        <p:sp>
          <p:nvSpPr>
            <p:cNvPr id="29" name="矩形 28"/>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3</a:t>
              </a:r>
              <a:endParaRPr lang="zh-CN" altLang="en-US" sz="4400" b="1" dirty="0"/>
            </a:p>
          </p:txBody>
        </p:sp>
        <p:grpSp>
          <p:nvGrpSpPr>
            <p:cNvPr id="30" name="组合 29"/>
            <p:cNvGrpSpPr/>
            <p:nvPr/>
          </p:nvGrpSpPr>
          <p:grpSpPr>
            <a:xfrm>
              <a:off x="1977957" y="1855531"/>
              <a:ext cx="3682615" cy="741104"/>
              <a:chOff x="1977957" y="1906767"/>
              <a:chExt cx="3682615" cy="741104"/>
            </a:xfrm>
          </p:grpSpPr>
          <p:sp>
            <p:nvSpPr>
              <p:cNvPr id="31" name="文本框 30"/>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32" name="文本框 31"/>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33" name="组合 32"/>
          <p:cNvGrpSpPr/>
          <p:nvPr/>
        </p:nvGrpSpPr>
        <p:grpSpPr>
          <a:xfrm>
            <a:off x="772446" y="3744127"/>
            <a:ext cx="2506854" cy="1479086"/>
            <a:chOff x="6302885" y="1678126"/>
            <a:chExt cx="2506854" cy="1479086"/>
          </a:xfrm>
        </p:grpSpPr>
        <p:sp>
          <p:nvSpPr>
            <p:cNvPr id="34" name="矩形 33"/>
            <p:cNvSpPr/>
            <p:nvPr/>
          </p:nvSpPr>
          <p:spPr>
            <a:xfrm>
              <a:off x="6302885" y="2030750"/>
              <a:ext cx="2506854"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6" name="组合 35"/>
          <p:cNvGrpSpPr/>
          <p:nvPr/>
        </p:nvGrpSpPr>
        <p:grpSpPr>
          <a:xfrm>
            <a:off x="3462085" y="3744127"/>
            <a:ext cx="2506854" cy="1479086"/>
            <a:chOff x="6302885" y="1678126"/>
            <a:chExt cx="2506854" cy="1479086"/>
          </a:xfrm>
        </p:grpSpPr>
        <p:sp>
          <p:nvSpPr>
            <p:cNvPr id="37" name="矩形 36"/>
            <p:cNvSpPr/>
            <p:nvPr/>
          </p:nvSpPr>
          <p:spPr>
            <a:xfrm>
              <a:off x="6302885" y="2030750"/>
              <a:ext cx="2506854"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8" name="矩形 37"/>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6199953" y="3744127"/>
            <a:ext cx="2506854" cy="1479086"/>
            <a:chOff x="6302885" y="1678126"/>
            <a:chExt cx="2506854" cy="1479086"/>
          </a:xfrm>
        </p:grpSpPr>
        <p:sp>
          <p:nvSpPr>
            <p:cNvPr id="40" name="矩形 39"/>
            <p:cNvSpPr/>
            <p:nvPr/>
          </p:nvSpPr>
          <p:spPr>
            <a:xfrm>
              <a:off x="6302885" y="2030750"/>
              <a:ext cx="2506854"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1" name="矩形 4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2" name="组合 41"/>
          <p:cNvGrpSpPr/>
          <p:nvPr/>
        </p:nvGrpSpPr>
        <p:grpSpPr>
          <a:xfrm>
            <a:off x="8912701" y="3744127"/>
            <a:ext cx="2506854" cy="1479086"/>
            <a:chOff x="6302885" y="1678126"/>
            <a:chExt cx="2506854" cy="1479086"/>
          </a:xfrm>
        </p:grpSpPr>
        <p:sp>
          <p:nvSpPr>
            <p:cNvPr id="43" name="矩形 42"/>
            <p:cNvSpPr/>
            <p:nvPr/>
          </p:nvSpPr>
          <p:spPr>
            <a:xfrm>
              <a:off x="6302885" y="2030750"/>
              <a:ext cx="2506854"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4" name="矩形 43"/>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80895793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2" fill="hold" nodeType="afterEffect" p14:presetBounceEnd="60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60000">
                                          <p:cBhvr additive="base">
                                            <p:cTn id="11" dur="1000" fill="hold"/>
                                            <p:tgtEl>
                                              <p:spTgt spid="33"/>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14:presetBounceEnd="60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60000">
                                          <p:cBhvr additive="base">
                                            <p:cTn id="15" dur="1000" fill="hold"/>
                                            <p:tgtEl>
                                              <p:spTgt spid="36"/>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60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60000">
                                          <p:cBhvr additive="base">
                                            <p:cTn id="19" dur="100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39"/>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60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60000">
                                          <p:cBhvr additive="base">
                                            <p:cTn id="23" dur="1000" fill="hold"/>
                                            <p:tgtEl>
                                              <p:spTgt spid="42"/>
                                            </p:tgtEl>
                                            <p:attrNameLst>
                                              <p:attrName>ppt_x</p:attrName>
                                            </p:attrNameLst>
                                          </p:cBhvr>
                                          <p:tavLst>
                                            <p:tav tm="0">
                                              <p:val>
                                                <p:strVal val="0-#ppt_w/2"/>
                                              </p:val>
                                            </p:tav>
                                            <p:tav tm="100000">
                                              <p:val>
                                                <p:strVal val="#ppt_x"/>
                                              </p:val>
                                            </p:tav>
                                          </p:tavLst>
                                        </p:anim>
                                        <p:anim calcmode="lin" valueType="num" p14:bounceEnd="6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0-#ppt_w/2"/>
                                              </p:val>
                                            </p:tav>
                                            <p:tav tm="100000">
                                              <p:val>
                                                <p:strVal val="#ppt_x"/>
                                              </p:val>
                                            </p:tav>
                                          </p:tavLst>
                                        </p:anim>
                                        <p:anim calcmode="lin" valueType="num">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0-#ppt_w/2"/>
                                              </p:val>
                                            </p:tav>
                                            <p:tav tm="100000">
                                              <p:val>
                                                <p:strVal val="#ppt_x"/>
                                              </p:val>
                                            </p:tav>
                                          </p:tavLst>
                                        </p:anim>
                                        <p:anim calcmode="lin" valueType="num">
                                          <p:cBhvr additive="base">
                                            <p:cTn id="20" dur="1000" fill="hold"/>
                                            <p:tgtEl>
                                              <p:spTgt spid="39"/>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0-#ppt_w/2"/>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e285cad1-94d8-42c7-a3c2-adbf8f19834b"/>
          <p:cNvGrpSpPr>
            <a:grpSpLocks noChangeAspect="1"/>
          </p:cNvGrpSpPr>
          <p:nvPr/>
        </p:nvGrpSpPr>
        <p:grpSpPr>
          <a:xfrm>
            <a:off x="1243685" y="1499704"/>
            <a:ext cx="10013152" cy="3509565"/>
            <a:chOff x="908553" y="1037833"/>
            <a:chExt cx="10570045" cy="3704753"/>
          </a:xfrm>
        </p:grpSpPr>
        <p:sp>
          <p:nvSpPr>
            <p:cNvPr id="117" name="任意多边形: 形状 116"/>
            <p:cNvSpPr/>
            <p:nvPr/>
          </p:nvSpPr>
          <p:spPr>
            <a:xfrm>
              <a:off x="6744582" y="1288023"/>
              <a:ext cx="3194309" cy="1340404"/>
            </a:xfrm>
            <a:custGeom>
              <a:avLst/>
              <a:gdLst/>
              <a:ahLst/>
              <a:cxnLst>
                <a:cxn ang="0">
                  <a:pos x="wd2" y="hd2"/>
                </a:cxn>
                <a:cxn ang="5400000">
                  <a:pos x="wd2" y="hd2"/>
                </a:cxn>
                <a:cxn ang="10800000">
                  <a:pos x="wd2" y="hd2"/>
                </a:cxn>
                <a:cxn ang="16200000">
                  <a:pos x="wd2" y="hd2"/>
                </a:cxn>
              </a:cxnLst>
              <a:rect l="0" t="0" r="r" b="b"/>
              <a:pathLst>
                <a:path w="21600" h="17890" extrusionOk="0">
                  <a:moveTo>
                    <a:pt x="0" y="17890"/>
                  </a:moveTo>
                  <a:cubicBezTo>
                    <a:pt x="4906" y="1368"/>
                    <a:pt x="12106" y="-3710"/>
                    <a:pt x="21600" y="2657"/>
                  </a:cubicBezTo>
                </a:path>
              </a:pathLst>
            </a:custGeom>
            <a:ln w="12700" cap="flat" cmpd="sng" algn="ctr">
              <a:solidFill>
                <a:schemeClr val="tx2"/>
              </a:solidFill>
              <a:prstDash val="solid"/>
              <a:miter lim="400000"/>
              <a:headEnd type="oval" w="med" len="med"/>
              <a:tailEnd type="triangle" w="med" len="me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18" name="任意多边形: 形状 117"/>
            <p:cNvSpPr/>
            <p:nvPr/>
          </p:nvSpPr>
          <p:spPr>
            <a:xfrm>
              <a:off x="3974843" y="1859060"/>
              <a:ext cx="2557197" cy="1069292"/>
            </a:xfrm>
            <a:custGeom>
              <a:avLst/>
              <a:gdLst/>
              <a:ahLst/>
              <a:cxnLst>
                <a:cxn ang="0">
                  <a:pos x="wd2" y="hd2"/>
                </a:cxn>
                <a:cxn ang="5400000">
                  <a:pos x="wd2" y="hd2"/>
                </a:cxn>
                <a:cxn ang="10800000">
                  <a:pos x="wd2" y="hd2"/>
                </a:cxn>
                <a:cxn ang="16200000">
                  <a:pos x="wd2" y="hd2"/>
                </a:cxn>
              </a:cxnLst>
              <a:rect l="0" t="0" r="r" b="b"/>
              <a:pathLst>
                <a:path w="21600" h="17755" extrusionOk="0">
                  <a:moveTo>
                    <a:pt x="0" y="17755"/>
                  </a:moveTo>
                  <a:cubicBezTo>
                    <a:pt x="4555" y="1088"/>
                    <a:pt x="11755" y="-3845"/>
                    <a:pt x="21600" y="2956"/>
                  </a:cubicBezTo>
                </a:path>
              </a:pathLst>
            </a:custGeom>
            <a:ln w="12700" cap="flat" cmpd="sng" algn="ctr">
              <a:solidFill>
                <a:schemeClr val="tx2"/>
              </a:solidFill>
              <a:prstDash val="solid"/>
              <a:miter lim="400000"/>
              <a:headEnd type="oval" w="med" len="med"/>
              <a:tailEnd type="triangle" w="med" len="me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19" name="任意多边形: 形状 118"/>
            <p:cNvSpPr/>
            <p:nvPr/>
          </p:nvSpPr>
          <p:spPr>
            <a:xfrm>
              <a:off x="1353844" y="2309079"/>
              <a:ext cx="2428682" cy="1084180"/>
            </a:xfrm>
            <a:custGeom>
              <a:avLst/>
              <a:gdLst/>
              <a:ahLst/>
              <a:cxnLst>
                <a:cxn ang="0">
                  <a:pos x="wd2" y="hd2"/>
                </a:cxn>
                <a:cxn ang="5400000">
                  <a:pos x="wd2" y="hd2"/>
                </a:cxn>
                <a:cxn ang="10800000">
                  <a:pos x="wd2" y="hd2"/>
                </a:cxn>
                <a:cxn ang="16200000">
                  <a:pos x="wd2" y="hd2"/>
                </a:cxn>
              </a:cxnLst>
              <a:rect l="0" t="0" r="r" b="b"/>
              <a:pathLst>
                <a:path w="21600" h="17478" extrusionOk="0">
                  <a:moveTo>
                    <a:pt x="0" y="17478"/>
                  </a:moveTo>
                  <a:cubicBezTo>
                    <a:pt x="6934" y="476"/>
                    <a:pt x="14134" y="-4122"/>
                    <a:pt x="21600" y="3685"/>
                  </a:cubicBezTo>
                </a:path>
              </a:pathLst>
            </a:custGeom>
            <a:ln w="12700" cap="flat" cmpd="sng" algn="ctr">
              <a:solidFill>
                <a:schemeClr val="tx2"/>
              </a:solidFill>
              <a:prstDash val="solid"/>
              <a:miter lim="400000"/>
              <a:headEnd type="oval" w="med" len="med"/>
              <a:tailEnd type="triangle" w="med" len="me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0" name="椭圆 119"/>
            <p:cNvSpPr/>
            <p:nvPr/>
          </p:nvSpPr>
          <p:spPr>
            <a:xfrm rot="21284061">
              <a:off x="2272326" y="2098980"/>
              <a:ext cx="563614" cy="563613"/>
            </a:xfrm>
            <a:prstGeom prst="ellipse">
              <a:avLst/>
            </a:prstGeom>
            <a:solidFill>
              <a:schemeClr val="tx2">
                <a:lumMod val="20000"/>
                <a:lumOff val="80000"/>
              </a:schemeClr>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1" name="任意多边形: 形状 120"/>
            <p:cNvSpPr/>
            <p:nvPr/>
          </p:nvSpPr>
          <p:spPr>
            <a:xfrm rot="21284061">
              <a:off x="2414430" y="2216460"/>
              <a:ext cx="275659" cy="28799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rgbClr val="2F3035"/>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2" name="椭圆 121"/>
            <p:cNvSpPr/>
            <p:nvPr/>
          </p:nvSpPr>
          <p:spPr>
            <a:xfrm rot="21284061">
              <a:off x="4926129" y="1548976"/>
              <a:ext cx="667726" cy="667726"/>
            </a:xfrm>
            <a:prstGeom prst="ellipse">
              <a:avLst/>
            </a:prstGeom>
            <a:solidFill>
              <a:schemeClr val="tx2">
                <a:lumMod val="20000"/>
                <a:lumOff val="80000"/>
              </a:schemeClr>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3" name="任意多边形: 形状 122"/>
            <p:cNvSpPr/>
            <p:nvPr/>
          </p:nvSpPr>
          <p:spPr>
            <a:xfrm rot="21284061">
              <a:off x="5094483" y="1688159"/>
              <a:ext cx="326579" cy="341198"/>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rgbClr val="2F3035"/>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4" name="任意多边形: 形状 123"/>
            <p:cNvSpPr/>
            <p:nvPr/>
          </p:nvSpPr>
          <p:spPr>
            <a:xfrm rot="21284061">
              <a:off x="7756774" y="1085805"/>
              <a:ext cx="646369" cy="675302"/>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rgbClr val="53585E"/>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5" name="椭圆 124"/>
            <p:cNvSpPr/>
            <p:nvPr/>
          </p:nvSpPr>
          <p:spPr>
            <a:xfrm>
              <a:off x="908553" y="3205470"/>
              <a:ext cx="1504407" cy="1504407"/>
            </a:xfrm>
            <a:prstGeom prst="ellipse">
              <a:avLst/>
            </a:prstGeom>
            <a:solidFill>
              <a:schemeClr val="accent3"/>
            </a:solidFill>
            <a:ln w="12700">
              <a:miter lim="400000"/>
            </a:ln>
          </p:spPr>
          <p:txBody>
            <a:bodyPr wrap="none" anchor="ctr">
              <a:norm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rPr>
                <a:t/>
              </a:r>
              <a:br>
                <a:rPr lang="zh-CN" altLang="en-US" dirty="0">
                  <a:solidFill>
                    <a:schemeClr val="bg1"/>
                  </a:solidFill>
                </a:rPr>
              </a:br>
              <a:r>
                <a:rPr lang="zh-CN" altLang="en-US" dirty="0">
                  <a:solidFill>
                    <a:schemeClr val="bg1"/>
                  </a:solidFill>
                </a:rPr>
                <a:t/>
              </a:r>
              <a:br>
                <a:rPr lang="zh-CN" altLang="en-US" dirty="0">
                  <a:solidFill>
                    <a:schemeClr val="bg1"/>
                  </a:solidFill>
                </a:rPr>
              </a:br>
              <a:r>
                <a:rPr lang="zh-CN" altLang="en-US" dirty="0">
                  <a:solidFill>
                    <a:schemeClr val="bg1"/>
                  </a:solidFill>
                </a:rPr>
                <a:t>关键词</a:t>
              </a:r>
              <a:endParaRPr lang="zh-CN" altLang="en-US" sz="1600" dirty="0">
                <a:solidFill>
                  <a:schemeClr val="bg1"/>
                </a:solidFill>
              </a:endParaRPr>
            </a:p>
          </p:txBody>
        </p:sp>
        <p:sp>
          <p:nvSpPr>
            <p:cNvPr id="126" name="椭圆 125"/>
            <p:cNvSpPr/>
            <p:nvPr/>
          </p:nvSpPr>
          <p:spPr>
            <a:xfrm>
              <a:off x="2991764" y="2774951"/>
              <a:ext cx="1947715" cy="1947715"/>
            </a:xfrm>
            <a:prstGeom prst="ellipse">
              <a:avLst/>
            </a:prstGeom>
            <a:solidFill>
              <a:schemeClr val="tx1">
                <a:lumMod val="65000"/>
                <a:lumOff val="35000"/>
              </a:schemeClr>
            </a:solidFill>
            <a:ln w="12700">
              <a:miter lim="400000"/>
            </a:ln>
          </p:spPr>
          <p:txBody>
            <a:bodyPr wrap="none" anchor="ctr">
              <a:norm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solidFill>
                    <a:schemeClr val="bg1"/>
                  </a:solidFill>
                </a:rPr>
                <a:t/>
              </a:r>
              <a:br>
                <a:rPr lang="zh-CN" altLang="en-US">
                  <a:solidFill>
                    <a:schemeClr val="bg1"/>
                  </a:solidFill>
                </a:rPr>
              </a:br>
              <a:r>
                <a:rPr lang="zh-CN" altLang="en-US">
                  <a:solidFill>
                    <a:schemeClr val="bg1"/>
                  </a:solidFill>
                </a:rPr>
                <a:t/>
              </a:r>
              <a:br>
                <a:rPr lang="zh-CN" altLang="en-US">
                  <a:solidFill>
                    <a:schemeClr val="bg1"/>
                  </a:solidFill>
                </a:rPr>
              </a:br>
              <a:r>
                <a:rPr lang="zh-CN" altLang="en-US">
                  <a:solidFill>
                    <a:schemeClr val="bg1"/>
                  </a:solidFill>
                </a:rPr>
                <a:t>关键词</a:t>
              </a:r>
              <a:endParaRPr lang="zh-CN" altLang="en-US" sz="2000" dirty="0">
                <a:solidFill>
                  <a:schemeClr val="bg1"/>
                </a:solidFill>
              </a:endParaRPr>
            </a:p>
          </p:txBody>
        </p:sp>
        <p:sp>
          <p:nvSpPr>
            <p:cNvPr id="127" name="椭圆 126"/>
            <p:cNvSpPr/>
            <p:nvPr/>
          </p:nvSpPr>
          <p:spPr>
            <a:xfrm rot="21284061">
              <a:off x="5506972" y="2355977"/>
              <a:ext cx="2386608" cy="2386609"/>
            </a:xfrm>
            <a:prstGeom prst="ellipse">
              <a:avLst/>
            </a:prstGeom>
            <a:solidFill>
              <a:srgbClr val="53585E"/>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28" name="椭圆 127"/>
            <p:cNvSpPr/>
            <p:nvPr/>
          </p:nvSpPr>
          <p:spPr>
            <a:xfrm>
              <a:off x="8549866" y="1779493"/>
              <a:ext cx="2928732" cy="2928732"/>
            </a:xfrm>
            <a:prstGeom prst="ellipse">
              <a:avLst/>
            </a:prstGeom>
            <a:solidFill>
              <a:schemeClr val="tx1">
                <a:lumMod val="65000"/>
                <a:lumOff val="35000"/>
              </a:schemeClr>
            </a:solidFill>
            <a:ln w="12700">
              <a:miter lim="400000"/>
            </a:ln>
          </p:spPr>
          <p:txBody>
            <a:bodyPr wrap="none" anchor="ctr">
              <a:norm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solidFill>
                    <a:schemeClr val="bg1"/>
                  </a:solidFill>
                </a:rPr>
                <a:t/>
              </a:r>
              <a:br>
                <a:rPr lang="zh-CN" altLang="en-US">
                  <a:solidFill>
                    <a:schemeClr val="bg1"/>
                  </a:solidFill>
                </a:rPr>
              </a:br>
              <a:r>
                <a:rPr lang="zh-CN" altLang="en-US">
                  <a:solidFill>
                    <a:schemeClr val="bg1"/>
                  </a:solidFill>
                </a:rPr>
                <a:t/>
              </a:r>
              <a:br>
                <a:rPr lang="zh-CN" altLang="en-US">
                  <a:solidFill>
                    <a:schemeClr val="bg1"/>
                  </a:solidFill>
                </a:rPr>
              </a:br>
              <a:r>
                <a:rPr lang="zh-CN" altLang="en-US">
                  <a:solidFill>
                    <a:schemeClr val="bg1"/>
                  </a:solidFill>
                </a:rPr>
                <a:t/>
              </a:r>
              <a:br>
                <a:rPr lang="zh-CN" altLang="en-US">
                  <a:solidFill>
                    <a:schemeClr val="bg1"/>
                  </a:solidFill>
                </a:rPr>
              </a:br>
              <a:r>
                <a:rPr lang="zh-CN" altLang="en-US">
                  <a:solidFill>
                    <a:schemeClr val="bg1"/>
                  </a:solidFill>
                </a:rPr>
                <a:t>关键词</a:t>
              </a:r>
              <a:endParaRPr lang="zh-CN" altLang="en-US" dirty="0">
                <a:solidFill>
                  <a:schemeClr val="bg1"/>
                </a:solidFill>
              </a:endParaRPr>
            </a:p>
          </p:txBody>
        </p:sp>
        <p:sp>
          <p:nvSpPr>
            <p:cNvPr id="129" name="任意多边形: 形状 128"/>
            <p:cNvSpPr/>
            <p:nvPr/>
          </p:nvSpPr>
          <p:spPr>
            <a:xfrm>
              <a:off x="9469916" y="2304932"/>
              <a:ext cx="1088633" cy="125356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0" name="椭圆 129"/>
            <p:cNvSpPr/>
            <p:nvPr/>
          </p:nvSpPr>
          <p:spPr>
            <a:xfrm rot="21284061">
              <a:off x="7651064" y="1037833"/>
              <a:ext cx="866572" cy="866572"/>
            </a:xfrm>
            <a:prstGeom prst="ellipse">
              <a:avLst/>
            </a:prstGeom>
            <a:solidFill>
              <a:schemeClr val="tx2">
                <a:lumMod val="20000"/>
                <a:lumOff val="80000"/>
              </a:schemeClr>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1" name="任意多边形: 形状 130"/>
            <p:cNvSpPr/>
            <p:nvPr/>
          </p:nvSpPr>
          <p:spPr>
            <a:xfrm rot="21284061">
              <a:off x="7869553" y="1218463"/>
              <a:ext cx="423834" cy="442805"/>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rgbClr val="2F3035"/>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2" name="椭圆 131"/>
            <p:cNvSpPr/>
            <p:nvPr/>
          </p:nvSpPr>
          <p:spPr>
            <a:xfrm>
              <a:off x="5506972" y="2355977"/>
              <a:ext cx="2386608" cy="2386609"/>
            </a:xfrm>
            <a:prstGeom prst="ellipse">
              <a:avLst/>
            </a:prstGeom>
            <a:solidFill>
              <a:schemeClr val="accent3"/>
            </a:solidFill>
            <a:ln w="12700">
              <a:miter lim="400000"/>
            </a:ln>
          </p:spPr>
          <p:txBody>
            <a:bodyPr wrap="none" anchor="ctr">
              <a:norm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rPr>
                <a:t/>
              </a:r>
              <a:br>
                <a:rPr lang="zh-CN" altLang="en-US" dirty="0">
                  <a:solidFill>
                    <a:schemeClr val="bg1"/>
                  </a:solidFill>
                </a:rPr>
              </a:br>
              <a:r>
                <a:rPr lang="zh-CN" altLang="en-US" dirty="0">
                  <a:solidFill>
                    <a:schemeClr val="bg1"/>
                  </a:solidFill>
                </a:rPr>
                <a:t/>
              </a:r>
              <a:br>
                <a:rPr lang="zh-CN" altLang="en-US" dirty="0">
                  <a:solidFill>
                    <a:schemeClr val="bg1"/>
                  </a:solidFill>
                </a:rPr>
              </a:br>
              <a:r>
                <a:rPr lang="zh-CN" altLang="en-US" dirty="0">
                  <a:solidFill>
                    <a:schemeClr val="bg1"/>
                  </a:solidFill>
                </a:rPr>
                <a:t>关键词</a:t>
              </a:r>
              <a:endParaRPr lang="zh-CN" altLang="en-US" sz="2000" dirty="0">
                <a:solidFill>
                  <a:schemeClr val="bg1"/>
                </a:solidFill>
              </a:endParaRPr>
            </a:p>
          </p:txBody>
        </p:sp>
        <p:sp>
          <p:nvSpPr>
            <p:cNvPr id="133" name="矩形 132"/>
            <p:cNvSpPr/>
            <p:nvPr/>
          </p:nvSpPr>
          <p:spPr>
            <a:xfrm>
              <a:off x="1150254" y="3753066"/>
              <a:ext cx="1021002" cy="325782"/>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4" name="矩形 133"/>
            <p:cNvSpPr/>
            <p:nvPr/>
          </p:nvSpPr>
          <p:spPr>
            <a:xfrm>
              <a:off x="3173000" y="3544202"/>
              <a:ext cx="1585246" cy="325782"/>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5" name="矩形 134"/>
            <p:cNvSpPr/>
            <p:nvPr/>
          </p:nvSpPr>
          <p:spPr>
            <a:xfrm>
              <a:off x="9221611" y="3534840"/>
              <a:ext cx="1585245" cy="535235"/>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6" name="矩形 135"/>
            <p:cNvSpPr/>
            <p:nvPr/>
          </p:nvSpPr>
          <p:spPr>
            <a:xfrm>
              <a:off x="5677776" y="3230770"/>
              <a:ext cx="2045000" cy="612958"/>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7" name="任意多边形: 形状 136">
              <a:extLst>
                <a:ext uri="{FF2B5EF4-FFF2-40B4-BE49-F238E27FC236}">
                  <a16:creationId xmlns:a16="http://schemas.microsoft.com/office/drawing/2014/main" xmlns="" id="{8211265D-8375-4D4F-9337-BE9EB9EFA72A}"/>
                </a:ext>
              </a:extLst>
            </p:cNvPr>
            <p:cNvSpPr/>
            <p:nvPr/>
          </p:nvSpPr>
          <p:spPr>
            <a:xfrm>
              <a:off x="6204334" y="2731205"/>
              <a:ext cx="991884" cy="991880"/>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8" name="任意多边形: 形状 137">
              <a:extLst>
                <a:ext uri="{FF2B5EF4-FFF2-40B4-BE49-F238E27FC236}">
                  <a16:creationId xmlns:a16="http://schemas.microsoft.com/office/drawing/2014/main" xmlns="" id="{60752FC8-8085-4887-B673-0256E20645E0}"/>
                </a:ext>
              </a:extLst>
            </p:cNvPr>
            <p:cNvSpPr/>
            <p:nvPr/>
          </p:nvSpPr>
          <p:spPr>
            <a:xfrm>
              <a:off x="3616713" y="3144835"/>
              <a:ext cx="698478" cy="722716"/>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39" name="任意多边形: 形状 138">
              <a:extLst>
                <a:ext uri="{FF2B5EF4-FFF2-40B4-BE49-F238E27FC236}">
                  <a16:creationId xmlns:a16="http://schemas.microsoft.com/office/drawing/2014/main" xmlns="" id="{14F00538-0EDE-4D29-B285-244B40E6A148}"/>
                </a:ext>
              </a:extLst>
            </p:cNvPr>
            <p:cNvSpPr/>
            <p:nvPr/>
          </p:nvSpPr>
          <p:spPr>
            <a:xfrm>
              <a:off x="1310196" y="3348035"/>
              <a:ext cx="701118" cy="722716"/>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33" name="组合 32"/>
          <p:cNvGrpSpPr/>
          <p:nvPr/>
        </p:nvGrpSpPr>
        <p:grpSpPr>
          <a:xfrm>
            <a:off x="239485" y="242124"/>
            <a:ext cx="4513943" cy="741104"/>
            <a:chOff x="1146629" y="1855531"/>
            <a:chExt cx="4513943" cy="741104"/>
          </a:xfrm>
        </p:grpSpPr>
        <p:sp>
          <p:nvSpPr>
            <p:cNvPr id="34" name="矩形 3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3</a:t>
              </a:r>
              <a:endParaRPr lang="zh-CN" altLang="en-US" sz="4400" b="1" dirty="0"/>
            </a:p>
          </p:txBody>
        </p:sp>
        <p:grpSp>
          <p:nvGrpSpPr>
            <p:cNvPr id="35" name="组合 34"/>
            <p:cNvGrpSpPr/>
            <p:nvPr/>
          </p:nvGrpSpPr>
          <p:grpSpPr>
            <a:xfrm>
              <a:off x="1977957" y="1855531"/>
              <a:ext cx="3682615" cy="741104"/>
              <a:chOff x="1977957" y="1906767"/>
              <a:chExt cx="3682615" cy="741104"/>
            </a:xfrm>
          </p:grpSpPr>
          <p:sp>
            <p:nvSpPr>
              <p:cNvPr id="36" name="文本框 3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37" name="文本框 3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
        <p:nvSpPr>
          <p:cNvPr id="39" name="矩形 38"/>
          <p:cNvSpPr/>
          <p:nvPr/>
        </p:nvSpPr>
        <p:spPr>
          <a:xfrm>
            <a:off x="932564" y="5017601"/>
            <a:ext cx="20473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
        <p:nvSpPr>
          <p:cNvPr id="41" name="矩形 40"/>
          <p:cNvSpPr/>
          <p:nvPr/>
        </p:nvSpPr>
        <p:spPr>
          <a:xfrm>
            <a:off x="3092900" y="5017601"/>
            <a:ext cx="20473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
        <p:nvSpPr>
          <p:cNvPr id="42" name="矩形 41"/>
          <p:cNvSpPr/>
          <p:nvPr/>
        </p:nvSpPr>
        <p:spPr>
          <a:xfrm>
            <a:off x="5706573" y="5017601"/>
            <a:ext cx="20473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
        <p:nvSpPr>
          <p:cNvPr id="43" name="矩形 42"/>
          <p:cNvSpPr/>
          <p:nvPr/>
        </p:nvSpPr>
        <p:spPr>
          <a:xfrm>
            <a:off x="8845931" y="5017601"/>
            <a:ext cx="204738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Tree>
    <p:extLst>
      <p:ext uri="{BB962C8B-B14F-4D97-AF65-F5344CB8AC3E}">
        <p14:creationId xmlns:p14="http://schemas.microsoft.com/office/powerpoint/2010/main" val="259580359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randombar(horizontal)">
                                      <p:cBhvr>
                                        <p:cTn id="13" dur="500"/>
                                        <p:tgtEl>
                                          <p:spTgt spid="3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randombar(horizontal)">
                                      <p:cBhvr>
                                        <p:cTn id="17" dur="500"/>
                                        <p:tgtEl>
                                          <p:spTgt spid="4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randombar(horizontal)">
                                      <p:cBhvr>
                                        <p:cTn id="21" dur="500"/>
                                        <p:tgtEl>
                                          <p:spTgt spid="42"/>
                                        </p:tgtEl>
                                      </p:cBhvr>
                                    </p:animEffect>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randombar(horizontal)">
                                      <p:cBhvr>
                                        <p:cTn id="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2" grpId="0"/>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a:off x="4819873" y="1732776"/>
            <a:ext cx="2178014" cy="3748048"/>
            <a:chOff x="4819873" y="1732776"/>
            <a:chExt cx="2178014" cy="3748048"/>
          </a:xfrm>
        </p:grpSpPr>
        <p:grpSp>
          <p:nvGrpSpPr>
            <p:cNvPr id="8" name="组合 7"/>
            <p:cNvGrpSpPr/>
            <p:nvPr/>
          </p:nvGrpSpPr>
          <p:grpSpPr>
            <a:xfrm>
              <a:off x="6420036" y="1732776"/>
              <a:ext cx="577851" cy="3748048"/>
              <a:chOff x="1042700" y="2166229"/>
              <a:chExt cx="577851" cy="3748048"/>
            </a:xfrm>
          </p:grpSpPr>
          <p:grpSp>
            <p:nvGrpSpPr>
              <p:cNvPr id="14" name="组合 13"/>
              <p:cNvGrpSpPr/>
              <p:nvPr/>
            </p:nvGrpSpPr>
            <p:grpSpPr>
              <a:xfrm>
                <a:off x="1042700" y="2958779"/>
                <a:ext cx="577851" cy="577851"/>
                <a:chOff x="0" y="0"/>
                <a:chExt cx="1155700" cy="1155700"/>
              </a:xfrm>
            </p:grpSpPr>
            <p:sp>
              <p:nvSpPr>
                <p:cNvPr id="42" name="矩形: 圆角 41"/>
                <p:cNvSpPr/>
                <p:nvPr/>
              </p:nvSpPr>
              <p:spPr>
                <a:xfrm>
                  <a:off x="0" y="0"/>
                  <a:ext cx="1155700" cy="1155700"/>
                </a:xfrm>
                <a:prstGeom prst="roundRect">
                  <a:avLst>
                    <a:gd name="adj" fmla="val 15000"/>
                  </a:avLst>
                </a:prstGeom>
                <a:solidFill>
                  <a:schemeClr val="tx1">
                    <a:lumMod val="65000"/>
                    <a:lumOff val="35000"/>
                  </a:schemeClr>
                </a:solidFill>
                <a:ln w="12700" cap="flat">
                  <a:noFill/>
                  <a:miter lim="400000"/>
                </a:ln>
                <a:effectLst/>
              </p:spPr>
              <p:txBody>
                <a:bodyPr anchor="ctr"/>
                <a:lstStyle/>
                <a:p>
                  <a:pPr algn="ctr"/>
                  <a:endParaRPr/>
                </a:p>
              </p:txBody>
            </p:sp>
            <p:sp>
              <p:nvSpPr>
                <p:cNvPr id="43" name="任意多边形: 形状 42"/>
                <p:cNvSpPr/>
                <p:nvPr/>
              </p:nvSpPr>
              <p:spPr>
                <a:xfrm>
                  <a:off x="238357" y="219652"/>
                  <a:ext cx="716400" cy="716396"/>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rgbClr val="FFFFFF"/>
                </a:solidFill>
                <a:ln w="12700" cap="flat">
                  <a:noFill/>
                  <a:miter lim="400000"/>
                </a:ln>
                <a:effectLst/>
              </p:spPr>
              <p:txBody>
                <a:bodyPr anchor="ctr"/>
                <a:lstStyle/>
                <a:p>
                  <a:pPr algn="ctr"/>
                  <a:endParaRPr/>
                </a:p>
              </p:txBody>
            </p:sp>
          </p:grpSp>
          <p:grpSp>
            <p:nvGrpSpPr>
              <p:cNvPr id="15" name="组合 14"/>
              <p:cNvGrpSpPr/>
              <p:nvPr/>
            </p:nvGrpSpPr>
            <p:grpSpPr>
              <a:xfrm>
                <a:off x="1042700" y="2166229"/>
                <a:ext cx="577851" cy="577851"/>
                <a:chOff x="0" y="0"/>
                <a:chExt cx="1155700" cy="1155700"/>
              </a:xfrm>
            </p:grpSpPr>
            <p:sp>
              <p:nvSpPr>
                <p:cNvPr id="40" name="矩形: 圆角 39"/>
                <p:cNvSpPr/>
                <p:nvPr/>
              </p:nvSpPr>
              <p:spPr>
                <a:xfrm>
                  <a:off x="0" y="0"/>
                  <a:ext cx="1155700" cy="1155700"/>
                </a:xfrm>
                <a:prstGeom prst="roundRect">
                  <a:avLst>
                    <a:gd name="adj" fmla="val 15000"/>
                  </a:avLst>
                </a:prstGeom>
                <a:solidFill>
                  <a:schemeClr val="accent3"/>
                </a:solidFill>
                <a:ln w="12700" cap="flat">
                  <a:noFill/>
                  <a:miter lim="400000"/>
                </a:ln>
                <a:effectLst/>
              </p:spPr>
              <p:txBody>
                <a:bodyPr anchor="ctr"/>
                <a:lstStyle/>
                <a:p>
                  <a:pPr algn="ctr"/>
                  <a:endParaRPr dirty="0"/>
                </a:p>
              </p:txBody>
            </p:sp>
            <p:sp>
              <p:nvSpPr>
                <p:cNvPr id="41" name="任意多边形: 形状 40"/>
                <p:cNvSpPr/>
                <p:nvPr/>
              </p:nvSpPr>
              <p:spPr>
                <a:xfrm>
                  <a:off x="210400" y="252831"/>
                  <a:ext cx="772314" cy="627549"/>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rgbClr val="FFFFFF"/>
                </a:solidFill>
                <a:ln w="12700" cap="flat">
                  <a:noFill/>
                  <a:miter lim="400000"/>
                </a:ln>
                <a:effectLst/>
              </p:spPr>
              <p:txBody>
                <a:bodyPr anchor="ctr"/>
                <a:lstStyle/>
                <a:p>
                  <a:pPr algn="ctr"/>
                  <a:endParaRPr/>
                </a:p>
              </p:txBody>
            </p:sp>
          </p:grpSp>
          <p:grpSp>
            <p:nvGrpSpPr>
              <p:cNvPr id="16" name="组合 15"/>
              <p:cNvGrpSpPr/>
              <p:nvPr/>
            </p:nvGrpSpPr>
            <p:grpSpPr>
              <a:xfrm>
                <a:off x="1042700" y="4543877"/>
                <a:ext cx="577851" cy="577851"/>
                <a:chOff x="0" y="0"/>
                <a:chExt cx="1155700" cy="1155700"/>
              </a:xfrm>
            </p:grpSpPr>
            <p:sp>
              <p:nvSpPr>
                <p:cNvPr id="38" name="矩形: 圆角 37"/>
                <p:cNvSpPr/>
                <p:nvPr/>
              </p:nvSpPr>
              <p:spPr>
                <a:xfrm>
                  <a:off x="0" y="0"/>
                  <a:ext cx="1155700" cy="1155700"/>
                </a:xfrm>
                <a:prstGeom prst="roundRect">
                  <a:avLst>
                    <a:gd name="adj" fmla="val 15000"/>
                  </a:avLst>
                </a:prstGeom>
                <a:solidFill>
                  <a:schemeClr val="tx1">
                    <a:lumMod val="65000"/>
                    <a:lumOff val="35000"/>
                  </a:schemeClr>
                </a:solidFill>
                <a:ln w="12700" cap="flat">
                  <a:noFill/>
                  <a:miter lim="400000"/>
                </a:ln>
                <a:effectLst/>
              </p:spPr>
              <p:txBody>
                <a:bodyPr anchor="ctr"/>
                <a:lstStyle/>
                <a:p>
                  <a:pPr algn="ctr"/>
                  <a:endParaRPr/>
                </a:p>
              </p:txBody>
            </p:sp>
            <p:sp>
              <p:nvSpPr>
                <p:cNvPr id="39" name="任意多边形: 形状 38"/>
                <p:cNvSpPr/>
                <p:nvPr/>
              </p:nvSpPr>
              <p:spPr>
                <a:xfrm>
                  <a:off x="262400" y="165671"/>
                  <a:ext cx="668314" cy="847785"/>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rgbClr val="FFFFFF"/>
                </a:solidFill>
                <a:ln w="12700" cap="flat">
                  <a:noFill/>
                  <a:miter lim="400000"/>
                </a:ln>
                <a:effectLst/>
              </p:spPr>
              <p:txBody>
                <a:bodyPr anchor="ctr"/>
                <a:lstStyle/>
                <a:p>
                  <a:pPr algn="ctr"/>
                  <a:endParaRPr/>
                </a:p>
              </p:txBody>
            </p:sp>
          </p:grpSp>
          <p:grpSp>
            <p:nvGrpSpPr>
              <p:cNvPr id="17" name="组合 16"/>
              <p:cNvGrpSpPr/>
              <p:nvPr/>
            </p:nvGrpSpPr>
            <p:grpSpPr>
              <a:xfrm>
                <a:off x="1042700" y="3751328"/>
                <a:ext cx="577851" cy="577851"/>
                <a:chOff x="0" y="0"/>
                <a:chExt cx="1155700" cy="1155700"/>
              </a:xfrm>
            </p:grpSpPr>
            <p:sp>
              <p:nvSpPr>
                <p:cNvPr id="36" name="矩形: 圆角 35"/>
                <p:cNvSpPr/>
                <p:nvPr/>
              </p:nvSpPr>
              <p:spPr>
                <a:xfrm>
                  <a:off x="0" y="0"/>
                  <a:ext cx="1155700" cy="1155700"/>
                </a:xfrm>
                <a:prstGeom prst="roundRect">
                  <a:avLst>
                    <a:gd name="adj" fmla="val 15000"/>
                  </a:avLst>
                </a:prstGeom>
                <a:solidFill>
                  <a:schemeClr val="accent3"/>
                </a:solidFill>
                <a:ln w="12700" cap="flat">
                  <a:noFill/>
                  <a:miter lim="400000"/>
                </a:ln>
                <a:effectLst/>
              </p:spPr>
              <p:txBody>
                <a:bodyPr anchor="ctr"/>
                <a:lstStyle/>
                <a:p>
                  <a:pPr algn="ctr"/>
                  <a:endParaRPr/>
                </a:p>
              </p:txBody>
            </p:sp>
            <p:sp>
              <p:nvSpPr>
                <p:cNvPr id="37" name="任意多边形: 形状 36"/>
                <p:cNvSpPr/>
                <p:nvPr/>
              </p:nvSpPr>
              <p:spPr>
                <a:xfrm>
                  <a:off x="183806" y="229985"/>
                  <a:ext cx="825501" cy="650139"/>
                </a:xfrm>
                <a:custGeom>
                  <a:avLst/>
                  <a:gdLst/>
                  <a:ahLst/>
                  <a:cxnLst>
                    <a:cxn ang="0">
                      <a:pos x="wd2" y="hd2"/>
                    </a:cxn>
                    <a:cxn ang="5400000">
                      <a:pos x="wd2" y="hd2"/>
                    </a:cxn>
                    <a:cxn ang="10800000">
                      <a:pos x="wd2" y="hd2"/>
                    </a:cxn>
                    <a:cxn ang="16200000">
                      <a:pos x="wd2" y="hd2"/>
                    </a:cxn>
                  </a:cxnLst>
                  <a:rect l="0" t="0" r="r" b="b"/>
                  <a:pathLst>
                    <a:path w="21542" h="21600" extrusionOk="0">
                      <a:moveTo>
                        <a:pt x="4687" y="0"/>
                      </a:moveTo>
                      <a:cubicBezTo>
                        <a:pt x="4388" y="0"/>
                        <a:pt x="4151" y="312"/>
                        <a:pt x="4151" y="692"/>
                      </a:cubicBezTo>
                      <a:lnTo>
                        <a:pt x="4151" y="2973"/>
                      </a:lnTo>
                      <a:lnTo>
                        <a:pt x="1922" y="2973"/>
                      </a:lnTo>
                      <a:cubicBezTo>
                        <a:pt x="1624" y="2973"/>
                        <a:pt x="1385" y="3276"/>
                        <a:pt x="1385" y="3655"/>
                      </a:cubicBezTo>
                      <a:lnTo>
                        <a:pt x="1385" y="6952"/>
                      </a:lnTo>
                      <a:lnTo>
                        <a:pt x="539" y="6952"/>
                      </a:lnTo>
                      <a:cubicBezTo>
                        <a:pt x="371" y="6952"/>
                        <a:pt x="218" y="7053"/>
                        <a:pt x="116" y="7221"/>
                      </a:cubicBezTo>
                      <a:cubicBezTo>
                        <a:pt x="13" y="7389"/>
                        <a:pt x="-25" y="7608"/>
                        <a:pt x="17" y="7814"/>
                      </a:cubicBezTo>
                      <a:lnTo>
                        <a:pt x="1844" y="16813"/>
                      </a:lnTo>
                      <a:cubicBezTo>
                        <a:pt x="1891" y="17045"/>
                        <a:pt x="2030" y="17228"/>
                        <a:pt x="2211" y="17298"/>
                      </a:cubicBezTo>
                      <a:cubicBezTo>
                        <a:pt x="2642" y="17465"/>
                        <a:pt x="2944" y="17745"/>
                        <a:pt x="3212" y="17999"/>
                      </a:cubicBezTo>
                      <a:cubicBezTo>
                        <a:pt x="3604" y="18368"/>
                        <a:pt x="3943" y="18690"/>
                        <a:pt x="4652" y="18690"/>
                      </a:cubicBezTo>
                      <a:cubicBezTo>
                        <a:pt x="5361" y="18690"/>
                        <a:pt x="5699" y="18368"/>
                        <a:pt x="6091" y="17999"/>
                      </a:cubicBezTo>
                      <a:cubicBezTo>
                        <a:pt x="6514" y="17600"/>
                        <a:pt x="6994" y="17145"/>
                        <a:pt x="7918" y="17145"/>
                      </a:cubicBezTo>
                      <a:cubicBezTo>
                        <a:pt x="8840" y="17145"/>
                        <a:pt x="9315" y="17600"/>
                        <a:pt x="9738" y="17999"/>
                      </a:cubicBezTo>
                      <a:cubicBezTo>
                        <a:pt x="10130" y="18368"/>
                        <a:pt x="10467" y="18690"/>
                        <a:pt x="11177" y="18690"/>
                      </a:cubicBezTo>
                      <a:cubicBezTo>
                        <a:pt x="11887" y="18690"/>
                        <a:pt x="12231" y="18368"/>
                        <a:pt x="12623" y="17999"/>
                      </a:cubicBezTo>
                      <a:cubicBezTo>
                        <a:pt x="13046" y="17600"/>
                        <a:pt x="13519" y="17145"/>
                        <a:pt x="14443" y="17145"/>
                      </a:cubicBezTo>
                      <a:cubicBezTo>
                        <a:pt x="14876" y="17145"/>
                        <a:pt x="15253" y="17251"/>
                        <a:pt x="15600" y="17460"/>
                      </a:cubicBezTo>
                      <a:cubicBezTo>
                        <a:pt x="15836" y="17602"/>
                        <a:pt x="16125" y="17506"/>
                        <a:pt x="16277" y="17235"/>
                      </a:cubicBezTo>
                      <a:lnTo>
                        <a:pt x="21441" y="8038"/>
                      </a:lnTo>
                      <a:cubicBezTo>
                        <a:pt x="21558" y="7829"/>
                        <a:pt x="21575" y="7558"/>
                        <a:pt x="21483" y="7329"/>
                      </a:cubicBezTo>
                      <a:cubicBezTo>
                        <a:pt x="21390" y="7099"/>
                        <a:pt x="21205" y="6952"/>
                        <a:pt x="21003" y="6952"/>
                      </a:cubicBezTo>
                      <a:lnTo>
                        <a:pt x="16884" y="6952"/>
                      </a:lnTo>
                      <a:lnTo>
                        <a:pt x="15861" y="3422"/>
                      </a:lnTo>
                      <a:cubicBezTo>
                        <a:pt x="15783" y="3152"/>
                        <a:pt x="15579" y="2973"/>
                        <a:pt x="15353" y="2973"/>
                      </a:cubicBezTo>
                      <a:lnTo>
                        <a:pt x="8341" y="2973"/>
                      </a:lnTo>
                      <a:lnTo>
                        <a:pt x="7706" y="476"/>
                      </a:lnTo>
                      <a:cubicBezTo>
                        <a:pt x="7634" y="193"/>
                        <a:pt x="7425" y="0"/>
                        <a:pt x="7191" y="0"/>
                      </a:cubicBezTo>
                      <a:lnTo>
                        <a:pt x="4687" y="0"/>
                      </a:lnTo>
                      <a:close/>
                      <a:moveTo>
                        <a:pt x="5230" y="1374"/>
                      </a:moveTo>
                      <a:cubicBezTo>
                        <a:pt x="5230" y="1374"/>
                        <a:pt x="6803" y="1374"/>
                        <a:pt x="6803" y="1374"/>
                      </a:cubicBezTo>
                      <a:lnTo>
                        <a:pt x="7212" y="2973"/>
                      </a:lnTo>
                      <a:lnTo>
                        <a:pt x="5230" y="2973"/>
                      </a:lnTo>
                      <a:lnTo>
                        <a:pt x="5230" y="1374"/>
                      </a:lnTo>
                      <a:close/>
                      <a:moveTo>
                        <a:pt x="2465" y="4347"/>
                      </a:moveTo>
                      <a:cubicBezTo>
                        <a:pt x="2465" y="4347"/>
                        <a:pt x="4292" y="4347"/>
                        <a:pt x="4292" y="4347"/>
                      </a:cubicBezTo>
                      <a:lnTo>
                        <a:pt x="14979" y="4347"/>
                      </a:lnTo>
                      <a:lnTo>
                        <a:pt x="15734" y="6952"/>
                      </a:lnTo>
                      <a:lnTo>
                        <a:pt x="2465" y="6952"/>
                      </a:lnTo>
                      <a:lnTo>
                        <a:pt x="2465" y="4347"/>
                      </a:lnTo>
                      <a:close/>
                      <a:moveTo>
                        <a:pt x="1237" y="8326"/>
                      </a:moveTo>
                      <a:lnTo>
                        <a:pt x="19952" y="8326"/>
                      </a:lnTo>
                      <a:cubicBezTo>
                        <a:pt x="19952" y="8326"/>
                        <a:pt x="15642" y="16005"/>
                        <a:pt x="15642" y="16005"/>
                      </a:cubicBezTo>
                      <a:cubicBezTo>
                        <a:pt x="15270" y="15852"/>
                        <a:pt x="14871" y="15771"/>
                        <a:pt x="14443" y="15771"/>
                      </a:cubicBezTo>
                      <a:cubicBezTo>
                        <a:pt x="13163" y="15771"/>
                        <a:pt x="12447" y="16447"/>
                        <a:pt x="11974" y="16894"/>
                      </a:cubicBezTo>
                      <a:cubicBezTo>
                        <a:pt x="11633" y="17215"/>
                        <a:pt x="11530" y="17316"/>
                        <a:pt x="11177" y="17316"/>
                      </a:cubicBezTo>
                      <a:cubicBezTo>
                        <a:pt x="10824" y="17316"/>
                        <a:pt x="10721" y="17215"/>
                        <a:pt x="10380" y="16894"/>
                      </a:cubicBezTo>
                      <a:cubicBezTo>
                        <a:pt x="9907" y="16447"/>
                        <a:pt x="9196" y="15771"/>
                        <a:pt x="7918" y="15771"/>
                      </a:cubicBezTo>
                      <a:cubicBezTo>
                        <a:pt x="6638" y="15771"/>
                        <a:pt x="5923" y="16447"/>
                        <a:pt x="5449" y="16894"/>
                      </a:cubicBezTo>
                      <a:cubicBezTo>
                        <a:pt x="5108" y="17215"/>
                        <a:pt x="5004" y="17316"/>
                        <a:pt x="4652" y="17316"/>
                      </a:cubicBezTo>
                      <a:cubicBezTo>
                        <a:pt x="4298" y="17316"/>
                        <a:pt x="4195" y="17215"/>
                        <a:pt x="3854" y="16894"/>
                      </a:cubicBezTo>
                      <a:cubicBezTo>
                        <a:pt x="3601" y="16656"/>
                        <a:pt x="3272" y="16347"/>
                        <a:pt x="2817" y="16112"/>
                      </a:cubicBezTo>
                      <a:lnTo>
                        <a:pt x="1237" y="8326"/>
                      </a:lnTo>
                      <a:close/>
                      <a:moveTo>
                        <a:pt x="1442" y="18681"/>
                      </a:moveTo>
                      <a:cubicBezTo>
                        <a:pt x="1144" y="18681"/>
                        <a:pt x="906" y="18993"/>
                        <a:pt x="906" y="19373"/>
                      </a:cubicBezTo>
                      <a:cubicBezTo>
                        <a:pt x="906" y="19752"/>
                        <a:pt x="1144" y="20055"/>
                        <a:pt x="1442" y="20055"/>
                      </a:cubicBezTo>
                      <a:cubicBezTo>
                        <a:pt x="2365" y="20055"/>
                        <a:pt x="2846" y="20510"/>
                        <a:pt x="3269" y="20908"/>
                      </a:cubicBezTo>
                      <a:cubicBezTo>
                        <a:pt x="3660" y="21278"/>
                        <a:pt x="3999" y="21600"/>
                        <a:pt x="4708" y="21600"/>
                      </a:cubicBezTo>
                      <a:cubicBezTo>
                        <a:pt x="5417" y="21600"/>
                        <a:pt x="5755" y="21278"/>
                        <a:pt x="6147" y="20908"/>
                      </a:cubicBezTo>
                      <a:cubicBezTo>
                        <a:pt x="6570" y="20510"/>
                        <a:pt x="7051" y="20055"/>
                        <a:pt x="7974" y="20055"/>
                      </a:cubicBezTo>
                      <a:cubicBezTo>
                        <a:pt x="8897" y="20055"/>
                        <a:pt x="9378" y="20510"/>
                        <a:pt x="9801" y="20908"/>
                      </a:cubicBezTo>
                      <a:cubicBezTo>
                        <a:pt x="10193" y="21278"/>
                        <a:pt x="10530" y="21600"/>
                        <a:pt x="11240" y="21600"/>
                      </a:cubicBezTo>
                      <a:cubicBezTo>
                        <a:pt x="11949" y="21600"/>
                        <a:pt x="12287" y="21278"/>
                        <a:pt x="12679" y="20908"/>
                      </a:cubicBezTo>
                      <a:cubicBezTo>
                        <a:pt x="13102" y="20510"/>
                        <a:pt x="13577" y="20055"/>
                        <a:pt x="14499" y="20055"/>
                      </a:cubicBezTo>
                      <a:cubicBezTo>
                        <a:pt x="15423" y="20055"/>
                        <a:pt x="15904" y="20510"/>
                        <a:pt x="16326" y="20908"/>
                      </a:cubicBezTo>
                      <a:cubicBezTo>
                        <a:pt x="16718" y="21278"/>
                        <a:pt x="17056" y="21600"/>
                        <a:pt x="17765" y="21600"/>
                      </a:cubicBezTo>
                      <a:cubicBezTo>
                        <a:pt x="18063" y="21600"/>
                        <a:pt x="18309" y="21288"/>
                        <a:pt x="18309" y="20908"/>
                      </a:cubicBezTo>
                      <a:cubicBezTo>
                        <a:pt x="18309" y="20529"/>
                        <a:pt x="18063" y="20226"/>
                        <a:pt x="17765" y="20226"/>
                      </a:cubicBezTo>
                      <a:cubicBezTo>
                        <a:pt x="17412" y="20226"/>
                        <a:pt x="17309" y="20125"/>
                        <a:pt x="16968" y="19804"/>
                      </a:cubicBezTo>
                      <a:cubicBezTo>
                        <a:pt x="16494" y="19357"/>
                        <a:pt x="15779" y="18681"/>
                        <a:pt x="14499" y="18681"/>
                      </a:cubicBezTo>
                      <a:cubicBezTo>
                        <a:pt x="13221" y="18681"/>
                        <a:pt x="12510" y="19357"/>
                        <a:pt x="12037" y="19804"/>
                      </a:cubicBezTo>
                      <a:cubicBezTo>
                        <a:pt x="11697" y="20125"/>
                        <a:pt x="11593" y="20226"/>
                        <a:pt x="11240" y="20226"/>
                      </a:cubicBezTo>
                      <a:cubicBezTo>
                        <a:pt x="10887" y="20226"/>
                        <a:pt x="10785" y="20125"/>
                        <a:pt x="10443" y="19804"/>
                      </a:cubicBezTo>
                      <a:cubicBezTo>
                        <a:pt x="9970" y="19357"/>
                        <a:pt x="9253" y="18681"/>
                        <a:pt x="7974" y="18681"/>
                      </a:cubicBezTo>
                      <a:cubicBezTo>
                        <a:pt x="6695" y="18681"/>
                        <a:pt x="5978" y="19357"/>
                        <a:pt x="5505" y="19804"/>
                      </a:cubicBezTo>
                      <a:cubicBezTo>
                        <a:pt x="5164" y="20125"/>
                        <a:pt x="5061" y="20226"/>
                        <a:pt x="4708" y="20226"/>
                      </a:cubicBezTo>
                      <a:cubicBezTo>
                        <a:pt x="4355" y="20226"/>
                        <a:pt x="4252" y="20125"/>
                        <a:pt x="3911" y="19804"/>
                      </a:cubicBezTo>
                      <a:cubicBezTo>
                        <a:pt x="3438" y="19357"/>
                        <a:pt x="2721" y="18681"/>
                        <a:pt x="1442" y="18681"/>
                      </a:cubicBezTo>
                      <a:close/>
                    </a:path>
                  </a:pathLst>
                </a:custGeom>
                <a:solidFill>
                  <a:srgbClr val="FFFFFF"/>
                </a:solidFill>
                <a:ln w="12700" cap="flat">
                  <a:noFill/>
                  <a:miter lim="400000"/>
                </a:ln>
                <a:effectLst/>
              </p:spPr>
              <p:txBody>
                <a:bodyPr anchor="ctr"/>
                <a:lstStyle/>
                <a:p>
                  <a:pPr algn="ctr"/>
                  <a:endParaRPr/>
                </a:p>
              </p:txBody>
            </p:sp>
          </p:grpSp>
          <p:grpSp>
            <p:nvGrpSpPr>
              <p:cNvPr id="18" name="组合 17"/>
              <p:cNvGrpSpPr/>
              <p:nvPr/>
            </p:nvGrpSpPr>
            <p:grpSpPr>
              <a:xfrm>
                <a:off x="1042700" y="5336426"/>
                <a:ext cx="577851" cy="577851"/>
                <a:chOff x="0" y="0"/>
                <a:chExt cx="1155700" cy="1155700"/>
              </a:xfrm>
            </p:grpSpPr>
            <p:sp>
              <p:nvSpPr>
                <p:cNvPr id="34" name="矩形: 圆角 33"/>
                <p:cNvSpPr/>
                <p:nvPr/>
              </p:nvSpPr>
              <p:spPr>
                <a:xfrm>
                  <a:off x="0" y="0"/>
                  <a:ext cx="1155700" cy="1155700"/>
                </a:xfrm>
                <a:prstGeom prst="roundRect">
                  <a:avLst>
                    <a:gd name="adj" fmla="val 15000"/>
                  </a:avLst>
                </a:prstGeom>
                <a:solidFill>
                  <a:schemeClr val="accent3"/>
                </a:solidFill>
                <a:ln w="12700" cap="flat">
                  <a:noFill/>
                  <a:miter lim="400000"/>
                </a:ln>
                <a:effectLst/>
              </p:spPr>
              <p:txBody>
                <a:bodyPr anchor="ctr"/>
                <a:lstStyle/>
                <a:p>
                  <a:pPr algn="ctr"/>
                  <a:endParaRPr/>
                </a:p>
              </p:txBody>
            </p:sp>
            <p:sp>
              <p:nvSpPr>
                <p:cNvPr id="35" name="任意多边形: 形状 34"/>
                <p:cNvSpPr/>
                <p:nvPr/>
              </p:nvSpPr>
              <p:spPr>
                <a:xfrm>
                  <a:off x="183806" y="275576"/>
                  <a:ext cx="825501" cy="573631"/>
                </a:xfrm>
                <a:custGeom>
                  <a:avLst/>
                  <a:gdLst/>
                  <a:ahLst/>
                  <a:cxnLst>
                    <a:cxn ang="0">
                      <a:pos x="wd2" y="hd2"/>
                    </a:cxn>
                    <a:cxn ang="5400000">
                      <a:pos x="wd2" y="hd2"/>
                    </a:cxn>
                    <a:cxn ang="10800000">
                      <a:pos x="wd2" y="hd2"/>
                    </a:cxn>
                    <a:cxn ang="16200000">
                      <a:pos x="wd2" y="hd2"/>
                    </a:cxn>
                  </a:cxnLst>
                  <a:rect l="0" t="0" r="r" b="b"/>
                  <a:pathLst>
                    <a:path w="21599" h="21600" extrusionOk="0">
                      <a:moveTo>
                        <a:pt x="4416" y="0"/>
                      </a:moveTo>
                      <a:cubicBezTo>
                        <a:pt x="4300" y="0"/>
                        <a:pt x="4188" y="70"/>
                        <a:pt x="4106" y="189"/>
                      </a:cubicBezTo>
                      <a:cubicBezTo>
                        <a:pt x="4023" y="307"/>
                        <a:pt x="3975" y="468"/>
                        <a:pt x="3975" y="636"/>
                      </a:cubicBezTo>
                      <a:lnTo>
                        <a:pt x="3975" y="3704"/>
                      </a:lnTo>
                      <a:cubicBezTo>
                        <a:pt x="3975" y="3874"/>
                        <a:pt x="4022" y="4041"/>
                        <a:pt x="4106" y="4161"/>
                      </a:cubicBezTo>
                      <a:cubicBezTo>
                        <a:pt x="4189" y="4281"/>
                        <a:pt x="4298" y="4340"/>
                        <a:pt x="4416" y="4340"/>
                      </a:cubicBezTo>
                      <a:lnTo>
                        <a:pt x="6549" y="4340"/>
                      </a:lnTo>
                      <a:cubicBezTo>
                        <a:pt x="6666" y="4340"/>
                        <a:pt x="6776" y="4281"/>
                        <a:pt x="6859" y="4161"/>
                      </a:cubicBezTo>
                      <a:cubicBezTo>
                        <a:pt x="6942" y="4041"/>
                        <a:pt x="6990" y="3874"/>
                        <a:pt x="6990" y="3704"/>
                      </a:cubicBezTo>
                      <a:lnTo>
                        <a:pt x="6990" y="636"/>
                      </a:lnTo>
                      <a:cubicBezTo>
                        <a:pt x="6990" y="466"/>
                        <a:pt x="6942" y="309"/>
                        <a:pt x="6859" y="189"/>
                      </a:cubicBezTo>
                      <a:cubicBezTo>
                        <a:pt x="6776" y="69"/>
                        <a:pt x="6666" y="0"/>
                        <a:pt x="6549" y="0"/>
                      </a:cubicBezTo>
                      <a:lnTo>
                        <a:pt x="4416" y="0"/>
                      </a:lnTo>
                      <a:close/>
                      <a:moveTo>
                        <a:pt x="4858" y="1271"/>
                      </a:moveTo>
                      <a:lnTo>
                        <a:pt x="6107" y="1271"/>
                      </a:lnTo>
                      <a:lnTo>
                        <a:pt x="6107" y="3069"/>
                      </a:lnTo>
                      <a:lnTo>
                        <a:pt x="4858" y="3069"/>
                      </a:lnTo>
                      <a:cubicBezTo>
                        <a:pt x="4858" y="3069"/>
                        <a:pt x="4858" y="1271"/>
                        <a:pt x="4858" y="1271"/>
                      </a:cubicBezTo>
                      <a:close/>
                      <a:moveTo>
                        <a:pt x="3174" y="5402"/>
                      </a:moveTo>
                      <a:cubicBezTo>
                        <a:pt x="2762" y="5402"/>
                        <a:pt x="2429" y="5892"/>
                        <a:pt x="2429" y="6485"/>
                      </a:cubicBezTo>
                      <a:lnTo>
                        <a:pt x="2429" y="9554"/>
                      </a:lnTo>
                      <a:cubicBezTo>
                        <a:pt x="2429" y="9721"/>
                        <a:pt x="2478" y="9882"/>
                        <a:pt x="2560" y="10001"/>
                      </a:cubicBezTo>
                      <a:cubicBezTo>
                        <a:pt x="2643" y="10119"/>
                        <a:pt x="2754" y="10189"/>
                        <a:pt x="2871" y="10189"/>
                      </a:cubicBezTo>
                      <a:lnTo>
                        <a:pt x="11165" y="10189"/>
                      </a:lnTo>
                      <a:cubicBezTo>
                        <a:pt x="11318" y="10189"/>
                        <a:pt x="11464" y="10069"/>
                        <a:pt x="11545" y="9881"/>
                      </a:cubicBezTo>
                      <a:cubicBezTo>
                        <a:pt x="11625" y="9694"/>
                        <a:pt x="11628" y="9464"/>
                        <a:pt x="11559" y="9266"/>
                      </a:cubicBezTo>
                      <a:lnTo>
                        <a:pt x="10427" y="5998"/>
                      </a:lnTo>
                      <a:cubicBezTo>
                        <a:pt x="10300" y="5635"/>
                        <a:pt x="10040" y="5402"/>
                        <a:pt x="9757" y="5402"/>
                      </a:cubicBezTo>
                      <a:lnTo>
                        <a:pt x="3174" y="5402"/>
                      </a:lnTo>
                      <a:close/>
                      <a:moveTo>
                        <a:pt x="3312" y="6674"/>
                      </a:moveTo>
                      <a:lnTo>
                        <a:pt x="9675" y="6674"/>
                      </a:lnTo>
                      <a:lnTo>
                        <a:pt x="10454" y="8918"/>
                      </a:lnTo>
                      <a:lnTo>
                        <a:pt x="3312" y="8918"/>
                      </a:lnTo>
                      <a:cubicBezTo>
                        <a:pt x="3312" y="8918"/>
                        <a:pt x="3312" y="6674"/>
                        <a:pt x="3312" y="6674"/>
                      </a:cubicBezTo>
                      <a:close/>
                      <a:moveTo>
                        <a:pt x="745" y="11123"/>
                      </a:moveTo>
                      <a:cubicBezTo>
                        <a:pt x="320" y="11126"/>
                        <a:pt x="0" y="11619"/>
                        <a:pt x="0" y="12195"/>
                      </a:cubicBezTo>
                      <a:cubicBezTo>
                        <a:pt x="0" y="12312"/>
                        <a:pt x="16" y="12433"/>
                        <a:pt x="41" y="12543"/>
                      </a:cubicBezTo>
                      <a:lnTo>
                        <a:pt x="1691" y="19673"/>
                      </a:lnTo>
                      <a:cubicBezTo>
                        <a:pt x="1958" y="20828"/>
                        <a:pt x="2708" y="21600"/>
                        <a:pt x="3554" y="21600"/>
                      </a:cubicBezTo>
                      <a:lnTo>
                        <a:pt x="14236" y="21600"/>
                      </a:lnTo>
                      <a:cubicBezTo>
                        <a:pt x="16616" y="21600"/>
                        <a:pt x="18807" y="19743"/>
                        <a:pt x="19957" y="16744"/>
                      </a:cubicBezTo>
                      <a:lnTo>
                        <a:pt x="21461" y="12821"/>
                      </a:lnTo>
                      <a:cubicBezTo>
                        <a:pt x="21553" y="12636"/>
                        <a:pt x="21600" y="12416"/>
                        <a:pt x="21599" y="12205"/>
                      </a:cubicBezTo>
                      <a:cubicBezTo>
                        <a:pt x="21598" y="11655"/>
                        <a:pt x="21294" y="11127"/>
                        <a:pt x="20854" y="11123"/>
                      </a:cubicBezTo>
                      <a:lnTo>
                        <a:pt x="745" y="11123"/>
                      </a:lnTo>
                      <a:close/>
                      <a:moveTo>
                        <a:pt x="883" y="12394"/>
                      </a:moveTo>
                      <a:lnTo>
                        <a:pt x="20557" y="12394"/>
                      </a:lnTo>
                      <a:cubicBezTo>
                        <a:pt x="20557" y="12394"/>
                        <a:pt x="19129" y="16128"/>
                        <a:pt x="19129" y="16128"/>
                      </a:cubicBezTo>
                      <a:cubicBezTo>
                        <a:pt x="18134" y="18722"/>
                        <a:pt x="16239" y="20329"/>
                        <a:pt x="14181" y="20329"/>
                      </a:cubicBezTo>
                      <a:lnTo>
                        <a:pt x="3499" y="20329"/>
                      </a:lnTo>
                      <a:cubicBezTo>
                        <a:pt x="3033" y="20329"/>
                        <a:pt x="2617" y="19902"/>
                        <a:pt x="2470" y="19266"/>
                      </a:cubicBezTo>
                      <a:lnTo>
                        <a:pt x="883" y="12394"/>
                      </a:lnTo>
                      <a:close/>
                      <a:moveTo>
                        <a:pt x="5272" y="14301"/>
                      </a:moveTo>
                      <a:cubicBezTo>
                        <a:pt x="4798" y="14301"/>
                        <a:pt x="4416" y="14859"/>
                        <a:pt x="4416" y="15542"/>
                      </a:cubicBezTo>
                      <a:cubicBezTo>
                        <a:pt x="4416" y="16225"/>
                        <a:pt x="4798" y="16774"/>
                        <a:pt x="5272" y="16774"/>
                      </a:cubicBezTo>
                      <a:cubicBezTo>
                        <a:pt x="5747" y="16774"/>
                        <a:pt x="6135" y="16225"/>
                        <a:pt x="6135" y="15542"/>
                      </a:cubicBezTo>
                      <a:cubicBezTo>
                        <a:pt x="6135" y="14859"/>
                        <a:pt x="5747" y="14301"/>
                        <a:pt x="5272" y="14301"/>
                      </a:cubicBezTo>
                      <a:close/>
                      <a:moveTo>
                        <a:pt x="8170" y="14301"/>
                      </a:moveTo>
                      <a:cubicBezTo>
                        <a:pt x="7695" y="14301"/>
                        <a:pt x="7308" y="14859"/>
                        <a:pt x="7308" y="15542"/>
                      </a:cubicBezTo>
                      <a:cubicBezTo>
                        <a:pt x="7308" y="16225"/>
                        <a:pt x="7695" y="16774"/>
                        <a:pt x="8170" y="16774"/>
                      </a:cubicBezTo>
                      <a:cubicBezTo>
                        <a:pt x="8645" y="16774"/>
                        <a:pt x="9026" y="16225"/>
                        <a:pt x="9026" y="15542"/>
                      </a:cubicBezTo>
                      <a:cubicBezTo>
                        <a:pt x="9026" y="14859"/>
                        <a:pt x="8645" y="14301"/>
                        <a:pt x="8170" y="14301"/>
                      </a:cubicBezTo>
                      <a:close/>
                      <a:moveTo>
                        <a:pt x="11062" y="14301"/>
                      </a:moveTo>
                      <a:cubicBezTo>
                        <a:pt x="10587" y="14301"/>
                        <a:pt x="10199" y="14859"/>
                        <a:pt x="10199" y="15542"/>
                      </a:cubicBezTo>
                      <a:cubicBezTo>
                        <a:pt x="10199" y="16225"/>
                        <a:pt x="10587" y="16774"/>
                        <a:pt x="11062" y="16774"/>
                      </a:cubicBezTo>
                      <a:cubicBezTo>
                        <a:pt x="11537" y="16774"/>
                        <a:pt x="11917" y="16225"/>
                        <a:pt x="11917" y="15542"/>
                      </a:cubicBezTo>
                      <a:cubicBezTo>
                        <a:pt x="11917" y="14859"/>
                        <a:pt x="11537" y="14301"/>
                        <a:pt x="11062" y="14301"/>
                      </a:cubicBezTo>
                      <a:close/>
                    </a:path>
                  </a:pathLst>
                </a:custGeom>
                <a:solidFill>
                  <a:srgbClr val="FFFFFF"/>
                </a:solidFill>
                <a:ln w="12700" cap="flat">
                  <a:noFill/>
                  <a:miter lim="400000"/>
                </a:ln>
                <a:effectLst/>
              </p:spPr>
              <p:txBody>
                <a:bodyPr anchor="ctr"/>
                <a:lstStyle/>
                <a:p>
                  <a:pPr algn="ctr"/>
                  <a:endParaRPr/>
                </a:p>
              </p:txBody>
            </p:sp>
          </p:grpSp>
        </p:grpSp>
        <p:cxnSp>
          <p:nvCxnSpPr>
            <p:cNvPr id="9" name="连接符: 肘形 8"/>
            <p:cNvCxnSpPr>
              <a:stCxn id="49" idx="7"/>
              <a:endCxn id="40" idx="1"/>
            </p:cNvCxnSpPr>
            <p:nvPr/>
          </p:nvCxnSpPr>
          <p:spPr>
            <a:xfrm flipV="1">
              <a:off x="4819873" y="2021702"/>
              <a:ext cx="1600163" cy="379026"/>
            </a:xfrm>
            <a:prstGeom prst="bentConnector3">
              <a:avLst/>
            </a:prstGeom>
            <a:ln w="127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连接符: 肘形 9"/>
            <p:cNvCxnSpPr>
              <a:stCxn id="49" idx="7"/>
              <a:endCxn id="36" idx="1"/>
            </p:cNvCxnSpPr>
            <p:nvPr/>
          </p:nvCxnSpPr>
          <p:spPr>
            <a:xfrm>
              <a:off x="4819873" y="2400728"/>
              <a:ext cx="1600163" cy="1206073"/>
            </a:xfrm>
            <a:prstGeom prst="bentConnector3">
              <a:avLst/>
            </a:prstGeom>
            <a:ln w="127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 name="连接符: 肘形 10"/>
            <p:cNvCxnSpPr>
              <a:stCxn id="49" idx="7"/>
              <a:endCxn id="42" idx="1"/>
            </p:cNvCxnSpPr>
            <p:nvPr/>
          </p:nvCxnSpPr>
          <p:spPr>
            <a:xfrm>
              <a:off x="4819873" y="2400728"/>
              <a:ext cx="1600163" cy="413524"/>
            </a:xfrm>
            <a:prstGeom prst="bentConnector3">
              <a:avLst/>
            </a:prstGeom>
            <a:ln w="127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连接符: 肘形 11"/>
            <p:cNvCxnSpPr>
              <a:stCxn id="49" idx="7"/>
              <a:endCxn id="38" idx="1"/>
            </p:cNvCxnSpPr>
            <p:nvPr/>
          </p:nvCxnSpPr>
          <p:spPr>
            <a:xfrm>
              <a:off x="4819873" y="2400728"/>
              <a:ext cx="1600163" cy="1998622"/>
            </a:xfrm>
            <a:prstGeom prst="bentConnector3">
              <a:avLst/>
            </a:prstGeom>
            <a:ln w="127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连接符: 肘形 12"/>
            <p:cNvCxnSpPr>
              <a:stCxn id="49" idx="7"/>
              <a:endCxn id="34" idx="1"/>
            </p:cNvCxnSpPr>
            <p:nvPr/>
          </p:nvCxnSpPr>
          <p:spPr>
            <a:xfrm>
              <a:off x="4819873" y="2400728"/>
              <a:ext cx="1600163" cy="2791171"/>
            </a:xfrm>
            <a:prstGeom prst="bentConnector3">
              <a:avLst/>
            </a:prstGeom>
            <a:ln w="12700">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39485" y="242124"/>
            <a:ext cx="4513943" cy="741104"/>
            <a:chOff x="1146629" y="1855531"/>
            <a:chExt cx="4513943" cy="741104"/>
          </a:xfrm>
        </p:grpSpPr>
        <p:sp>
          <p:nvSpPr>
            <p:cNvPr id="52" name="矩形 51"/>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3</a:t>
              </a:r>
              <a:endParaRPr lang="zh-CN" altLang="en-US" sz="4400" b="1" dirty="0"/>
            </a:p>
          </p:txBody>
        </p:sp>
        <p:grpSp>
          <p:nvGrpSpPr>
            <p:cNvPr id="53" name="组合 52"/>
            <p:cNvGrpSpPr/>
            <p:nvPr/>
          </p:nvGrpSpPr>
          <p:grpSpPr>
            <a:xfrm>
              <a:off x="1977957" y="1855531"/>
              <a:ext cx="3682615" cy="741104"/>
              <a:chOff x="1977957" y="1906767"/>
              <a:chExt cx="3682615" cy="741104"/>
            </a:xfrm>
          </p:grpSpPr>
          <p:sp>
            <p:nvSpPr>
              <p:cNvPr id="54" name="文本框 53"/>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55" name="文本框 54"/>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56" name="组合 55"/>
          <p:cNvGrpSpPr/>
          <p:nvPr/>
        </p:nvGrpSpPr>
        <p:grpSpPr>
          <a:xfrm>
            <a:off x="7207862" y="1675491"/>
            <a:ext cx="4288813" cy="681175"/>
            <a:chOff x="6302884" y="1678126"/>
            <a:chExt cx="4288813" cy="681175"/>
          </a:xfrm>
        </p:grpSpPr>
        <p:sp>
          <p:nvSpPr>
            <p:cNvPr id="57" name="矩形 56"/>
            <p:cNvSpPr/>
            <p:nvPr/>
          </p:nvSpPr>
          <p:spPr>
            <a:xfrm>
              <a:off x="6302884" y="2030750"/>
              <a:ext cx="4288813"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a:t>
              </a:r>
            </a:p>
          </p:txBody>
        </p:sp>
        <p:sp>
          <p:nvSpPr>
            <p:cNvPr id="58" name="矩形 57"/>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73" name="组合 72"/>
          <p:cNvGrpSpPr/>
          <p:nvPr/>
        </p:nvGrpSpPr>
        <p:grpSpPr>
          <a:xfrm>
            <a:off x="1326845" y="2119492"/>
            <a:ext cx="3493028" cy="3420884"/>
            <a:chOff x="1326845" y="2119492"/>
            <a:chExt cx="3493028" cy="3420884"/>
          </a:xfrm>
        </p:grpSpPr>
        <p:sp>
          <p:nvSpPr>
            <p:cNvPr id="5" name="任意多边形: 形状 4"/>
            <p:cNvSpPr/>
            <p:nvPr/>
          </p:nvSpPr>
          <p:spPr>
            <a:xfrm>
              <a:off x="2480458" y="2801840"/>
              <a:ext cx="1085170" cy="80496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3"/>
            </a:solidFill>
            <a:ln w="12700">
              <a:miter lim="400000"/>
            </a:ln>
          </p:spPr>
          <p:txBody>
            <a:bodyPr anchor="ctr"/>
            <a:lstStyle/>
            <a:p>
              <a:pPr algn="ctr"/>
              <a:endParaRPr/>
            </a:p>
          </p:txBody>
        </p:sp>
        <p:grpSp>
          <p:nvGrpSpPr>
            <p:cNvPr id="72" name="组合 71"/>
            <p:cNvGrpSpPr/>
            <p:nvPr/>
          </p:nvGrpSpPr>
          <p:grpSpPr>
            <a:xfrm>
              <a:off x="1326845" y="2119492"/>
              <a:ext cx="3493028" cy="3420884"/>
              <a:chOff x="1326845" y="2119492"/>
              <a:chExt cx="3493028" cy="3420884"/>
            </a:xfrm>
          </p:grpSpPr>
          <p:grpSp>
            <p:nvGrpSpPr>
              <p:cNvPr id="4" name="组合 3"/>
              <p:cNvGrpSpPr/>
              <p:nvPr/>
            </p:nvGrpSpPr>
            <p:grpSpPr>
              <a:xfrm>
                <a:off x="1326845" y="2119492"/>
                <a:ext cx="3493028" cy="3420884"/>
                <a:chOff x="6261100" y="3641726"/>
                <a:chExt cx="2951163" cy="2947988"/>
              </a:xfrm>
              <a:solidFill>
                <a:schemeClr val="accent3"/>
              </a:solidFill>
            </p:grpSpPr>
            <p:sp>
              <p:nvSpPr>
                <p:cNvPr id="44" name="任意多边形: 形状 43"/>
                <p:cNvSpPr>
                  <a:spLocks/>
                </p:cNvSpPr>
                <p:nvPr/>
              </p:nvSpPr>
              <p:spPr bwMode="auto">
                <a:xfrm>
                  <a:off x="7256463" y="4243389"/>
                  <a:ext cx="1949450" cy="2336800"/>
                </a:xfrm>
                <a:custGeom>
                  <a:avLst/>
                  <a:gdLst>
                    <a:gd name="T0" fmla="*/ 764 w 804"/>
                    <a:gd name="T1" fmla="*/ 744 h 964"/>
                    <a:gd name="T2" fmla="*/ 584 w 804"/>
                    <a:gd name="T3" fmla="*/ 924 h 964"/>
                    <a:gd name="T4" fmla="*/ 0 w 804"/>
                    <a:gd name="T5" fmla="*/ 924 h 964"/>
                    <a:gd name="T6" fmla="*/ 0 w 804"/>
                    <a:gd name="T7" fmla="*/ 964 h 964"/>
                    <a:gd name="T8" fmla="*/ 584 w 804"/>
                    <a:gd name="T9" fmla="*/ 964 h 964"/>
                    <a:gd name="T10" fmla="*/ 804 w 804"/>
                    <a:gd name="T11" fmla="*/ 744 h 964"/>
                    <a:gd name="T12" fmla="*/ 804 w 804"/>
                    <a:gd name="T13" fmla="*/ 0 h 964"/>
                    <a:gd name="T14" fmla="*/ 764 w 804"/>
                    <a:gd name="T15" fmla="*/ 0 h 964"/>
                    <a:gd name="T16" fmla="*/ 764 w 804"/>
                    <a:gd name="T17" fmla="*/ 74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64">
                      <a:moveTo>
                        <a:pt x="764" y="744"/>
                      </a:moveTo>
                      <a:cubicBezTo>
                        <a:pt x="764" y="843"/>
                        <a:pt x="683" y="924"/>
                        <a:pt x="584" y="924"/>
                      </a:cubicBezTo>
                      <a:cubicBezTo>
                        <a:pt x="0" y="924"/>
                        <a:pt x="0" y="924"/>
                        <a:pt x="0" y="924"/>
                      </a:cubicBezTo>
                      <a:cubicBezTo>
                        <a:pt x="0" y="964"/>
                        <a:pt x="0" y="964"/>
                        <a:pt x="0" y="964"/>
                      </a:cubicBezTo>
                      <a:cubicBezTo>
                        <a:pt x="584" y="964"/>
                        <a:pt x="584" y="964"/>
                        <a:pt x="584" y="964"/>
                      </a:cubicBezTo>
                      <a:cubicBezTo>
                        <a:pt x="705" y="964"/>
                        <a:pt x="804" y="865"/>
                        <a:pt x="804" y="744"/>
                      </a:cubicBezTo>
                      <a:cubicBezTo>
                        <a:pt x="804" y="0"/>
                        <a:pt x="804" y="0"/>
                        <a:pt x="804" y="0"/>
                      </a:cubicBezTo>
                      <a:cubicBezTo>
                        <a:pt x="764" y="0"/>
                        <a:pt x="764" y="0"/>
                        <a:pt x="764" y="0"/>
                      </a:cubicBezTo>
                      <a:lnTo>
                        <a:pt x="764" y="7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p:cNvSpPr>
                  <a:spLocks/>
                </p:cNvSpPr>
                <p:nvPr/>
              </p:nvSpPr>
              <p:spPr bwMode="auto">
                <a:xfrm>
                  <a:off x="6267450" y="3641726"/>
                  <a:ext cx="1949450" cy="2376488"/>
                </a:xfrm>
                <a:custGeom>
                  <a:avLst/>
                  <a:gdLst>
                    <a:gd name="T0" fmla="*/ 40 w 804"/>
                    <a:gd name="T1" fmla="*/ 220 h 980"/>
                    <a:gd name="T2" fmla="*/ 220 w 804"/>
                    <a:gd name="T3" fmla="*/ 40 h 980"/>
                    <a:gd name="T4" fmla="*/ 804 w 804"/>
                    <a:gd name="T5" fmla="*/ 40 h 980"/>
                    <a:gd name="T6" fmla="*/ 804 w 804"/>
                    <a:gd name="T7" fmla="*/ 0 h 980"/>
                    <a:gd name="T8" fmla="*/ 220 w 804"/>
                    <a:gd name="T9" fmla="*/ 0 h 980"/>
                    <a:gd name="T10" fmla="*/ 0 w 804"/>
                    <a:gd name="T11" fmla="*/ 220 h 980"/>
                    <a:gd name="T12" fmla="*/ 0 w 804"/>
                    <a:gd name="T13" fmla="*/ 980 h 980"/>
                    <a:gd name="T14" fmla="*/ 40 w 804"/>
                    <a:gd name="T15" fmla="*/ 980 h 980"/>
                    <a:gd name="T16" fmla="*/ 40 w 804"/>
                    <a:gd name="T17" fmla="*/ 22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80">
                      <a:moveTo>
                        <a:pt x="40" y="220"/>
                      </a:moveTo>
                      <a:cubicBezTo>
                        <a:pt x="40" y="121"/>
                        <a:pt x="121" y="40"/>
                        <a:pt x="220" y="40"/>
                      </a:cubicBezTo>
                      <a:cubicBezTo>
                        <a:pt x="804" y="40"/>
                        <a:pt x="804" y="40"/>
                        <a:pt x="804" y="40"/>
                      </a:cubicBezTo>
                      <a:cubicBezTo>
                        <a:pt x="804" y="0"/>
                        <a:pt x="804" y="0"/>
                        <a:pt x="804" y="0"/>
                      </a:cubicBezTo>
                      <a:cubicBezTo>
                        <a:pt x="220" y="0"/>
                        <a:pt x="220" y="0"/>
                        <a:pt x="220" y="0"/>
                      </a:cubicBezTo>
                      <a:cubicBezTo>
                        <a:pt x="99" y="0"/>
                        <a:pt x="0" y="99"/>
                        <a:pt x="0" y="220"/>
                      </a:cubicBezTo>
                      <a:cubicBezTo>
                        <a:pt x="0" y="980"/>
                        <a:pt x="0" y="980"/>
                        <a:pt x="0" y="980"/>
                      </a:cubicBezTo>
                      <a:cubicBezTo>
                        <a:pt x="40" y="980"/>
                        <a:pt x="40" y="980"/>
                        <a:pt x="40" y="980"/>
                      </a:cubicBezTo>
                      <a:lnTo>
                        <a:pt x="40"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p:cNvSpPr>
                  <a:spLocks/>
                </p:cNvSpPr>
                <p:nvPr/>
              </p:nvSpPr>
              <p:spPr bwMode="auto">
                <a:xfrm>
                  <a:off x="6745288" y="6110289"/>
                  <a:ext cx="412750" cy="479425"/>
                </a:xfrm>
                <a:custGeom>
                  <a:avLst/>
                  <a:gdLst>
                    <a:gd name="T0" fmla="*/ 170 w 170"/>
                    <a:gd name="T1" fmla="*/ 111 h 198"/>
                    <a:gd name="T2" fmla="*/ 147 w 170"/>
                    <a:gd name="T3" fmla="*/ 52 h 198"/>
                    <a:gd name="T4" fmla="*/ 87 w 170"/>
                    <a:gd name="T5" fmla="*/ 26 h 198"/>
                    <a:gd name="T6" fmla="*/ 87 w 170"/>
                    <a:gd name="T7" fmla="*/ 0 h 198"/>
                    <a:gd name="T8" fmla="*/ 24 w 170"/>
                    <a:gd name="T9" fmla="*/ 41 h 198"/>
                    <a:gd name="T10" fmla="*/ 0 w 170"/>
                    <a:gd name="T11" fmla="*/ 110 h 198"/>
                    <a:gd name="T12" fmla="*/ 24 w 170"/>
                    <a:gd name="T13" fmla="*/ 173 h 198"/>
                    <a:gd name="T14" fmla="*/ 84 w 170"/>
                    <a:gd name="T15" fmla="*/ 198 h 198"/>
                    <a:gd name="T16" fmla="*/ 145 w 170"/>
                    <a:gd name="T17" fmla="*/ 173 h 198"/>
                    <a:gd name="T18" fmla="*/ 170 w 170"/>
                    <a:gd name="T19" fmla="*/ 11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70" y="111"/>
                      </a:moveTo>
                      <a:cubicBezTo>
                        <a:pt x="170" y="87"/>
                        <a:pt x="162" y="68"/>
                        <a:pt x="147" y="52"/>
                      </a:cubicBezTo>
                      <a:cubicBezTo>
                        <a:pt x="132" y="36"/>
                        <a:pt x="111" y="28"/>
                        <a:pt x="87" y="26"/>
                      </a:cubicBezTo>
                      <a:cubicBezTo>
                        <a:pt x="87" y="0"/>
                        <a:pt x="87" y="0"/>
                        <a:pt x="87" y="0"/>
                      </a:cubicBezTo>
                      <a:cubicBezTo>
                        <a:pt x="59" y="7"/>
                        <a:pt x="39" y="21"/>
                        <a:pt x="24" y="41"/>
                      </a:cubicBezTo>
                      <a:cubicBezTo>
                        <a:pt x="8" y="61"/>
                        <a:pt x="0" y="84"/>
                        <a:pt x="0" y="110"/>
                      </a:cubicBezTo>
                      <a:cubicBezTo>
                        <a:pt x="0" y="135"/>
                        <a:pt x="8" y="156"/>
                        <a:pt x="24" y="173"/>
                      </a:cubicBezTo>
                      <a:cubicBezTo>
                        <a:pt x="41" y="190"/>
                        <a:pt x="60" y="198"/>
                        <a:pt x="84" y="198"/>
                      </a:cubicBezTo>
                      <a:cubicBezTo>
                        <a:pt x="109" y="198"/>
                        <a:pt x="129" y="190"/>
                        <a:pt x="145" y="173"/>
                      </a:cubicBezTo>
                      <a:cubicBezTo>
                        <a:pt x="162" y="156"/>
                        <a:pt x="170" y="136"/>
                        <a:pt x="17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p:cNvSpPr>
                  <a:spLocks/>
                </p:cNvSpPr>
                <p:nvPr/>
              </p:nvSpPr>
              <p:spPr bwMode="auto">
                <a:xfrm>
                  <a:off x="6261100" y="6110289"/>
                  <a:ext cx="411163" cy="479425"/>
                </a:xfrm>
                <a:custGeom>
                  <a:avLst/>
                  <a:gdLst>
                    <a:gd name="T0" fmla="*/ 146 w 170"/>
                    <a:gd name="T1" fmla="*/ 173 h 198"/>
                    <a:gd name="T2" fmla="*/ 170 w 170"/>
                    <a:gd name="T3" fmla="*/ 111 h 198"/>
                    <a:gd name="T4" fmla="*/ 147 w 170"/>
                    <a:gd name="T5" fmla="*/ 52 h 198"/>
                    <a:gd name="T6" fmla="*/ 87 w 170"/>
                    <a:gd name="T7" fmla="*/ 26 h 198"/>
                    <a:gd name="T8" fmla="*/ 87 w 170"/>
                    <a:gd name="T9" fmla="*/ 0 h 198"/>
                    <a:gd name="T10" fmla="*/ 24 w 170"/>
                    <a:gd name="T11" fmla="*/ 41 h 198"/>
                    <a:gd name="T12" fmla="*/ 0 w 170"/>
                    <a:gd name="T13" fmla="*/ 110 h 198"/>
                    <a:gd name="T14" fmla="*/ 25 w 170"/>
                    <a:gd name="T15" fmla="*/ 173 h 198"/>
                    <a:gd name="T16" fmla="*/ 84 w 170"/>
                    <a:gd name="T17" fmla="*/ 198 h 198"/>
                    <a:gd name="T18" fmla="*/ 146 w 170"/>
                    <a:gd name="T19" fmla="*/ 1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46" y="173"/>
                      </a:moveTo>
                      <a:cubicBezTo>
                        <a:pt x="162" y="156"/>
                        <a:pt x="170" y="136"/>
                        <a:pt x="170" y="111"/>
                      </a:cubicBezTo>
                      <a:cubicBezTo>
                        <a:pt x="170" y="87"/>
                        <a:pt x="162" y="68"/>
                        <a:pt x="147" y="52"/>
                      </a:cubicBezTo>
                      <a:cubicBezTo>
                        <a:pt x="132" y="36"/>
                        <a:pt x="111" y="28"/>
                        <a:pt x="87" y="26"/>
                      </a:cubicBezTo>
                      <a:cubicBezTo>
                        <a:pt x="87" y="0"/>
                        <a:pt x="87" y="0"/>
                        <a:pt x="87" y="0"/>
                      </a:cubicBezTo>
                      <a:cubicBezTo>
                        <a:pt x="63" y="7"/>
                        <a:pt x="40" y="21"/>
                        <a:pt x="24" y="41"/>
                      </a:cubicBezTo>
                      <a:cubicBezTo>
                        <a:pt x="8" y="61"/>
                        <a:pt x="0" y="84"/>
                        <a:pt x="0" y="110"/>
                      </a:cubicBezTo>
                      <a:cubicBezTo>
                        <a:pt x="0" y="135"/>
                        <a:pt x="9" y="156"/>
                        <a:pt x="25" y="173"/>
                      </a:cubicBezTo>
                      <a:cubicBezTo>
                        <a:pt x="41" y="190"/>
                        <a:pt x="61" y="198"/>
                        <a:pt x="84" y="198"/>
                      </a:cubicBezTo>
                      <a:cubicBezTo>
                        <a:pt x="109" y="198"/>
                        <a:pt x="129" y="190"/>
                        <a:pt x="146"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p:cNvSpPr>
                  <a:spLocks/>
                </p:cNvSpPr>
                <p:nvPr/>
              </p:nvSpPr>
              <p:spPr bwMode="auto">
                <a:xfrm>
                  <a:off x="8315325" y="3670301"/>
                  <a:ext cx="896938" cy="481013"/>
                </a:xfrm>
                <a:custGeom>
                  <a:avLst/>
                  <a:gdLst>
                    <a:gd name="T0" fmla="*/ 146 w 370"/>
                    <a:gd name="T1" fmla="*/ 157 h 198"/>
                    <a:gd name="T2" fmla="*/ 83 w 370"/>
                    <a:gd name="T3" fmla="*/ 198 h 198"/>
                    <a:gd name="T4" fmla="*/ 83 w 370"/>
                    <a:gd name="T5" fmla="*/ 172 h 198"/>
                    <a:gd name="T6" fmla="*/ 23 w 370"/>
                    <a:gd name="T7" fmla="*/ 146 h 198"/>
                    <a:gd name="T8" fmla="*/ 0 w 370"/>
                    <a:gd name="T9" fmla="*/ 87 h 198"/>
                    <a:gd name="T10" fmla="*/ 25 w 370"/>
                    <a:gd name="T11" fmla="*/ 25 h 198"/>
                    <a:gd name="T12" fmla="*/ 86 w 370"/>
                    <a:gd name="T13" fmla="*/ 0 h 198"/>
                    <a:gd name="T14" fmla="*/ 146 w 370"/>
                    <a:gd name="T15" fmla="*/ 25 h 198"/>
                    <a:gd name="T16" fmla="*/ 170 w 370"/>
                    <a:gd name="T17" fmla="*/ 88 h 198"/>
                    <a:gd name="T18" fmla="*/ 146 w 370"/>
                    <a:gd name="T19" fmla="*/ 157 h 198"/>
                    <a:gd name="T20" fmla="*/ 346 w 370"/>
                    <a:gd name="T21" fmla="*/ 157 h 198"/>
                    <a:gd name="T22" fmla="*/ 283 w 370"/>
                    <a:gd name="T23" fmla="*/ 198 h 198"/>
                    <a:gd name="T24" fmla="*/ 283 w 370"/>
                    <a:gd name="T25" fmla="*/ 172 h 198"/>
                    <a:gd name="T26" fmla="*/ 223 w 370"/>
                    <a:gd name="T27" fmla="*/ 146 h 198"/>
                    <a:gd name="T28" fmla="*/ 200 w 370"/>
                    <a:gd name="T29" fmla="*/ 87 h 198"/>
                    <a:gd name="T30" fmla="*/ 224 w 370"/>
                    <a:gd name="T31" fmla="*/ 25 h 198"/>
                    <a:gd name="T32" fmla="*/ 286 w 370"/>
                    <a:gd name="T33" fmla="*/ 0 h 198"/>
                    <a:gd name="T34" fmla="*/ 345 w 370"/>
                    <a:gd name="T35" fmla="*/ 25 h 198"/>
                    <a:gd name="T36" fmla="*/ 370 w 370"/>
                    <a:gd name="T37" fmla="*/ 88 h 198"/>
                    <a:gd name="T38" fmla="*/ 346 w 370"/>
                    <a:gd name="T39" fmla="*/ 15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0" h="198">
                      <a:moveTo>
                        <a:pt x="146" y="157"/>
                      </a:moveTo>
                      <a:cubicBezTo>
                        <a:pt x="131" y="177"/>
                        <a:pt x="111" y="191"/>
                        <a:pt x="83" y="198"/>
                      </a:cubicBezTo>
                      <a:cubicBezTo>
                        <a:pt x="83" y="172"/>
                        <a:pt x="83" y="172"/>
                        <a:pt x="83" y="172"/>
                      </a:cubicBezTo>
                      <a:cubicBezTo>
                        <a:pt x="59" y="170"/>
                        <a:pt x="39" y="162"/>
                        <a:pt x="23" y="146"/>
                      </a:cubicBezTo>
                      <a:cubicBezTo>
                        <a:pt x="8" y="130"/>
                        <a:pt x="0" y="111"/>
                        <a:pt x="0" y="87"/>
                      </a:cubicBezTo>
                      <a:cubicBezTo>
                        <a:pt x="0" y="62"/>
                        <a:pt x="8" y="42"/>
                        <a:pt x="25" y="25"/>
                      </a:cubicBezTo>
                      <a:cubicBezTo>
                        <a:pt x="41" y="8"/>
                        <a:pt x="61" y="0"/>
                        <a:pt x="86" y="0"/>
                      </a:cubicBezTo>
                      <a:cubicBezTo>
                        <a:pt x="110" y="0"/>
                        <a:pt x="129" y="8"/>
                        <a:pt x="146" y="25"/>
                      </a:cubicBezTo>
                      <a:cubicBezTo>
                        <a:pt x="162" y="42"/>
                        <a:pt x="170" y="63"/>
                        <a:pt x="170" y="88"/>
                      </a:cubicBezTo>
                      <a:cubicBezTo>
                        <a:pt x="170" y="114"/>
                        <a:pt x="162" y="137"/>
                        <a:pt x="146" y="157"/>
                      </a:cubicBezTo>
                      <a:close/>
                      <a:moveTo>
                        <a:pt x="346" y="157"/>
                      </a:moveTo>
                      <a:cubicBezTo>
                        <a:pt x="330" y="177"/>
                        <a:pt x="307" y="191"/>
                        <a:pt x="283" y="198"/>
                      </a:cubicBezTo>
                      <a:cubicBezTo>
                        <a:pt x="283" y="172"/>
                        <a:pt x="283" y="172"/>
                        <a:pt x="283" y="172"/>
                      </a:cubicBezTo>
                      <a:cubicBezTo>
                        <a:pt x="259" y="170"/>
                        <a:pt x="238" y="162"/>
                        <a:pt x="223" y="146"/>
                      </a:cubicBezTo>
                      <a:cubicBezTo>
                        <a:pt x="208" y="130"/>
                        <a:pt x="200" y="111"/>
                        <a:pt x="200" y="87"/>
                      </a:cubicBezTo>
                      <a:cubicBezTo>
                        <a:pt x="200" y="62"/>
                        <a:pt x="208" y="42"/>
                        <a:pt x="224" y="25"/>
                      </a:cubicBezTo>
                      <a:cubicBezTo>
                        <a:pt x="241" y="8"/>
                        <a:pt x="261" y="0"/>
                        <a:pt x="286" y="0"/>
                      </a:cubicBezTo>
                      <a:cubicBezTo>
                        <a:pt x="309" y="0"/>
                        <a:pt x="329" y="8"/>
                        <a:pt x="345" y="25"/>
                      </a:cubicBezTo>
                      <a:cubicBezTo>
                        <a:pt x="361" y="42"/>
                        <a:pt x="370" y="63"/>
                        <a:pt x="370" y="88"/>
                      </a:cubicBezTo>
                      <a:cubicBezTo>
                        <a:pt x="370" y="114"/>
                        <a:pt x="362" y="137"/>
                        <a:pt x="346"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p:cNvSpPr>
                  <a:spLocks/>
                </p:cNvSpPr>
                <p:nvPr/>
              </p:nvSpPr>
              <p:spPr bwMode="auto">
                <a:xfrm>
                  <a:off x="8801100" y="3670301"/>
                  <a:ext cx="411163" cy="481013"/>
                </a:xfrm>
                <a:custGeom>
                  <a:avLst/>
                  <a:gdLst>
                    <a:gd name="T0" fmla="*/ 86 w 170"/>
                    <a:gd name="T1" fmla="*/ 0 h 198"/>
                    <a:gd name="T2" fmla="*/ 24 w 170"/>
                    <a:gd name="T3" fmla="*/ 25 h 198"/>
                    <a:gd name="T4" fmla="*/ 0 w 170"/>
                    <a:gd name="T5" fmla="*/ 87 h 198"/>
                    <a:gd name="T6" fmla="*/ 23 w 170"/>
                    <a:gd name="T7" fmla="*/ 146 h 198"/>
                    <a:gd name="T8" fmla="*/ 83 w 170"/>
                    <a:gd name="T9" fmla="*/ 172 h 198"/>
                    <a:gd name="T10" fmla="*/ 83 w 170"/>
                    <a:gd name="T11" fmla="*/ 198 h 198"/>
                    <a:gd name="T12" fmla="*/ 146 w 170"/>
                    <a:gd name="T13" fmla="*/ 157 h 198"/>
                    <a:gd name="T14" fmla="*/ 170 w 170"/>
                    <a:gd name="T15" fmla="*/ 88 h 198"/>
                    <a:gd name="T16" fmla="*/ 145 w 170"/>
                    <a:gd name="T17" fmla="*/ 25 h 198"/>
                    <a:gd name="T18" fmla="*/ 86 w 170"/>
                    <a:gd name="T19"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86" y="0"/>
                      </a:moveTo>
                      <a:cubicBezTo>
                        <a:pt x="61" y="0"/>
                        <a:pt x="41" y="8"/>
                        <a:pt x="24" y="25"/>
                      </a:cubicBezTo>
                      <a:cubicBezTo>
                        <a:pt x="8" y="42"/>
                        <a:pt x="0" y="62"/>
                        <a:pt x="0" y="87"/>
                      </a:cubicBezTo>
                      <a:cubicBezTo>
                        <a:pt x="0" y="111"/>
                        <a:pt x="8" y="130"/>
                        <a:pt x="23" y="146"/>
                      </a:cubicBezTo>
                      <a:cubicBezTo>
                        <a:pt x="38" y="162"/>
                        <a:pt x="59" y="170"/>
                        <a:pt x="83" y="172"/>
                      </a:cubicBezTo>
                      <a:cubicBezTo>
                        <a:pt x="83" y="198"/>
                        <a:pt x="83" y="198"/>
                        <a:pt x="83" y="198"/>
                      </a:cubicBezTo>
                      <a:cubicBezTo>
                        <a:pt x="107" y="191"/>
                        <a:pt x="130" y="177"/>
                        <a:pt x="146" y="157"/>
                      </a:cubicBezTo>
                      <a:cubicBezTo>
                        <a:pt x="162" y="137"/>
                        <a:pt x="170" y="114"/>
                        <a:pt x="170" y="88"/>
                      </a:cubicBezTo>
                      <a:cubicBezTo>
                        <a:pt x="170" y="63"/>
                        <a:pt x="162" y="42"/>
                        <a:pt x="145" y="25"/>
                      </a:cubicBezTo>
                      <a:cubicBezTo>
                        <a:pt x="129" y="8"/>
                        <a:pt x="109"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p:cNvSpPr>
                  <a:spLocks/>
                </p:cNvSpPr>
                <p:nvPr/>
              </p:nvSpPr>
              <p:spPr bwMode="auto">
                <a:xfrm>
                  <a:off x="8315325" y="3670301"/>
                  <a:ext cx="412750" cy="481013"/>
                </a:xfrm>
                <a:custGeom>
                  <a:avLst/>
                  <a:gdLst>
                    <a:gd name="T0" fmla="*/ 146 w 170"/>
                    <a:gd name="T1" fmla="*/ 25 h 198"/>
                    <a:gd name="T2" fmla="*/ 86 w 170"/>
                    <a:gd name="T3" fmla="*/ 0 h 198"/>
                    <a:gd name="T4" fmla="*/ 25 w 170"/>
                    <a:gd name="T5" fmla="*/ 25 h 198"/>
                    <a:gd name="T6" fmla="*/ 0 w 170"/>
                    <a:gd name="T7" fmla="*/ 87 h 198"/>
                    <a:gd name="T8" fmla="*/ 23 w 170"/>
                    <a:gd name="T9" fmla="*/ 146 h 198"/>
                    <a:gd name="T10" fmla="*/ 83 w 170"/>
                    <a:gd name="T11" fmla="*/ 172 h 198"/>
                    <a:gd name="T12" fmla="*/ 83 w 170"/>
                    <a:gd name="T13" fmla="*/ 198 h 198"/>
                    <a:gd name="T14" fmla="*/ 146 w 170"/>
                    <a:gd name="T15" fmla="*/ 157 h 198"/>
                    <a:gd name="T16" fmla="*/ 170 w 170"/>
                    <a:gd name="T17" fmla="*/ 88 h 198"/>
                    <a:gd name="T18" fmla="*/ 146 w 170"/>
                    <a:gd name="T19" fmla="*/ 2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198">
                      <a:moveTo>
                        <a:pt x="146" y="25"/>
                      </a:moveTo>
                      <a:cubicBezTo>
                        <a:pt x="129" y="8"/>
                        <a:pt x="110" y="0"/>
                        <a:pt x="86" y="0"/>
                      </a:cubicBezTo>
                      <a:cubicBezTo>
                        <a:pt x="61" y="0"/>
                        <a:pt x="41" y="8"/>
                        <a:pt x="25" y="25"/>
                      </a:cubicBezTo>
                      <a:cubicBezTo>
                        <a:pt x="8" y="42"/>
                        <a:pt x="0" y="62"/>
                        <a:pt x="0" y="87"/>
                      </a:cubicBezTo>
                      <a:cubicBezTo>
                        <a:pt x="0" y="111"/>
                        <a:pt x="8" y="130"/>
                        <a:pt x="23" y="146"/>
                      </a:cubicBezTo>
                      <a:cubicBezTo>
                        <a:pt x="39" y="162"/>
                        <a:pt x="59" y="170"/>
                        <a:pt x="83" y="172"/>
                      </a:cubicBezTo>
                      <a:cubicBezTo>
                        <a:pt x="83" y="198"/>
                        <a:pt x="83" y="198"/>
                        <a:pt x="83" y="198"/>
                      </a:cubicBezTo>
                      <a:cubicBezTo>
                        <a:pt x="111" y="191"/>
                        <a:pt x="131" y="177"/>
                        <a:pt x="146" y="157"/>
                      </a:cubicBezTo>
                      <a:cubicBezTo>
                        <a:pt x="162" y="137"/>
                        <a:pt x="170" y="114"/>
                        <a:pt x="170" y="88"/>
                      </a:cubicBezTo>
                      <a:cubicBezTo>
                        <a:pt x="170" y="63"/>
                        <a:pt x="162" y="42"/>
                        <a:pt x="14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59" name="矩形 58"/>
              <p:cNvSpPr/>
              <p:nvPr/>
            </p:nvSpPr>
            <p:spPr>
              <a:xfrm>
                <a:off x="1927116" y="3887519"/>
                <a:ext cx="2241974"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accent3"/>
                    </a:solidFill>
                  </a:rPr>
                  <a:t>标题文字添加</a:t>
                </a:r>
              </a:p>
            </p:txBody>
          </p:sp>
        </p:grpSp>
      </p:grpSp>
      <p:grpSp>
        <p:nvGrpSpPr>
          <p:cNvPr id="60" name="组合 59"/>
          <p:cNvGrpSpPr/>
          <p:nvPr/>
        </p:nvGrpSpPr>
        <p:grpSpPr>
          <a:xfrm>
            <a:off x="7207862" y="2473663"/>
            <a:ext cx="4288813" cy="681175"/>
            <a:chOff x="6302884" y="1678126"/>
            <a:chExt cx="4288813" cy="681175"/>
          </a:xfrm>
        </p:grpSpPr>
        <p:sp>
          <p:nvSpPr>
            <p:cNvPr id="61" name="矩形 60"/>
            <p:cNvSpPr/>
            <p:nvPr/>
          </p:nvSpPr>
          <p:spPr>
            <a:xfrm>
              <a:off x="6302884" y="2030750"/>
              <a:ext cx="4288813"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a:t>
              </a:r>
            </a:p>
          </p:txBody>
        </p:sp>
        <p:sp>
          <p:nvSpPr>
            <p:cNvPr id="62" name="矩形 61"/>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63" name="组合 62"/>
          <p:cNvGrpSpPr/>
          <p:nvPr/>
        </p:nvGrpSpPr>
        <p:grpSpPr>
          <a:xfrm>
            <a:off x="7207862" y="3271835"/>
            <a:ext cx="4288813" cy="681175"/>
            <a:chOff x="6302884" y="1678126"/>
            <a:chExt cx="4288813" cy="681175"/>
          </a:xfrm>
        </p:grpSpPr>
        <p:sp>
          <p:nvSpPr>
            <p:cNvPr id="64" name="矩形 63"/>
            <p:cNvSpPr/>
            <p:nvPr/>
          </p:nvSpPr>
          <p:spPr>
            <a:xfrm>
              <a:off x="6302884" y="2030750"/>
              <a:ext cx="4288813"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a:t>
              </a:r>
            </a:p>
          </p:txBody>
        </p:sp>
        <p:sp>
          <p:nvSpPr>
            <p:cNvPr id="65" name="矩形 64"/>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66" name="组合 65"/>
          <p:cNvGrpSpPr/>
          <p:nvPr/>
        </p:nvGrpSpPr>
        <p:grpSpPr>
          <a:xfrm>
            <a:off x="7207862" y="4070007"/>
            <a:ext cx="4288813" cy="681175"/>
            <a:chOff x="6302884" y="1678126"/>
            <a:chExt cx="4288813" cy="681175"/>
          </a:xfrm>
        </p:grpSpPr>
        <p:sp>
          <p:nvSpPr>
            <p:cNvPr id="67" name="矩形 66"/>
            <p:cNvSpPr/>
            <p:nvPr/>
          </p:nvSpPr>
          <p:spPr>
            <a:xfrm>
              <a:off x="6302884" y="2030750"/>
              <a:ext cx="4288813"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a:t>
              </a:r>
            </a:p>
          </p:txBody>
        </p:sp>
        <p:sp>
          <p:nvSpPr>
            <p:cNvPr id="68" name="矩形 67"/>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69" name="组合 68"/>
          <p:cNvGrpSpPr/>
          <p:nvPr/>
        </p:nvGrpSpPr>
        <p:grpSpPr>
          <a:xfrm>
            <a:off x="7207862" y="4868179"/>
            <a:ext cx="4288813" cy="681175"/>
            <a:chOff x="6302884" y="1678126"/>
            <a:chExt cx="4288813" cy="681175"/>
          </a:xfrm>
        </p:grpSpPr>
        <p:sp>
          <p:nvSpPr>
            <p:cNvPr id="70" name="矩形 69"/>
            <p:cNvSpPr/>
            <p:nvPr/>
          </p:nvSpPr>
          <p:spPr>
            <a:xfrm>
              <a:off x="6302884" y="2030750"/>
              <a:ext cx="4288813" cy="328551"/>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a:t>
              </a:r>
            </a:p>
          </p:txBody>
        </p:sp>
        <p:sp>
          <p:nvSpPr>
            <p:cNvPr id="71" name="矩形 7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77335452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1000" fill="hold"/>
                                            <p:tgtEl>
                                              <p:spTgt spid="73"/>
                                            </p:tgtEl>
                                            <p:attrNameLst>
                                              <p:attrName>ppt_w</p:attrName>
                                            </p:attrNameLst>
                                          </p:cBhvr>
                                          <p:tavLst>
                                            <p:tav tm="0">
                                              <p:val>
                                                <p:fltVal val="0"/>
                                              </p:val>
                                            </p:tav>
                                            <p:tav tm="100000">
                                              <p:val>
                                                <p:strVal val="#ppt_w"/>
                                              </p:val>
                                            </p:tav>
                                          </p:tavLst>
                                        </p:anim>
                                        <p:anim calcmode="lin" valueType="num">
                                          <p:cBhvr>
                                            <p:cTn id="8" dur="1000" fill="hold"/>
                                            <p:tgtEl>
                                              <p:spTgt spid="73"/>
                                            </p:tgtEl>
                                            <p:attrNameLst>
                                              <p:attrName>ppt_h</p:attrName>
                                            </p:attrNameLst>
                                          </p:cBhvr>
                                          <p:tavLst>
                                            <p:tav tm="0">
                                              <p:val>
                                                <p:fltVal val="0"/>
                                              </p:val>
                                            </p:tav>
                                            <p:tav tm="100000">
                                              <p:val>
                                                <p:strVal val="#ppt_h"/>
                                              </p:val>
                                            </p:tav>
                                          </p:tavLst>
                                        </p:anim>
                                        <p:anim calcmode="lin" valueType="num">
                                          <p:cBhvr>
                                            <p:cTn id="9" dur="1000" fill="hold"/>
                                            <p:tgtEl>
                                              <p:spTgt spid="73"/>
                                            </p:tgtEl>
                                            <p:attrNameLst>
                                              <p:attrName>style.rotation</p:attrName>
                                            </p:attrNameLst>
                                          </p:cBhvr>
                                          <p:tavLst>
                                            <p:tav tm="0">
                                              <p:val>
                                                <p:fltVal val="90"/>
                                              </p:val>
                                            </p:tav>
                                            <p:tav tm="100000">
                                              <p:val>
                                                <p:fltVal val="0"/>
                                              </p:val>
                                            </p:tav>
                                          </p:tavLst>
                                        </p:anim>
                                        <p:animEffect transition="in" filter="fade">
                                          <p:cBhvr>
                                            <p:cTn id="10" dur="1000"/>
                                            <p:tgtEl>
                                              <p:spTgt spid="7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74"/>
                                            </p:tgtEl>
                                            <p:attrNameLst>
                                              <p:attrName>style.visibility</p:attrName>
                                            </p:attrNameLst>
                                          </p:cBhvr>
                                          <p:to>
                                            <p:strVal val="visible"/>
                                          </p:to>
                                        </p:set>
                                        <p:animEffect transition="in" filter="wipe(left)">
                                          <p:cBhvr>
                                            <p:cTn id="14" dur="500"/>
                                            <p:tgtEl>
                                              <p:spTgt spid="74"/>
                                            </p:tgtEl>
                                          </p:cBhvr>
                                        </p:animEffect>
                                      </p:childTnLst>
                                    </p:cTn>
                                  </p:par>
                                </p:childTnLst>
                              </p:cTn>
                            </p:par>
                            <p:par>
                              <p:cTn id="15" fill="hold">
                                <p:stCondLst>
                                  <p:cond delay="1500"/>
                                </p:stCondLst>
                                <p:childTnLst>
                                  <p:par>
                                    <p:cTn id="16" presetID="2" presetClass="entr" presetSubtype="3" fill="hold" nodeType="afterEffect" p14:presetBounceEnd="60000">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14:bounceEnd="60000">
                                          <p:cBhvr additive="base">
                                            <p:cTn id="18" dur="10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19" dur="10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14:presetBounceEnd="60000">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14:bounceEnd="60000">
                                          <p:cBhvr additive="base">
                                            <p:cTn id="22" dur="1000" fill="hold"/>
                                            <p:tgtEl>
                                              <p:spTgt spid="60"/>
                                            </p:tgtEl>
                                            <p:attrNameLst>
                                              <p:attrName>ppt_x</p:attrName>
                                            </p:attrNameLst>
                                          </p:cBhvr>
                                          <p:tavLst>
                                            <p:tav tm="0">
                                              <p:val>
                                                <p:strVal val="1+#ppt_w/2"/>
                                              </p:val>
                                            </p:tav>
                                            <p:tav tm="100000">
                                              <p:val>
                                                <p:strVal val="#ppt_x"/>
                                              </p:val>
                                            </p:tav>
                                          </p:tavLst>
                                        </p:anim>
                                        <p:anim calcmode="lin" valueType="num" p14:bounceEnd="60000">
                                          <p:cBhvr additive="base">
                                            <p:cTn id="23" dur="1000" fill="hold"/>
                                            <p:tgtEl>
                                              <p:spTgt spid="60"/>
                                            </p:tgtEl>
                                            <p:attrNameLst>
                                              <p:attrName>ppt_y</p:attrName>
                                            </p:attrNameLst>
                                          </p:cBhvr>
                                          <p:tavLst>
                                            <p:tav tm="0">
                                              <p:val>
                                                <p:strVal val="0-#ppt_h/2"/>
                                              </p:val>
                                            </p:tav>
                                            <p:tav tm="100000">
                                              <p:val>
                                                <p:strVal val="#ppt_y"/>
                                              </p:val>
                                            </p:tav>
                                          </p:tavLst>
                                        </p:anim>
                                      </p:childTnLst>
                                    </p:cTn>
                                  </p:par>
                                  <p:par>
                                    <p:cTn id="24" presetID="2" presetClass="entr" presetSubtype="3" fill="hold" nodeType="withEffect" p14:presetBounceEnd="60000">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14:bounceEnd="60000">
                                          <p:cBhvr additive="base">
                                            <p:cTn id="26" dur="10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27" dur="1000" fill="hold"/>
                                            <p:tgtEl>
                                              <p:spTgt spid="63"/>
                                            </p:tgtEl>
                                            <p:attrNameLst>
                                              <p:attrName>ppt_y</p:attrName>
                                            </p:attrNameLst>
                                          </p:cBhvr>
                                          <p:tavLst>
                                            <p:tav tm="0">
                                              <p:val>
                                                <p:strVal val="0-#ppt_h/2"/>
                                              </p:val>
                                            </p:tav>
                                            <p:tav tm="100000">
                                              <p:val>
                                                <p:strVal val="#ppt_y"/>
                                              </p:val>
                                            </p:tav>
                                          </p:tavLst>
                                        </p:anim>
                                      </p:childTnLst>
                                    </p:cTn>
                                  </p:par>
                                  <p:par>
                                    <p:cTn id="28" presetID="2" presetClass="entr" presetSubtype="3" fill="hold" nodeType="withEffect" p14:presetBounceEnd="60000">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14:bounceEnd="60000">
                                          <p:cBhvr additive="base">
                                            <p:cTn id="30" dur="10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31" dur="1000" fill="hold"/>
                                            <p:tgtEl>
                                              <p:spTgt spid="66"/>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14:presetBounceEnd="60000">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14:bounceEnd="60000">
                                          <p:cBhvr additive="base">
                                            <p:cTn id="34" dur="1000" fill="hold"/>
                                            <p:tgtEl>
                                              <p:spTgt spid="69"/>
                                            </p:tgtEl>
                                            <p:attrNameLst>
                                              <p:attrName>ppt_x</p:attrName>
                                            </p:attrNameLst>
                                          </p:cBhvr>
                                          <p:tavLst>
                                            <p:tav tm="0">
                                              <p:val>
                                                <p:strVal val="1+#ppt_w/2"/>
                                              </p:val>
                                            </p:tav>
                                            <p:tav tm="100000">
                                              <p:val>
                                                <p:strVal val="#ppt_x"/>
                                              </p:val>
                                            </p:tav>
                                          </p:tavLst>
                                        </p:anim>
                                        <p:anim calcmode="lin" valueType="num" p14:bounceEnd="60000">
                                          <p:cBhvr additive="base">
                                            <p:cTn id="35" dur="10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1000" fill="hold"/>
                                            <p:tgtEl>
                                              <p:spTgt spid="73"/>
                                            </p:tgtEl>
                                            <p:attrNameLst>
                                              <p:attrName>ppt_w</p:attrName>
                                            </p:attrNameLst>
                                          </p:cBhvr>
                                          <p:tavLst>
                                            <p:tav tm="0">
                                              <p:val>
                                                <p:fltVal val="0"/>
                                              </p:val>
                                            </p:tav>
                                            <p:tav tm="100000">
                                              <p:val>
                                                <p:strVal val="#ppt_w"/>
                                              </p:val>
                                            </p:tav>
                                          </p:tavLst>
                                        </p:anim>
                                        <p:anim calcmode="lin" valueType="num">
                                          <p:cBhvr>
                                            <p:cTn id="8" dur="1000" fill="hold"/>
                                            <p:tgtEl>
                                              <p:spTgt spid="73"/>
                                            </p:tgtEl>
                                            <p:attrNameLst>
                                              <p:attrName>ppt_h</p:attrName>
                                            </p:attrNameLst>
                                          </p:cBhvr>
                                          <p:tavLst>
                                            <p:tav tm="0">
                                              <p:val>
                                                <p:fltVal val="0"/>
                                              </p:val>
                                            </p:tav>
                                            <p:tav tm="100000">
                                              <p:val>
                                                <p:strVal val="#ppt_h"/>
                                              </p:val>
                                            </p:tav>
                                          </p:tavLst>
                                        </p:anim>
                                        <p:anim calcmode="lin" valueType="num">
                                          <p:cBhvr>
                                            <p:cTn id="9" dur="1000" fill="hold"/>
                                            <p:tgtEl>
                                              <p:spTgt spid="73"/>
                                            </p:tgtEl>
                                            <p:attrNameLst>
                                              <p:attrName>style.rotation</p:attrName>
                                            </p:attrNameLst>
                                          </p:cBhvr>
                                          <p:tavLst>
                                            <p:tav tm="0">
                                              <p:val>
                                                <p:fltVal val="90"/>
                                              </p:val>
                                            </p:tav>
                                            <p:tav tm="100000">
                                              <p:val>
                                                <p:fltVal val="0"/>
                                              </p:val>
                                            </p:tav>
                                          </p:tavLst>
                                        </p:anim>
                                        <p:animEffect transition="in" filter="fade">
                                          <p:cBhvr>
                                            <p:cTn id="10" dur="1000"/>
                                            <p:tgtEl>
                                              <p:spTgt spid="7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74"/>
                                            </p:tgtEl>
                                            <p:attrNameLst>
                                              <p:attrName>style.visibility</p:attrName>
                                            </p:attrNameLst>
                                          </p:cBhvr>
                                          <p:to>
                                            <p:strVal val="visible"/>
                                          </p:to>
                                        </p:set>
                                        <p:animEffect transition="in" filter="wipe(left)">
                                          <p:cBhvr>
                                            <p:cTn id="14" dur="500"/>
                                            <p:tgtEl>
                                              <p:spTgt spid="74"/>
                                            </p:tgtEl>
                                          </p:cBhvr>
                                        </p:animEffect>
                                      </p:childTnLst>
                                    </p:cTn>
                                  </p:par>
                                </p:childTnLst>
                              </p:cTn>
                            </p:par>
                            <p:par>
                              <p:cTn id="15" fill="hold">
                                <p:stCondLst>
                                  <p:cond delay="1500"/>
                                </p:stCondLst>
                                <p:childTnLst>
                                  <p:par>
                                    <p:cTn id="16" presetID="2" presetClass="entr" presetSubtype="3" fill="hold" nodeType="after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1000" fill="hold"/>
                                            <p:tgtEl>
                                              <p:spTgt spid="56"/>
                                            </p:tgtEl>
                                            <p:attrNameLst>
                                              <p:attrName>ppt_x</p:attrName>
                                            </p:attrNameLst>
                                          </p:cBhvr>
                                          <p:tavLst>
                                            <p:tav tm="0">
                                              <p:val>
                                                <p:strVal val="1+#ppt_w/2"/>
                                              </p:val>
                                            </p:tav>
                                            <p:tav tm="100000">
                                              <p:val>
                                                <p:strVal val="#ppt_x"/>
                                              </p:val>
                                            </p:tav>
                                          </p:tavLst>
                                        </p:anim>
                                        <p:anim calcmode="lin" valueType="num">
                                          <p:cBhvr additive="base">
                                            <p:cTn id="19" dur="10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1000" fill="hold"/>
                                            <p:tgtEl>
                                              <p:spTgt spid="60"/>
                                            </p:tgtEl>
                                            <p:attrNameLst>
                                              <p:attrName>ppt_x</p:attrName>
                                            </p:attrNameLst>
                                          </p:cBhvr>
                                          <p:tavLst>
                                            <p:tav tm="0">
                                              <p:val>
                                                <p:strVal val="1+#ppt_w/2"/>
                                              </p:val>
                                            </p:tav>
                                            <p:tav tm="100000">
                                              <p:val>
                                                <p:strVal val="#ppt_x"/>
                                              </p:val>
                                            </p:tav>
                                          </p:tavLst>
                                        </p:anim>
                                        <p:anim calcmode="lin" valueType="num">
                                          <p:cBhvr additive="base">
                                            <p:cTn id="23" dur="1000" fill="hold"/>
                                            <p:tgtEl>
                                              <p:spTgt spid="60"/>
                                            </p:tgtEl>
                                            <p:attrNameLst>
                                              <p:attrName>ppt_y</p:attrName>
                                            </p:attrNameLst>
                                          </p:cBhvr>
                                          <p:tavLst>
                                            <p:tav tm="0">
                                              <p:val>
                                                <p:strVal val="0-#ppt_h/2"/>
                                              </p:val>
                                            </p:tav>
                                            <p:tav tm="100000">
                                              <p:val>
                                                <p:strVal val="#ppt_y"/>
                                              </p:val>
                                            </p:tav>
                                          </p:tavLst>
                                        </p:anim>
                                      </p:childTnLst>
                                    </p:cTn>
                                  </p:par>
                                  <p:par>
                                    <p:cTn id="24" presetID="2" presetClass="entr" presetSubtype="3"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1000" fill="hold"/>
                                            <p:tgtEl>
                                              <p:spTgt spid="63"/>
                                            </p:tgtEl>
                                            <p:attrNameLst>
                                              <p:attrName>ppt_x</p:attrName>
                                            </p:attrNameLst>
                                          </p:cBhvr>
                                          <p:tavLst>
                                            <p:tav tm="0">
                                              <p:val>
                                                <p:strVal val="1+#ppt_w/2"/>
                                              </p:val>
                                            </p:tav>
                                            <p:tav tm="100000">
                                              <p:val>
                                                <p:strVal val="#ppt_x"/>
                                              </p:val>
                                            </p:tav>
                                          </p:tavLst>
                                        </p:anim>
                                        <p:anim calcmode="lin" valueType="num">
                                          <p:cBhvr additive="base">
                                            <p:cTn id="27" dur="1000" fill="hold"/>
                                            <p:tgtEl>
                                              <p:spTgt spid="63"/>
                                            </p:tgtEl>
                                            <p:attrNameLst>
                                              <p:attrName>ppt_y</p:attrName>
                                            </p:attrNameLst>
                                          </p:cBhvr>
                                          <p:tavLst>
                                            <p:tav tm="0">
                                              <p:val>
                                                <p:strVal val="0-#ppt_h/2"/>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additive="base">
                                            <p:cTn id="30" dur="1000" fill="hold"/>
                                            <p:tgtEl>
                                              <p:spTgt spid="66"/>
                                            </p:tgtEl>
                                            <p:attrNameLst>
                                              <p:attrName>ppt_x</p:attrName>
                                            </p:attrNameLst>
                                          </p:cBhvr>
                                          <p:tavLst>
                                            <p:tav tm="0">
                                              <p:val>
                                                <p:strVal val="1+#ppt_w/2"/>
                                              </p:val>
                                            </p:tav>
                                            <p:tav tm="100000">
                                              <p:val>
                                                <p:strVal val="#ppt_x"/>
                                              </p:val>
                                            </p:tav>
                                          </p:tavLst>
                                        </p:anim>
                                        <p:anim calcmode="lin" valueType="num">
                                          <p:cBhvr additive="base">
                                            <p:cTn id="31" dur="1000" fill="hold"/>
                                            <p:tgtEl>
                                              <p:spTgt spid="66"/>
                                            </p:tgtEl>
                                            <p:attrNameLst>
                                              <p:attrName>ppt_y</p:attrName>
                                            </p:attrNameLst>
                                          </p:cBhvr>
                                          <p:tavLst>
                                            <p:tav tm="0">
                                              <p:val>
                                                <p:strVal val="0-#ppt_h/2"/>
                                              </p:val>
                                            </p:tav>
                                            <p:tav tm="100000">
                                              <p:val>
                                                <p:strVal val="#ppt_y"/>
                                              </p:val>
                                            </p:tav>
                                          </p:tavLst>
                                        </p:anim>
                                      </p:childTnLst>
                                    </p:cTn>
                                  </p:par>
                                  <p:par>
                                    <p:cTn id="32" presetID="2" presetClass="entr" presetSubtype="3" fill="hold" nodeType="with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1000" fill="hold"/>
                                            <p:tgtEl>
                                              <p:spTgt spid="69"/>
                                            </p:tgtEl>
                                            <p:attrNameLst>
                                              <p:attrName>ppt_x</p:attrName>
                                            </p:attrNameLst>
                                          </p:cBhvr>
                                          <p:tavLst>
                                            <p:tav tm="0">
                                              <p:val>
                                                <p:strVal val="1+#ppt_w/2"/>
                                              </p:val>
                                            </p:tav>
                                            <p:tav tm="100000">
                                              <p:val>
                                                <p:strVal val="#ppt_x"/>
                                              </p:val>
                                            </p:tav>
                                          </p:tavLst>
                                        </p:anim>
                                        <p:anim calcmode="lin" valueType="num">
                                          <p:cBhvr additive="base">
                                            <p:cTn id="35" dur="10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4</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8906" b="28906"/>
          <a:stretch>
            <a:fillRect/>
          </a:stretch>
        </p:blipFill>
        <p:spPr/>
      </p:pic>
    </p:spTree>
    <p:extLst>
      <p:ext uri="{BB962C8B-B14F-4D97-AF65-F5344CB8AC3E}">
        <p14:creationId xmlns:p14="http://schemas.microsoft.com/office/powerpoint/2010/main" val="16524741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9ad0b48-d121-45ae-94a8-5e8a6c01ff9a"/>
          <p:cNvGrpSpPr>
            <a:grpSpLocks noChangeAspect="1"/>
          </p:cNvGrpSpPr>
          <p:nvPr/>
        </p:nvGrpSpPr>
        <p:grpSpPr>
          <a:xfrm>
            <a:off x="1224038" y="1317464"/>
            <a:ext cx="6458974" cy="4617880"/>
            <a:chOff x="1224038" y="1304764"/>
            <a:chExt cx="6458974" cy="4617880"/>
          </a:xfrm>
        </p:grpSpPr>
        <p:grpSp>
          <p:nvGrpSpPr>
            <p:cNvPr id="4" name="Group 4"/>
            <p:cNvGrpSpPr/>
            <p:nvPr/>
          </p:nvGrpSpPr>
          <p:grpSpPr>
            <a:xfrm>
              <a:off x="1405664" y="1995639"/>
              <a:ext cx="6277348" cy="3328412"/>
              <a:chOff x="1405664" y="1995639"/>
              <a:chExt cx="6277348" cy="3328412"/>
            </a:xfrm>
          </p:grpSpPr>
          <p:sp>
            <p:nvSpPr>
              <p:cNvPr id="19" name="Rectangle: Rounded Corners 7"/>
              <p:cNvSpPr/>
              <p:nvPr/>
            </p:nvSpPr>
            <p:spPr>
              <a:xfrm>
                <a:off x="2799758" y="4498482"/>
                <a:ext cx="3172420" cy="82556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Oval 8"/>
              <p:cNvSpPr/>
              <p:nvPr/>
            </p:nvSpPr>
            <p:spPr>
              <a:xfrm>
                <a:off x="5259573" y="4615180"/>
                <a:ext cx="587602" cy="5921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Freeform: Shape 6"/>
              <p:cNvSpPr>
                <a:spLocks/>
              </p:cNvSpPr>
              <p:nvPr/>
            </p:nvSpPr>
            <p:spPr bwMode="auto">
              <a:xfrm>
                <a:off x="5406188" y="4745259"/>
                <a:ext cx="325938" cy="335341"/>
              </a:xfrm>
              <a:custGeom>
                <a:avLst/>
                <a:gdLst>
                  <a:gd name="T0" fmla="*/ 26 w 88"/>
                  <a:gd name="T1" fmla="*/ 68 h 90"/>
                  <a:gd name="T2" fmla="*/ 8 w 88"/>
                  <a:gd name="T3" fmla="*/ 86 h 90"/>
                  <a:gd name="T4" fmla="*/ 1 w 88"/>
                  <a:gd name="T5" fmla="*/ 89 h 90"/>
                  <a:gd name="T6" fmla="*/ 4 w 88"/>
                  <a:gd name="T7" fmla="*/ 82 h 90"/>
                  <a:gd name="T8" fmla="*/ 21 w 88"/>
                  <a:gd name="T9" fmla="*/ 64 h 90"/>
                  <a:gd name="T10" fmla="*/ 0 w 88"/>
                  <a:gd name="T11" fmla="*/ 44 h 90"/>
                  <a:gd name="T12" fmla="*/ 23 w 88"/>
                  <a:gd name="T13" fmla="*/ 44 h 90"/>
                  <a:gd name="T14" fmla="*/ 54 w 88"/>
                  <a:gd name="T15" fmla="*/ 16 h 90"/>
                  <a:gd name="T16" fmla="*/ 49 w 88"/>
                  <a:gd name="T17" fmla="*/ 12 h 90"/>
                  <a:gd name="T18" fmla="*/ 49 w 88"/>
                  <a:gd name="T19" fmla="*/ 3 h 90"/>
                  <a:gd name="T20" fmla="*/ 58 w 88"/>
                  <a:gd name="T21" fmla="*/ 2 h 90"/>
                  <a:gd name="T22" fmla="*/ 86 w 88"/>
                  <a:gd name="T23" fmla="*/ 29 h 90"/>
                  <a:gd name="T24" fmla="*/ 86 w 88"/>
                  <a:gd name="T25" fmla="*/ 38 h 90"/>
                  <a:gd name="T26" fmla="*/ 77 w 88"/>
                  <a:gd name="T27" fmla="*/ 38 h 90"/>
                  <a:gd name="T28" fmla="*/ 72 w 88"/>
                  <a:gd name="T29" fmla="*/ 34 h 90"/>
                  <a:gd name="T30" fmla="*/ 45 w 88"/>
                  <a:gd name="T31" fmla="*/ 66 h 90"/>
                  <a:gd name="T32" fmla="*/ 46 w 88"/>
                  <a:gd name="T33" fmla="*/ 88 h 90"/>
                  <a:gd name="T34" fmla="*/ 26 w 88"/>
                  <a:gd name="T35" fmla="*/ 68 h 90"/>
                  <a:gd name="T36" fmla="*/ 55 w 88"/>
                  <a:gd name="T37" fmla="*/ 31 h 90"/>
                  <a:gd name="T38" fmla="*/ 55 w 88"/>
                  <a:gd name="T39" fmla="*/ 26 h 90"/>
                  <a:gd name="T40" fmla="*/ 55 w 88"/>
                  <a:gd name="T41" fmla="*/ 26 h 90"/>
                  <a:gd name="T42" fmla="*/ 51 w 88"/>
                  <a:gd name="T43" fmla="*/ 26 h 90"/>
                  <a:gd name="T44" fmla="*/ 32 w 88"/>
                  <a:gd name="T45" fmla="*/ 43 h 90"/>
                  <a:gd name="T46" fmla="*/ 32 w 88"/>
                  <a:gd name="T47" fmla="*/ 48 h 90"/>
                  <a:gd name="T48" fmla="*/ 32 w 88"/>
                  <a:gd name="T49" fmla="*/ 48 h 90"/>
                  <a:gd name="T50" fmla="*/ 37 w 88"/>
                  <a:gd name="T51" fmla="*/ 48 h 90"/>
                  <a:gd name="T52" fmla="*/ 55 w 88"/>
                  <a:gd name="T53" fmla="*/ 3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 h="90">
                    <a:moveTo>
                      <a:pt x="26" y="68"/>
                    </a:moveTo>
                    <a:cubicBezTo>
                      <a:pt x="8" y="86"/>
                      <a:pt x="8" y="86"/>
                      <a:pt x="8" y="86"/>
                    </a:cubicBezTo>
                    <a:cubicBezTo>
                      <a:pt x="6" y="89"/>
                      <a:pt x="3" y="90"/>
                      <a:pt x="1" y="89"/>
                    </a:cubicBezTo>
                    <a:cubicBezTo>
                      <a:pt x="0" y="88"/>
                      <a:pt x="1" y="84"/>
                      <a:pt x="4" y="82"/>
                    </a:cubicBezTo>
                    <a:cubicBezTo>
                      <a:pt x="21" y="64"/>
                      <a:pt x="21" y="64"/>
                      <a:pt x="21" y="64"/>
                    </a:cubicBezTo>
                    <a:cubicBezTo>
                      <a:pt x="0" y="44"/>
                      <a:pt x="0" y="44"/>
                      <a:pt x="0" y="44"/>
                    </a:cubicBezTo>
                    <a:cubicBezTo>
                      <a:pt x="3" y="41"/>
                      <a:pt x="13" y="41"/>
                      <a:pt x="23" y="44"/>
                    </a:cubicBezTo>
                    <a:cubicBezTo>
                      <a:pt x="54" y="16"/>
                      <a:pt x="54" y="16"/>
                      <a:pt x="54" y="16"/>
                    </a:cubicBezTo>
                    <a:cubicBezTo>
                      <a:pt x="49" y="12"/>
                      <a:pt x="49" y="12"/>
                      <a:pt x="49" y="12"/>
                    </a:cubicBezTo>
                    <a:cubicBezTo>
                      <a:pt x="47" y="9"/>
                      <a:pt x="47" y="5"/>
                      <a:pt x="49" y="3"/>
                    </a:cubicBezTo>
                    <a:cubicBezTo>
                      <a:pt x="52" y="0"/>
                      <a:pt x="56" y="0"/>
                      <a:pt x="58" y="2"/>
                    </a:cubicBezTo>
                    <a:cubicBezTo>
                      <a:pt x="86" y="29"/>
                      <a:pt x="86" y="29"/>
                      <a:pt x="86" y="29"/>
                    </a:cubicBezTo>
                    <a:cubicBezTo>
                      <a:pt x="88" y="31"/>
                      <a:pt x="88" y="35"/>
                      <a:pt x="86" y="38"/>
                    </a:cubicBezTo>
                    <a:cubicBezTo>
                      <a:pt x="83" y="40"/>
                      <a:pt x="79" y="41"/>
                      <a:pt x="77" y="38"/>
                    </a:cubicBezTo>
                    <a:cubicBezTo>
                      <a:pt x="72" y="34"/>
                      <a:pt x="72" y="34"/>
                      <a:pt x="72" y="34"/>
                    </a:cubicBezTo>
                    <a:cubicBezTo>
                      <a:pt x="45" y="66"/>
                      <a:pt x="45" y="66"/>
                      <a:pt x="45" y="66"/>
                    </a:cubicBezTo>
                    <a:cubicBezTo>
                      <a:pt x="49" y="76"/>
                      <a:pt x="49" y="86"/>
                      <a:pt x="46" y="88"/>
                    </a:cubicBezTo>
                    <a:lnTo>
                      <a:pt x="26" y="68"/>
                    </a:lnTo>
                    <a:close/>
                    <a:moveTo>
                      <a:pt x="55" y="31"/>
                    </a:moveTo>
                    <a:cubicBezTo>
                      <a:pt x="57" y="30"/>
                      <a:pt x="57" y="28"/>
                      <a:pt x="55" y="26"/>
                    </a:cubicBezTo>
                    <a:cubicBezTo>
                      <a:pt x="55" y="26"/>
                      <a:pt x="55" y="26"/>
                      <a:pt x="55" y="26"/>
                    </a:cubicBezTo>
                    <a:cubicBezTo>
                      <a:pt x="54" y="25"/>
                      <a:pt x="52" y="25"/>
                      <a:pt x="51" y="26"/>
                    </a:cubicBezTo>
                    <a:cubicBezTo>
                      <a:pt x="32" y="43"/>
                      <a:pt x="32" y="43"/>
                      <a:pt x="32" y="43"/>
                    </a:cubicBezTo>
                    <a:cubicBezTo>
                      <a:pt x="31" y="45"/>
                      <a:pt x="31" y="47"/>
                      <a:pt x="32" y="48"/>
                    </a:cubicBezTo>
                    <a:cubicBezTo>
                      <a:pt x="32" y="48"/>
                      <a:pt x="32" y="48"/>
                      <a:pt x="32" y="48"/>
                    </a:cubicBezTo>
                    <a:cubicBezTo>
                      <a:pt x="33" y="49"/>
                      <a:pt x="35" y="49"/>
                      <a:pt x="37" y="48"/>
                    </a:cubicBezTo>
                    <a:lnTo>
                      <a:pt x="55" y="31"/>
                    </a:lnTo>
                    <a:close/>
                  </a:path>
                </a:pathLst>
              </a:custGeom>
              <a:solidFill>
                <a:schemeClr val="accent6"/>
              </a:solidFill>
              <a:ln>
                <a:noFill/>
              </a:ln>
            </p:spPr>
            <p:txBody>
              <a:bodyPr anchor="ctr"/>
              <a:lstStyle/>
              <a:p>
                <a:pPr algn="ctr"/>
                <a:endParaRPr/>
              </a:p>
            </p:txBody>
          </p:sp>
          <p:sp>
            <p:nvSpPr>
              <p:cNvPr id="22" name="Rectangle: Rounded Corners 16"/>
              <p:cNvSpPr/>
              <p:nvPr/>
            </p:nvSpPr>
            <p:spPr>
              <a:xfrm>
                <a:off x="2946865" y="2833446"/>
                <a:ext cx="3663014" cy="82722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17"/>
              <p:cNvSpPr/>
              <p:nvPr/>
            </p:nvSpPr>
            <p:spPr>
              <a:xfrm>
                <a:off x="5901973" y="2950404"/>
                <a:ext cx="587602" cy="5921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4" name="Group 11"/>
              <p:cNvGrpSpPr/>
              <p:nvPr/>
            </p:nvGrpSpPr>
            <p:grpSpPr>
              <a:xfrm>
                <a:off x="6035547" y="3036138"/>
                <a:ext cx="361068" cy="361065"/>
                <a:chOff x="2522538" y="2108200"/>
                <a:chExt cx="376238" cy="376238"/>
              </a:xfrm>
              <a:solidFill>
                <a:schemeClr val="accent1"/>
              </a:solidFill>
            </p:grpSpPr>
            <p:sp>
              <p:nvSpPr>
                <p:cNvPr id="36" name="Freeform: Shape 12"/>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solidFill>
                  <a:schemeClr val="tx1">
                    <a:lumMod val="65000"/>
                    <a:lumOff val="35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37" name="Freeform: Shape 13"/>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solidFill>
                  <a:schemeClr val="tx1">
                    <a:lumMod val="65000"/>
                    <a:lumOff val="35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38" name="Freeform: Shape 14"/>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solidFill>
                  <a:schemeClr val="tx1">
                    <a:lumMod val="65000"/>
                    <a:lumOff val="35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p>
              </p:txBody>
            </p:sp>
            <p:sp>
              <p:nvSpPr>
                <p:cNvPr id="39" name="Freeform: Shape 15"/>
                <p:cNvSpPr>
                  <a:spLocks/>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solidFill>
                  <a:schemeClr val="tx1">
                    <a:lumMod val="65000"/>
                    <a:lumOff val="35000"/>
                  </a:schemeClr>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p>
              </p:txBody>
            </p:sp>
          </p:grpSp>
          <p:sp>
            <p:nvSpPr>
              <p:cNvPr id="25" name="Rectangle: Rounded Corners 21"/>
              <p:cNvSpPr/>
              <p:nvPr/>
            </p:nvSpPr>
            <p:spPr>
              <a:xfrm>
                <a:off x="2572660" y="1995639"/>
                <a:ext cx="2849346" cy="839467"/>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22"/>
              <p:cNvSpPr/>
              <p:nvPr/>
            </p:nvSpPr>
            <p:spPr>
              <a:xfrm>
                <a:off x="4707267" y="2114349"/>
                <a:ext cx="587602" cy="5921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Freeform: Shape 20"/>
              <p:cNvSpPr>
                <a:spLocks/>
              </p:cNvSpPr>
              <p:nvPr/>
            </p:nvSpPr>
            <p:spPr bwMode="auto">
              <a:xfrm>
                <a:off x="4828767" y="2217633"/>
                <a:ext cx="376172" cy="380098"/>
              </a:xfrm>
              <a:custGeom>
                <a:avLst/>
                <a:gdLst>
                  <a:gd name="T0" fmla="*/ 138 w 306"/>
                  <a:gd name="T1" fmla="*/ 226 h 309"/>
                  <a:gd name="T2" fmla="*/ 149 w 306"/>
                  <a:gd name="T3" fmla="*/ 229 h 309"/>
                  <a:gd name="T4" fmla="*/ 198 w 306"/>
                  <a:gd name="T5" fmla="*/ 216 h 309"/>
                  <a:gd name="T6" fmla="*/ 226 w 306"/>
                  <a:gd name="T7" fmla="*/ 169 h 309"/>
                  <a:gd name="T8" fmla="*/ 215 w 306"/>
                  <a:gd name="T9" fmla="*/ 147 h 309"/>
                  <a:gd name="T10" fmla="*/ 171 w 306"/>
                  <a:gd name="T11" fmla="*/ 209 h 309"/>
                  <a:gd name="T12" fmla="*/ 138 w 306"/>
                  <a:gd name="T13" fmla="*/ 226 h 309"/>
                  <a:gd name="T14" fmla="*/ 80 w 306"/>
                  <a:gd name="T15" fmla="*/ 107 h 309"/>
                  <a:gd name="T16" fmla="*/ 142 w 306"/>
                  <a:gd name="T17" fmla="*/ 15 h 309"/>
                  <a:gd name="T18" fmla="*/ 164 w 306"/>
                  <a:gd name="T19" fmla="*/ 16 h 309"/>
                  <a:gd name="T20" fmla="*/ 225 w 306"/>
                  <a:gd name="T21" fmla="*/ 107 h 309"/>
                  <a:gd name="T22" fmla="*/ 241 w 306"/>
                  <a:gd name="T23" fmla="*/ 153 h 309"/>
                  <a:gd name="T24" fmla="*/ 193 w 306"/>
                  <a:gd name="T25" fmla="*/ 237 h 309"/>
                  <a:gd name="T26" fmla="*/ 112 w 306"/>
                  <a:gd name="T27" fmla="*/ 237 h 309"/>
                  <a:gd name="T28" fmla="*/ 65 w 306"/>
                  <a:gd name="T29" fmla="*/ 153 h 309"/>
                  <a:gd name="T30" fmla="*/ 80 w 306"/>
                  <a:gd name="T31" fmla="*/ 107 h 309"/>
                  <a:gd name="T32" fmla="*/ 153 w 306"/>
                  <a:gd name="T33" fmla="*/ 277 h 309"/>
                  <a:gd name="T34" fmla="*/ 238 w 306"/>
                  <a:gd name="T35" fmla="*/ 257 h 309"/>
                  <a:gd name="T36" fmla="*/ 237 w 306"/>
                  <a:gd name="T37" fmla="*/ 226 h 309"/>
                  <a:gd name="T38" fmla="*/ 234 w 306"/>
                  <a:gd name="T39" fmla="*/ 224 h 309"/>
                  <a:gd name="T40" fmla="*/ 246 w 306"/>
                  <a:gd name="T41" fmla="*/ 205 h 309"/>
                  <a:gd name="T42" fmla="*/ 295 w 306"/>
                  <a:gd name="T43" fmla="*/ 260 h 309"/>
                  <a:gd name="T44" fmla="*/ 252 w 306"/>
                  <a:gd name="T45" fmla="*/ 294 h 309"/>
                  <a:gd name="T46" fmla="*/ 153 w 306"/>
                  <a:gd name="T47" fmla="*/ 309 h 309"/>
                  <a:gd name="T48" fmla="*/ 53 w 306"/>
                  <a:gd name="T49" fmla="*/ 294 h 309"/>
                  <a:gd name="T50" fmla="*/ 10 w 306"/>
                  <a:gd name="T51" fmla="*/ 260 h 309"/>
                  <a:gd name="T52" fmla="*/ 60 w 306"/>
                  <a:gd name="T53" fmla="*/ 205 h 309"/>
                  <a:gd name="T54" fmla="*/ 71 w 306"/>
                  <a:gd name="T55" fmla="*/ 224 h 309"/>
                  <a:gd name="T56" fmla="*/ 69 w 306"/>
                  <a:gd name="T57" fmla="*/ 226 h 309"/>
                  <a:gd name="T58" fmla="*/ 67 w 306"/>
                  <a:gd name="T59" fmla="*/ 257 h 309"/>
                  <a:gd name="T60" fmla="*/ 153 w 306"/>
                  <a:gd name="T61" fmla="*/ 277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6" h="309">
                    <a:moveTo>
                      <a:pt x="138" y="226"/>
                    </a:moveTo>
                    <a:cubicBezTo>
                      <a:pt x="141" y="227"/>
                      <a:pt x="145" y="229"/>
                      <a:pt x="149" y="229"/>
                    </a:cubicBezTo>
                    <a:cubicBezTo>
                      <a:pt x="164" y="232"/>
                      <a:pt x="182" y="227"/>
                      <a:pt x="198" y="216"/>
                    </a:cubicBezTo>
                    <a:cubicBezTo>
                      <a:pt x="215" y="204"/>
                      <a:pt x="226" y="186"/>
                      <a:pt x="226" y="169"/>
                    </a:cubicBezTo>
                    <a:cubicBezTo>
                      <a:pt x="226" y="160"/>
                      <a:pt x="220" y="151"/>
                      <a:pt x="215" y="147"/>
                    </a:cubicBezTo>
                    <a:cubicBezTo>
                      <a:pt x="210" y="170"/>
                      <a:pt x="193" y="193"/>
                      <a:pt x="171" y="209"/>
                    </a:cubicBezTo>
                    <a:cubicBezTo>
                      <a:pt x="160" y="216"/>
                      <a:pt x="149" y="222"/>
                      <a:pt x="138" y="226"/>
                    </a:cubicBezTo>
                    <a:close/>
                    <a:moveTo>
                      <a:pt x="80" y="107"/>
                    </a:moveTo>
                    <a:cubicBezTo>
                      <a:pt x="98" y="76"/>
                      <a:pt x="122" y="47"/>
                      <a:pt x="142" y="15"/>
                    </a:cubicBezTo>
                    <a:cubicBezTo>
                      <a:pt x="151" y="1"/>
                      <a:pt x="154" y="0"/>
                      <a:pt x="164" y="16"/>
                    </a:cubicBezTo>
                    <a:cubicBezTo>
                      <a:pt x="183" y="47"/>
                      <a:pt x="207" y="76"/>
                      <a:pt x="225" y="107"/>
                    </a:cubicBezTo>
                    <a:cubicBezTo>
                      <a:pt x="234" y="122"/>
                      <a:pt x="241" y="138"/>
                      <a:pt x="241" y="153"/>
                    </a:cubicBezTo>
                    <a:cubicBezTo>
                      <a:pt x="241" y="190"/>
                      <a:pt x="221" y="222"/>
                      <a:pt x="193" y="237"/>
                    </a:cubicBezTo>
                    <a:cubicBezTo>
                      <a:pt x="167" y="251"/>
                      <a:pt x="137" y="251"/>
                      <a:pt x="112" y="237"/>
                    </a:cubicBezTo>
                    <a:cubicBezTo>
                      <a:pt x="84" y="221"/>
                      <a:pt x="65" y="190"/>
                      <a:pt x="65" y="153"/>
                    </a:cubicBezTo>
                    <a:cubicBezTo>
                      <a:pt x="65" y="138"/>
                      <a:pt x="71" y="122"/>
                      <a:pt x="80" y="107"/>
                    </a:cubicBezTo>
                    <a:close/>
                    <a:moveTo>
                      <a:pt x="153" y="277"/>
                    </a:moveTo>
                    <a:cubicBezTo>
                      <a:pt x="178" y="277"/>
                      <a:pt x="218" y="273"/>
                      <a:pt x="238" y="257"/>
                    </a:cubicBezTo>
                    <a:cubicBezTo>
                      <a:pt x="251" y="247"/>
                      <a:pt x="250" y="236"/>
                      <a:pt x="237" y="226"/>
                    </a:cubicBezTo>
                    <a:cubicBezTo>
                      <a:pt x="236" y="226"/>
                      <a:pt x="235" y="225"/>
                      <a:pt x="234" y="224"/>
                    </a:cubicBezTo>
                    <a:cubicBezTo>
                      <a:pt x="239" y="218"/>
                      <a:pt x="243" y="212"/>
                      <a:pt x="246" y="205"/>
                    </a:cubicBezTo>
                    <a:cubicBezTo>
                      <a:pt x="267" y="213"/>
                      <a:pt x="306" y="232"/>
                      <a:pt x="295" y="260"/>
                    </a:cubicBezTo>
                    <a:cubicBezTo>
                      <a:pt x="289" y="277"/>
                      <a:pt x="268" y="288"/>
                      <a:pt x="252" y="294"/>
                    </a:cubicBezTo>
                    <a:cubicBezTo>
                      <a:pt x="225" y="304"/>
                      <a:pt x="189" y="309"/>
                      <a:pt x="153" y="309"/>
                    </a:cubicBezTo>
                    <a:cubicBezTo>
                      <a:pt x="116" y="309"/>
                      <a:pt x="80" y="304"/>
                      <a:pt x="53" y="294"/>
                    </a:cubicBezTo>
                    <a:cubicBezTo>
                      <a:pt x="38" y="288"/>
                      <a:pt x="16" y="277"/>
                      <a:pt x="10" y="260"/>
                    </a:cubicBezTo>
                    <a:cubicBezTo>
                      <a:pt x="0" y="232"/>
                      <a:pt x="38" y="213"/>
                      <a:pt x="60" y="205"/>
                    </a:cubicBezTo>
                    <a:cubicBezTo>
                      <a:pt x="63" y="212"/>
                      <a:pt x="67" y="218"/>
                      <a:pt x="71" y="224"/>
                    </a:cubicBezTo>
                    <a:cubicBezTo>
                      <a:pt x="70" y="225"/>
                      <a:pt x="70" y="226"/>
                      <a:pt x="69" y="226"/>
                    </a:cubicBezTo>
                    <a:cubicBezTo>
                      <a:pt x="56" y="236"/>
                      <a:pt x="54" y="247"/>
                      <a:pt x="67" y="257"/>
                    </a:cubicBezTo>
                    <a:cubicBezTo>
                      <a:pt x="88" y="273"/>
                      <a:pt x="128" y="277"/>
                      <a:pt x="153" y="277"/>
                    </a:cubicBezTo>
                    <a:close/>
                  </a:path>
                </a:pathLst>
              </a:custGeom>
              <a:solidFill>
                <a:schemeClr val="accent3"/>
              </a:solidFill>
              <a:ln>
                <a:noFill/>
              </a:ln>
            </p:spPr>
            <p:txBody>
              <a:bodyPr anchor="ctr"/>
              <a:lstStyle/>
              <a:p>
                <a:pPr algn="ctr"/>
                <a:endParaRPr/>
              </a:p>
            </p:txBody>
          </p:sp>
          <p:sp>
            <p:nvSpPr>
              <p:cNvPr id="28" name="Rectangle: Rounded Corners 26"/>
              <p:cNvSpPr/>
              <p:nvPr/>
            </p:nvSpPr>
            <p:spPr>
              <a:xfrm>
                <a:off x="2420262" y="3660107"/>
                <a:ext cx="5262750" cy="83837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Oval 27"/>
              <p:cNvSpPr/>
              <p:nvPr/>
            </p:nvSpPr>
            <p:spPr>
              <a:xfrm>
                <a:off x="6966648" y="3787598"/>
                <a:ext cx="587602" cy="5921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Shape 25"/>
              <p:cNvSpPr>
                <a:spLocks noChangeAspect="1"/>
              </p:cNvSpPr>
              <p:nvPr/>
            </p:nvSpPr>
            <p:spPr bwMode="auto">
              <a:xfrm>
                <a:off x="7109587" y="3917611"/>
                <a:ext cx="295690" cy="353896"/>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3"/>
              </a:solidFill>
              <a:ln>
                <a:noFill/>
              </a:ln>
              <a:effectLst/>
              <a:extLst>
                <a:ext uri="{91240B29-F687-4f45-9708-019B960494DF}">
                  <a14:hiddenLine xmlns:a14="http://schemas.microsoft.com/office/drawing/2010/main" xmlns:p14="http://schemas.microsoft.com/office/powerpoint/2010/main" xmlns:lc="http://schemas.openxmlformats.org/drawingml/2006/lockedCanvas" xmlns="" w="9525" cap="flat">
                    <a:solidFill>
                      <a:srgbClr val="808080"/>
                    </a:solidFill>
                    <a:bevel/>
                    <a:headEnd/>
                    <a:tailEnd/>
                  </a14:hiddenLine>
                </a:ext>
                <a:ext uri="{AF507438-7753-43e0-B8FC-AC1667EBCBE1}">
                  <a14:hiddenEffects xmlns:a14="http://schemas.microsoft.com/office/drawing/2010/main" xmlns:p14="http://schemas.microsoft.com/office/powerpoint/2010/main" xmlns:lc="http://schemas.openxmlformats.org/drawingml/2006/lockedCanvas" xmlns="">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1" name="Rectangle 48"/>
              <p:cNvSpPr>
                <a:spLocks/>
              </p:cNvSpPr>
              <p:nvPr/>
            </p:nvSpPr>
            <p:spPr bwMode="auto">
              <a:xfrm>
                <a:off x="1405664" y="3660393"/>
                <a:ext cx="1868447" cy="825283"/>
              </a:xfrm>
              <a:prstGeom prst="rect">
                <a:avLst/>
              </a:prstGeom>
              <a:solidFill>
                <a:schemeClr val="accent2"/>
              </a:solidFill>
              <a:ln>
                <a:noFill/>
              </a:ln>
            </p:spPr>
            <p:txBody>
              <a:bodyPr vert="horz" wrap="none" lIns="91440" tIns="45720" rIns="91440" bIns="45720" anchor="ctr" anchorCtr="0" compatLnSpc="1">
                <a:prstTxWarp prst="textNoShape">
                  <a:avLst/>
                </a:prstTxWarp>
                <a:normAutofit/>
              </a:bodyPr>
              <a:lstStyle/>
              <a:p>
                <a:pPr algn="ctr"/>
                <a:r>
                  <a:rPr lang="zh-CN" altLang="en-US" sz="1400" b="1">
                    <a:solidFill>
                      <a:schemeClr val="bg1"/>
                    </a:solidFill>
                  </a:rPr>
                  <a:t>标题文本预设</a:t>
                </a:r>
              </a:p>
            </p:txBody>
          </p:sp>
          <p:sp>
            <p:nvSpPr>
              <p:cNvPr id="32" name="Rectangle 49"/>
              <p:cNvSpPr>
                <a:spLocks/>
              </p:cNvSpPr>
              <p:nvPr/>
            </p:nvSpPr>
            <p:spPr bwMode="auto">
              <a:xfrm>
                <a:off x="1405664" y="4485676"/>
                <a:ext cx="1868447" cy="823201"/>
              </a:xfrm>
              <a:prstGeom prst="rect">
                <a:avLst/>
              </a:prstGeom>
              <a:solidFill>
                <a:schemeClr val="accent6"/>
              </a:solidFill>
              <a:ln>
                <a:noFill/>
              </a:ln>
            </p:spPr>
            <p:txBody>
              <a:bodyPr vert="horz" wrap="none" lIns="91440" tIns="45720" rIns="91440" bIns="45720" anchor="ctr" anchorCtr="0" compatLnSpc="1">
                <a:prstTxWarp prst="textNoShape">
                  <a:avLst/>
                </a:prstTxWarp>
                <a:normAutofit/>
              </a:bodyPr>
              <a:lstStyle/>
              <a:p>
                <a:pPr algn="ctr"/>
                <a:r>
                  <a:rPr lang="zh-CN" altLang="en-US" sz="1400" b="1">
                    <a:solidFill>
                      <a:schemeClr val="bg1"/>
                    </a:solidFill>
                  </a:rPr>
                  <a:t>标题文本预设</a:t>
                </a:r>
              </a:p>
            </p:txBody>
          </p:sp>
          <p:sp>
            <p:nvSpPr>
              <p:cNvPr id="33" name="Rectangle 50"/>
              <p:cNvSpPr>
                <a:spLocks/>
              </p:cNvSpPr>
              <p:nvPr/>
            </p:nvSpPr>
            <p:spPr bwMode="auto">
              <a:xfrm>
                <a:off x="1405664" y="2825522"/>
                <a:ext cx="1868447" cy="834870"/>
              </a:xfrm>
              <a:prstGeom prst="rect">
                <a:avLst/>
              </a:prstGeom>
              <a:solidFill>
                <a:schemeClr val="accent1"/>
              </a:solidFill>
              <a:ln>
                <a:noFill/>
              </a:ln>
            </p:spPr>
            <p:txBody>
              <a:bodyPr vert="horz" wrap="none" lIns="91440" tIns="45720" rIns="91440" bIns="45720" anchor="ctr" anchorCtr="0" compatLnSpc="1">
                <a:prstTxWarp prst="textNoShape">
                  <a:avLst/>
                </a:prstTxWarp>
                <a:normAutofit/>
              </a:bodyPr>
              <a:lstStyle/>
              <a:p>
                <a:pPr algn="ctr"/>
                <a:r>
                  <a:rPr lang="zh-CN" altLang="en-US" sz="1400" b="1">
                    <a:solidFill>
                      <a:schemeClr val="bg1"/>
                    </a:solidFill>
                  </a:rPr>
                  <a:t>标题文本预设</a:t>
                </a:r>
              </a:p>
            </p:txBody>
          </p:sp>
          <p:sp>
            <p:nvSpPr>
              <p:cNvPr id="34" name="Rectangle 51"/>
              <p:cNvSpPr>
                <a:spLocks/>
              </p:cNvSpPr>
              <p:nvPr/>
            </p:nvSpPr>
            <p:spPr bwMode="auto">
              <a:xfrm>
                <a:off x="1405664" y="1999952"/>
                <a:ext cx="1868447" cy="825283"/>
              </a:xfrm>
              <a:prstGeom prst="rect">
                <a:avLst/>
              </a:prstGeom>
              <a:solidFill>
                <a:schemeClr val="accent3"/>
              </a:solidFill>
              <a:ln>
                <a:noFill/>
              </a:ln>
            </p:spPr>
            <p:txBody>
              <a:bodyPr vert="horz" wrap="none" lIns="91440" tIns="45720" rIns="91440" bIns="45720" anchor="ctr" anchorCtr="0" compatLnSpc="1">
                <a:prstTxWarp prst="textNoShape">
                  <a:avLst/>
                </a:prstTxWarp>
                <a:normAutofit/>
              </a:bodyPr>
              <a:lstStyle/>
              <a:p>
                <a:pPr algn="ctr"/>
                <a:r>
                  <a:rPr lang="zh-CN" altLang="en-US" sz="1400" b="1">
                    <a:solidFill>
                      <a:schemeClr val="bg1"/>
                    </a:solidFill>
                  </a:rPr>
                  <a:t>标题文本预设</a:t>
                </a:r>
              </a:p>
            </p:txBody>
          </p:sp>
          <p:sp>
            <p:nvSpPr>
              <p:cNvPr id="35" name="Rectangle 52"/>
              <p:cNvSpPr>
                <a:spLocks/>
              </p:cNvSpPr>
              <p:nvPr/>
            </p:nvSpPr>
            <p:spPr bwMode="auto">
              <a:xfrm>
                <a:off x="3457920" y="1999952"/>
                <a:ext cx="106376" cy="3308924"/>
              </a:xfrm>
              <a:prstGeom prst="rect">
                <a:avLst/>
              </a:prstGeom>
              <a:solidFill>
                <a:schemeClr val="tx1">
                  <a:lumMod val="85000"/>
                  <a:lumOff val="15000"/>
                  <a:alpha val="20000"/>
                </a:schemeClr>
              </a:solidFill>
              <a:ln>
                <a:noFill/>
              </a:ln>
            </p:spPr>
            <p:txBody>
              <a:bodyPr anchor="ctr"/>
              <a:lstStyle/>
              <a:p>
                <a:pPr algn="ctr"/>
                <a:endParaRPr/>
              </a:p>
            </p:txBody>
          </p:sp>
        </p:grpSp>
        <p:grpSp>
          <p:nvGrpSpPr>
            <p:cNvPr id="5" name="Group 5"/>
            <p:cNvGrpSpPr/>
            <p:nvPr/>
          </p:nvGrpSpPr>
          <p:grpSpPr>
            <a:xfrm>
              <a:off x="1224038" y="1304764"/>
              <a:ext cx="2229610" cy="4617880"/>
              <a:chOff x="1224038" y="1304764"/>
              <a:chExt cx="2229610" cy="4617880"/>
            </a:xfrm>
          </p:grpSpPr>
          <p:sp>
            <p:nvSpPr>
              <p:cNvPr id="10" name="Freeform: Shape 29"/>
              <p:cNvSpPr>
                <a:spLocks/>
              </p:cNvSpPr>
              <p:nvPr/>
            </p:nvSpPr>
            <p:spPr bwMode="auto">
              <a:xfrm>
                <a:off x="1224038" y="1304764"/>
                <a:ext cx="2229610" cy="4617880"/>
              </a:xfrm>
              <a:custGeom>
                <a:avLst/>
                <a:gdLst>
                  <a:gd name="T0" fmla="*/ 852 w 852"/>
                  <a:gd name="T1" fmla="*/ 1682 h 1768"/>
                  <a:gd name="T2" fmla="*/ 766 w 852"/>
                  <a:gd name="T3" fmla="*/ 1768 h 1768"/>
                  <a:gd name="T4" fmla="*/ 86 w 852"/>
                  <a:gd name="T5" fmla="*/ 1768 h 1768"/>
                  <a:gd name="T6" fmla="*/ 0 w 852"/>
                  <a:gd name="T7" fmla="*/ 1682 h 1768"/>
                  <a:gd name="T8" fmla="*/ 0 w 852"/>
                  <a:gd name="T9" fmla="*/ 86 h 1768"/>
                  <a:gd name="T10" fmla="*/ 86 w 852"/>
                  <a:gd name="T11" fmla="*/ 0 h 1768"/>
                  <a:gd name="T12" fmla="*/ 766 w 852"/>
                  <a:gd name="T13" fmla="*/ 0 h 1768"/>
                  <a:gd name="T14" fmla="*/ 852 w 852"/>
                  <a:gd name="T15" fmla="*/ 86 h 1768"/>
                  <a:gd name="T16" fmla="*/ 852 w 852"/>
                  <a:gd name="T17" fmla="*/ 1682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2" h="1768">
                    <a:moveTo>
                      <a:pt x="852" y="1682"/>
                    </a:moveTo>
                    <a:cubicBezTo>
                      <a:pt x="852" y="1730"/>
                      <a:pt x="813" y="1768"/>
                      <a:pt x="766" y="1768"/>
                    </a:cubicBezTo>
                    <a:cubicBezTo>
                      <a:pt x="86" y="1768"/>
                      <a:pt x="86" y="1768"/>
                      <a:pt x="86" y="1768"/>
                    </a:cubicBezTo>
                    <a:cubicBezTo>
                      <a:pt x="39" y="1768"/>
                      <a:pt x="0" y="1730"/>
                      <a:pt x="0" y="1682"/>
                    </a:cubicBezTo>
                    <a:cubicBezTo>
                      <a:pt x="0" y="86"/>
                      <a:pt x="0" y="86"/>
                      <a:pt x="0" y="86"/>
                    </a:cubicBezTo>
                    <a:cubicBezTo>
                      <a:pt x="0" y="39"/>
                      <a:pt x="39" y="0"/>
                      <a:pt x="86" y="0"/>
                    </a:cubicBezTo>
                    <a:cubicBezTo>
                      <a:pt x="766" y="0"/>
                      <a:pt x="766" y="0"/>
                      <a:pt x="766" y="0"/>
                    </a:cubicBezTo>
                    <a:cubicBezTo>
                      <a:pt x="813" y="0"/>
                      <a:pt x="852" y="39"/>
                      <a:pt x="852" y="86"/>
                    </a:cubicBezTo>
                    <a:lnTo>
                      <a:pt x="852" y="168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30"/>
              <p:cNvSpPr>
                <a:spLocks/>
              </p:cNvSpPr>
              <p:nvPr/>
            </p:nvSpPr>
            <p:spPr bwMode="auto">
              <a:xfrm>
                <a:off x="1251178" y="1329816"/>
                <a:ext cx="2179507" cy="4569864"/>
              </a:xfrm>
              <a:custGeom>
                <a:avLst/>
                <a:gdLst>
                  <a:gd name="T0" fmla="*/ 76 w 833"/>
                  <a:gd name="T1" fmla="*/ 1750 h 1750"/>
                  <a:gd name="T2" fmla="*/ 0 w 833"/>
                  <a:gd name="T3" fmla="*/ 1673 h 1750"/>
                  <a:gd name="T4" fmla="*/ 0 w 833"/>
                  <a:gd name="T5" fmla="*/ 77 h 1750"/>
                  <a:gd name="T6" fmla="*/ 76 w 833"/>
                  <a:gd name="T7" fmla="*/ 0 h 1750"/>
                  <a:gd name="T8" fmla="*/ 756 w 833"/>
                  <a:gd name="T9" fmla="*/ 0 h 1750"/>
                  <a:gd name="T10" fmla="*/ 833 w 833"/>
                  <a:gd name="T11" fmla="*/ 77 h 1750"/>
                  <a:gd name="T12" fmla="*/ 833 w 833"/>
                  <a:gd name="T13" fmla="*/ 1673 h 1750"/>
                  <a:gd name="T14" fmla="*/ 756 w 833"/>
                  <a:gd name="T15" fmla="*/ 1750 h 1750"/>
                  <a:gd name="T16" fmla="*/ 76 w 833"/>
                  <a:gd name="T17" fmla="*/ 1750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3" h="1750">
                    <a:moveTo>
                      <a:pt x="76" y="1750"/>
                    </a:moveTo>
                    <a:cubicBezTo>
                      <a:pt x="34" y="1750"/>
                      <a:pt x="0" y="1716"/>
                      <a:pt x="0" y="1673"/>
                    </a:cubicBezTo>
                    <a:cubicBezTo>
                      <a:pt x="0" y="77"/>
                      <a:pt x="0" y="77"/>
                      <a:pt x="0" y="77"/>
                    </a:cubicBezTo>
                    <a:cubicBezTo>
                      <a:pt x="0" y="35"/>
                      <a:pt x="34" y="0"/>
                      <a:pt x="76" y="0"/>
                    </a:cubicBezTo>
                    <a:cubicBezTo>
                      <a:pt x="756" y="0"/>
                      <a:pt x="756" y="0"/>
                      <a:pt x="756" y="0"/>
                    </a:cubicBezTo>
                    <a:cubicBezTo>
                      <a:pt x="798" y="0"/>
                      <a:pt x="833" y="35"/>
                      <a:pt x="833" y="77"/>
                    </a:cubicBezTo>
                    <a:cubicBezTo>
                      <a:pt x="833" y="1673"/>
                      <a:pt x="833" y="1673"/>
                      <a:pt x="833" y="1673"/>
                    </a:cubicBezTo>
                    <a:cubicBezTo>
                      <a:pt x="833" y="1716"/>
                      <a:pt x="798" y="1750"/>
                      <a:pt x="756" y="1750"/>
                    </a:cubicBezTo>
                    <a:lnTo>
                      <a:pt x="76" y="175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Oval 39"/>
              <p:cNvSpPr>
                <a:spLocks/>
              </p:cNvSpPr>
              <p:nvPr/>
            </p:nvSpPr>
            <p:spPr bwMode="auto">
              <a:xfrm>
                <a:off x="2336757" y="1549019"/>
                <a:ext cx="4175" cy="41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Oval 41"/>
              <p:cNvSpPr>
                <a:spLocks/>
              </p:cNvSpPr>
              <p:nvPr/>
            </p:nvSpPr>
            <p:spPr bwMode="auto">
              <a:xfrm>
                <a:off x="2161394" y="5436223"/>
                <a:ext cx="354901" cy="352813"/>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42"/>
              <p:cNvSpPr>
                <a:spLocks/>
              </p:cNvSpPr>
              <p:nvPr/>
            </p:nvSpPr>
            <p:spPr bwMode="auto">
              <a:xfrm>
                <a:off x="2257425" y="5532254"/>
                <a:ext cx="162836" cy="160750"/>
              </a:xfrm>
              <a:custGeom>
                <a:avLst/>
                <a:gdLst>
                  <a:gd name="T0" fmla="*/ 62 w 62"/>
                  <a:gd name="T1" fmla="*/ 42 h 61"/>
                  <a:gd name="T2" fmla="*/ 42 w 62"/>
                  <a:gd name="T3" fmla="*/ 61 h 61"/>
                  <a:gd name="T4" fmla="*/ 20 w 62"/>
                  <a:gd name="T5" fmla="*/ 61 h 61"/>
                  <a:gd name="T6" fmla="*/ 0 w 62"/>
                  <a:gd name="T7" fmla="*/ 42 h 61"/>
                  <a:gd name="T8" fmla="*/ 0 w 62"/>
                  <a:gd name="T9" fmla="*/ 20 h 61"/>
                  <a:gd name="T10" fmla="*/ 20 w 62"/>
                  <a:gd name="T11" fmla="*/ 0 h 61"/>
                  <a:gd name="T12" fmla="*/ 42 w 62"/>
                  <a:gd name="T13" fmla="*/ 0 h 61"/>
                  <a:gd name="T14" fmla="*/ 62 w 62"/>
                  <a:gd name="T15" fmla="*/ 20 h 61"/>
                  <a:gd name="T16" fmla="*/ 62 w 62"/>
                  <a:gd name="T17"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1">
                    <a:moveTo>
                      <a:pt x="62" y="42"/>
                    </a:moveTo>
                    <a:cubicBezTo>
                      <a:pt x="62" y="52"/>
                      <a:pt x="53" y="61"/>
                      <a:pt x="42" y="61"/>
                    </a:cubicBezTo>
                    <a:cubicBezTo>
                      <a:pt x="20" y="61"/>
                      <a:pt x="20" y="61"/>
                      <a:pt x="20" y="61"/>
                    </a:cubicBezTo>
                    <a:cubicBezTo>
                      <a:pt x="9" y="61"/>
                      <a:pt x="0" y="52"/>
                      <a:pt x="0" y="42"/>
                    </a:cubicBezTo>
                    <a:cubicBezTo>
                      <a:pt x="0" y="20"/>
                      <a:pt x="0" y="20"/>
                      <a:pt x="0" y="20"/>
                    </a:cubicBezTo>
                    <a:cubicBezTo>
                      <a:pt x="0" y="9"/>
                      <a:pt x="9" y="0"/>
                      <a:pt x="20" y="0"/>
                    </a:cubicBezTo>
                    <a:cubicBezTo>
                      <a:pt x="42" y="0"/>
                      <a:pt x="42" y="0"/>
                      <a:pt x="42" y="0"/>
                    </a:cubicBezTo>
                    <a:cubicBezTo>
                      <a:pt x="53" y="0"/>
                      <a:pt x="62" y="9"/>
                      <a:pt x="62" y="20"/>
                    </a:cubicBezTo>
                    <a:lnTo>
                      <a:pt x="62" y="42"/>
                    </a:lnTo>
                    <a:close/>
                  </a:path>
                </a:pathLst>
              </a:custGeom>
              <a:noFill/>
              <a:ln w="7938" cap="flat">
                <a:solidFill>
                  <a:schemeClr val="bg1">
                    <a:lumMod val="9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7" name="Freeform: Shape 46"/>
              <p:cNvSpPr>
                <a:spLocks/>
              </p:cNvSpPr>
              <p:nvPr/>
            </p:nvSpPr>
            <p:spPr bwMode="auto">
              <a:xfrm>
                <a:off x="2194796" y="1709768"/>
                <a:ext cx="350725" cy="39666"/>
              </a:xfrm>
              <a:custGeom>
                <a:avLst/>
                <a:gdLst>
                  <a:gd name="T0" fmla="*/ 134 w 134"/>
                  <a:gd name="T1" fmla="*/ 8 h 15"/>
                  <a:gd name="T2" fmla="*/ 127 w 134"/>
                  <a:gd name="T3" fmla="*/ 15 h 15"/>
                  <a:gd name="T4" fmla="*/ 8 w 134"/>
                  <a:gd name="T5" fmla="*/ 15 h 15"/>
                  <a:gd name="T6" fmla="*/ 0 w 134"/>
                  <a:gd name="T7" fmla="*/ 8 h 15"/>
                  <a:gd name="T8" fmla="*/ 0 w 134"/>
                  <a:gd name="T9" fmla="*/ 8 h 15"/>
                  <a:gd name="T10" fmla="*/ 8 w 134"/>
                  <a:gd name="T11" fmla="*/ 0 h 15"/>
                  <a:gd name="T12" fmla="*/ 127 w 134"/>
                  <a:gd name="T13" fmla="*/ 0 h 15"/>
                  <a:gd name="T14" fmla="*/ 134 w 13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5">
                    <a:moveTo>
                      <a:pt x="134" y="8"/>
                    </a:moveTo>
                    <a:cubicBezTo>
                      <a:pt x="134" y="12"/>
                      <a:pt x="131" y="15"/>
                      <a:pt x="127" y="15"/>
                    </a:cubicBezTo>
                    <a:cubicBezTo>
                      <a:pt x="8" y="15"/>
                      <a:pt x="8" y="15"/>
                      <a:pt x="8" y="15"/>
                    </a:cubicBezTo>
                    <a:cubicBezTo>
                      <a:pt x="4" y="15"/>
                      <a:pt x="0" y="12"/>
                      <a:pt x="0" y="8"/>
                    </a:cubicBezTo>
                    <a:cubicBezTo>
                      <a:pt x="0" y="8"/>
                      <a:pt x="0" y="8"/>
                      <a:pt x="0" y="8"/>
                    </a:cubicBezTo>
                    <a:cubicBezTo>
                      <a:pt x="0" y="3"/>
                      <a:pt x="4" y="0"/>
                      <a:pt x="8" y="0"/>
                    </a:cubicBezTo>
                    <a:cubicBezTo>
                      <a:pt x="127" y="0"/>
                      <a:pt x="127" y="0"/>
                      <a:pt x="127" y="0"/>
                    </a:cubicBezTo>
                    <a:cubicBezTo>
                      <a:pt x="131" y="0"/>
                      <a:pt x="134" y="3"/>
                      <a:pt x="134" y="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Oval 47"/>
              <p:cNvSpPr>
                <a:spLocks/>
              </p:cNvSpPr>
              <p:nvPr/>
            </p:nvSpPr>
            <p:spPr bwMode="auto">
              <a:xfrm>
                <a:off x="2040310" y="1699330"/>
                <a:ext cx="62630" cy="6263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40" name="组合 39"/>
          <p:cNvGrpSpPr/>
          <p:nvPr/>
        </p:nvGrpSpPr>
        <p:grpSpPr>
          <a:xfrm>
            <a:off x="239485" y="242124"/>
            <a:ext cx="4513943" cy="741104"/>
            <a:chOff x="1146629" y="1855531"/>
            <a:chExt cx="4513943" cy="741104"/>
          </a:xfrm>
        </p:grpSpPr>
        <p:sp>
          <p:nvSpPr>
            <p:cNvPr id="41" name="矩形 40"/>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4</a:t>
              </a:r>
              <a:endParaRPr lang="zh-CN" altLang="en-US" sz="4400" b="1" dirty="0"/>
            </a:p>
          </p:txBody>
        </p:sp>
        <p:grpSp>
          <p:nvGrpSpPr>
            <p:cNvPr id="42" name="组合 41"/>
            <p:cNvGrpSpPr/>
            <p:nvPr/>
          </p:nvGrpSpPr>
          <p:grpSpPr>
            <a:xfrm>
              <a:off x="1977957" y="1855531"/>
              <a:ext cx="3682615" cy="741104"/>
              <a:chOff x="1977957" y="1906767"/>
              <a:chExt cx="3682615" cy="741104"/>
            </a:xfrm>
          </p:grpSpPr>
          <p:sp>
            <p:nvSpPr>
              <p:cNvPr id="43" name="文本框 42"/>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44" name="文本框 43"/>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47" name="图片占位符 46"/>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0810" r="30810"/>
          <a:stretch>
            <a:fillRect/>
          </a:stretch>
        </p:blipFill>
        <p:spPr>
          <a:effectLst>
            <a:innerShdw blurRad="114300">
              <a:prstClr val="black"/>
            </a:innerShdw>
          </a:effectLst>
        </p:spPr>
      </p:pic>
      <p:grpSp>
        <p:nvGrpSpPr>
          <p:cNvPr id="48" name="组合 47"/>
          <p:cNvGrpSpPr/>
          <p:nvPr/>
        </p:nvGrpSpPr>
        <p:grpSpPr>
          <a:xfrm>
            <a:off x="5746706" y="2012766"/>
            <a:ext cx="5707685" cy="703489"/>
            <a:chOff x="6302884" y="1678126"/>
            <a:chExt cx="5707685" cy="703489"/>
          </a:xfrm>
        </p:grpSpPr>
        <p:sp>
          <p:nvSpPr>
            <p:cNvPr id="49" name="矩形 48"/>
            <p:cNvSpPr/>
            <p:nvPr/>
          </p:nvSpPr>
          <p:spPr>
            <a:xfrm>
              <a:off x="6302884" y="2030750"/>
              <a:ext cx="570768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0" name="矩形 49"/>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51" name="组合 50"/>
          <p:cNvGrpSpPr/>
          <p:nvPr/>
        </p:nvGrpSpPr>
        <p:grpSpPr>
          <a:xfrm>
            <a:off x="6801536" y="2850608"/>
            <a:ext cx="4563955" cy="703489"/>
            <a:chOff x="6302884" y="1678126"/>
            <a:chExt cx="4563955" cy="703489"/>
          </a:xfrm>
        </p:grpSpPr>
        <p:sp>
          <p:nvSpPr>
            <p:cNvPr id="52" name="矩形 51"/>
            <p:cNvSpPr/>
            <p:nvPr/>
          </p:nvSpPr>
          <p:spPr>
            <a:xfrm>
              <a:off x="6302884" y="2030750"/>
              <a:ext cx="456395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53" name="矩形 52"/>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54" name="组合 53"/>
          <p:cNvGrpSpPr/>
          <p:nvPr/>
        </p:nvGrpSpPr>
        <p:grpSpPr>
          <a:xfrm>
            <a:off x="7876751" y="3755514"/>
            <a:ext cx="5707685" cy="703489"/>
            <a:chOff x="6302884" y="1678126"/>
            <a:chExt cx="5707685" cy="703489"/>
          </a:xfrm>
        </p:grpSpPr>
        <p:sp>
          <p:nvSpPr>
            <p:cNvPr id="55" name="矩形 54"/>
            <p:cNvSpPr/>
            <p:nvPr/>
          </p:nvSpPr>
          <p:spPr>
            <a:xfrm>
              <a:off x="6302884" y="2030750"/>
              <a:ext cx="570768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56" name="矩形 5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57" name="组合 56"/>
          <p:cNvGrpSpPr/>
          <p:nvPr/>
        </p:nvGrpSpPr>
        <p:grpSpPr>
          <a:xfrm>
            <a:off x="6108700" y="4564635"/>
            <a:ext cx="5707685" cy="703489"/>
            <a:chOff x="6302884" y="1678126"/>
            <a:chExt cx="5707685" cy="703489"/>
          </a:xfrm>
        </p:grpSpPr>
        <p:sp>
          <p:nvSpPr>
            <p:cNvPr id="58" name="矩形 57"/>
            <p:cNvSpPr/>
            <p:nvPr/>
          </p:nvSpPr>
          <p:spPr>
            <a:xfrm>
              <a:off x="6302884" y="2030750"/>
              <a:ext cx="570768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a:t>
              </a:r>
            </a:p>
          </p:txBody>
        </p:sp>
        <p:sp>
          <p:nvSpPr>
            <p:cNvPr id="59" name="矩形 58"/>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50991492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par>
                              <p:cTn id="11" fill="hold">
                                <p:stCondLst>
                                  <p:cond delay="500"/>
                                </p:stCondLst>
                                <p:childTnLst>
                                  <p:par>
                                    <p:cTn id="12" presetID="2" presetClass="entr" presetSubtype="2" fill="hold" nodeType="afterEffect" p14:presetBounceEnd="60000">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14:bounceEnd="60000">
                                          <p:cBhvr additive="base">
                                            <p:cTn id="14" dur="10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15" dur="10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14:presetBounceEnd="60000">
                                      <p:stCondLst>
                                        <p:cond delay="250"/>
                                      </p:stCondLst>
                                      <p:childTnLst>
                                        <p:set>
                                          <p:cBhvr>
                                            <p:cTn id="17" dur="1" fill="hold">
                                              <p:stCondLst>
                                                <p:cond delay="0"/>
                                              </p:stCondLst>
                                            </p:cTn>
                                            <p:tgtEl>
                                              <p:spTgt spid="51"/>
                                            </p:tgtEl>
                                            <p:attrNameLst>
                                              <p:attrName>style.visibility</p:attrName>
                                            </p:attrNameLst>
                                          </p:cBhvr>
                                          <p:to>
                                            <p:strVal val="visible"/>
                                          </p:to>
                                        </p:set>
                                        <p:anim calcmode="lin" valueType="num" p14:bounceEnd="60000">
                                          <p:cBhvr additive="base">
                                            <p:cTn id="18" dur="1000" fill="hold"/>
                                            <p:tgtEl>
                                              <p:spTgt spid="51"/>
                                            </p:tgtEl>
                                            <p:attrNameLst>
                                              <p:attrName>ppt_x</p:attrName>
                                            </p:attrNameLst>
                                          </p:cBhvr>
                                          <p:tavLst>
                                            <p:tav tm="0">
                                              <p:val>
                                                <p:strVal val="1+#ppt_w/2"/>
                                              </p:val>
                                            </p:tav>
                                            <p:tav tm="100000">
                                              <p:val>
                                                <p:strVal val="#ppt_x"/>
                                              </p:val>
                                            </p:tav>
                                          </p:tavLst>
                                        </p:anim>
                                        <p:anim calcmode="lin" valueType="num" p14:bounceEnd="60000">
                                          <p:cBhvr additive="base">
                                            <p:cTn id="19" dur="1000" fill="hold"/>
                                            <p:tgtEl>
                                              <p:spTgt spid="5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14:presetBounceEnd="60000">
                                      <p:stCondLst>
                                        <p:cond delay="500"/>
                                      </p:stCondLst>
                                      <p:childTnLst>
                                        <p:set>
                                          <p:cBhvr>
                                            <p:cTn id="21" dur="1" fill="hold">
                                              <p:stCondLst>
                                                <p:cond delay="0"/>
                                              </p:stCondLst>
                                            </p:cTn>
                                            <p:tgtEl>
                                              <p:spTgt spid="54"/>
                                            </p:tgtEl>
                                            <p:attrNameLst>
                                              <p:attrName>style.visibility</p:attrName>
                                            </p:attrNameLst>
                                          </p:cBhvr>
                                          <p:to>
                                            <p:strVal val="visible"/>
                                          </p:to>
                                        </p:set>
                                        <p:anim calcmode="lin" valueType="num" p14:bounceEnd="60000">
                                          <p:cBhvr additive="base">
                                            <p:cTn id="22" dur="10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23" dur="1000" fill="hold"/>
                                            <p:tgtEl>
                                              <p:spTgt spid="54"/>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60000">
                                      <p:stCondLst>
                                        <p:cond delay="750"/>
                                      </p:stCondLst>
                                      <p:childTnLst>
                                        <p:set>
                                          <p:cBhvr>
                                            <p:cTn id="25" dur="1" fill="hold">
                                              <p:stCondLst>
                                                <p:cond delay="0"/>
                                              </p:stCondLst>
                                            </p:cTn>
                                            <p:tgtEl>
                                              <p:spTgt spid="57"/>
                                            </p:tgtEl>
                                            <p:attrNameLst>
                                              <p:attrName>style.visibility</p:attrName>
                                            </p:attrNameLst>
                                          </p:cBhvr>
                                          <p:to>
                                            <p:strVal val="visible"/>
                                          </p:to>
                                        </p:set>
                                        <p:anim calcmode="lin" valueType="num" p14:bounceEnd="60000">
                                          <p:cBhvr additive="base">
                                            <p:cTn id="26" dur="1000" fill="hold"/>
                                            <p:tgtEl>
                                              <p:spTgt spid="57"/>
                                            </p:tgtEl>
                                            <p:attrNameLst>
                                              <p:attrName>ppt_x</p:attrName>
                                            </p:attrNameLst>
                                          </p:cBhvr>
                                          <p:tavLst>
                                            <p:tav tm="0">
                                              <p:val>
                                                <p:strVal val="1+#ppt_w/2"/>
                                              </p:val>
                                            </p:tav>
                                            <p:tav tm="100000">
                                              <p:val>
                                                <p:strVal val="#ppt_x"/>
                                              </p:val>
                                            </p:tav>
                                          </p:tavLst>
                                        </p:anim>
                                        <p:anim calcmode="lin" valueType="num" p14:bounceEnd="60000">
                                          <p:cBhvr additive="base">
                                            <p:cTn id="27"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1000" fill="hold"/>
                                            <p:tgtEl>
                                              <p:spTgt spid="48"/>
                                            </p:tgtEl>
                                            <p:attrNameLst>
                                              <p:attrName>ppt_x</p:attrName>
                                            </p:attrNameLst>
                                          </p:cBhvr>
                                          <p:tavLst>
                                            <p:tav tm="0">
                                              <p:val>
                                                <p:strVal val="1+#ppt_w/2"/>
                                              </p:val>
                                            </p:tav>
                                            <p:tav tm="100000">
                                              <p:val>
                                                <p:strVal val="#ppt_x"/>
                                              </p:val>
                                            </p:tav>
                                          </p:tavLst>
                                        </p:anim>
                                        <p:anim calcmode="lin" valueType="num">
                                          <p:cBhvr additive="base">
                                            <p:cTn id="15" dur="10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1000" fill="hold"/>
                                            <p:tgtEl>
                                              <p:spTgt spid="51"/>
                                            </p:tgtEl>
                                            <p:attrNameLst>
                                              <p:attrName>ppt_x</p:attrName>
                                            </p:attrNameLst>
                                          </p:cBhvr>
                                          <p:tavLst>
                                            <p:tav tm="0">
                                              <p:val>
                                                <p:strVal val="1+#ppt_w/2"/>
                                              </p:val>
                                            </p:tav>
                                            <p:tav tm="100000">
                                              <p:val>
                                                <p:strVal val="#ppt_x"/>
                                              </p:val>
                                            </p:tav>
                                          </p:tavLst>
                                        </p:anim>
                                        <p:anim calcmode="lin" valueType="num">
                                          <p:cBhvr additive="base">
                                            <p:cTn id="19" dur="1000" fill="hold"/>
                                            <p:tgtEl>
                                              <p:spTgt spid="5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1000" fill="hold"/>
                                            <p:tgtEl>
                                              <p:spTgt spid="54"/>
                                            </p:tgtEl>
                                            <p:attrNameLst>
                                              <p:attrName>ppt_x</p:attrName>
                                            </p:attrNameLst>
                                          </p:cBhvr>
                                          <p:tavLst>
                                            <p:tav tm="0">
                                              <p:val>
                                                <p:strVal val="1+#ppt_w/2"/>
                                              </p:val>
                                            </p:tav>
                                            <p:tav tm="100000">
                                              <p:val>
                                                <p:strVal val="#ppt_x"/>
                                              </p:val>
                                            </p:tav>
                                          </p:tavLst>
                                        </p:anim>
                                        <p:anim calcmode="lin" valueType="num">
                                          <p:cBhvr additive="base">
                                            <p:cTn id="23" dur="1000" fill="hold"/>
                                            <p:tgtEl>
                                              <p:spTgt spid="54"/>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75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1000" fill="hold"/>
                                            <p:tgtEl>
                                              <p:spTgt spid="57"/>
                                            </p:tgtEl>
                                            <p:attrNameLst>
                                              <p:attrName>ppt_x</p:attrName>
                                            </p:attrNameLst>
                                          </p:cBhvr>
                                          <p:tavLst>
                                            <p:tav tm="0">
                                              <p:val>
                                                <p:strVal val="1+#ppt_w/2"/>
                                              </p:val>
                                            </p:tav>
                                            <p:tav tm="100000">
                                              <p:val>
                                                <p:strVal val="#ppt_x"/>
                                              </p:val>
                                            </p:tav>
                                          </p:tavLst>
                                        </p:anim>
                                        <p:anim calcmode="lin" valueType="num">
                                          <p:cBhvr additive="base">
                                            <p:cTn id="27" dur="10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4</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1" name="图片占位符 10"/>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4260" r="24260"/>
          <a:stretch>
            <a:fillRect/>
          </a:stretch>
        </p:blipFill>
        <p:spPr/>
      </p:pic>
      <p:pic>
        <p:nvPicPr>
          <p:cNvPr id="15" name="图片占位符 1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35363" r="35363"/>
          <a:stretch>
            <a:fillRect/>
          </a:stretch>
        </p:blipFill>
        <p:spPr/>
      </p:pic>
      <p:pic>
        <p:nvPicPr>
          <p:cNvPr id="13" name="图片占位符 12"/>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2035" r="22035"/>
          <a:stretch>
            <a:fillRect/>
          </a:stretch>
        </p:blipFill>
        <p:spPr/>
      </p:pic>
      <p:grpSp>
        <p:nvGrpSpPr>
          <p:cNvPr id="16" name="组合 15"/>
          <p:cNvGrpSpPr/>
          <p:nvPr/>
        </p:nvGrpSpPr>
        <p:grpSpPr>
          <a:xfrm>
            <a:off x="1529144" y="2261097"/>
            <a:ext cx="3232574" cy="1220554"/>
            <a:chOff x="6302885" y="1678126"/>
            <a:chExt cx="3232574" cy="1220554"/>
          </a:xfrm>
        </p:grpSpPr>
        <p:sp>
          <p:nvSpPr>
            <p:cNvPr id="17" name="矩形 16"/>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8" name="矩形 17"/>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2774284" y="1472926"/>
            <a:ext cx="742294" cy="742294"/>
            <a:chOff x="1199734" y="4305300"/>
            <a:chExt cx="906546" cy="906546"/>
          </a:xfrm>
        </p:grpSpPr>
        <p:sp>
          <p:nvSpPr>
            <p:cNvPr id="29" name="椭圆 28"/>
            <p:cNvSpPr/>
            <p:nvPr/>
          </p:nvSpPr>
          <p:spPr>
            <a:xfrm>
              <a:off x="1199734" y="4305300"/>
              <a:ext cx="906546" cy="90654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19"/>
            <p:cNvSpPr/>
            <p:nvPr/>
          </p:nvSpPr>
          <p:spPr>
            <a:xfrm>
              <a:off x="1403995" y="4500920"/>
              <a:ext cx="498024" cy="515306"/>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p:cNvGrpSpPr/>
          <p:nvPr/>
        </p:nvGrpSpPr>
        <p:grpSpPr>
          <a:xfrm>
            <a:off x="1529144" y="4485459"/>
            <a:ext cx="3232574" cy="1220554"/>
            <a:chOff x="6302885" y="1678126"/>
            <a:chExt cx="3232574" cy="1220554"/>
          </a:xfrm>
        </p:grpSpPr>
        <p:sp>
          <p:nvSpPr>
            <p:cNvPr id="23" name="矩形 22"/>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2774284" y="3697288"/>
            <a:ext cx="742294" cy="742294"/>
            <a:chOff x="1199734" y="4305300"/>
            <a:chExt cx="906546" cy="906546"/>
          </a:xfrm>
        </p:grpSpPr>
        <p:sp>
          <p:nvSpPr>
            <p:cNvPr id="32" name="椭圆 31"/>
            <p:cNvSpPr/>
            <p:nvPr/>
          </p:nvSpPr>
          <p:spPr>
            <a:xfrm>
              <a:off x="1199734" y="4305300"/>
              <a:ext cx="906546" cy="90654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26"/>
            <p:cNvSpPr/>
            <p:nvPr/>
          </p:nvSpPr>
          <p:spPr>
            <a:xfrm>
              <a:off x="1395354" y="4550232"/>
              <a:ext cx="515306" cy="416681"/>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419752903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par>
                                    <p:cTn id="23" presetID="53" presetClass="entr" presetSubtype="16"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1000"/>
                                </p:stCondLst>
                                <p:childTnLst>
                                  <p:par>
                                    <p:cTn id="29" presetID="2" presetClass="entr" presetSubtype="8" fill="hold" nodeType="afterEffect" p14:presetBounceEnd="60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60000">
                                          <p:cBhvr additive="base">
                                            <p:cTn id="31" dur="1000" fill="hold"/>
                                            <p:tgtEl>
                                              <p:spTgt spid="16"/>
                                            </p:tgtEl>
                                            <p:attrNameLst>
                                              <p:attrName>ppt_x</p:attrName>
                                            </p:attrNameLst>
                                          </p:cBhvr>
                                          <p:tavLst>
                                            <p:tav tm="0">
                                              <p:val>
                                                <p:strVal val="0-#ppt_w/2"/>
                                              </p:val>
                                            </p:tav>
                                            <p:tav tm="100000">
                                              <p:val>
                                                <p:strVal val="#ppt_x"/>
                                              </p:val>
                                            </p:tav>
                                          </p:tavLst>
                                        </p:anim>
                                        <p:anim calcmode="lin" valueType="num" p14:bounceEnd="60000">
                                          <p:cBhvr additive="base">
                                            <p:cTn id="32" dur="10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60000">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14:bounceEnd="60000">
                                          <p:cBhvr additive="base">
                                            <p:cTn id="35" dur="1000" fill="hold"/>
                                            <p:tgtEl>
                                              <p:spTgt spid="22"/>
                                            </p:tgtEl>
                                            <p:attrNameLst>
                                              <p:attrName>ppt_x</p:attrName>
                                            </p:attrNameLst>
                                          </p:cBhvr>
                                          <p:tavLst>
                                            <p:tav tm="0">
                                              <p:val>
                                                <p:strVal val="0-#ppt_w/2"/>
                                              </p:val>
                                            </p:tav>
                                            <p:tav tm="100000">
                                              <p:val>
                                                <p:strVal val="#ppt_x"/>
                                              </p:val>
                                            </p:tav>
                                          </p:tavLst>
                                        </p:anim>
                                        <p:anim calcmode="lin" valueType="num" p14:bounceEnd="60000">
                                          <p:cBhvr additive="base">
                                            <p:cTn id="36"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par>
                                    <p:cTn id="23" presetID="53" presetClass="entr" presetSubtype="16"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0-#ppt_w/2"/>
                                              </p:val>
                                            </p:tav>
                                            <p:tav tm="100000">
                                              <p:val>
                                                <p:strVal val="#ppt_x"/>
                                              </p:val>
                                            </p:tav>
                                          </p:tavLst>
                                        </p:anim>
                                        <p:anim calcmode="lin" valueType="num">
                                          <p:cBhvr additive="base">
                                            <p:cTn id="36"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5</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8498" b="28498"/>
          <a:stretch>
            <a:fillRect/>
          </a:stretch>
        </p:blipFill>
        <p:spPr/>
      </p:pic>
    </p:spTree>
    <p:extLst>
      <p:ext uri="{BB962C8B-B14F-4D97-AF65-F5344CB8AC3E}">
        <p14:creationId xmlns:p14="http://schemas.microsoft.com/office/powerpoint/2010/main" val="415481646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5</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
        <p:nvSpPr>
          <p:cNvPr id="2" name="椭圆 1"/>
          <p:cNvSpPr/>
          <p:nvPr/>
        </p:nvSpPr>
        <p:spPr>
          <a:xfrm>
            <a:off x="1259669" y="1743472"/>
            <a:ext cx="1647032" cy="16470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934879" y="1743472"/>
            <a:ext cx="1647032" cy="16470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610089" y="1743472"/>
            <a:ext cx="1647032" cy="16470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285299" y="1743472"/>
            <a:ext cx="1647032" cy="16470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占位符 2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7224" r="17224"/>
          <a:stretch>
            <a:fillRect/>
          </a:stretch>
        </p:blipFill>
        <p:spPr/>
      </p:pic>
      <p:pic>
        <p:nvPicPr>
          <p:cNvPr id="23" name="图片占位符 22"/>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1138" r="11138"/>
          <a:stretch>
            <a:fillRect/>
          </a:stretch>
        </p:blipFill>
        <p:spPr/>
      </p:pic>
      <p:pic>
        <p:nvPicPr>
          <p:cNvPr id="25" name="图片占位符 24"/>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8791" r="18791"/>
          <a:stretch>
            <a:fillRect/>
          </a:stretch>
        </p:blipFill>
        <p:spPr/>
      </p:pic>
      <p:pic>
        <p:nvPicPr>
          <p:cNvPr id="27" name="图片占位符 26"/>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16840" r="16840"/>
          <a:stretch>
            <a:fillRect/>
          </a:stretch>
        </p:blipFill>
        <p:spPr/>
      </p:pic>
      <p:grpSp>
        <p:nvGrpSpPr>
          <p:cNvPr id="28" name="组合 27"/>
          <p:cNvGrpSpPr/>
          <p:nvPr/>
        </p:nvGrpSpPr>
        <p:grpSpPr>
          <a:xfrm>
            <a:off x="962198" y="3753244"/>
            <a:ext cx="2241974" cy="1479086"/>
            <a:chOff x="6798185" y="1678126"/>
            <a:chExt cx="2241974" cy="1479086"/>
          </a:xfrm>
        </p:grpSpPr>
        <p:sp>
          <p:nvSpPr>
            <p:cNvPr id="29" name="矩形 28"/>
            <p:cNvSpPr/>
            <p:nvPr/>
          </p:nvSpPr>
          <p:spPr>
            <a:xfrm>
              <a:off x="6798185"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30" name="矩形 29"/>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3632441" y="3753244"/>
            <a:ext cx="2241974" cy="1479086"/>
            <a:chOff x="6798185" y="1678126"/>
            <a:chExt cx="2241974" cy="1479086"/>
          </a:xfrm>
        </p:grpSpPr>
        <p:sp>
          <p:nvSpPr>
            <p:cNvPr id="32" name="矩形 31"/>
            <p:cNvSpPr/>
            <p:nvPr/>
          </p:nvSpPr>
          <p:spPr>
            <a:xfrm>
              <a:off x="6798185"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33" name="矩形 32"/>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6312618" y="3753244"/>
            <a:ext cx="2241974" cy="1479086"/>
            <a:chOff x="6798185" y="1678126"/>
            <a:chExt cx="2241974" cy="1479086"/>
          </a:xfrm>
        </p:grpSpPr>
        <p:sp>
          <p:nvSpPr>
            <p:cNvPr id="35" name="矩形 34"/>
            <p:cNvSpPr/>
            <p:nvPr/>
          </p:nvSpPr>
          <p:spPr>
            <a:xfrm>
              <a:off x="6798185"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36" name="矩形 35"/>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7" name="组合 36"/>
          <p:cNvGrpSpPr/>
          <p:nvPr/>
        </p:nvGrpSpPr>
        <p:grpSpPr>
          <a:xfrm>
            <a:off x="8987828" y="3753244"/>
            <a:ext cx="2241974" cy="1479086"/>
            <a:chOff x="6798185" y="1678126"/>
            <a:chExt cx="2241974" cy="1479086"/>
          </a:xfrm>
        </p:grpSpPr>
        <p:sp>
          <p:nvSpPr>
            <p:cNvPr id="38" name="矩形 37"/>
            <p:cNvSpPr/>
            <p:nvPr/>
          </p:nvSpPr>
          <p:spPr>
            <a:xfrm>
              <a:off x="6798185" y="2030750"/>
              <a:ext cx="2241974"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p>
          </p:txBody>
        </p:sp>
        <p:sp>
          <p:nvSpPr>
            <p:cNvPr id="39" name="矩形 38"/>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4011859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2" fill="hold" nodeType="afterEffect" p14:presetBounceEnd="60000">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14:bounceEnd="60000">
                                          <p:cBhvr additive="base">
                                            <p:cTn id="40"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1" dur="10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14:presetBounceEnd="60000">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14:bounceEnd="60000">
                                          <p:cBhvr additive="base">
                                            <p:cTn id="44"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14:presetBounceEnd="60000">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14:bounceEnd="60000">
                                          <p:cBhvr additive="base">
                                            <p:cTn id="48"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49" dur="100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14:presetBounceEnd="60000">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14:bounceEnd="60000">
                                          <p:cBhvr additive="base">
                                            <p:cTn id="52" dur="100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53"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2"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1000" fill="hold"/>
                                            <p:tgtEl>
                                              <p:spTgt spid="28"/>
                                            </p:tgtEl>
                                            <p:attrNameLst>
                                              <p:attrName>ppt_x</p:attrName>
                                            </p:attrNameLst>
                                          </p:cBhvr>
                                          <p:tavLst>
                                            <p:tav tm="0">
                                              <p:val>
                                                <p:strVal val="1+#ppt_w/2"/>
                                              </p:val>
                                            </p:tav>
                                            <p:tav tm="100000">
                                              <p:val>
                                                <p:strVal val="#ppt_x"/>
                                              </p:val>
                                            </p:tav>
                                          </p:tavLst>
                                        </p:anim>
                                        <p:anim calcmode="lin" valueType="num">
                                          <p:cBhvr additive="base">
                                            <p:cTn id="41" dur="10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000" fill="hold"/>
                                            <p:tgtEl>
                                              <p:spTgt spid="31"/>
                                            </p:tgtEl>
                                            <p:attrNameLst>
                                              <p:attrName>ppt_x</p:attrName>
                                            </p:attrNameLst>
                                          </p:cBhvr>
                                          <p:tavLst>
                                            <p:tav tm="0">
                                              <p:val>
                                                <p:strVal val="1+#ppt_w/2"/>
                                              </p:val>
                                            </p:tav>
                                            <p:tav tm="100000">
                                              <p:val>
                                                <p:strVal val="#ppt_x"/>
                                              </p:val>
                                            </p:tav>
                                          </p:tavLst>
                                        </p:anim>
                                        <p:anim calcmode="lin" valueType="num">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1000" fill="hold"/>
                                            <p:tgtEl>
                                              <p:spTgt spid="34"/>
                                            </p:tgtEl>
                                            <p:attrNameLst>
                                              <p:attrName>ppt_x</p:attrName>
                                            </p:attrNameLst>
                                          </p:cBhvr>
                                          <p:tavLst>
                                            <p:tav tm="0">
                                              <p:val>
                                                <p:strVal val="1+#ppt_w/2"/>
                                              </p:val>
                                            </p:tav>
                                            <p:tav tm="100000">
                                              <p:val>
                                                <p:strVal val="#ppt_x"/>
                                              </p:val>
                                            </p:tav>
                                          </p:tavLst>
                                        </p:anim>
                                        <p:anim calcmode="lin" valueType="num">
                                          <p:cBhvr additive="base">
                                            <p:cTn id="49" dur="100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1000" fill="hold"/>
                                            <p:tgtEl>
                                              <p:spTgt spid="37"/>
                                            </p:tgtEl>
                                            <p:attrNameLst>
                                              <p:attrName>ppt_x</p:attrName>
                                            </p:attrNameLst>
                                          </p:cBhvr>
                                          <p:tavLst>
                                            <p:tav tm="0">
                                              <p:val>
                                                <p:strVal val="1+#ppt_w/2"/>
                                              </p:val>
                                            </p:tav>
                                            <p:tav tm="100000">
                                              <p:val>
                                                <p:strVal val="#ppt_x"/>
                                              </p:val>
                                            </p:tav>
                                          </p:tavLst>
                                        </p:anim>
                                        <p:anim calcmode="lin" valueType="num">
                                          <p:cBhvr additive="base">
                                            <p:cTn id="53"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624115" y="595892"/>
            <a:ext cx="8236086" cy="769441"/>
          </a:xfrm>
          <a:prstGeom prst="rect">
            <a:avLst/>
          </a:prstGeom>
          <a:noFill/>
        </p:spPr>
        <p:txBody>
          <a:bodyPr wrap="square" rtlCol="0">
            <a:spAutoFit/>
            <a:scene3d>
              <a:camera prst="orthographicFront"/>
              <a:lightRig rig="threePt" dir="t"/>
            </a:scene3d>
            <a:sp3d contourW="12700"/>
          </a:bodyPr>
          <a:lstStyle/>
          <a:p>
            <a:r>
              <a:rPr lang="en-US" altLang="zh-CN" sz="4400" dirty="0">
                <a:solidFill>
                  <a:schemeClr val="tx1">
                    <a:lumMod val="85000"/>
                    <a:lumOff val="15000"/>
                  </a:schemeClr>
                </a:solidFill>
                <a:latin typeface="Copperplate Gothic Bold" panose="020E0705020206020404" pitchFamily="34" charset="0"/>
                <a:ea typeface="方正正中黑简体" panose="02000000000000000000" pitchFamily="2" charset="-122"/>
              </a:rPr>
              <a:t>CONTENTS</a:t>
            </a:r>
            <a:endParaRPr lang="zh-CN" altLang="en-US" sz="4400" dirty="0">
              <a:solidFill>
                <a:schemeClr val="tx1">
                  <a:lumMod val="85000"/>
                  <a:lumOff val="15000"/>
                </a:schemeClr>
              </a:solidFill>
              <a:latin typeface="Copperplate Gothic Bold" panose="020E0705020206020404" pitchFamily="34" charset="0"/>
              <a:ea typeface="方正正中黑简体" panose="02000000000000000000" pitchFamily="2" charset="-122"/>
            </a:endParaRPr>
          </a:p>
        </p:txBody>
      </p:sp>
      <p:sp>
        <p:nvSpPr>
          <p:cNvPr id="10" name="文本框 9"/>
          <p:cNvSpPr txBox="1"/>
          <p:nvPr/>
        </p:nvSpPr>
        <p:spPr>
          <a:xfrm>
            <a:off x="624115" y="1210719"/>
            <a:ext cx="10276114" cy="25539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opperplate Gothic Bold" panose="020E0705020206020404" pitchFamily="34" charset="0"/>
                <a:ea typeface="+mj-ea"/>
              </a:rPr>
              <a:t>The user can demonstrate on a projector or computer, or print the presentation and make it into a film to be used in a wider field</a:t>
            </a:r>
          </a:p>
        </p:txBody>
      </p:sp>
      <p:grpSp>
        <p:nvGrpSpPr>
          <p:cNvPr id="14" name="组合 13"/>
          <p:cNvGrpSpPr/>
          <p:nvPr/>
        </p:nvGrpSpPr>
        <p:grpSpPr>
          <a:xfrm>
            <a:off x="1248227" y="2131302"/>
            <a:ext cx="4702628" cy="741103"/>
            <a:chOff x="1146629" y="1855531"/>
            <a:chExt cx="4702628" cy="741103"/>
          </a:xfrm>
        </p:grpSpPr>
        <p:sp>
          <p:nvSpPr>
            <p:cNvPr id="2" name="矩形 1"/>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1</a:t>
              </a:r>
              <a:endParaRPr lang="zh-CN" altLang="en-US" sz="4400" b="1" dirty="0"/>
            </a:p>
          </p:txBody>
        </p:sp>
        <p:grpSp>
          <p:nvGrpSpPr>
            <p:cNvPr id="13" name="组合 12"/>
            <p:cNvGrpSpPr/>
            <p:nvPr/>
          </p:nvGrpSpPr>
          <p:grpSpPr>
            <a:xfrm>
              <a:off x="1977957" y="1855531"/>
              <a:ext cx="3871300" cy="741103"/>
              <a:chOff x="1977957" y="1906767"/>
              <a:chExt cx="3871300" cy="741103"/>
            </a:xfrm>
          </p:grpSpPr>
          <p:sp>
            <p:nvSpPr>
              <p:cNvPr id="11" name="文本框 10"/>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12" name="文本框 11"/>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15" name="组合 14"/>
          <p:cNvGrpSpPr/>
          <p:nvPr/>
        </p:nvGrpSpPr>
        <p:grpSpPr>
          <a:xfrm>
            <a:off x="1248227" y="3400418"/>
            <a:ext cx="4702628" cy="741103"/>
            <a:chOff x="1146629" y="1855531"/>
            <a:chExt cx="4702628" cy="741103"/>
          </a:xfrm>
        </p:grpSpPr>
        <p:sp>
          <p:nvSpPr>
            <p:cNvPr id="16" name="矩形 15"/>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2</a:t>
              </a:r>
              <a:endParaRPr lang="zh-CN" altLang="en-US" sz="4400" b="1" dirty="0"/>
            </a:p>
          </p:txBody>
        </p:sp>
        <p:grpSp>
          <p:nvGrpSpPr>
            <p:cNvPr id="17" name="组合 16"/>
            <p:cNvGrpSpPr/>
            <p:nvPr/>
          </p:nvGrpSpPr>
          <p:grpSpPr>
            <a:xfrm>
              <a:off x="1977957" y="1855531"/>
              <a:ext cx="3871300" cy="741103"/>
              <a:chOff x="1977957" y="1906767"/>
              <a:chExt cx="3871300" cy="741103"/>
            </a:xfrm>
          </p:grpSpPr>
          <p:sp>
            <p:nvSpPr>
              <p:cNvPr id="18" name="文本框 17"/>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19" name="文本框 18"/>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20" name="组合 19"/>
          <p:cNvGrpSpPr/>
          <p:nvPr/>
        </p:nvGrpSpPr>
        <p:grpSpPr>
          <a:xfrm>
            <a:off x="1248227" y="4669534"/>
            <a:ext cx="4702628" cy="741103"/>
            <a:chOff x="1146629" y="1855531"/>
            <a:chExt cx="4702628" cy="741103"/>
          </a:xfrm>
        </p:grpSpPr>
        <p:sp>
          <p:nvSpPr>
            <p:cNvPr id="21" name="矩形 20"/>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3</a:t>
              </a:r>
              <a:endParaRPr lang="zh-CN" altLang="en-US" sz="4400" b="1" dirty="0"/>
            </a:p>
          </p:txBody>
        </p:sp>
        <p:grpSp>
          <p:nvGrpSpPr>
            <p:cNvPr id="22" name="组合 21"/>
            <p:cNvGrpSpPr/>
            <p:nvPr/>
          </p:nvGrpSpPr>
          <p:grpSpPr>
            <a:xfrm>
              <a:off x="1977957" y="1855531"/>
              <a:ext cx="3871300" cy="741103"/>
              <a:chOff x="1977957" y="1906767"/>
              <a:chExt cx="3871300" cy="741103"/>
            </a:xfrm>
          </p:grpSpPr>
          <p:sp>
            <p:nvSpPr>
              <p:cNvPr id="23" name="文本框 22"/>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24" name="文本框 23"/>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25" name="组合 24"/>
          <p:cNvGrpSpPr/>
          <p:nvPr/>
        </p:nvGrpSpPr>
        <p:grpSpPr>
          <a:xfrm>
            <a:off x="6299199" y="2131302"/>
            <a:ext cx="4702628" cy="741103"/>
            <a:chOff x="1146629" y="1855531"/>
            <a:chExt cx="4702628" cy="741103"/>
          </a:xfrm>
        </p:grpSpPr>
        <p:sp>
          <p:nvSpPr>
            <p:cNvPr id="26" name="矩形 25"/>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4</a:t>
              </a:r>
              <a:endParaRPr lang="zh-CN" altLang="en-US" sz="4400" b="1" dirty="0"/>
            </a:p>
          </p:txBody>
        </p:sp>
        <p:grpSp>
          <p:nvGrpSpPr>
            <p:cNvPr id="27" name="组合 26"/>
            <p:cNvGrpSpPr/>
            <p:nvPr/>
          </p:nvGrpSpPr>
          <p:grpSpPr>
            <a:xfrm>
              <a:off x="1977957" y="1855531"/>
              <a:ext cx="3871300" cy="741103"/>
              <a:chOff x="1977957" y="1906767"/>
              <a:chExt cx="3871300" cy="741103"/>
            </a:xfrm>
          </p:grpSpPr>
          <p:sp>
            <p:nvSpPr>
              <p:cNvPr id="28" name="文本框 27"/>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29" name="文本框 28"/>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30" name="组合 29"/>
          <p:cNvGrpSpPr/>
          <p:nvPr/>
        </p:nvGrpSpPr>
        <p:grpSpPr>
          <a:xfrm>
            <a:off x="6299199" y="3400418"/>
            <a:ext cx="4702628" cy="741103"/>
            <a:chOff x="1146629" y="1855531"/>
            <a:chExt cx="4702628" cy="741103"/>
          </a:xfrm>
        </p:grpSpPr>
        <p:sp>
          <p:nvSpPr>
            <p:cNvPr id="31" name="矩形 30"/>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5</a:t>
              </a:r>
              <a:endParaRPr lang="zh-CN" altLang="en-US" sz="4400" b="1" dirty="0"/>
            </a:p>
          </p:txBody>
        </p:sp>
        <p:grpSp>
          <p:nvGrpSpPr>
            <p:cNvPr id="32" name="组合 31"/>
            <p:cNvGrpSpPr/>
            <p:nvPr/>
          </p:nvGrpSpPr>
          <p:grpSpPr>
            <a:xfrm>
              <a:off x="1977957" y="1855531"/>
              <a:ext cx="3871300" cy="741103"/>
              <a:chOff x="1977957" y="1906767"/>
              <a:chExt cx="3871300" cy="741103"/>
            </a:xfrm>
          </p:grpSpPr>
          <p:sp>
            <p:nvSpPr>
              <p:cNvPr id="33" name="文本框 32"/>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34" name="文本框 33"/>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35" name="组合 34"/>
          <p:cNvGrpSpPr/>
          <p:nvPr/>
        </p:nvGrpSpPr>
        <p:grpSpPr>
          <a:xfrm>
            <a:off x="6299199" y="4669534"/>
            <a:ext cx="4702628" cy="741103"/>
            <a:chOff x="1146629" y="1855531"/>
            <a:chExt cx="4702628" cy="741103"/>
          </a:xfrm>
        </p:grpSpPr>
        <p:sp>
          <p:nvSpPr>
            <p:cNvPr id="36" name="矩形 35"/>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6</a:t>
              </a:r>
              <a:endParaRPr lang="zh-CN" altLang="en-US" sz="4400" b="1" dirty="0"/>
            </a:p>
          </p:txBody>
        </p:sp>
        <p:grpSp>
          <p:nvGrpSpPr>
            <p:cNvPr id="37" name="组合 36"/>
            <p:cNvGrpSpPr/>
            <p:nvPr/>
          </p:nvGrpSpPr>
          <p:grpSpPr>
            <a:xfrm>
              <a:off x="1977957" y="1855531"/>
              <a:ext cx="3871300" cy="741103"/>
              <a:chOff x="1977957" y="1906767"/>
              <a:chExt cx="3871300" cy="741103"/>
            </a:xfrm>
          </p:grpSpPr>
          <p:sp>
            <p:nvSpPr>
              <p:cNvPr id="38" name="文本框 37"/>
              <p:cNvSpPr txBox="1"/>
              <p:nvPr/>
            </p:nvSpPr>
            <p:spPr>
              <a:xfrm>
                <a:off x="1977957" y="1906767"/>
                <a:ext cx="3726157"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39" name="文本框 38"/>
              <p:cNvSpPr txBox="1"/>
              <p:nvPr/>
            </p:nvSpPr>
            <p:spPr>
              <a:xfrm>
                <a:off x="1977957" y="2370871"/>
                <a:ext cx="387130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Tree>
    <p:extLst>
      <p:ext uri="{BB962C8B-B14F-4D97-AF65-F5344CB8AC3E}">
        <p14:creationId xmlns:p14="http://schemas.microsoft.com/office/powerpoint/2010/main" val="378898086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par>
                                <p:cTn id="10" presetID="50" presetClass="entr" presetSubtype="0" decel="100000"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ppt_w</p:attrName>
                                        </p:attrNameLst>
                                      </p:cBhvr>
                                      <p:tavLst>
                                        <p:tav tm="0">
                                          <p:val>
                                            <p:strVal val="#ppt_w+.3"/>
                                          </p:val>
                                        </p:tav>
                                        <p:tav tm="100000">
                                          <p:val>
                                            <p:strVal val="#ppt_w"/>
                                          </p:val>
                                        </p:tav>
                                      </p:tavLst>
                                    </p:anim>
                                    <p:anim calcmode="lin" valueType="num">
                                      <p:cBhvr>
                                        <p:cTn id="13" dur="1000" fill="hold"/>
                                        <p:tgtEl>
                                          <p:spTgt spid="15"/>
                                        </p:tgtEl>
                                        <p:attrNameLst>
                                          <p:attrName>ppt_h</p:attrName>
                                        </p:attrNameLst>
                                      </p:cBhvr>
                                      <p:tavLst>
                                        <p:tav tm="0">
                                          <p:val>
                                            <p:strVal val="#ppt_h"/>
                                          </p:val>
                                        </p:tav>
                                        <p:tav tm="100000">
                                          <p:val>
                                            <p:strVal val="#ppt_h"/>
                                          </p:val>
                                        </p:tav>
                                      </p:tavLst>
                                    </p:anim>
                                    <p:animEffect transition="in" filter="fade">
                                      <p:cBhvr>
                                        <p:cTn id="14" dur="1000"/>
                                        <p:tgtEl>
                                          <p:spTgt spid="15"/>
                                        </p:tgtEl>
                                      </p:cBhvr>
                                    </p:animEffect>
                                  </p:childTnLst>
                                </p:cTn>
                              </p:par>
                              <p:par>
                                <p:cTn id="15" presetID="50" presetClass="entr" presetSubtype="0" decel="100000" fill="hold" nodeType="withEffect">
                                  <p:stCondLst>
                                    <p:cond delay="5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1000" fill="hold"/>
                                        <p:tgtEl>
                                          <p:spTgt spid="20"/>
                                        </p:tgtEl>
                                        <p:attrNameLst>
                                          <p:attrName>ppt_w</p:attrName>
                                        </p:attrNameLst>
                                      </p:cBhvr>
                                      <p:tavLst>
                                        <p:tav tm="0">
                                          <p:val>
                                            <p:strVal val="#ppt_w+.3"/>
                                          </p:val>
                                        </p:tav>
                                        <p:tav tm="100000">
                                          <p:val>
                                            <p:strVal val="#ppt_w"/>
                                          </p:val>
                                        </p:tav>
                                      </p:tavLst>
                                    </p:anim>
                                    <p:anim calcmode="lin" valueType="num">
                                      <p:cBhvr>
                                        <p:cTn id="18" dur="1000" fill="hold"/>
                                        <p:tgtEl>
                                          <p:spTgt spid="20"/>
                                        </p:tgtEl>
                                        <p:attrNameLst>
                                          <p:attrName>ppt_h</p:attrName>
                                        </p:attrNameLst>
                                      </p:cBhvr>
                                      <p:tavLst>
                                        <p:tav tm="0">
                                          <p:val>
                                            <p:strVal val="#ppt_h"/>
                                          </p:val>
                                        </p:tav>
                                        <p:tav tm="100000">
                                          <p:val>
                                            <p:strVal val="#ppt_h"/>
                                          </p:val>
                                        </p:tav>
                                      </p:tavLst>
                                    </p:anim>
                                    <p:animEffect transition="in" filter="fade">
                                      <p:cBhvr>
                                        <p:cTn id="19" dur="1000"/>
                                        <p:tgtEl>
                                          <p:spTgt spid="20"/>
                                        </p:tgtEl>
                                      </p:cBhvr>
                                    </p:animEffect>
                                  </p:childTnLst>
                                </p:cTn>
                              </p:par>
                              <p:par>
                                <p:cTn id="20" presetID="50" presetClass="entr" presetSubtype="0" decel="100000" fill="hold" nodeType="withEffect">
                                  <p:stCondLst>
                                    <p:cond delay="75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3"/>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par>
                                <p:cTn id="25" presetID="50" presetClass="entr" presetSubtype="0" decel="100000" fill="hold" nodeType="withEffect">
                                  <p:stCondLst>
                                    <p:cond delay="10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1000" fill="hold"/>
                                        <p:tgtEl>
                                          <p:spTgt spid="30"/>
                                        </p:tgtEl>
                                        <p:attrNameLst>
                                          <p:attrName>ppt_w</p:attrName>
                                        </p:attrNameLst>
                                      </p:cBhvr>
                                      <p:tavLst>
                                        <p:tav tm="0">
                                          <p:val>
                                            <p:strVal val="#ppt_w+.3"/>
                                          </p:val>
                                        </p:tav>
                                        <p:tav tm="100000">
                                          <p:val>
                                            <p:strVal val="#ppt_w"/>
                                          </p:val>
                                        </p:tav>
                                      </p:tavLst>
                                    </p:anim>
                                    <p:anim calcmode="lin" valueType="num">
                                      <p:cBhvr>
                                        <p:cTn id="28" dur="1000" fill="hold"/>
                                        <p:tgtEl>
                                          <p:spTgt spid="30"/>
                                        </p:tgtEl>
                                        <p:attrNameLst>
                                          <p:attrName>ppt_h</p:attrName>
                                        </p:attrNameLst>
                                      </p:cBhvr>
                                      <p:tavLst>
                                        <p:tav tm="0">
                                          <p:val>
                                            <p:strVal val="#ppt_h"/>
                                          </p:val>
                                        </p:tav>
                                        <p:tav tm="100000">
                                          <p:val>
                                            <p:strVal val="#ppt_h"/>
                                          </p:val>
                                        </p:tav>
                                      </p:tavLst>
                                    </p:anim>
                                    <p:animEffect transition="in" filter="fade">
                                      <p:cBhvr>
                                        <p:cTn id="29" dur="1000"/>
                                        <p:tgtEl>
                                          <p:spTgt spid="30"/>
                                        </p:tgtEl>
                                      </p:cBhvr>
                                    </p:animEffect>
                                  </p:childTnLst>
                                </p:cTn>
                              </p:par>
                              <p:par>
                                <p:cTn id="30" presetID="50" presetClass="entr" presetSubtype="0" decel="100000" fill="hold" nodeType="withEffect">
                                  <p:stCondLst>
                                    <p:cond delay="1250"/>
                                  </p:stCondLst>
                                  <p:childTnLst>
                                    <p:set>
                                      <p:cBhvr>
                                        <p:cTn id="31" dur="1" fill="hold">
                                          <p:stCondLst>
                                            <p:cond delay="0"/>
                                          </p:stCondLst>
                                        </p:cTn>
                                        <p:tgtEl>
                                          <p:spTgt spid="35"/>
                                        </p:tgtEl>
                                        <p:attrNameLst>
                                          <p:attrName>style.visibility</p:attrName>
                                        </p:attrNameLst>
                                      </p:cBhvr>
                                      <p:to>
                                        <p:strVal val="visible"/>
                                      </p:to>
                                    </p:set>
                                    <p:anim calcmode="lin" valueType="num">
                                      <p:cBhvr>
                                        <p:cTn id="32" dur="1000" fill="hold"/>
                                        <p:tgtEl>
                                          <p:spTgt spid="35"/>
                                        </p:tgtEl>
                                        <p:attrNameLst>
                                          <p:attrName>ppt_w</p:attrName>
                                        </p:attrNameLst>
                                      </p:cBhvr>
                                      <p:tavLst>
                                        <p:tav tm="0">
                                          <p:val>
                                            <p:strVal val="#ppt_w+.3"/>
                                          </p:val>
                                        </p:tav>
                                        <p:tav tm="100000">
                                          <p:val>
                                            <p:strVal val="#ppt_w"/>
                                          </p:val>
                                        </p:tav>
                                      </p:tavLst>
                                    </p:anim>
                                    <p:anim calcmode="lin" valueType="num">
                                      <p:cBhvr>
                                        <p:cTn id="33" dur="1000" fill="hold"/>
                                        <p:tgtEl>
                                          <p:spTgt spid="35"/>
                                        </p:tgtEl>
                                        <p:attrNameLst>
                                          <p:attrName>ppt_h</p:attrName>
                                        </p:attrNameLst>
                                      </p:cBhvr>
                                      <p:tavLst>
                                        <p:tav tm="0">
                                          <p:val>
                                            <p:strVal val="#ppt_h"/>
                                          </p:val>
                                        </p:tav>
                                        <p:tav tm="100000">
                                          <p:val>
                                            <p:strVal val="#ppt_h"/>
                                          </p:val>
                                        </p:tav>
                                      </p:tavLst>
                                    </p:anim>
                                    <p:animEffect transition="in" filter="fade">
                                      <p:cBhvr>
                                        <p:cTn id="34"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7766" b="27766"/>
          <a:stretch>
            <a:fillRect/>
          </a:stretch>
        </p:blipFill>
        <p:spPr/>
      </p:pic>
      <p:grpSp>
        <p:nvGrpSpPr>
          <p:cNvPr id="12" name="组合 11"/>
          <p:cNvGrpSpPr/>
          <p:nvPr/>
        </p:nvGrpSpPr>
        <p:grpSpPr>
          <a:xfrm>
            <a:off x="852784" y="4114807"/>
            <a:ext cx="10464504" cy="1198240"/>
            <a:chOff x="6302885" y="1678126"/>
            <a:chExt cx="10464504" cy="1198240"/>
          </a:xfrm>
        </p:grpSpPr>
        <p:sp>
          <p:nvSpPr>
            <p:cNvPr id="13" name="矩形 12"/>
            <p:cNvSpPr/>
            <p:nvPr/>
          </p:nvSpPr>
          <p:spPr>
            <a:xfrm>
              <a:off x="6302885" y="2030750"/>
              <a:ext cx="10464504"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用户可以在投影仪或者计算机上进行演示也可以将演示文稿打印出来制作成胶片以便应用到更广泛的领域中可以用户可以在投影仪或者计算机上进行演示也可以将演示文稿打印出来制作成胶片以便应用到更广泛的领域中将演示文稿打印出来制作成胶片以便应用到更广泛的领域中</a:t>
              </a:r>
            </a:p>
          </p:txBody>
        </p:sp>
        <p:sp>
          <p:nvSpPr>
            <p:cNvPr id="14" name="矩形 13"/>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5" name="矩形 14"/>
          <p:cNvSpPr/>
          <p:nvPr/>
        </p:nvSpPr>
        <p:spPr>
          <a:xfrm>
            <a:off x="4094389" y="3278008"/>
            <a:ext cx="7402286" cy="2287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5260537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 presetClass="entr" presetSubtype="2" fill="hold" nodeType="afterEffect" p14:presetBounceEnd="6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60000">
                                          <p:cBhvr additive="base">
                                            <p:cTn id="16" dur="100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1+#ppt_w/2"/>
                                              </p:val>
                                            </p:tav>
                                            <p:tav tm="100000">
                                              <p:val>
                                                <p:strVal val="#ppt_x"/>
                                              </p:val>
                                            </p:tav>
                                          </p:tavLst>
                                        </p:anim>
                                        <p:anim calcmode="lin" valueType="num">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4442" r="4442"/>
          <a:stretch>
            <a:fillRect/>
          </a:stretch>
        </p:blipFill>
        <p:spPr/>
      </p:pic>
      <p:pic>
        <p:nvPicPr>
          <p:cNvPr id="36" name="图片占位符 35"/>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9502" r="9502"/>
          <a:stretch>
            <a:fillRect/>
          </a:stretch>
        </p:blipFill>
        <p:spPr/>
      </p:pic>
      <p:pic>
        <p:nvPicPr>
          <p:cNvPr id="38" name="图片占位符 37"/>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9241" r="9241"/>
          <a:stretch>
            <a:fillRect/>
          </a:stretch>
        </p:blipFill>
        <p:spPr/>
      </p:pic>
      <p:grpSp>
        <p:nvGrpSpPr>
          <p:cNvPr id="22" name="组合 21"/>
          <p:cNvGrpSpPr/>
          <p:nvPr/>
        </p:nvGrpSpPr>
        <p:grpSpPr>
          <a:xfrm>
            <a:off x="239485" y="242124"/>
            <a:ext cx="4513943" cy="741104"/>
            <a:chOff x="1146629" y="1855531"/>
            <a:chExt cx="4513943" cy="741104"/>
          </a:xfrm>
        </p:grpSpPr>
        <p:sp>
          <p:nvSpPr>
            <p:cNvPr id="23" name="矩形 22"/>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5</a:t>
              </a:r>
              <a:endParaRPr lang="zh-CN" altLang="en-US" sz="4400" b="1" dirty="0"/>
            </a:p>
          </p:txBody>
        </p:sp>
        <p:grpSp>
          <p:nvGrpSpPr>
            <p:cNvPr id="24" name="组合 23"/>
            <p:cNvGrpSpPr/>
            <p:nvPr/>
          </p:nvGrpSpPr>
          <p:grpSpPr>
            <a:xfrm>
              <a:off x="1977957" y="1855531"/>
              <a:ext cx="3682615" cy="741104"/>
              <a:chOff x="1977957" y="1906767"/>
              <a:chExt cx="3682615" cy="741104"/>
            </a:xfrm>
          </p:grpSpPr>
          <p:sp>
            <p:nvSpPr>
              <p:cNvPr id="25" name="文本框 24"/>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26" name="文本框 25"/>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
        <p:nvSpPr>
          <p:cNvPr id="27" name="矩形 26"/>
          <p:cNvSpPr/>
          <p:nvPr/>
        </p:nvSpPr>
        <p:spPr>
          <a:xfrm>
            <a:off x="2086770" y="3992364"/>
            <a:ext cx="762000" cy="76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716525" y="3992364"/>
            <a:ext cx="762000" cy="76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343237" y="3992364"/>
            <a:ext cx="762000" cy="76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851483" y="4837308"/>
            <a:ext cx="3232574" cy="939708"/>
            <a:chOff x="6302885" y="1678126"/>
            <a:chExt cx="3232574" cy="939708"/>
          </a:xfrm>
        </p:grpSpPr>
        <p:sp>
          <p:nvSpPr>
            <p:cNvPr id="40" name="矩形 39"/>
            <p:cNvSpPr/>
            <p:nvPr/>
          </p:nvSpPr>
          <p:spPr>
            <a:xfrm>
              <a:off x="6302885" y="2030750"/>
              <a:ext cx="3232574" cy="5870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41" name="矩形 40"/>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
        <p:nvSpPr>
          <p:cNvPr id="51" name="椭圆 41"/>
          <p:cNvSpPr/>
          <p:nvPr/>
        </p:nvSpPr>
        <p:spPr>
          <a:xfrm>
            <a:off x="2290167" y="4148734"/>
            <a:ext cx="355206" cy="449260"/>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42"/>
          <p:cNvSpPr/>
          <p:nvPr/>
        </p:nvSpPr>
        <p:spPr>
          <a:xfrm>
            <a:off x="5872895" y="4161389"/>
            <a:ext cx="449260" cy="423949"/>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43"/>
          <p:cNvSpPr/>
          <p:nvPr/>
        </p:nvSpPr>
        <p:spPr>
          <a:xfrm>
            <a:off x="9499607" y="4148735"/>
            <a:ext cx="449260" cy="4492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5" name="组合 44"/>
          <p:cNvGrpSpPr/>
          <p:nvPr/>
        </p:nvGrpSpPr>
        <p:grpSpPr>
          <a:xfrm>
            <a:off x="4479713" y="4837308"/>
            <a:ext cx="3232574" cy="939708"/>
            <a:chOff x="6302885" y="1678126"/>
            <a:chExt cx="3232574" cy="939708"/>
          </a:xfrm>
        </p:grpSpPr>
        <p:sp>
          <p:nvSpPr>
            <p:cNvPr id="46" name="矩形 45"/>
            <p:cNvSpPr/>
            <p:nvPr/>
          </p:nvSpPr>
          <p:spPr>
            <a:xfrm>
              <a:off x="6302885" y="2030750"/>
              <a:ext cx="3232574" cy="5870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47" name="矩形 46"/>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8" name="组合 47"/>
          <p:cNvGrpSpPr/>
          <p:nvPr/>
        </p:nvGrpSpPr>
        <p:grpSpPr>
          <a:xfrm>
            <a:off x="8106426" y="4837308"/>
            <a:ext cx="3232574" cy="939708"/>
            <a:chOff x="6302885" y="1678126"/>
            <a:chExt cx="3232574" cy="939708"/>
          </a:xfrm>
        </p:grpSpPr>
        <p:sp>
          <p:nvSpPr>
            <p:cNvPr id="49" name="矩形 48"/>
            <p:cNvSpPr/>
            <p:nvPr/>
          </p:nvSpPr>
          <p:spPr>
            <a:xfrm>
              <a:off x="6302885" y="2030750"/>
              <a:ext cx="3232574" cy="58708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50" name="矩形 49"/>
            <p:cNvSpPr/>
            <p:nvPr/>
          </p:nvSpPr>
          <p:spPr>
            <a:xfrm>
              <a:off x="6798185"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78804942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Effect transition="in" filter="fade">
                                          <p:cBhvr>
                                            <p:cTn id="37" dur="500"/>
                                            <p:tgtEl>
                                              <p:spTgt spid="5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p:cTn id="45" dur="500" fill="hold"/>
                                            <p:tgtEl>
                                              <p:spTgt spid="53"/>
                                            </p:tgtEl>
                                            <p:attrNameLst>
                                              <p:attrName>ppt_w</p:attrName>
                                            </p:attrNameLst>
                                          </p:cBhvr>
                                          <p:tavLst>
                                            <p:tav tm="0">
                                              <p:val>
                                                <p:fltVal val="0"/>
                                              </p:val>
                                            </p:tav>
                                            <p:tav tm="100000">
                                              <p:val>
                                                <p:strVal val="#ppt_w"/>
                                              </p:val>
                                            </p:tav>
                                          </p:tavLst>
                                        </p:anim>
                                        <p:anim calcmode="lin" valueType="num">
                                          <p:cBhvr>
                                            <p:cTn id="46" dur="500" fill="hold"/>
                                            <p:tgtEl>
                                              <p:spTgt spid="53"/>
                                            </p:tgtEl>
                                            <p:attrNameLst>
                                              <p:attrName>ppt_h</p:attrName>
                                            </p:attrNameLst>
                                          </p:cBhvr>
                                          <p:tavLst>
                                            <p:tav tm="0">
                                              <p:val>
                                                <p:fltVal val="0"/>
                                              </p:val>
                                            </p:tav>
                                            <p:tav tm="100000">
                                              <p:val>
                                                <p:strVal val="#ppt_h"/>
                                              </p:val>
                                            </p:tav>
                                          </p:tavLst>
                                        </p:anim>
                                        <p:animEffect transition="in" filter="fade">
                                          <p:cBhvr>
                                            <p:cTn id="47" dur="500"/>
                                            <p:tgtEl>
                                              <p:spTgt spid="53"/>
                                            </p:tgtEl>
                                          </p:cBhvr>
                                        </p:animEffect>
                                      </p:childTnLst>
                                    </p:cTn>
                                  </p:par>
                                </p:childTnLst>
                              </p:cTn>
                            </p:par>
                            <p:par>
                              <p:cTn id="48" fill="hold">
                                <p:stCondLst>
                                  <p:cond delay="1000"/>
                                </p:stCondLst>
                                <p:childTnLst>
                                  <p:par>
                                    <p:cTn id="49" presetID="2" presetClass="entr" presetSubtype="8" fill="hold" nodeType="afterEffect" p14:presetBounceEnd="60000">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14:bounceEnd="60000">
                                          <p:cBhvr additive="base">
                                            <p:cTn id="51" dur="100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14:presetBounceEnd="60000">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14:bounceEnd="60000">
                                          <p:cBhvr additive="base">
                                            <p:cTn id="55" dur="1000" fill="hold"/>
                                            <p:tgtEl>
                                              <p:spTgt spid="45"/>
                                            </p:tgtEl>
                                            <p:attrNameLst>
                                              <p:attrName>ppt_x</p:attrName>
                                            </p:attrNameLst>
                                          </p:cBhvr>
                                          <p:tavLst>
                                            <p:tav tm="0">
                                              <p:val>
                                                <p:strVal val="0-#ppt_w/2"/>
                                              </p:val>
                                            </p:tav>
                                            <p:tav tm="100000">
                                              <p:val>
                                                <p:strVal val="#ppt_x"/>
                                              </p:val>
                                            </p:tav>
                                          </p:tavLst>
                                        </p:anim>
                                        <p:anim calcmode="lin" valueType="num" p14:bounceEnd="60000">
                                          <p:cBhvr additive="base">
                                            <p:cTn id="56" dur="1000" fill="hold"/>
                                            <p:tgtEl>
                                              <p:spTgt spid="4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14:presetBounceEnd="60000">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14:bounceEnd="60000">
                                          <p:cBhvr additive="base">
                                            <p:cTn id="59" dur="1000" fill="hold"/>
                                            <p:tgtEl>
                                              <p:spTgt spid="48"/>
                                            </p:tgtEl>
                                            <p:attrNameLst>
                                              <p:attrName>ppt_x</p:attrName>
                                            </p:attrNameLst>
                                          </p:cBhvr>
                                          <p:tavLst>
                                            <p:tav tm="0">
                                              <p:val>
                                                <p:strVal val="0-#ppt_w/2"/>
                                              </p:val>
                                            </p:tav>
                                            <p:tav tm="100000">
                                              <p:val>
                                                <p:strVal val="#ppt_x"/>
                                              </p:val>
                                            </p:tav>
                                          </p:tavLst>
                                        </p:anim>
                                        <p:anim calcmode="lin" valueType="num" p14:bounceEnd="60000">
                                          <p:cBhvr additive="base">
                                            <p:cTn id="60"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51" grpId="0" animBg="1"/>
          <p:bldP spid="52" grpId="0" animBg="1"/>
          <p:bldP spid="5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Effect transition="in" filter="fade">
                                          <p:cBhvr>
                                            <p:cTn id="37" dur="500"/>
                                            <p:tgtEl>
                                              <p:spTgt spid="51"/>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p:cTn id="45" dur="500" fill="hold"/>
                                            <p:tgtEl>
                                              <p:spTgt spid="53"/>
                                            </p:tgtEl>
                                            <p:attrNameLst>
                                              <p:attrName>ppt_w</p:attrName>
                                            </p:attrNameLst>
                                          </p:cBhvr>
                                          <p:tavLst>
                                            <p:tav tm="0">
                                              <p:val>
                                                <p:fltVal val="0"/>
                                              </p:val>
                                            </p:tav>
                                            <p:tav tm="100000">
                                              <p:val>
                                                <p:strVal val="#ppt_w"/>
                                              </p:val>
                                            </p:tav>
                                          </p:tavLst>
                                        </p:anim>
                                        <p:anim calcmode="lin" valueType="num">
                                          <p:cBhvr>
                                            <p:cTn id="46" dur="500" fill="hold"/>
                                            <p:tgtEl>
                                              <p:spTgt spid="53"/>
                                            </p:tgtEl>
                                            <p:attrNameLst>
                                              <p:attrName>ppt_h</p:attrName>
                                            </p:attrNameLst>
                                          </p:cBhvr>
                                          <p:tavLst>
                                            <p:tav tm="0">
                                              <p:val>
                                                <p:fltVal val="0"/>
                                              </p:val>
                                            </p:tav>
                                            <p:tav tm="100000">
                                              <p:val>
                                                <p:strVal val="#ppt_h"/>
                                              </p:val>
                                            </p:tav>
                                          </p:tavLst>
                                        </p:anim>
                                        <p:animEffect transition="in" filter="fade">
                                          <p:cBhvr>
                                            <p:cTn id="47" dur="500"/>
                                            <p:tgtEl>
                                              <p:spTgt spid="53"/>
                                            </p:tgtEl>
                                          </p:cBhvr>
                                        </p:animEffect>
                                      </p:childTnLst>
                                    </p:cTn>
                                  </p:par>
                                </p:childTnLst>
                              </p:cTn>
                            </p:par>
                            <p:par>
                              <p:cTn id="48" fill="hold">
                                <p:stCondLst>
                                  <p:cond delay="1000"/>
                                </p:stCondLst>
                                <p:childTnLst>
                                  <p:par>
                                    <p:cTn id="49" presetID="2" presetClass="entr" presetSubtype="8"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1000" fill="hold"/>
                                            <p:tgtEl>
                                              <p:spTgt spid="39"/>
                                            </p:tgtEl>
                                            <p:attrNameLst>
                                              <p:attrName>ppt_x</p:attrName>
                                            </p:attrNameLst>
                                          </p:cBhvr>
                                          <p:tavLst>
                                            <p:tav tm="0">
                                              <p:val>
                                                <p:strVal val="0-#ppt_w/2"/>
                                              </p:val>
                                            </p:tav>
                                            <p:tav tm="100000">
                                              <p:val>
                                                <p:strVal val="#ppt_x"/>
                                              </p:val>
                                            </p:tav>
                                          </p:tavLst>
                                        </p:anim>
                                        <p:anim calcmode="lin" valueType="num">
                                          <p:cBhvr additive="base">
                                            <p:cTn id="52" dur="10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1000" fill="hold"/>
                                            <p:tgtEl>
                                              <p:spTgt spid="45"/>
                                            </p:tgtEl>
                                            <p:attrNameLst>
                                              <p:attrName>ppt_x</p:attrName>
                                            </p:attrNameLst>
                                          </p:cBhvr>
                                          <p:tavLst>
                                            <p:tav tm="0">
                                              <p:val>
                                                <p:strVal val="0-#ppt_w/2"/>
                                              </p:val>
                                            </p:tav>
                                            <p:tav tm="100000">
                                              <p:val>
                                                <p:strVal val="#ppt_x"/>
                                              </p:val>
                                            </p:tav>
                                          </p:tavLst>
                                        </p:anim>
                                        <p:anim calcmode="lin" valueType="num">
                                          <p:cBhvr additive="base">
                                            <p:cTn id="56" dur="1000" fill="hold"/>
                                            <p:tgtEl>
                                              <p:spTgt spid="45"/>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1000" fill="hold"/>
                                            <p:tgtEl>
                                              <p:spTgt spid="48"/>
                                            </p:tgtEl>
                                            <p:attrNameLst>
                                              <p:attrName>ppt_x</p:attrName>
                                            </p:attrNameLst>
                                          </p:cBhvr>
                                          <p:tavLst>
                                            <p:tav tm="0">
                                              <p:val>
                                                <p:strVal val="0-#ppt_w/2"/>
                                              </p:val>
                                            </p:tav>
                                            <p:tav tm="100000">
                                              <p:val>
                                                <p:strVal val="#ppt_x"/>
                                              </p:val>
                                            </p:tav>
                                          </p:tavLst>
                                        </p:anim>
                                        <p:anim calcmode="lin" valueType="num">
                                          <p:cBhvr additive="base">
                                            <p:cTn id="60"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51" grpId="0" animBg="1"/>
          <p:bldP spid="52" grpId="0" animBg="1"/>
          <p:bldP spid="53"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6</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9944" b="29944"/>
          <a:stretch>
            <a:fillRect/>
          </a:stretch>
        </p:blipFill>
        <p:spPr/>
      </p:pic>
    </p:spTree>
    <p:extLst>
      <p:ext uri="{BB962C8B-B14F-4D97-AF65-F5344CB8AC3E}">
        <p14:creationId xmlns:p14="http://schemas.microsoft.com/office/powerpoint/2010/main" val="336404830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1543" r="11543"/>
          <a:stretch>
            <a:fillRect/>
          </a:stretch>
        </p:blipFill>
        <p:spPr>
          <a:ln w="38100">
            <a:solidFill>
              <a:schemeClr val="bg1"/>
            </a:solidFill>
          </a:ln>
        </p:spPr>
      </p:pic>
      <p:pic>
        <p:nvPicPr>
          <p:cNvPr id="18" name="图片占位符 17"/>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6627" r="6627"/>
          <a:stretch>
            <a:fillRect/>
          </a:stretch>
        </p:blipFill>
        <p:spPr>
          <a:ln w="38100">
            <a:solidFill>
              <a:schemeClr val="bg1"/>
            </a:solidFill>
          </a:ln>
        </p:spPr>
      </p:pic>
      <p:pic>
        <p:nvPicPr>
          <p:cNvPr id="10" name="图片占位符 9"/>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8992" r="8992"/>
          <a:stretch>
            <a:fillRect/>
          </a:stretch>
        </p:blipFill>
        <p:spPr>
          <a:ln w="38100">
            <a:solidFill>
              <a:schemeClr val="bg1"/>
            </a:solidFill>
          </a:ln>
        </p:spPr>
      </p:pic>
      <p:pic>
        <p:nvPicPr>
          <p:cNvPr id="16" name="图片占位符 15"/>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8724" r="8724"/>
          <a:stretch>
            <a:fillRect/>
          </a:stretch>
        </p:blipFill>
        <p:spPr>
          <a:ln w="38100">
            <a:solidFill>
              <a:schemeClr val="bg1"/>
            </a:solidFill>
          </a:ln>
        </p:spPr>
      </p:pic>
      <p:pic>
        <p:nvPicPr>
          <p:cNvPr id="14" name="图片占位符 13"/>
          <p:cNvPicPr>
            <a:picLocks noGrp="1" noChangeAspect="1"/>
          </p:cNvPicPr>
          <p:nvPr>
            <p:ph type="pic" sz="quarter" idx="11"/>
          </p:nvPr>
        </p:nvPicPr>
        <p:blipFill>
          <a:blip r:embed="rId7">
            <a:extLst>
              <a:ext uri="{28A0092B-C50C-407E-A947-70E740481C1C}">
                <a14:useLocalDpi xmlns:a14="http://schemas.microsoft.com/office/drawing/2010/main" val="0"/>
              </a:ext>
            </a:extLst>
          </a:blip>
          <a:srcRect l="8802" r="8802"/>
          <a:stretch>
            <a:fillRect/>
          </a:stretch>
        </p:blipFill>
        <p:spPr>
          <a:ln w="38100">
            <a:solidFill>
              <a:schemeClr val="bg1"/>
            </a:solidFill>
          </a:ln>
        </p:spPr>
      </p:pic>
      <p:sp>
        <p:nvSpPr>
          <p:cNvPr id="8" name="矩形 7"/>
          <p:cNvSpPr/>
          <p:nvPr/>
        </p:nvSpPr>
        <p:spPr>
          <a:xfrm>
            <a:off x="241300" y="266700"/>
            <a:ext cx="3900530" cy="3171825"/>
          </a:xfrm>
          <a:prstGeom prst="rect">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575278" y="776593"/>
            <a:ext cx="3232574" cy="2088484"/>
            <a:chOff x="6302885" y="1678126"/>
            <a:chExt cx="3232574" cy="2088484"/>
          </a:xfrm>
        </p:grpSpPr>
        <p:sp>
          <p:nvSpPr>
            <p:cNvPr id="20" name="矩形 19"/>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1" name="矩形 20"/>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sp>
          <p:nvSpPr>
            <p:cNvPr id="22" name="矩形 21"/>
            <p:cNvSpPr/>
            <p:nvPr/>
          </p:nvSpPr>
          <p:spPr>
            <a:xfrm>
              <a:off x="6302885" y="289868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35610975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par>
                                    <p:cTn id="29" presetID="3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par>
                                    <p:cTn id="35" presetID="3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childTnLst>
                              </p:cTn>
                            </p:par>
                            <p:par>
                              <p:cTn id="41" fill="hold">
                                <p:stCondLst>
                                  <p:cond delay="1000"/>
                                </p:stCondLst>
                                <p:childTnLst>
                                  <p:par>
                                    <p:cTn id="42" presetID="2" presetClass="entr" presetSubtype="9" fill="hold" nodeType="afterEffect" p14:presetBounceEnd="60000">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14:bounceEnd="60000">
                                          <p:cBhvr additive="base">
                                            <p:cTn id="44" dur="10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45" dur="10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par>
                                    <p:cTn id="29" presetID="3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par>
                                    <p:cTn id="35" presetID="3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childTnLst>
                              </p:cTn>
                            </p:par>
                            <p:par>
                              <p:cTn id="41" fill="hold">
                                <p:stCondLst>
                                  <p:cond delay="1000"/>
                                </p:stCondLst>
                                <p:childTnLst>
                                  <p:par>
                                    <p:cTn id="42" presetID="2" presetClass="entr" presetSubtype="9"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1000" fill="hold"/>
                                            <p:tgtEl>
                                              <p:spTgt spid="19"/>
                                            </p:tgtEl>
                                            <p:attrNameLst>
                                              <p:attrName>ppt_x</p:attrName>
                                            </p:attrNameLst>
                                          </p:cBhvr>
                                          <p:tavLst>
                                            <p:tav tm="0">
                                              <p:val>
                                                <p:strVal val="0-#ppt_w/2"/>
                                              </p:val>
                                            </p:tav>
                                            <p:tav tm="100000">
                                              <p:val>
                                                <p:strVal val="#ppt_x"/>
                                              </p:val>
                                            </p:tav>
                                          </p:tavLst>
                                        </p:anim>
                                        <p:anim calcmode="lin" valueType="num">
                                          <p:cBhvr additive="base">
                                            <p:cTn id="45" dur="10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6</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
        <p:nvSpPr>
          <p:cNvPr id="2" name="矩形 1"/>
          <p:cNvSpPr/>
          <p:nvPr/>
        </p:nvSpPr>
        <p:spPr>
          <a:xfrm>
            <a:off x="7480301" y="1638300"/>
            <a:ext cx="4016374" cy="3962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6288" b="6288"/>
          <a:stretch>
            <a:fillRect/>
          </a:stretch>
        </p:blipFill>
        <p:spPr/>
      </p:pic>
      <p:grpSp>
        <p:nvGrpSpPr>
          <p:cNvPr id="12" name="组合 11"/>
          <p:cNvGrpSpPr/>
          <p:nvPr/>
        </p:nvGrpSpPr>
        <p:grpSpPr>
          <a:xfrm>
            <a:off x="7872201" y="2133087"/>
            <a:ext cx="3232574" cy="1220554"/>
            <a:chOff x="6302885" y="1678126"/>
            <a:chExt cx="3232574" cy="1220554"/>
          </a:xfrm>
        </p:grpSpPr>
        <p:sp>
          <p:nvSpPr>
            <p:cNvPr id="13" name="矩形 12"/>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4" name="矩形 13"/>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15" name="组合 14"/>
          <p:cNvGrpSpPr/>
          <p:nvPr/>
        </p:nvGrpSpPr>
        <p:grpSpPr>
          <a:xfrm>
            <a:off x="7872201" y="3831258"/>
            <a:ext cx="3232574" cy="1220554"/>
            <a:chOff x="6302885" y="1678126"/>
            <a:chExt cx="3232574" cy="1220554"/>
          </a:xfrm>
        </p:grpSpPr>
        <p:sp>
          <p:nvSpPr>
            <p:cNvPr id="16" name="矩形 15"/>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7" name="矩形 16"/>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cxnSp>
        <p:nvCxnSpPr>
          <p:cNvPr id="19" name="直接连接符 18"/>
          <p:cNvCxnSpPr>
            <a:cxnSpLocks/>
          </p:cNvCxnSpPr>
          <p:nvPr/>
        </p:nvCxnSpPr>
        <p:spPr>
          <a:xfrm>
            <a:off x="7981950" y="3608388"/>
            <a:ext cx="309425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55235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1" fill="hold" nodeType="afterEffect" p14:presetBounceEnd="60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60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60000">
                                          <p:cBhvr additive="base">
                                            <p:cTn id="19" dur="100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15"/>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977957" y="1465646"/>
            <a:ext cx="8236086" cy="1200329"/>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rPr>
              <a:t>感谢您的观看</a:t>
            </a:r>
          </a:p>
        </p:txBody>
      </p:sp>
      <p:sp>
        <p:nvSpPr>
          <p:cNvPr id="5" name="矩形 4"/>
          <p:cNvSpPr/>
          <p:nvPr/>
        </p:nvSpPr>
        <p:spPr>
          <a:xfrm>
            <a:off x="4891311" y="3480612"/>
            <a:ext cx="2409376"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文本框 5"/>
          <p:cNvSpPr txBox="1"/>
          <p:nvPr/>
        </p:nvSpPr>
        <p:spPr>
          <a:xfrm>
            <a:off x="5234223" y="3483701"/>
            <a:ext cx="1723550"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Arial"/>
                <a:ea typeface="微软雅黑"/>
                <a:cs typeface="+mn-cs"/>
              </a:rPr>
              <a:t>汇报人：</a:t>
            </a:r>
            <a:r>
              <a:rPr kumimoji="0" lang="en-US" altLang="zh-CN" sz="1800" b="0" i="0" u="none" strike="noStrike" kern="1200" cap="none" spc="0" normalizeH="0" baseline="0" noProof="0" dirty="0">
                <a:ln>
                  <a:noFill/>
                </a:ln>
                <a:solidFill>
                  <a:srgbClr val="FFFFFF"/>
                </a:solidFill>
                <a:effectLst/>
                <a:uLnTx/>
                <a:uFillTx/>
                <a:latin typeface="Arial"/>
                <a:ea typeface="微软雅黑"/>
                <a:cs typeface="+mn-cs"/>
              </a:rPr>
              <a:t>XXXX</a:t>
            </a: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7" name="文本框 6"/>
          <p:cNvSpPr txBox="1"/>
          <p:nvPr/>
        </p:nvSpPr>
        <p:spPr>
          <a:xfrm>
            <a:off x="2814536" y="2695003"/>
            <a:ext cx="6562928"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FFFF">
                    <a:lumMod val="50000"/>
                  </a:srgbClr>
                </a:solidFill>
                <a:effectLst/>
                <a:uLnTx/>
                <a:uFillTx/>
                <a:latin typeface="Copperplate Gothic Bold" panose="020E07050202060204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407619577"/>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1</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0" name="图片占位符 9"/>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1250" b="31250"/>
          <a:stretch>
            <a:fillRect/>
          </a:stretch>
        </p:blipFill>
        <p:spPr/>
      </p:pic>
    </p:spTree>
    <p:extLst>
      <p:ext uri="{BB962C8B-B14F-4D97-AF65-F5344CB8AC3E}">
        <p14:creationId xmlns:p14="http://schemas.microsoft.com/office/powerpoint/2010/main" val="1397418737"/>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1</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9" name="图片占位符 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1892" b="31892"/>
          <a:stretch>
            <a:fillRect/>
          </a:stretch>
        </p:blipFill>
        <p:spPr/>
      </p:pic>
      <p:grpSp>
        <p:nvGrpSpPr>
          <p:cNvPr id="10" name="组合 9"/>
          <p:cNvGrpSpPr/>
          <p:nvPr/>
        </p:nvGrpSpPr>
        <p:grpSpPr>
          <a:xfrm>
            <a:off x="852784" y="4612700"/>
            <a:ext cx="10464504" cy="1198240"/>
            <a:chOff x="6302885" y="1678126"/>
            <a:chExt cx="10464504" cy="1198240"/>
          </a:xfrm>
        </p:grpSpPr>
        <p:sp>
          <p:nvSpPr>
            <p:cNvPr id="11" name="矩形 10"/>
            <p:cNvSpPr/>
            <p:nvPr/>
          </p:nvSpPr>
          <p:spPr>
            <a:xfrm>
              <a:off x="6302885" y="2030750"/>
              <a:ext cx="10464504"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用户可以在投影仪或者计算机上进行演示也可以将演示文稿打印出来制作成胶片以便应用到更广泛的领域中可以用户可以在投影仪或者计算机上进行演示也可以将演示文稿打印出来制作成胶片以便应用到更广泛的领域中将演示文稿打印出来制作成胶片以便应用到更广泛的领域中</a:t>
              </a:r>
            </a:p>
          </p:txBody>
        </p:sp>
        <p:sp>
          <p:nvSpPr>
            <p:cNvPr id="12" name="矩形 11"/>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06257167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60000">
                                          <p:cBhvr additive="base">
                                            <p:cTn id="11"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1+#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1</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3" name="图片占位符 1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771" b="38771"/>
          <a:stretch>
            <a:fillRect/>
          </a:stretch>
        </p:blipFill>
        <p:spPr/>
      </p:pic>
      <p:grpSp>
        <p:nvGrpSpPr>
          <p:cNvPr id="14" name="组合 13"/>
          <p:cNvGrpSpPr/>
          <p:nvPr/>
        </p:nvGrpSpPr>
        <p:grpSpPr>
          <a:xfrm>
            <a:off x="2643607" y="4148296"/>
            <a:ext cx="3232574" cy="1220554"/>
            <a:chOff x="6302885" y="1678126"/>
            <a:chExt cx="3232574" cy="1220554"/>
          </a:xfrm>
        </p:grpSpPr>
        <p:sp>
          <p:nvSpPr>
            <p:cNvPr id="15" name="矩形 14"/>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7" name="椭圆 16"/>
          <p:cNvSpPr/>
          <p:nvPr/>
        </p:nvSpPr>
        <p:spPr>
          <a:xfrm>
            <a:off x="1078784" y="4184350"/>
            <a:ext cx="1148446" cy="114844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7970350" y="4148296"/>
            <a:ext cx="3232574" cy="1220554"/>
            <a:chOff x="6302885" y="1678126"/>
            <a:chExt cx="3232574" cy="1220554"/>
          </a:xfrm>
        </p:grpSpPr>
        <p:sp>
          <p:nvSpPr>
            <p:cNvPr id="19" name="矩形 18"/>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21" name="椭圆 20"/>
          <p:cNvSpPr/>
          <p:nvPr/>
        </p:nvSpPr>
        <p:spPr>
          <a:xfrm>
            <a:off x="6405527" y="4184350"/>
            <a:ext cx="1148446" cy="114844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1"/>
          <p:cNvSpPr/>
          <p:nvPr/>
        </p:nvSpPr>
        <p:spPr>
          <a:xfrm>
            <a:off x="1395354" y="4522046"/>
            <a:ext cx="515306" cy="473054"/>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22"/>
          <p:cNvSpPr/>
          <p:nvPr/>
        </p:nvSpPr>
        <p:spPr>
          <a:xfrm>
            <a:off x="6722097" y="4500921"/>
            <a:ext cx="515306" cy="51530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04849859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childTnLst>
                              </p:cTn>
                            </p:par>
                            <p:par>
                              <p:cTn id="31" fill="hold">
                                <p:stCondLst>
                                  <p:cond delay="1500"/>
                                </p:stCondLst>
                                <p:childTnLst>
                                  <p:par>
                                    <p:cTn id="32" presetID="2" presetClass="entr" presetSubtype="4" fill="hold" nodeType="afterEffect" p14:presetBounceEnd="60000">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14:bounceEnd="60000">
                                          <p:cBhvr additive="base">
                                            <p:cTn id="34"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14:presetBounceEnd="60000">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14:bounceEnd="60000">
                                          <p:cBhvr additive="base">
                                            <p:cTn id="38" dur="1000" fill="hold"/>
                                            <p:tgtEl>
                                              <p:spTgt spid="18"/>
                                            </p:tgtEl>
                                            <p:attrNameLst>
                                              <p:attrName>ppt_x</p:attrName>
                                            </p:attrNameLst>
                                          </p:cBhvr>
                                          <p:tavLst>
                                            <p:tav tm="0">
                                              <p:val>
                                                <p:strVal val="#ppt_x"/>
                                              </p:val>
                                            </p:tav>
                                            <p:tav tm="100000">
                                              <p:val>
                                                <p:strVal val="#ppt_x"/>
                                              </p:val>
                                            </p:tav>
                                          </p:tavLst>
                                        </p:anim>
                                        <p:anim calcmode="lin" valueType="num" p14:bounceEnd="60000">
                                          <p:cBhvr additive="base">
                                            <p:cTn id="39"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1000" fill="hold"/>
                                            <p:tgtEl>
                                              <p:spTgt spid="18"/>
                                            </p:tgtEl>
                                            <p:attrNameLst>
                                              <p:attrName>ppt_x</p:attrName>
                                            </p:attrNameLst>
                                          </p:cBhvr>
                                          <p:tavLst>
                                            <p:tav tm="0">
                                              <p:val>
                                                <p:strVal val="#ppt_x"/>
                                              </p:val>
                                            </p:tav>
                                            <p:tav tm="100000">
                                              <p:val>
                                                <p:strVal val="#ppt_x"/>
                                              </p:val>
                                            </p:tav>
                                          </p:tavLst>
                                        </p:anim>
                                        <p:anim calcmode="lin" valueType="num">
                                          <p:cBhvr additive="base">
                                            <p:cTn id="39"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4" grpId="0" animBg="1"/>
          <p:bldP spid="2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9485" y="242124"/>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1</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9" name="图片占位符 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2202" r="22202"/>
          <a:stretch>
            <a:fillRect/>
          </a:stretch>
        </p:blipFill>
        <p:spPr/>
      </p:pic>
      <p:grpSp>
        <p:nvGrpSpPr>
          <p:cNvPr id="10" name="组合 9"/>
          <p:cNvGrpSpPr/>
          <p:nvPr/>
        </p:nvGrpSpPr>
        <p:grpSpPr>
          <a:xfrm>
            <a:off x="852784" y="1373987"/>
            <a:ext cx="4648130" cy="1198240"/>
            <a:chOff x="6302885" y="1678126"/>
            <a:chExt cx="4648130" cy="1198240"/>
          </a:xfrm>
        </p:grpSpPr>
        <p:sp>
          <p:nvSpPr>
            <p:cNvPr id="11" name="矩形 10"/>
            <p:cNvSpPr/>
            <p:nvPr/>
          </p:nvSpPr>
          <p:spPr>
            <a:xfrm>
              <a:off x="6302885" y="2030750"/>
              <a:ext cx="4648130"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用户可以在投影仪或者计算机上进行演示也用户可以在投影仪或者计算机上进行演示也可以将演示文稿打印出来制作成胶片以便应用到更广泛的</a:t>
              </a:r>
            </a:p>
          </p:txBody>
        </p:sp>
        <p:sp>
          <p:nvSpPr>
            <p:cNvPr id="12" name="矩形 11"/>
            <p:cNvSpPr/>
            <p:nvPr/>
          </p:nvSpPr>
          <p:spPr>
            <a:xfrm>
              <a:off x="8709041"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5675922" y="1553029"/>
            <a:ext cx="840156" cy="840156"/>
            <a:chOff x="5675922" y="1553029"/>
            <a:chExt cx="840156" cy="840156"/>
          </a:xfrm>
        </p:grpSpPr>
        <p:sp>
          <p:nvSpPr>
            <p:cNvPr id="29" name="椭圆 28"/>
            <p:cNvSpPr/>
            <p:nvPr/>
          </p:nvSpPr>
          <p:spPr>
            <a:xfrm>
              <a:off x="5675922" y="1553029"/>
              <a:ext cx="840156" cy="8401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13"/>
            <p:cNvSpPr/>
            <p:nvPr/>
          </p:nvSpPr>
          <p:spPr>
            <a:xfrm>
              <a:off x="5880262" y="1715454"/>
              <a:ext cx="431476" cy="515306"/>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1" name="组合 30"/>
          <p:cNvGrpSpPr/>
          <p:nvPr/>
        </p:nvGrpSpPr>
        <p:grpSpPr>
          <a:xfrm>
            <a:off x="5675922" y="3130061"/>
            <a:ext cx="840156" cy="840156"/>
            <a:chOff x="5675922" y="1553029"/>
            <a:chExt cx="840156" cy="840156"/>
          </a:xfrm>
        </p:grpSpPr>
        <p:sp>
          <p:nvSpPr>
            <p:cNvPr id="32" name="椭圆 31"/>
            <p:cNvSpPr/>
            <p:nvPr/>
          </p:nvSpPr>
          <p:spPr>
            <a:xfrm>
              <a:off x="5675922" y="1553029"/>
              <a:ext cx="840156" cy="8401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17"/>
            <p:cNvSpPr/>
            <p:nvPr/>
          </p:nvSpPr>
          <p:spPr>
            <a:xfrm>
              <a:off x="5855282" y="1715454"/>
              <a:ext cx="481436" cy="51530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4" name="组合 33"/>
          <p:cNvGrpSpPr/>
          <p:nvPr/>
        </p:nvGrpSpPr>
        <p:grpSpPr>
          <a:xfrm>
            <a:off x="5675922" y="4707093"/>
            <a:ext cx="840156" cy="840156"/>
            <a:chOff x="5675922" y="1553029"/>
            <a:chExt cx="840156" cy="840156"/>
          </a:xfrm>
        </p:grpSpPr>
        <p:sp>
          <p:nvSpPr>
            <p:cNvPr id="35" name="椭圆 34"/>
            <p:cNvSpPr/>
            <p:nvPr/>
          </p:nvSpPr>
          <p:spPr>
            <a:xfrm>
              <a:off x="5675922" y="1553029"/>
              <a:ext cx="840156" cy="8401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20"/>
            <p:cNvSpPr/>
            <p:nvPr/>
          </p:nvSpPr>
          <p:spPr>
            <a:xfrm>
              <a:off x="5838347" y="1729969"/>
              <a:ext cx="515306" cy="486275"/>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 name="组合 21"/>
          <p:cNvGrpSpPr/>
          <p:nvPr/>
        </p:nvGrpSpPr>
        <p:grpSpPr>
          <a:xfrm>
            <a:off x="852784" y="2951019"/>
            <a:ext cx="4648130" cy="1198240"/>
            <a:chOff x="6302885" y="1678126"/>
            <a:chExt cx="4648130" cy="1198240"/>
          </a:xfrm>
        </p:grpSpPr>
        <p:sp>
          <p:nvSpPr>
            <p:cNvPr id="23" name="矩形 22"/>
            <p:cNvSpPr/>
            <p:nvPr/>
          </p:nvSpPr>
          <p:spPr>
            <a:xfrm>
              <a:off x="6302885" y="2030750"/>
              <a:ext cx="4648130"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用户可以在投影仪或者计算机上进行演示也用户可以在投影仪或者计算机上进行演示也可以将演示文稿打印出来制作成胶片以便应用到更广泛的</a:t>
              </a:r>
            </a:p>
          </p:txBody>
        </p:sp>
        <p:sp>
          <p:nvSpPr>
            <p:cNvPr id="24" name="矩形 23"/>
            <p:cNvSpPr/>
            <p:nvPr/>
          </p:nvSpPr>
          <p:spPr>
            <a:xfrm>
              <a:off x="8709041"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5" name="组合 24"/>
          <p:cNvGrpSpPr/>
          <p:nvPr/>
        </p:nvGrpSpPr>
        <p:grpSpPr>
          <a:xfrm>
            <a:off x="852784" y="4528051"/>
            <a:ext cx="4648130" cy="1198240"/>
            <a:chOff x="6302885" y="1678126"/>
            <a:chExt cx="4648130" cy="1198240"/>
          </a:xfrm>
        </p:grpSpPr>
        <p:sp>
          <p:nvSpPr>
            <p:cNvPr id="26" name="矩形 25"/>
            <p:cNvSpPr/>
            <p:nvPr/>
          </p:nvSpPr>
          <p:spPr>
            <a:xfrm>
              <a:off x="6302885" y="2030750"/>
              <a:ext cx="4648130"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用户可以在投影仪或者计算机上进行演示也用户可以在投影仪或者计算机上进行演示也可以将演示文稿打印出来制作成胶片以便应用到更广泛的</a:t>
              </a:r>
            </a:p>
          </p:txBody>
        </p:sp>
        <p:sp>
          <p:nvSpPr>
            <p:cNvPr id="27" name="矩形 26"/>
            <p:cNvSpPr/>
            <p:nvPr/>
          </p:nvSpPr>
          <p:spPr>
            <a:xfrm>
              <a:off x="8709041"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161783275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8" fill="hold" nodeType="afterEffect" p14:presetBounceEnd="60000">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14:bounceEnd="60000">
                                          <p:cBhvr additive="base">
                                            <p:cTn id="25" dur="100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14:presetBounceEnd="60000">
                                      <p:stCondLst>
                                        <p:cond delay="250"/>
                                      </p:stCondLst>
                                      <p:childTnLst>
                                        <p:set>
                                          <p:cBhvr>
                                            <p:cTn id="28" dur="1" fill="hold">
                                              <p:stCondLst>
                                                <p:cond delay="0"/>
                                              </p:stCondLst>
                                            </p:cTn>
                                            <p:tgtEl>
                                              <p:spTgt spid="22"/>
                                            </p:tgtEl>
                                            <p:attrNameLst>
                                              <p:attrName>style.visibility</p:attrName>
                                            </p:attrNameLst>
                                          </p:cBhvr>
                                          <p:to>
                                            <p:strVal val="visible"/>
                                          </p:to>
                                        </p:set>
                                        <p:anim calcmode="lin" valueType="num" p14:bounceEnd="60000">
                                          <p:cBhvr additive="base">
                                            <p:cTn id="29" dur="1000" fill="hold"/>
                                            <p:tgtEl>
                                              <p:spTgt spid="22"/>
                                            </p:tgtEl>
                                            <p:attrNameLst>
                                              <p:attrName>ppt_x</p:attrName>
                                            </p:attrNameLst>
                                          </p:cBhvr>
                                          <p:tavLst>
                                            <p:tav tm="0">
                                              <p:val>
                                                <p:strVal val="0-#ppt_w/2"/>
                                              </p:val>
                                            </p:tav>
                                            <p:tav tm="100000">
                                              <p:val>
                                                <p:strVal val="#ppt_x"/>
                                              </p:val>
                                            </p:tav>
                                          </p:tavLst>
                                        </p:anim>
                                        <p:anim calcmode="lin" valueType="num" p14:bounceEnd="60000">
                                          <p:cBhvr additive="base">
                                            <p:cTn id="30" dur="1000" fill="hold"/>
                                            <p:tgtEl>
                                              <p:spTgt spid="2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14:presetBounceEnd="60000">
                                      <p:stCondLst>
                                        <p:cond delay="500"/>
                                      </p:stCondLst>
                                      <p:childTnLst>
                                        <p:set>
                                          <p:cBhvr>
                                            <p:cTn id="32" dur="1" fill="hold">
                                              <p:stCondLst>
                                                <p:cond delay="0"/>
                                              </p:stCondLst>
                                            </p:cTn>
                                            <p:tgtEl>
                                              <p:spTgt spid="25"/>
                                            </p:tgtEl>
                                            <p:attrNameLst>
                                              <p:attrName>style.visibility</p:attrName>
                                            </p:attrNameLst>
                                          </p:cBhvr>
                                          <p:to>
                                            <p:strVal val="visible"/>
                                          </p:to>
                                        </p:set>
                                        <p:anim calcmode="lin" valueType="num" p14:bounceEnd="60000">
                                          <p:cBhvr additive="base">
                                            <p:cTn id="33" dur="1000" fill="hold"/>
                                            <p:tgtEl>
                                              <p:spTgt spid="25"/>
                                            </p:tgtEl>
                                            <p:attrNameLst>
                                              <p:attrName>ppt_x</p:attrName>
                                            </p:attrNameLst>
                                          </p:cBhvr>
                                          <p:tavLst>
                                            <p:tav tm="0">
                                              <p:val>
                                                <p:strVal val="0-#ppt_w/2"/>
                                              </p:val>
                                            </p:tav>
                                            <p:tav tm="100000">
                                              <p:val>
                                                <p:strVal val="#ppt_x"/>
                                              </p:val>
                                            </p:tav>
                                          </p:tavLst>
                                        </p:anim>
                                        <p:anim calcmode="lin" valueType="num" p14:bounceEnd="60000">
                                          <p:cBhvr additive="base">
                                            <p:cTn id="3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0-#ppt_w/2"/>
                                              </p:val>
                                            </p:tav>
                                            <p:tav tm="100000">
                                              <p:val>
                                                <p:strVal val="#ppt_x"/>
                                              </p:val>
                                            </p:tav>
                                          </p:tavLst>
                                        </p:anim>
                                        <p:anim calcmode="lin" valueType="num">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25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1000" fill="hold"/>
                                            <p:tgtEl>
                                              <p:spTgt spid="22"/>
                                            </p:tgtEl>
                                            <p:attrNameLst>
                                              <p:attrName>ppt_x</p:attrName>
                                            </p:attrNameLst>
                                          </p:cBhvr>
                                          <p:tavLst>
                                            <p:tav tm="0">
                                              <p:val>
                                                <p:strVal val="0-#ppt_w/2"/>
                                              </p:val>
                                            </p:tav>
                                            <p:tav tm="100000">
                                              <p:val>
                                                <p:strVal val="#ppt_x"/>
                                              </p:val>
                                            </p:tav>
                                          </p:tavLst>
                                        </p:anim>
                                        <p:anim calcmode="lin" valueType="num">
                                          <p:cBhvr additive="base">
                                            <p:cTn id="30" dur="1000" fill="hold"/>
                                            <p:tgtEl>
                                              <p:spTgt spid="2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5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1000" fill="hold"/>
                                            <p:tgtEl>
                                              <p:spTgt spid="25"/>
                                            </p:tgtEl>
                                            <p:attrNameLst>
                                              <p:attrName>ppt_x</p:attrName>
                                            </p:attrNameLst>
                                          </p:cBhvr>
                                          <p:tavLst>
                                            <p:tav tm="0">
                                              <p:val>
                                                <p:strVal val="0-#ppt_w/2"/>
                                              </p:val>
                                            </p:tav>
                                            <p:tav tm="100000">
                                              <p:val>
                                                <p:strVal val="#ppt_x"/>
                                              </p:val>
                                            </p:tav>
                                          </p:tavLst>
                                        </p:anim>
                                        <p:anim calcmode="lin" valueType="num">
                                          <p:cBhvr additive="base">
                                            <p:cTn id="3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839028" y="4322960"/>
            <a:ext cx="4513943" cy="741104"/>
            <a:chOff x="1146629" y="1855531"/>
            <a:chExt cx="4513943" cy="741104"/>
          </a:xfrm>
        </p:grpSpPr>
        <p:sp>
          <p:nvSpPr>
            <p:cNvPr id="4" name="矩形 3"/>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2</a:t>
              </a:r>
              <a:endParaRPr lang="zh-CN" altLang="en-US" sz="4400" b="1" dirty="0"/>
            </a:p>
          </p:txBody>
        </p:sp>
        <p:grpSp>
          <p:nvGrpSpPr>
            <p:cNvPr id="5" name="组合 4"/>
            <p:cNvGrpSpPr/>
            <p:nvPr/>
          </p:nvGrpSpPr>
          <p:grpSpPr>
            <a:xfrm>
              <a:off x="1977957" y="1855531"/>
              <a:ext cx="3682615" cy="741104"/>
              <a:chOff x="1977957" y="1906767"/>
              <a:chExt cx="3682615" cy="741104"/>
            </a:xfrm>
          </p:grpSpPr>
          <p:sp>
            <p:nvSpPr>
              <p:cNvPr id="6" name="文本框 5"/>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7" name="文本框 6"/>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8917" b="28917"/>
          <a:stretch>
            <a:fillRect/>
          </a:stretch>
        </p:blipFill>
        <p:spPr/>
      </p:pic>
    </p:spTree>
    <p:extLst>
      <p:ext uri="{BB962C8B-B14F-4D97-AF65-F5344CB8AC3E}">
        <p14:creationId xmlns:p14="http://schemas.microsoft.com/office/powerpoint/2010/main" val="4147372703"/>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9fda675-c063-4677-9641-b71de222af15"/>
          <p:cNvGrpSpPr>
            <a:grpSpLocks noChangeAspect="1"/>
          </p:cNvGrpSpPr>
          <p:nvPr/>
        </p:nvGrpSpPr>
        <p:grpSpPr>
          <a:xfrm>
            <a:off x="4068796" y="1651064"/>
            <a:ext cx="4067910" cy="3926807"/>
            <a:chOff x="4068796" y="1933224"/>
            <a:chExt cx="4067910" cy="3926807"/>
          </a:xfrm>
        </p:grpSpPr>
        <p:sp>
          <p:nvSpPr>
            <p:cNvPr id="4" name="Rectangle 22"/>
            <p:cNvSpPr/>
            <p:nvPr/>
          </p:nvSpPr>
          <p:spPr>
            <a:xfrm>
              <a:off x="6137297" y="3942575"/>
              <a:ext cx="1843463" cy="13875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scene3d>
                <a:camera prst="orthographicFront"/>
                <a:lightRig rig="threePt" dir="t"/>
              </a:scene3d>
              <a:sp3d contourW="12700"/>
            </a:bodyPr>
            <a:lstStyle/>
            <a:p>
              <a:pPr algn="ctr">
                <a:defRPr/>
              </a:pPr>
              <a:r>
                <a:rPr lang="zh-CN" altLang="en-US" sz="1600" b="1">
                  <a:solidFill>
                    <a:schemeClr val="bg1"/>
                  </a:solidFill>
                </a:rPr>
                <a:t>标题文本预设</a:t>
              </a:r>
            </a:p>
          </p:txBody>
        </p:sp>
        <p:sp>
          <p:nvSpPr>
            <p:cNvPr id="5" name="Rectangle 30"/>
            <p:cNvSpPr/>
            <p:nvPr/>
          </p:nvSpPr>
          <p:spPr>
            <a:xfrm flipH="1">
              <a:off x="4211243" y="3942575"/>
              <a:ext cx="1843463" cy="13875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scene3d>
                <a:camera prst="orthographicFront"/>
                <a:lightRig rig="threePt" dir="t"/>
              </a:scene3d>
              <a:sp3d contourW="12700"/>
            </a:bodyPr>
            <a:lstStyle/>
            <a:p>
              <a:pPr algn="ctr">
                <a:defRPr/>
              </a:pPr>
              <a:r>
                <a:rPr lang="zh-CN" altLang="en-US" sz="1600" b="1" dirty="0">
                  <a:solidFill>
                    <a:schemeClr val="bg1"/>
                  </a:solidFill>
                </a:rPr>
                <a:t>标题文本预设</a:t>
              </a:r>
            </a:p>
          </p:txBody>
        </p:sp>
        <p:sp>
          <p:nvSpPr>
            <p:cNvPr id="6" name="Rectangle 26"/>
            <p:cNvSpPr/>
            <p:nvPr/>
          </p:nvSpPr>
          <p:spPr>
            <a:xfrm flipH="1">
              <a:off x="4211243" y="2482342"/>
              <a:ext cx="1843463" cy="13875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scene3d>
                <a:camera prst="orthographicFront"/>
                <a:lightRig rig="threePt" dir="t"/>
              </a:scene3d>
              <a:sp3d contourW="12700"/>
            </a:bodyPr>
            <a:lstStyle/>
            <a:p>
              <a:pPr algn="ctr">
                <a:defRPr/>
              </a:pPr>
              <a:r>
                <a:rPr lang="zh-CN" altLang="en-US" sz="1600" b="1">
                  <a:solidFill>
                    <a:schemeClr val="bg1"/>
                  </a:solidFill>
                </a:rPr>
                <a:t>标题文本预设</a:t>
              </a:r>
            </a:p>
          </p:txBody>
        </p:sp>
        <p:cxnSp>
          <p:nvCxnSpPr>
            <p:cNvPr id="11" name="Connector: Elbow 13"/>
            <p:cNvCxnSpPr/>
            <p:nvPr/>
          </p:nvCxnSpPr>
          <p:spPr>
            <a:xfrm rot="16200000" flipV="1">
              <a:off x="4266427" y="1735593"/>
              <a:ext cx="668917" cy="1064180"/>
            </a:xfrm>
            <a:prstGeom prst="bentConnector2">
              <a:avLst/>
            </a:prstGeom>
            <a:ln w="6350">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12" name="Connector: Elbow 14"/>
            <p:cNvCxnSpPr/>
            <p:nvPr/>
          </p:nvCxnSpPr>
          <p:spPr>
            <a:xfrm rot="5400000">
              <a:off x="4270836" y="4989074"/>
              <a:ext cx="660101" cy="1064179"/>
            </a:xfrm>
            <a:prstGeom prst="bentConnector2">
              <a:avLst/>
            </a:prstGeom>
            <a:ln w="635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3" name="Connector: Elbow 15"/>
            <p:cNvCxnSpPr/>
            <p:nvPr/>
          </p:nvCxnSpPr>
          <p:spPr>
            <a:xfrm rot="5400000" flipH="1" flipV="1">
              <a:off x="7249627" y="1742630"/>
              <a:ext cx="668916" cy="1050111"/>
            </a:xfrm>
            <a:prstGeom prst="bentConnector2">
              <a:avLst/>
            </a:prstGeom>
            <a:ln w="635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4" name="Connector: Elbow 16"/>
            <p:cNvCxnSpPr/>
            <p:nvPr/>
          </p:nvCxnSpPr>
          <p:spPr>
            <a:xfrm rot="16200000" flipH="1">
              <a:off x="7263409" y="4986734"/>
              <a:ext cx="668919" cy="1077675"/>
            </a:xfrm>
            <a:prstGeom prst="bentConnector2">
              <a:avLst/>
            </a:prstGeom>
            <a:ln w="635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15" name="Rectangle 18"/>
            <p:cNvSpPr/>
            <p:nvPr/>
          </p:nvSpPr>
          <p:spPr>
            <a:xfrm>
              <a:off x="6137299" y="2482342"/>
              <a:ext cx="1843463" cy="138755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scene3d>
                <a:camera prst="orthographicFront"/>
                <a:lightRig rig="threePt" dir="t"/>
              </a:scene3d>
              <a:sp3d contourW="12700"/>
            </a:bodyPr>
            <a:lstStyle/>
            <a:p>
              <a:pPr algn="ctr">
                <a:defRPr/>
              </a:pPr>
              <a:r>
                <a:rPr lang="zh-CN" altLang="en-US" sz="1600" b="1">
                  <a:solidFill>
                    <a:schemeClr val="bg1"/>
                  </a:solidFill>
                </a:rPr>
                <a:t>标题文本预设</a:t>
              </a:r>
            </a:p>
          </p:txBody>
        </p:sp>
        <p:sp>
          <p:nvSpPr>
            <p:cNvPr id="16" name="Freeform: Shape 33"/>
            <p:cNvSpPr>
              <a:spLocks/>
            </p:cNvSpPr>
            <p:nvPr/>
          </p:nvSpPr>
          <p:spPr bwMode="auto">
            <a:xfrm>
              <a:off x="4849971" y="2614567"/>
              <a:ext cx="633204" cy="63320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7" name="Freeform: Shape 34"/>
            <p:cNvSpPr>
              <a:spLocks/>
            </p:cNvSpPr>
            <p:nvPr/>
          </p:nvSpPr>
          <p:spPr bwMode="auto">
            <a:xfrm>
              <a:off x="6742426" y="2606436"/>
              <a:ext cx="633204" cy="633204"/>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18" name="Freeform: Shape 35"/>
            <p:cNvSpPr>
              <a:spLocks/>
            </p:cNvSpPr>
            <p:nvPr/>
          </p:nvSpPr>
          <p:spPr bwMode="auto">
            <a:xfrm>
              <a:off x="6742929" y="4069868"/>
              <a:ext cx="633204" cy="633204"/>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sp>
          <p:nvSpPr>
            <p:cNvPr id="19" name="Freeform: Shape 36"/>
            <p:cNvSpPr>
              <a:spLocks/>
            </p:cNvSpPr>
            <p:nvPr/>
          </p:nvSpPr>
          <p:spPr bwMode="auto">
            <a:xfrm>
              <a:off x="4849971" y="4069868"/>
              <a:ext cx="633204" cy="633204"/>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a:p>
          </p:txBody>
        </p:sp>
      </p:grpSp>
      <p:grpSp>
        <p:nvGrpSpPr>
          <p:cNvPr id="24" name="组合 23"/>
          <p:cNvGrpSpPr/>
          <p:nvPr/>
        </p:nvGrpSpPr>
        <p:grpSpPr>
          <a:xfrm>
            <a:off x="239485" y="242124"/>
            <a:ext cx="4513943" cy="741104"/>
            <a:chOff x="1146629" y="1855531"/>
            <a:chExt cx="4513943" cy="741104"/>
          </a:xfrm>
        </p:grpSpPr>
        <p:sp>
          <p:nvSpPr>
            <p:cNvPr id="25" name="矩形 24"/>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2</a:t>
              </a:r>
              <a:endParaRPr lang="zh-CN" altLang="en-US" sz="4400" b="1" dirty="0"/>
            </a:p>
          </p:txBody>
        </p:sp>
        <p:grpSp>
          <p:nvGrpSpPr>
            <p:cNvPr id="26" name="组合 25"/>
            <p:cNvGrpSpPr/>
            <p:nvPr/>
          </p:nvGrpSpPr>
          <p:grpSpPr>
            <a:xfrm>
              <a:off x="1977957" y="1855531"/>
              <a:ext cx="3682615" cy="741104"/>
              <a:chOff x="1977957" y="1906767"/>
              <a:chExt cx="3682615" cy="741104"/>
            </a:xfrm>
          </p:grpSpPr>
          <p:sp>
            <p:nvSpPr>
              <p:cNvPr id="27" name="文本框 26"/>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28" name="文本框 27"/>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grpSp>
        <p:nvGrpSpPr>
          <p:cNvPr id="29" name="组合 28"/>
          <p:cNvGrpSpPr/>
          <p:nvPr/>
        </p:nvGrpSpPr>
        <p:grpSpPr>
          <a:xfrm>
            <a:off x="8264101" y="1428455"/>
            <a:ext cx="3232574" cy="1220554"/>
            <a:chOff x="6302885" y="1678126"/>
            <a:chExt cx="3232574" cy="1220554"/>
          </a:xfrm>
        </p:grpSpPr>
        <p:sp>
          <p:nvSpPr>
            <p:cNvPr id="30" name="矩形 29"/>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8264101" y="4616155"/>
            <a:ext cx="3232574" cy="1220554"/>
            <a:chOff x="6302885" y="1678126"/>
            <a:chExt cx="3232574" cy="1220554"/>
          </a:xfrm>
        </p:grpSpPr>
        <p:sp>
          <p:nvSpPr>
            <p:cNvPr id="33" name="矩形 32"/>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5" name="组合 34"/>
          <p:cNvGrpSpPr/>
          <p:nvPr/>
        </p:nvGrpSpPr>
        <p:grpSpPr>
          <a:xfrm>
            <a:off x="771120" y="1428455"/>
            <a:ext cx="3232574" cy="1220554"/>
            <a:chOff x="6302885" y="1678126"/>
            <a:chExt cx="3232574" cy="1220554"/>
          </a:xfrm>
        </p:grpSpPr>
        <p:sp>
          <p:nvSpPr>
            <p:cNvPr id="36" name="矩形 35"/>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7" name="矩形 36"/>
            <p:cNvSpPr/>
            <p:nvPr/>
          </p:nvSpPr>
          <p:spPr>
            <a:xfrm>
              <a:off x="7293485"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8" name="组合 37"/>
          <p:cNvGrpSpPr/>
          <p:nvPr/>
        </p:nvGrpSpPr>
        <p:grpSpPr>
          <a:xfrm>
            <a:off x="771120" y="4616155"/>
            <a:ext cx="3232574" cy="1220554"/>
            <a:chOff x="6302885" y="1678126"/>
            <a:chExt cx="3232574" cy="1220554"/>
          </a:xfrm>
        </p:grpSpPr>
        <p:sp>
          <p:nvSpPr>
            <p:cNvPr id="39" name="矩形 38"/>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0" name="矩形 39"/>
            <p:cNvSpPr/>
            <p:nvPr/>
          </p:nvSpPr>
          <p:spPr>
            <a:xfrm>
              <a:off x="7293485"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595123955"/>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2" presetClass="entr" presetSubtype="3" fill="hold" nodeType="withEffect" p14:presetBounceEnd="60000">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14:bounceEnd="60000">
                                          <p:cBhvr additive="base">
                                            <p:cTn id="13" dur="100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14" dur="1000" fill="hold"/>
                                            <p:tgtEl>
                                              <p:spTgt spid="29"/>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14:presetBounceEnd="60000">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14:bounceEnd="60000">
                                          <p:cBhvr additive="base">
                                            <p:cTn id="17"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18" dur="1000" fill="hold"/>
                                            <p:tgtEl>
                                              <p:spTgt spid="32"/>
                                            </p:tgtEl>
                                            <p:attrNameLst>
                                              <p:attrName>ppt_y</p:attrName>
                                            </p:attrNameLst>
                                          </p:cBhvr>
                                          <p:tavLst>
                                            <p:tav tm="0">
                                              <p:val>
                                                <p:strVal val="0-#ppt_h/2"/>
                                              </p:val>
                                            </p:tav>
                                            <p:tav tm="100000">
                                              <p:val>
                                                <p:strVal val="#ppt_y"/>
                                              </p:val>
                                            </p:tav>
                                          </p:tavLst>
                                        </p:anim>
                                      </p:childTnLst>
                                    </p:cTn>
                                  </p:par>
                                  <p:par>
                                    <p:cTn id="19" presetID="2" presetClass="entr" presetSubtype="3" fill="hold" nodeType="withEffect" p14:presetBounceEnd="60000">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14:bounceEnd="60000">
                                          <p:cBhvr additive="base">
                                            <p:cTn id="21"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22" dur="1000" fill="hold"/>
                                            <p:tgtEl>
                                              <p:spTgt spid="35"/>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14:presetBounceEnd="60000">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14:bounceEnd="60000">
                                          <p:cBhvr additive="base">
                                            <p:cTn id="25" dur="10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26" dur="10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2" presetClass="entr" presetSubtype="3"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1000" fill="hold"/>
                                            <p:tgtEl>
                                              <p:spTgt spid="29"/>
                                            </p:tgtEl>
                                            <p:attrNameLst>
                                              <p:attrName>ppt_x</p:attrName>
                                            </p:attrNameLst>
                                          </p:cBhvr>
                                          <p:tavLst>
                                            <p:tav tm="0">
                                              <p:val>
                                                <p:strVal val="1+#ppt_w/2"/>
                                              </p:val>
                                            </p:tav>
                                            <p:tav tm="100000">
                                              <p:val>
                                                <p:strVal val="#ppt_x"/>
                                              </p:val>
                                            </p:tav>
                                          </p:tavLst>
                                        </p:anim>
                                        <p:anim calcmode="lin" valueType="num">
                                          <p:cBhvr additive="base">
                                            <p:cTn id="14" dur="1000" fill="hold"/>
                                            <p:tgtEl>
                                              <p:spTgt spid="29"/>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1000" fill="hold"/>
                                            <p:tgtEl>
                                              <p:spTgt spid="32"/>
                                            </p:tgtEl>
                                            <p:attrNameLst>
                                              <p:attrName>ppt_x</p:attrName>
                                            </p:attrNameLst>
                                          </p:cBhvr>
                                          <p:tavLst>
                                            <p:tav tm="0">
                                              <p:val>
                                                <p:strVal val="1+#ppt_w/2"/>
                                              </p:val>
                                            </p:tav>
                                            <p:tav tm="100000">
                                              <p:val>
                                                <p:strVal val="#ppt_x"/>
                                              </p:val>
                                            </p:tav>
                                          </p:tavLst>
                                        </p:anim>
                                        <p:anim calcmode="lin" valueType="num">
                                          <p:cBhvr additive="base">
                                            <p:cTn id="18" dur="1000" fill="hold"/>
                                            <p:tgtEl>
                                              <p:spTgt spid="32"/>
                                            </p:tgtEl>
                                            <p:attrNameLst>
                                              <p:attrName>ppt_y</p:attrName>
                                            </p:attrNameLst>
                                          </p:cBhvr>
                                          <p:tavLst>
                                            <p:tav tm="0">
                                              <p:val>
                                                <p:strVal val="0-#ppt_h/2"/>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1000" fill="hold"/>
                                            <p:tgtEl>
                                              <p:spTgt spid="35"/>
                                            </p:tgtEl>
                                            <p:attrNameLst>
                                              <p:attrName>ppt_x</p:attrName>
                                            </p:attrNameLst>
                                          </p:cBhvr>
                                          <p:tavLst>
                                            <p:tav tm="0">
                                              <p:val>
                                                <p:strVal val="1+#ppt_w/2"/>
                                              </p:val>
                                            </p:tav>
                                            <p:tav tm="100000">
                                              <p:val>
                                                <p:strVal val="#ppt_x"/>
                                              </p:val>
                                            </p:tav>
                                          </p:tavLst>
                                        </p:anim>
                                        <p:anim calcmode="lin" valueType="num">
                                          <p:cBhvr additive="base">
                                            <p:cTn id="22" dur="1000" fill="hold"/>
                                            <p:tgtEl>
                                              <p:spTgt spid="35"/>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1000" fill="hold"/>
                                            <p:tgtEl>
                                              <p:spTgt spid="38"/>
                                            </p:tgtEl>
                                            <p:attrNameLst>
                                              <p:attrName>ppt_x</p:attrName>
                                            </p:attrNameLst>
                                          </p:cBhvr>
                                          <p:tavLst>
                                            <p:tav tm="0">
                                              <p:val>
                                                <p:strVal val="1+#ppt_w/2"/>
                                              </p:val>
                                            </p:tav>
                                            <p:tav tm="100000">
                                              <p:val>
                                                <p:strVal val="#ppt_x"/>
                                              </p:val>
                                            </p:tav>
                                          </p:tavLst>
                                        </p:anim>
                                        <p:anim calcmode="lin" valueType="num">
                                          <p:cBhvr additive="base">
                                            <p:cTn id="26" dur="1000" fill="hold"/>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2"/>
          <p:cNvSpPr txBox="1"/>
          <p:nvPr/>
        </p:nvSpPr>
        <p:spPr>
          <a:xfrm>
            <a:off x="2588281" y="1503252"/>
            <a:ext cx="1215314" cy="923330"/>
          </a:xfrm>
          <a:prstGeom prst="rect">
            <a:avLst/>
          </a:prstGeom>
          <a:noFill/>
        </p:spPr>
        <p:txBody>
          <a:bodyPr wrap="square">
            <a:normAutofit/>
          </a:bodyPr>
          <a:lstStyle/>
          <a:p>
            <a:pPr algn="ctr"/>
            <a:r>
              <a:rPr lang="en-US" sz="5400" dirty="0">
                <a:solidFill>
                  <a:schemeClr val="accent3"/>
                </a:solidFill>
                <a:latin typeface="Impact" panose="020B0806030902050204" pitchFamily="34" charset="0"/>
              </a:rPr>
              <a:t>01</a:t>
            </a:r>
          </a:p>
        </p:txBody>
      </p:sp>
      <p:sp>
        <p:nvSpPr>
          <p:cNvPr id="22" name="文本框 22"/>
          <p:cNvSpPr txBox="1"/>
          <p:nvPr/>
        </p:nvSpPr>
        <p:spPr>
          <a:xfrm>
            <a:off x="2729082" y="2338891"/>
            <a:ext cx="933712" cy="400110"/>
          </a:xfrm>
          <a:prstGeom prst="rect">
            <a:avLst/>
          </a:prstGeom>
          <a:noFill/>
        </p:spPr>
        <p:txBody>
          <a:bodyPr wrap="square">
            <a:normAutofit/>
          </a:bodyPr>
          <a:lstStyle/>
          <a:p>
            <a:pPr algn="ctr"/>
            <a:r>
              <a:rPr lang="en-US" sz="2000" spc="170" dirty="0">
                <a:solidFill>
                  <a:schemeClr val="bg1">
                    <a:lumMod val="65000"/>
                  </a:schemeClr>
                </a:solidFill>
                <a:latin typeface="Impact" panose="020B0806030902050204" pitchFamily="34" charset="0"/>
              </a:rPr>
              <a:t>part</a:t>
            </a:r>
          </a:p>
        </p:txBody>
      </p:sp>
      <p:sp>
        <p:nvSpPr>
          <p:cNvPr id="24" name="文本框 32"/>
          <p:cNvSpPr txBox="1"/>
          <p:nvPr/>
        </p:nvSpPr>
        <p:spPr>
          <a:xfrm>
            <a:off x="2729082" y="4517927"/>
            <a:ext cx="933712" cy="400110"/>
          </a:xfrm>
          <a:prstGeom prst="rect">
            <a:avLst/>
          </a:prstGeom>
          <a:noFill/>
        </p:spPr>
        <p:txBody>
          <a:bodyPr wrap="square">
            <a:normAutofit/>
          </a:bodyPr>
          <a:lstStyle/>
          <a:p>
            <a:pPr algn="ctr"/>
            <a:r>
              <a:rPr lang="en-US" sz="2000" spc="170">
                <a:solidFill>
                  <a:schemeClr val="bg1">
                    <a:lumMod val="65000"/>
                  </a:schemeClr>
                </a:solidFill>
                <a:latin typeface="Impact" panose="020B0806030902050204" pitchFamily="34" charset="0"/>
              </a:rPr>
              <a:t>part</a:t>
            </a:r>
          </a:p>
        </p:txBody>
      </p:sp>
      <p:sp>
        <p:nvSpPr>
          <p:cNvPr id="25" name="文本框 41"/>
          <p:cNvSpPr txBox="1"/>
          <p:nvPr/>
        </p:nvSpPr>
        <p:spPr>
          <a:xfrm>
            <a:off x="2588281" y="3682133"/>
            <a:ext cx="1215314" cy="923330"/>
          </a:xfrm>
          <a:prstGeom prst="rect">
            <a:avLst/>
          </a:prstGeom>
          <a:noFill/>
        </p:spPr>
        <p:txBody>
          <a:bodyPr wrap="square">
            <a:normAutofit/>
          </a:bodyPr>
          <a:lstStyle/>
          <a:p>
            <a:pPr algn="ctr"/>
            <a:r>
              <a:rPr lang="en-US" sz="5400">
                <a:solidFill>
                  <a:schemeClr val="tx1">
                    <a:lumMod val="65000"/>
                    <a:lumOff val="35000"/>
                  </a:schemeClr>
                </a:solidFill>
                <a:latin typeface="Impact" panose="020B0806030902050204" pitchFamily="34" charset="0"/>
              </a:rPr>
              <a:t>04</a:t>
            </a:r>
          </a:p>
        </p:txBody>
      </p:sp>
      <p:sp>
        <p:nvSpPr>
          <p:cNvPr id="15" name="文本框 26"/>
          <p:cNvSpPr txBox="1"/>
          <p:nvPr/>
        </p:nvSpPr>
        <p:spPr>
          <a:xfrm>
            <a:off x="5647947" y="2338891"/>
            <a:ext cx="933712" cy="400110"/>
          </a:xfrm>
          <a:prstGeom prst="rect">
            <a:avLst/>
          </a:prstGeom>
          <a:noFill/>
        </p:spPr>
        <p:txBody>
          <a:bodyPr wrap="square">
            <a:normAutofit/>
          </a:bodyPr>
          <a:lstStyle/>
          <a:p>
            <a:pPr algn="ctr"/>
            <a:r>
              <a:rPr lang="en-US" sz="2000" spc="170">
                <a:solidFill>
                  <a:schemeClr val="bg1">
                    <a:lumMod val="65000"/>
                  </a:schemeClr>
                </a:solidFill>
                <a:latin typeface="Impact" panose="020B0806030902050204" pitchFamily="34" charset="0"/>
              </a:rPr>
              <a:t>part</a:t>
            </a:r>
          </a:p>
        </p:txBody>
      </p:sp>
      <p:sp>
        <p:nvSpPr>
          <p:cNvPr id="17" name="文本框 35"/>
          <p:cNvSpPr txBox="1"/>
          <p:nvPr/>
        </p:nvSpPr>
        <p:spPr>
          <a:xfrm>
            <a:off x="5647947" y="4520743"/>
            <a:ext cx="933712" cy="400110"/>
          </a:xfrm>
          <a:prstGeom prst="rect">
            <a:avLst/>
          </a:prstGeom>
          <a:noFill/>
        </p:spPr>
        <p:txBody>
          <a:bodyPr wrap="square">
            <a:normAutofit/>
          </a:bodyPr>
          <a:lstStyle/>
          <a:p>
            <a:pPr algn="ctr"/>
            <a:r>
              <a:rPr lang="en-US" sz="2000" spc="170">
                <a:solidFill>
                  <a:schemeClr val="bg1">
                    <a:lumMod val="65000"/>
                  </a:schemeClr>
                </a:solidFill>
                <a:latin typeface="Impact" panose="020B0806030902050204" pitchFamily="34" charset="0"/>
              </a:rPr>
              <a:t>part</a:t>
            </a:r>
          </a:p>
        </p:txBody>
      </p:sp>
      <p:sp>
        <p:nvSpPr>
          <p:cNvPr id="18" name="文本框 39"/>
          <p:cNvSpPr txBox="1"/>
          <p:nvPr/>
        </p:nvSpPr>
        <p:spPr>
          <a:xfrm>
            <a:off x="5507146" y="1499203"/>
            <a:ext cx="1215314" cy="923330"/>
          </a:xfrm>
          <a:prstGeom prst="rect">
            <a:avLst/>
          </a:prstGeom>
          <a:noFill/>
        </p:spPr>
        <p:txBody>
          <a:bodyPr wrap="square">
            <a:normAutofit/>
          </a:bodyPr>
          <a:lstStyle/>
          <a:p>
            <a:pPr algn="ctr"/>
            <a:r>
              <a:rPr lang="en-US" sz="5400" dirty="0">
                <a:solidFill>
                  <a:schemeClr val="tx1">
                    <a:lumMod val="65000"/>
                    <a:lumOff val="35000"/>
                  </a:schemeClr>
                </a:solidFill>
                <a:latin typeface="Impact" panose="020B0806030902050204" pitchFamily="34" charset="0"/>
              </a:rPr>
              <a:t>02</a:t>
            </a:r>
          </a:p>
        </p:txBody>
      </p:sp>
      <p:sp>
        <p:nvSpPr>
          <p:cNvPr id="19" name="文本框 42"/>
          <p:cNvSpPr txBox="1"/>
          <p:nvPr/>
        </p:nvSpPr>
        <p:spPr>
          <a:xfrm>
            <a:off x="5507146" y="3723056"/>
            <a:ext cx="1215314" cy="923330"/>
          </a:xfrm>
          <a:prstGeom prst="rect">
            <a:avLst/>
          </a:prstGeom>
          <a:noFill/>
        </p:spPr>
        <p:txBody>
          <a:bodyPr wrap="square">
            <a:normAutofit/>
          </a:bodyPr>
          <a:lstStyle/>
          <a:p>
            <a:pPr algn="ctr"/>
            <a:r>
              <a:rPr lang="en-US" sz="5400">
                <a:solidFill>
                  <a:schemeClr val="accent3"/>
                </a:solidFill>
                <a:latin typeface="Impact" panose="020B0806030902050204" pitchFamily="34" charset="0"/>
              </a:rPr>
              <a:t>05</a:t>
            </a:r>
          </a:p>
        </p:txBody>
      </p:sp>
      <p:sp>
        <p:nvSpPr>
          <p:cNvPr id="9" name="文本框 29"/>
          <p:cNvSpPr txBox="1"/>
          <p:nvPr/>
        </p:nvSpPr>
        <p:spPr>
          <a:xfrm>
            <a:off x="8566811" y="2338891"/>
            <a:ext cx="933712" cy="400110"/>
          </a:xfrm>
          <a:prstGeom prst="rect">
            <a:avLst/>
          </a:prstGeom>
          <a:noFill/>
        </p:spPr>
        <p:txBody>
          <a:bodyPr wrap="square">
            <a:normAutofit/>
          </a:bodyPr>
          <a:lstStyle/>
          <a:p>
            <a:pPr algn="ctr"/>
            <a:r>
              <a:rPr lang="en-US" sz="2000" spc="170">
                <a:solidFill>
                  <a:schemeClr val="bg1">
                    <a:lumMod val="65000"/>
                  </a:schemeClr>
                </a:solidFill>
                <a:latin typeface="Impact" panose="020B0806030902050204" pitchFamily="34" charset="0"/>
              </a:rPr>
              <a:t>part</a:t>
            </a:r>
          </a:p>
        </p:txBody>
      </p:sp>
      <p:sp>
        <p:nvSpPr>
          <p:cNvPr id="11" name="文本框 38"/>
          <p:cNvSpPr txBox="1"/>
          <p:nvPr/>
        </p:nvSpPr>
        <p:spPr>
          <a:xfrm>
            <a:off x="8566811" y="4517927"/>
            <a:ext cx="933712" cy="400110"/>
          </a:xfrm>
          <a:prstGeom prst="rect">
            <a:avLst/>
          </a:prstGeom>
          <a:noFill/>
        </p:spPr>
        <p:txBody>
          <a:bodyPr wrap="square">
            <a:normAutofit/>
          </a:bodyPr>
          <a:lstStyle/>
          <a:p>
            <a:pPr algn="ctr"/>
            <a:r>
              <a:rPr lang="en-US" sz="2000" spc="170">
                <a:solidFill>
                  <a:schemeClr val="bg1">
                    <a:lumMod val="65000"/>
                  </a:schemeClr>
                </a:solidFill>
                <a:latin typeface="Impact" panose="020B0806030902050204" pitchFamily="34" charset="0"/>
              </a:rPr>
              <a:t>part</a:t>
            </a:r>
          </a:p>
        </p:txBody>
      </p:sp>
      <p:sp>
        <p:nvSpPr>
          <p:cNvPr id="12" name="文本框 40"/>
          <p:cNvSpPr txBox="1"/>
          <p:nvPr/>
        </p:nvSpPr>
        <p:spPr>
          <a:xfrm>
            <a:off x="8426010" y="1494925"/>
            <a:ext cx="1215314" cy="923330"/>
          </a:xfrm>
          <a:prstGeom prst="rect">
            <a:avLst/>
          </a:prstGeom>
          <a:noFill/>
        </p:spPr>
        <p:txBody>
          <a:bodyPr wrap="square">
            <a:normAutofit/>
          </a:bodyPr>
          <a:lstStyle/>
          <a:p>
            <a:pPr algn="ctr"/>
            <a:r>
              <a:rPr lang="en-US" sz="5400">
                <a:solidFill>
                  <a:schemeClr val="accent3"/>
                </a:solidFill>
                <a:latin typeface="Impact" panose="020B0806030902050204" pitchFamily="34" charset="0"/>
              </a:rPr>
              <a:t>03</a:t>
            </a:r>
          </a:p>
        </p:txBody>
      </p:sp>
      <p:sp>
        <p:nvSpPr>
          <p:cNvPr id="13" name="文本框 43"/>
          <p:cNvSpPr txBox="1"/>
          <p:nvPr/>
        </p:nvSpPr>
        <p:spPr>
          <a:xfrm>
            <a:off x="8426010" y="3682133"/>
            <a:ext cx="1215314" cy="923330"/>
          </a:xfrm>
          <a:prstGeom prst="rect">
            <a:avLst/>
          </a:prstGeom>
          <a:noFill/>
        </p:spPr>
        <p:txBody>
          <a:bodyPr wrap="square">
            <a:normAutofit/>
          </a:bodyPr>
          <a:lstStyle/>
          <a:p>
            <a:pPr algn="ctr"/>
            <a:r>
              <a:rPr lang="en-US" sz="5400" dirty="0">
                <a:solidFill>
                  <a:schemeClr val="tx1">
                    <a:lumMod val="65000"/>
                    <a:lumOff val="35000"/>
                  </a:schemeClr>
                </a:solidFill>
                <a:latin typeface="Impact" panose="020B0806030902050204" pitchFamily="34" charset="0"/>
              </a:rPr>
              <a:t>06</a:t>
            </a:r>
          </a:p>
        </p:txBody>
      </p:sp>
      <p:grpSp>
        <p:nvGrpSpPr>
          <p:cNvPr id="26" name="组合 25"/>
          <p:cNvGrpSpPr/>
          <p:nvPr/>
        </p:nvGrpSpPr>
        <p:grpSpPr>
          <a:xfrm>
            <a:off x="239485" y="242124"/>
            <a:ext cx="4513943" cy="741104"/>
            <a:chOff x="1146629" y="1855531"/>
            <a:chExt cx="4513943" cy="741104"/>
          </a:xfrm>
        </p:grpSpPr>
        <p:sp>
          <p:nvSpPr>
            <p:cNvPr id="27" name="矩形 26"/>
            <p:cNvSpPr/>
            <p:nvPr/>
          </p:nvSpPr>
          <p:spPr>
            <a:xfrm>
              <a:off x="1146629" y="1877739"/>
              <a:ext cx="696686" cy="6966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t>2</a:t>
              </a:r>
              <a:endParaRPr lang="zh-CN" altLang="en-US" sz="4400" b="1" dirty="0"/>
            </a:p>
          </p:txBody>
        </p:sp>
        <p:grpSp>
          <p:nvGrpSpPr>
            <p:cNvPr id="28" name="组合 27"/>
            <p:cNvGrpSpPr/>
            <p:nvPr/>
          </p:nvGrpSpPr>
          <p:grpSpPr>
            <a:xfrm>
              <a:off x="1977957" y="1855531"/>
              <a:ext cx="3682615" cy="741104"/>
              <a:chOff x="1977957" y="1906767"/>
              <a:chExt cx="3682615" cy="741104"/>
            </a:xfrm>
          </p:grpSpPr>
          <p:sp>
            <p:nvSpPr>
              <p:cNvPr id="29" name="文本框 28"/>
              <p:cNvSpPr txBox="1"/>
              <p:nvPr/>
            </p:nvSpPr>
            <p:spPr>
              <a:xfrm>
                <a:off x="1977958" y="1906767"/>
                <a:ext cx="3145586" cy="523220"/>
              </a:xfrm>
              <a:prstGeom prst="rect">
                <a:avLst/>
              </a:prstGeom>
              <a:noFill/>
            </p:spPr>
            <p:txBody>
              <a:bodyPr wrap="square" rtlCol="0">
                <a:spAutoFit/>
                <a:scene3d>
                  <a:camera prst="orthographicFront"/>
                  <a:lightRig rig="threePt" dir="t"/>
                </a:scene3d>
                <a:sp3d contourW="12700"/>
              </a:bodyPr>
              <a:lstStyle/>
              <a:p>
                <a:r>
                  <a:rPr lang="zh-CN" altLang="en-US" sz="2800" b="1" dirty="0">
                    <a:solidFill>
                      <a:schemeClr val="tx1">
                        <a:lumMod val="75000"/>
                        <a:lumOff val="25000"/>
                      </a:schemeClr>
                    </a:solidFill>
                    <a:latin typeface="+mj-ea"/>
                    <a:ea typeface="+mj-ea"/>
                  </a:rPr>
                  <a:t>标题文字添加此处</a:t>
                </a:r>
              </a:p>
            </p:txBody>
          </p:sp>
          <p:sp>
            <p:nvSpPr>
              <p:cNvPr id="30" name="文本框 29"/>
              <p:cNvSpPr txBox="1"/>
              <p:nvPr/>
            </p:nvSpPr>
            <p:spPr>
              <a:xfrm>
                <a:off x="1977957" y="2370872"/>
                <a:ext cx="3682615"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50000"/>
                      </a:schemeClr>
                    </a:solidFill>
                    <a:ea typeface="+mj-ea"/>
                  </a:rPr>
                  <a:t>ADD YOUR TEXT HERE ADD YOUR TEXT</a:t>
                </a:r>
              </a:p>
            </p:txBody>
          </p:sp>
        </p:grpSp>
      </p:grpSp>
      <p:sp>
        <p:nvSpPr>
          <p:cNvPr id="32" name="矩形 31"/>
          <p:cNvSpPr/>
          <p:nvPr/>
        </p:nvSpPr>
        <p:spPr>
          <a:xfrm>
            <a:off x="1838325" y="2749594"/>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4" name="矩形 33"/>
          <p:cNvSpPr/>
          <p:nvPr/>
        </p:nvSpPr>
        <p:spPr>
          <a:xfrm>
            <a:off x="4747665" y="2749594"/>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5" name="矩形 34"/>
          <p:cNvSpPr/>
          <p:nvPr/>
        </p:nvSpPr>
        <p:spPr>
          <a:xfrm>
            <a:off x="7676054" y="2749594"/>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6" name="矩形 35"/>
          <p:cNvSpPr/>
          <p:nvPr/>
        </p:nvSpPr>
        <p:spPr>
          <a:xfrm>
            <a:off x="1838325" y="4887100"/>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7" name="矩形 36"/>
          <p:cNvSpPr/>
          <p:nvPr/>
        </p:nvSpPr>
        <p:spPr>
          <a:xfrm>
            <a:off x="4747665" y="4887100"/>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38" name="矩形 37"/>
          <p:cNvSpPr/>
          <p:nvPr/>
        </p:nvSpPr>
        <p:spPr>
          <a:xfrm>
            <a:off x="7676054" y="4887100"/>
            <a:ext cx="271522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Tree>
    <p:extLst>
      <p:ext uri="{BB962C8B-B14F-4D97-AF65-F5344CB8AC3E}">
        <p14:creationId xmlns:p14="http://schemas.microsoft.com/office/powerpoint/2010/main" val="397021552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500"/>
                            </p:stCondLst>
                            <p:childTnLst>
                              <p:par>
                                <p:cTn id="66" presetID="2" presetClass="entr" presetSubtype="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0-#ppt_w/2"/>
                                          </p:val>
                                        </p:tav>
                                        <p:tav tm="100000">
                                          <p:val>
                                            <p:strVal val="#ppt_x"/>
                                          </p:val>
                                        </p:tav>
                                      </p:tavLst>
                                    </p:anim>
                                    <p:anim calcmode="lin" valueType="num">
                                      <p:cBhvr additive="base">
                                        <p:cTn id="69" dur="500" fill="hold"/>
                                        <p:tgtEl>
                                          <p:spTgt spid="35"/>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fill="hold"/>
                                        <p:tgtEl>
                                          <p:spTgt spid="34"/>
                                        </p:tgtEl>
                                        <p:attrNameLst>
                                          <p:attrName>ppt_x</p:attrName>
                                        </p:attrNameLst>
                                      </p:cBhvr>
                                      <p:tavLst>
                                        <p:tav tm="0">
                                          <p:val>
                                            <p:strVal val="0-#ppt_w/2"/>
                                          </p:val>
                                        </p:tav>
                                        <p:tav tm="100000">
                                          <p:val>
                                            <p:strVal val="#ppt_x"/>
                                          </p:val>
                                        </p:tav>
                                      </p:tavLst>
                                    </p:anim>
                                    <p:anim calcmode="lin" valueType="num">
                                      <p:cBhvr additive="base">
                                        <p:cTn id="73" dur="500" fill="hold"/>
                                        <p:tgtEl>
                                          <p:spTgt spid="34"/>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childTnLst>
                          </p:cTn>
                        </p:par>
                        <p:par>
                          <p:cTn id="78" fill="hold">
                            <p:stCondLst>
                              <p:cond delay="1000"/>
                            </p:stCondLst>
                            <p:childTnLst>
                              <p:par>
                                <p:cTn id="79" presetID="2" presetClass="entr" presetSubtype="2"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500" fill="hold"/>
                                        <p:tgtEl>
                                          <p:spTgt spid="36"/>
                                        </p:tgtEl>
                                        <p:attrNameLst>
                                          <p:attrName>ppt_x</p:attrName>
                                        </p:attrNameLst>
                                      </p:cBhvr>
                                      <p:tavLst>
                                        <p:tav tm="0">
                                          <p:val>
                                            <p:strVal val="1+#ppt_w/2"/>
                                          </p:val>
                                        </p:tav>
                                        <p:tav tm="100000">
                                          <p:val>
                                            <p:strVal val="#ppt_x"/>
                                          </p:val>
                                        </p:tav>
                                      </p:tavLst>
                                    </p:anim>
                                    <p:anim calcmode="lin" valueType="num">
                                      <p:cBhvr additive="base">
                                        <p:cTn id="82" dur="5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fill="hold"/>
                                        <p:tgtEl>
                                          <p:spTgt spid="37"/>
                                        </p:tgtEl>
                                        <p:attrNameLst>
                                          <p:attrName>ppt_x</p:attrName>
                                        </p:attrNameLst>
                                      </p:cBhvr>
                                      <p:tavLst>
                                        <p:tav tm="0">
                                          <p:val>
                                            <p:strVal val="1+#ppt_w/2"/>
                                          </p:val>
                                        </p:tav>
                                        <p:tav tm="100000">
                                          <p:val>
                                            <p:strVal val="#ppt_x"/>
                                          </p:val>
                                        </p:tav>
                                      </p:tavLst>
                                    </p:anim>
                                    <p:anim calcmode="lin" valueType="num">
                                      <p:cBhvr additive="base">
                                        <p:cTn id="86" dur="5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500" fill="hold"/>
                                        <p:tgtEl>
                                          <p:spTgt spid="38"/>
                                        </p:tgtEl>
                                        <p:attrNameLst>
                                          <p:attrName>ppt_x</p:attrName>
                                        </p:attrNameLst>
                                      </p:cBhvr>
                                      <p:tavLst>
                                        <p:tav tm="0">
                                          <p:val>
                                            <p:strVal val="1+#ppt_w/2"/>
                                          </p:val>
                                        </p:tav>
                                        <p:tav tm="100000">
                                          <p:val>
                                            <p:strVal val="#ppt_x"/>
                                          </p:val>
                                        </p:tav>
                                      </p:tavLst>
                                    </p:anim>
                                    <p:anim calcmode="lin" valueType="num">
                                      <p:cBhvr additive="base">
                                        <p:cTn id="9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5" grpId="0"/>
      <p:bldP spid="15" grpId="0"/>
      <p:bldP spid="17" grpId="0"/>
      <p:bldP spid="18" grpId="0"/>
      <p:bldP spid="19" grpId="0"/>
      <p:bldP spid="9" grpId="0"/>
      <p:bldP spid="11" grpId="0"/>
      <p:bldP spid="12" grpId="0"/>
      <p:bldP spid="13" grpId="0"/>
      <p:bldP spid="32" grpId="0"/>
      <p:bldP spid="34" grpId="0"/>
      <p:bldP spid="35" grpId="0"/>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104</TotalTime>
  <Words>1839</Words>
  <Application>Microsoft Office PowerPoint</Application>
  <PresentationFormat>宽屏</PresentationFormat>
  <Paragraphs>239</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Impact</vt:lpstr>
      <vt:lpstr>Copperplate Gothic Bold</vt:lpstr>
      <vt:lpstr>微软雅黑</vt:lpstr>
      <vt:lpstr>等线</vt:lpstr>
      <vt:lpstr>Arial</vt:lpstr>
      <vt:lpstr>方正正中黑简体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dc:description>锐旗设计；https://9ppt.taobao.com</dc:description>
  <cp:lastModifiedBy>Administrator</cp:lastModifiedBy>
  <cp:revision>33</cp:revision>
  <dcterms:created xsi:type="dcterms:W3CDTF">2017-06-02T01:11:46Z</dcterms:created>
  <dcterms:modified xsi:type="dcterms:W3CDTF">2021-01-26T03:21:51Z</dcterms:modified>
</cp:coreProperties>
</file>