
<file path=[Content_Types].xml><?xml version="1.0" encoding="utf-8"?>
<Types xmlns="http://schemas.openxmlformats.org/package/2006/content-types">
  <Default Extension="bin" ContentType="image/unknown"/>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5.xml" ContentType="application/vnd.openxmlformats-officedocument.presentationml.notesSlide+xml"/>
  <Override PartName="/ppt/tags/tag2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8.xml" ContentType="application/vnd.openxmlformats-officedocument.presentationml.notesSlide+xml"/>
  <Override PartName="/ppt/tags/tag42.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tags/tag44.xml" ContentType="application/vnd.openxmlformats-officedocument.presentationml.tags+xml"/>
  <Override PartName="/ppt/notesSlides/notesSlide12.xml" ContentType="application/vnd.openxmlformats-officedocument.presentationml.notesSlide+xml"/>
  <Override PartName="/ppt/tags/tag45.xml" ContentType="application/vnd.openxmlformats-officedocument.presentationml.tags+xml"/>
  <Override PartName="/ppt/notesSlides/notesSlide13.xml" ContentType="application/vnd.openxmlformats-officedocument.presentationml.notesSlide+xml"/>
  <Override PartName="/ppt/tags/tag46.xml" ContentType="application/vnd.openxmlformats-officedocument.presentationml.tags+xml"/>
  <Override PartName="/ppt/notesSlides/notesSlide14.xml" ContentType="application/vnd.openxmlformats-officedocument.presentationml.notesSlide+xml"/>
  <Override PartName="/ppt/tags/tag4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61.xml" ContentType="application/vnd.openxmlformats-officedocument.presentationml.tags+xml"/>
  <Override PartName="/ppt/notesSlides/notesSlide18.xml" ContentType="application/vnd.openxmlformats-officedocument.presentationml.notesSlide+xml"/>
  <Override PartName="/ppt/tags/tag62.xml" ContentType="application/vnd.openxmlformats-officedocument.presentationml.tags+xml"/>
  <Override PartName="/ppt/notesSlides/notesSlide19.xml" ContentType="application/vnd.openxmlformats-officedocument.presentationml.notesSlide+xml"/>
  <Override PartName="/ppt/tags/tag63.xml" ContentType="application/vnd.openxmlformats-officedocument.presentationml.tags+xml"/>
  <Override PartName="/ppt/notesSlides/notesSlide20.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63" r:id="rId3"/>
    <p:sldId id="266" r:id="rId4"/>
    <p:sldId id="275" r:id="rId5"/>
    <p:sldId id="270" r:id="rId6"/>
    <p:sldId id="279" r:id="rId7"/>
    <p:sldId id="280" r:id="rId8"/>
    <p:sldId id="294" r:id="rId9"/>
    <p:sldId id="282" r:id="rId10"/>
    <p:sldId id="283" r:id="rId11"/>
    <p:sldId id="284" r:id="rId12"/>
    <p:sldId id="295" r:id="rId13"/>
    <p:sldId id="285" r:id="rId14"/>
    <p:sldId id="286" r:id="rId15"/>
    <p:sldId id="287" r:id="rId16"/>
    <p:sldId id="288" r:id="rId17"/>
    <p:sldId id="296" r:id="rId18"/>
    <p:sldId id="289" r:id="rId19"/>
    <p:sldId id="293" r:id="rId20"/>
    <p:sldId id="290" r:id="rId21"/>
    <p:sldId id="291" r:id="rId22"/>
    <p:sldId id="292" r:id="rId23"/>
    <p:sldId id="262"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85E2"/>
    <a:srgbClr val="0166E4"/>
    <a:srgbClr val="014B94"/>
    <a:srgbClr val="FEAE7B"/>
    <a:srgbClr val="0063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1" autoAdjust="0"/>
    <p:restoredTop sz="94966" autoAdjust="0"/>
  </p:normalViewPr>
  <p:slideViewPr>
    <p:cSldViewPr snapToGrid="0" showGuides="1">
      <p:cViewPr varScale="1">
        <p:scale>
          <a:sx n="70" d="100"/>
          <a:sy n="70" d="100"/>
        </p:scale>
        <p:origin x="178" y="58"/>
      </p:cViewPr>
      <p:guideLst>
        <p:guide orient="horz" pos="2047"/>
        <p:guide pos="3840"/>
      </p:guideLst>
    </p:cSldViewPr>
  </p:slideViewPr>
  <p:notesTextViewPr>
    <p:cViewPr>
      <p:scale>
        <a:sx n="20" d="100"/>
        <a:sy n="20" d="100"/>
      </p:scale>
      <p:origin x="0" y="0"/>
    </p:cViewPr>
  </p:notesTextViewPr>
  <p:sorterViewPr>
    <p:cViewPr>
      <p:scale>
        <a:sx n="50" d="100"/>
        <a:sy n="50" d="100"/>
      </p:scale>
      <p:origin x="0" y="-2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293869582997286E-2"/>
          <c:y val="0.15200769903762029"/>
          <c:w val="0.93790938863279916"/>
          <c:h val="0.75125529308836414"/>
        </c:manualLayout>
      </c:layout>
      <c:areaChart>
        <c:grouping val="standard"/>
        <c:varyColors val="0"/>
        <c:ser>
          <c:idx val="0"/>
          <c:order val="0"/>
          <c:tx>
            <c:strRef>
              <c:f>Sheet1!$B$1</c:f>
              <c:strCache>
                <c:ptCount val="1"/>
                <c:pt idx="0">
                  <c:v>Text here</c:v>
                </c:pt>
              </c:strCache>
            </c:strRef>
          </c:tx>
          <c:spPr>
            <a:solidFill>
              <a:schemeClr val="bg1"/>
            </a:solidFill>
            <a:ln>
              <a:noFill/>
            </a:ln>
            <a:effectLst/>
          </c:spPr>
          <c:cat>
            <c:strRef>
              <c:f>Sheet1!$A$2:$A$6</c:f>
              <c:strCache>
                <c:ptCount val="5"/>
                <c:pt idx="0">
                  <c:v>20XX/X/X</c:v>
                </c:pt>
                <c:pt idx="1">
                  <c:v>20XX/X/X</c:v>
                </c:pt>
                <c:pt idx="2">
                  <c:v>20XX/X/X</c:v>
                </c:pt>
                <c:pt idx="3">
                  <c:v>20XX/X/X</c:v>
                </c:pt>
                <c:pt idx="4">
                  <c:v>20XX/X/X</c:v>
                </c:pt>
              </c:strCache>
            </c:strRef>
          </c:cat>
          <c:val>
            <c:numRef>
              <c:f>Sheet1!$B$2:$B$6</c:f>
              <c:numCache>
                <c:formatCode>General</c:formatCode>
                <c:ptCount val="5"/>
                <c:pt idx="0">
                  <c:v>28</c:v>
                </c:pt>
                <c:pt idx="1">
                  <c:v>23</c:v>
                </c:pt>
                <c:pt idx="2">
                  <c:v>32</c:v>
                </c:pt>
                <c:pt idx="3">
                  <c:v>12</c:v>
                </c:pt>
                <c:pt idx="4">
                  <c:v>26</c:v>
                </c:pt>
              </c:numCache>
            </c:numRef>
          </c:val>
          <c:extLst>
            <c:ext xmlns:c16="http://schemas.microsoft.com/office/drawing/2014/chart" uri="{C3380CC4-5D6E-409C-BE32-E72D297353CC}">
              <c16:uniqueId val="{00000000-CEF6-4F2A-ADDE-E8D548B5DDB4}"/>
            </c:ext>
          </c:extLst>
        </c:ser>
        <c:ser>
          <c:idx val="1"/>
          <c:order val="1"/>
          <c:tx>
            <c:strRef>
              <c:f>Sheet1!$C$1</c:f>
              <c:strCache>
                <c:ptCount val="1"/>
                <c:pt idx="0">
                  <c:v>Text here2</c:v>
                </c:pt>
              </c:strCache>
            </c:strRef>
          </c:tx>
          <c:spPr>
            <a:solidFill>
              <a:schemeClr val="accent1"/>
            </a:solidFill>
            <a:ln w="25400">
              <a:noFill/>
            </a:ln>
            <a:effectLst/>
          </c:spPr>
          <c:cat>
            <c:strRef>
              <c:f>Sheet1!$A$2:$A$6</c:f>
              <c:strCache>
                <c:ptCount val="5"/>
                <c:pt idx="0">
                  <c:v>20XX/X/X</c:v>
                </c:pt>
                <c:pt idx="1">
                  <c:v>20XX/X/X</c:v>
                </c:pt>
                <c:pt idx="2">
                  <c:v>20XX/X/X</c:v>
                </c:pt>
                <c:pt idx="3">
                  <c:v>20XX/X/X</c:v>
                </c:pt>
                <c:pt idx="4">
                  <c:v>20XX/X/X</c:v>
                </c:pt>
              </c:strCache>
            </c:strRef>
          </c:cat>
          <c:val>
            <c:numRef>
              <c:f>Sheet1!$C$2:$C$6</c:f>
              <c:numCache>
                <c:formatCode>General</c:formatCode>
                <c:ptCount val="5"/>
                <c:pt idx="0">
                  <c:v>18</c:v>
                </c:pt>
                <c:pt idx="1">
                  <c:v>9</c:v>
                </c:pt>
                <c:pt idx="2">
                  <c:v>14</c:v>
                </c:pt>
                <c:pt idx="3">
                  <c:v>22</c:v>
                </c:pt>
                <c:pt idx="4">
                  <c:v>9</c:v>
                </c:pt>
              </c:numCache>
            </c:numRef>
          </c:val>
          <c:extLst>
            <c:ext xmlns:c16="http://schemas.microsoft.com/office/drawing/2014/chart" uri="{C3380CC4-5D6E-409C-BE32-E72D297353CC}">
              <c16:uniqueId val="{00000001-CEF6-4F2A-ADDE-E8D548B5DDB4}"/>
            </c:ext>
          </c:extLst>
        </c:ser>
        <c:dLbls>
          <c:showLegendKey val="0"/>
          <c:showVal val="0"/>
          <c:showCatName val="0"/>
          <c:showSerName val="0"/>
          <c:showPercent val="0"/>
          <c:showBubbleSize val="0"/>
        </c:dLbls>
        <c:axId val="1237981224"/>
        <c:axId val="371622896"/>
      </c:areaChart>
      <c:catAx>
        <c:axId val="1237981224"/>
        <c:scaling>
          <c:orientation val="minMax"/>
        </c:scaling>
        <c:delete val="0"/>
        <c:axPos val="b"/>
        <c:numFmt formatCode="General" sourceLinked="1"/>
        <c:majorTickMark val="out"/>
        <c:minorTickMark val="in"/>
        <c:tickLblPos val="nextTo"/>
        <c:spPr>
          <a:noFill/>
          <a:ln w="9525" cap="flat" cmpd="sng" algn="ctr">
            <a:solidFill>
              <a:schemeClr val="tx1">
                <a:lumMod val="50000"/>
                <a:lumOff val="50000"/>
                <a:alpha val="1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371622896"/>
        <c:crosses val="autoZero"/>
        <c:auto val="1"/>
        <c:lblAlgn val="ctr"/>
        <c:lblOffset val="100"/>
        <c:noMultiLvlLbl val="0"/>
      </c:catAx>
      <c:valAx>
        <c:axId val="371622896"/>
        <c:scaling>
          <c:orientation val="minMax"/>
        </c:scaling>
        <c:delete val="0"/>
        <c:axPos val="l"/>
        <c:majorGridlines>
          <c:spPr>
            <a:ln w="9525" cap="flat" cmpd="sng" algn="ctr">
              <a:solidFill>
                <a:schemeClr val="bg1">
                  <a:alpha val="1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1237981224"/>
        <c:crosses val="autoZero"/>
        <c:crossBetween val="midCat"/>
        <c:majorUnit val="5"/>
      </c:valAx>
      <c:spPr>
        <a:noFill/>
        <a:ln>
          <a:noFill/>
        </a:ln>
        <a:effectLst/>
      </c:spPr>
    </c:plotArea>
    <c:legend>
      <c:legendPos val="t"/>
      <c:layout>
        <c:manualLayout>
          <c:xMode val="edge"/>
          <c:yMode val="edge"/>
          <c:x val="0"/>
          <c:y val="1.4925373134328358E-2"/>
          <c:w val="0.99587985895705766"/>
          <c:h val="5.282681082775100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manualLayout>
          <c:layoutTarget val="inner"/>
          <c:xMode val="edge"/>
          <c:yMode val="edge"/>
          <c:x val="3.5057641468166097E-2"/>
          <c:y val="0.11212455249652269"/>
          <c:w val="0.93246604091152974"/>
          <c:h val="0.75587488507749478"/>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2A4-472D-A053-951D09689C3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2A4-472D-A053-951D09689C37}"/>
            </c:ext>
          </c:extLst>
        </c:ser>
        <c:dLbls>
          <c:showLegendKey val="0"/>
          <c:showVal val="0"/>
          <c:showCatName val="0"/>
          <c:showSerName val="0"/>
          <c:showPercent val="0"/>
          <c:showBubbleSize val="0"/>
        </c:dLbls>
        <c:gapWidth val="219"/>
        <c:overlap val="-27"/>
        <c:axId val="1122421144"/>
        <c:axId val="1122424024"/>
      </c:barChart>
      <c:lineChart>
        <c:grouping val="standard"/>
        <c:varyColors val="0"/>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2A4-472D-A053-951D09689C37}"/>
            </c:ext>
          </c:extLst>
        </c:ser>
        <c:dLbls>
          <c:showLegendKey val="0"/>
          <c:showVal val="0"/>
          <c:showCatName val="0"/>
          <c:showSerName val="0"/>
          <c:showPercent val="0"/>
          <c:showBubbleSize val="0"/>
        </c:dLbls>
        <c:marker val="1"/>
        <c:smooth val="0"/>
        <c:axId val="1122421144"/>
        <c:axId val="1122424024"/>
      </c:lineChart>
      <c:catAx>
        <c:axId val="1122421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1122424024"/>
        <c:crosses val="autoZero"/>
        <c:auto val="1"/>
        <c:lblAlgn val="ctr"/>
        <c:lblOffset val="100"/>
        <c:noMultiLvlLbl val="0"/>
      </c:catAx>
      <c:valAx>
        <c:axId val="1122424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1122421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6E2718-CB84-4402-8DDD-722559F8BF2B}"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28ECE1-6DCE-47BB-BFE2-A9E3244B5C7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11</a:t>
            </a:fld>
            <a:endParaRPr lang="zh-CN" altLang="en-US"/>
          </a:p>
        </p:txBody>
      </p:sp>
    </p:spTree>
    <p:extLst>
      <p:ext uri="{BB962C8B-B14F-4D97-AF65-F5344CB8AC3E}">
        <p14:creationId xmlns:p14="http://schemas.microsoft.com/office/powerpoint/2010/main" val="103585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12</a:t>
            </a:fld>
            <a:endParaRPr lang="zh-CN" altLang="en-US"/>
          </a:p>
        </p:txBody>
      </p:sp>
    </p:spTree>
    <p:extLst>
      <p:ext uri="{BB962C8B-B14F-4D97-AF65-F5344CB8AC3E}">
        <p14:creationId xmlns:p14="http://schemas.microsoft.com/office/powerpoint/2010/main" val="3309081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13</a:t>
            </a:fld>
            <a:endParaRPr lang="zh-CN" altLang="en-US"/>
          </a:p>
        </p:txBody>
      </p:sp>
    </p:spTree>
    <p:extLst>
      <p:ext uri="{BB962C8B-B14F-4D97-AF65-F5344CB8AC3E}">
        <p14:creationId xmlns:p14="http://schemas.microsoft.com/office/powerpoint/2010/main" val="1056898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14</a:t>
            </a:fld>
            <a:endParaRPr lang="zh-CN" altLang="en-US"/>
          </a:p>
        </p:txBody>
      </p:sp>
    </p:spTree>
    <p:extLst>
      <p:ext uri="{BB962C8B-B14F-4D97-AF65-F5344CB8AC3E}">
        <p14:creationId xmlns:p14="http://schemas.microsoft.com/office/powerpoint/2010/main" val="2705960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15</a:t>
            </a:fld>
            <a:endParaRPr lang="zh-CN" altLang="en-US"/>
          </a:p>
        </p:txBody>
      </p:sp>
    </p:spTree>
    <p:extLst>
      <p:ext uri="{BB962C8B-B14F-4D97-AF65-F5344CB8AC3E}">
        <p14:creationId xmlns:p14="http://schemas.microsoft.com/office/powerpoint/2010/main" val="3566075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16</a:t>
            </a:fld>
            <a:endParaRPr lang="zh-CN" altLang="en-US"/>
          </a:p>
        </p:txBody>
      </p:sp>
    </p:spTree>
    <p:extLst>
      <p:ext uri="{BB962C8B-B14F-4D97-AF65-F5344CB8AC3E}">
        <p14:creationId xmlns:p14="http://schemas.microsoft.com/office/powerpoint/2010/main" val="1964403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17</a:t>
            </a:fld>
            <a:endParaRPr lang="zh-CN" altLang="en-US"/>
          </a:p>
        </p:txBody>
      </p:sp>
    </p:spTree>
    <p:extLst>
      <p:ext uri="{BB962C8B-B14F-4D97-AF65-F5344CB8AC3E}">
        <p14:creationId xmlns:p14="http://schemas.microsoft.com/office/powerpoint/2010/main" val="20445504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18</a:t>
            </a:fld>
            <a:endParaRPr lang="zh-CN" altLang="en-US"/>
          </a:p>
        </p:txBody>
      </p:sp>
    </p:spTree>
    <p:extLst>
      <p:ext uri="{BB962C8B-B14F-4D97-AF65-F5344CB8AC3E}">
        <p14:creationId xmlns:p14="http://schemas.microsoft.com/office/powerpoint/2010/main" val="37395872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19</a:t>
            </a:fld>
            <a:endParaRPr lang="zh-CN" altLang="en-US"/>
          </a:p>
        </p:txBody>
      </p:sp>
    </p:spTree>
    <p:extLst>
      <p:ext uri="{BB962C8B-B14F-4D97-AF65-F5344CB8AC3E}">
        <p14:creationId xmlns:p14="http://schemas.microsoft.com/office/powerpoint/2010/main" val="538255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20</a:t>
            </a:fld>
            <a:endParaRPr lang="zh-CN" altLang="en-US"/>
          </a:p>
        </p:txBody>
      </p:sp>
    </p:spTree>
    <p:extLst>
      <p:ext uri="{BB962C8B-B14F-4D97-AF65-F5344CB8AC3E}">
        <p14:creationId xmlns:p14="http://schemas.microsoft.com/office/powerpoint/2010/main" val="1391686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21</a:t>
            </a:fld>
            <a:endParaRPr lang="zh-CN" altLang="en-US"/>
          </a:p>
        </p:txBody>
      </p:sp>
    </p:spTree>
    <p:extLst>
      <p:ext uri="{BB962C8B-B14F-4D97-AF65-F5344CB8AC3E}">
        <p14:creationId xmlns:p14="http://schemas.microsoft.com/office/powerpoint/2010/main" val="814140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22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7</a:t>
            </a:fld>
            <a:endParaRPr lang="zh-CN" altLang="en-US"/>
          </a:p>
        </p:txBody>
      </p:sp>
    </p:spTree>
    <p:extLst>
      <p:ext uri="{BB962C8B-B14F-4D97-AF65-F5344CB8AC3E}">
        <p14:creationId xmlns:p14="http://schemas.microsoft.com/office/powerpoint/2010/main" val="869762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28ECE1-6DCE-47BB-BFE2-A9E3244B5C76}"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3AA59F8-7E8D-48E7-8A1D-573BD119863A}" type="datetimeFigureOut">
              <a:rPr lang="zh-CN" altLang="en-US" smtClean="0"/>
              <a:t>2024-09-15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9B8FA5-C195-404F-9E9E-5E3CC9E3A02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3AA59F8-7E8D-48E7-8A1D-573BD119863A}" type="datetimeFigureOut">
              <a:rPr lang="zh-CN" altLang="en-US" smtClean="0"/>
              <a:t>2024-09-15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9B8FA5-C195-404F-9E9E-5E3CC9E3A02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AA59F8-7E8D-48E7-8A1D-573BD119863A}" type="datetimeFigureOut">
              <a:rPr lang="zh-CN" altLang="en-US" smtClean="0"/>
              <a:t>2024-09-15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9B8FA5-C195-404F-9E9E-5E3CC9E3A02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AA59F8-7E8D-48E7-8A1D-573BD119863A}" type="datetimeFigureOut">
              <a:rPr lang="zh-CN" altLang="en-US" smtClean="0"/>
              <a:t>2024-09-15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9B8FA5-C195-404F-9E9E-5E3CC9E3A02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4.pn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7.png"/><Relationship Id="rId5" Type="http://schemas.microsoft.com/office/2007/relationships/hdphoto" Target="../media/hdphoto1.wdp"/><Relationship Id="rId10" Type="http://schemas.microsoft.com/office/2007/relationships/hdphoto" Target="../media/hdphoto2.wdp"/><Relationship Id="rId4" Type="http://schemas.openxmlformats.org/officeDocument/2006/relationships/image" Target="../media/image2.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43.xml"/><Relationship Id="rId6" Type="http://schemas.openxmlformats.org/officeDocument/2006/relationships/image" Target="../media/image23.png"/><Relationship Id="rId5" Type="http://schemas.openxmlformats.org/officeDocument/2006/relationships/chart" Target="../charts/chart1.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45.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4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48.jpeg"/><Relationship Id="rId3" Type="http://schemas.openxmlformats.org/officeDocument/2006/relationships/notesSlide" Target="../notesSlides/notesSlide15.xml"/><Relationship Id="rId7" Type="http://schemas.openxmlformats.org/officeDocument/2006/relationships/image" Target="../media/image23.png"/><Relationship Id="rId12" Type="http://schemas.microsoft.com/office/2007/relationships/hdphoto" Target="../media/hdphoto4.wdp"/><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44.jpeg"/><Relationship Id="rId11" Type="http://schemas.openxmlformats.org/officeDocument/2006/relationships/image" Target="../media/image47.png"/><Relationship Id="rId5" Type="http://schemas.openxmlformats.org/officeDocument/2006/relationships/image" Target="../media/image43.jpeg"/><Relationship Id="rId10" Type="http://schemas.openxmlformats.org/officeDocument/2006/relationships/image" Target="../media/image46.jpeg"/><Relationship Id="rId4" Type="http://schemas.openxmlformats.org/officeDocument/2006/relationships/image" Target="../media/image22.png"/><Relationship Id="rId9" Type="http://schemas.openxmlformats.org/officeDocument/2006/relationships/image" Target="../media/image45.jpe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tags" Target="../tags/tag60.xml"/><Relationship Id="rId18" Type="http://schemas.openxmlformats.org/officeDocument/2006/relationships/chart" Target="../charts/chart2.xml"/><Relationship Id="rId3" Type="http://schemas.openxmlformats.org/officeDocument/2006/relationships/tags" Target="../tags/tag50.xml"/><Relationship Id="rId21" Type="http://schemas.openxmlformats.org/officeDocument/2006/relationships/image" Target="../media/image53.svg"/><Relationship Id="rId7" Type="http://schemas.openxmlformats.org/officeDocument/2006/relationships/tags" Target="../tags/tag54.xml"/><Relationship Id="rId12" Type="http://schemas.openxmlformats.org/officeDocument/2006/relationships/tags" Target="../tags/tag59.xml"/><Relationship Id="rId17" Type="http://schemas.openxmlformats.org/officeDocument/2006/relationships/image" Target="../media/image50.svg"/><Relationship Id="rId2" Type="http://schemas.openxmlformats.org/officeDocument/2006/relationships/tags" Target="../tags/tag49.xml"/><Relationship Id="rId16" Type="http://schemas.openxmlformats.org/officeDocument/2006/relationships/image" Target="../media/image49.png"/><Relationship Id="rId20" Type="http://schemas.openxmlformats.org/officeDocument/2006/relationships/image" Target="../media/image52.svg"/><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tags" Target="../tags/tag58.xml"/><Relationship Id="rId5" Type="http://schemas.openxmlformats.org/officeDocument/2006/relationships/tags" Target="../tags/tag52.xml"/><Relationship Id="rId15" Type="http://schemas.openxmlformats.org/officeDocument/2006/relationships/notesSlide" Target="../notesSlides/notesSlide17.xml"/><Relationship Id="rId23" Type="http://schemas.openxmlformats.org/officeDocument/2006/relationships/image" Target="../media/image9.png"/><Relationship Id="rId10" Type="http://schemas.openxmlformats.org/officeDocument/2006/relationships/tags" Target="../tags/tag57.xml"/><Relationship Id="rId19" Type="http://schemas.openxmlformats.org/officeDocument/2006/relationships/image" Target="../media/image51.png"/><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slideLayout" Target="../slideLayouts/slideLayout2.xml"/><Relationship Id="rId22"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61.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54.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0.png"/><Relationship Id="rId18" Type="http://schemas.microsoft.com/office/2007/relationships/hdphoto" Target="../media/hdphoto3.wdp"/><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17" Type="http://schemas.openxmlformats.org/officeDocument/2006/relationships/image" Target="../media/image14.png"/><Relationship Id="rId2" Type="http://schemas.openxmlformats.org/officeDocument/2006/relationships/tags" Target="../tags/tag3.xml"/><Relationship Id="rId16" Type="http://schemas.openxmlformats.org/officeDocument/2006/relationships/image" Target="../media/image13.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5" Type="http://schemas.openxmlformats.org/officeDocument/2006/relationships/image" Target="../media/image12.png"/><Relationship Id="rId10" Type="http://schemas.openxmlformats.org/officeDocument/2006/relationships/tags" Target="../tags/tag11.xml"/><Relationship Id="rId19" Type="http://schemas.openxmlformats.org/officeDocument/2006/relationships/image" Target="../media/image9.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image" Target="../media/image23.png"/><Relationship Id="rId5" Type="http://schemas.microsoft.com/office/2007/relationships/hdphoto" Target="../media/hdphoto5.wdp"/><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9.png"/><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image" Target="../media/image23.png"/><Relationship Id="rId17" Type="http://schemas.openxmlformats.org/officeDocument/2006/relationships/image" Target="../media/image50.svg"/><Relationship Id="rId2" Type="http://schemas.openxmlformats.org/officeDocument/2006/relationships/tags" Target="../tags/tag65.xml"/><Relationship Id="rId16" Type="http://schemas.openxmlformats.org/officeDocument/2006/relationships/image" Target="../media/image49.png"/><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image" Target="../media/image22.png"/><Relationship Id="rId5" Type="http://schemas.openxmlformats.org/officeDocument/2006/relationships/tags" Target="../tags/tag68.xml"/><Relationship Id="rId15" Type="http://schemas.openxmlformats.org/officeDocument/2006/relationships/image" Target="../media/image57.jpeg"/><Relationship Id="rId10" Type="http://schemas.openxmlformats.org/officeDocument/2006/relationships/image" Target="../media/image24.png"/><Relationship Id="rId4" Type="http://schemas.openxmlformats.org/officeDocument/2006/relationships/tags" Target="../tags/tag67.xml"/><Relationship Id="rId9" Type="http://schemas.openxmlformats.org/officeDocument/2006/relationships/notesSlide" Target="../notesSlides/notesSlide21.xml"/><Relationship Id="rId14" Type="http://schemas.openxmlformats.org/officeDocument/2006/relationships/image" Target="../media/image56.png"/></Relationships>
</file>

<file path=ppt/slides/_rels/slide22.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9.png"/><Relationship Id="rId3" Type="http://schemas.openxmlformats.org/officeDocument/2006/relationships/image" Target="../media/image58.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png"/><Relationship Id="rId11" Type="http://schemas.microsoft.com/office/2007/relationships/hdphoto" Target="../media/hdphoto6.wdp"/><Relationship Id="rId5" Type="http://schemas.microsoft.com/office/2007/relationships/hdphoto" Target="../media/hdphoto1.wdp"/><Relationship Id="rId10" Type="http://schemas.openxmlformats.org/officeDocument/2006/relationships/image" Target="../media/image61.png"/><Relationship Id="rId4" Type="http://schemas.openxmlformats.org/officeDocument/2006/relationships/image" Target="../media/image2.png"/><Relationship Id="rId9" Type="http://schemas.openxmlformats.org/officeDocument/2006/relationships/image" Target="../media/image60.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4.xml"/><Relationship Id="rId7" Type="http://schemas.openxmlformats.org/officeDocument/2006/relationships/image" Target="../media/image23.png"/><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image" Target="../media/image22.png"/><Relationship Id="rId5" Type="http://schemas.openxmlformats.org/officeDocument/2006/relationships/image" Target="file:///C:\Users\&#29579;&#23159;\AppData\Local\Temp\FocoSlide\cache\img\PicChange\transparent_1678935507.png" TargetMode="Externa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image" Target="../media/image24.png"/><Relationship Id="rId18" Type="http://schemas.openxmlformats.org/officeDocument/2006/relationships/image" Target="../media/image28.png"/><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notesSlide" Target="../notesSlides/notesSlide5.xml"/><Relationship Id="rId17" Type="http://schemas.openxmlformats.org/officeDocument/2006/relationships/image" Target="../media/image27.jpeg"/><Relationship Id="rId2" Type="http://schemas.openxmlformats.org/officeDocument/2006/relationships/tags" Target="../tags/tag14.xml"/><Relationship Id="rId16" Type="http://schemas.openxmlformats.org/officeDocument/2006/relationships/image" Target="../media/image26.jpeg"/><Relationship Id="rId20" Type="http://schemas.openxmlformats.org/officeDocument/2006/relationships/image" Target="../media/image9.png"/><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slideLayout" Target="../slideLayouts/slideLayout2.xml"/><Relationship Id="rId5" Type="http://schemas.openxmlformats.org/officeDocument/2006/relationships/tags" Target="../tags/tag17.xml"/><Relationship Id="rId15" Type="http://schemas.openxmlformats.org/officeDocument/2006/relationships/image" Target="../media/image25.jpeg"/><Relationship Id="rId10" Type="http://schemas.openxmlformats.org/officeDocument/2006/relationships/tags" Target="../tags/tag22.xml"/><Relationship Id="rId19" Type="http://schemas.openxmlformats.org/officeDocument/2006/relationships/image" Target="../media/image23.png"/><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notesSlide" Target="../notesSlides/notesSlide6.xml"/><Relationship Id="rId7"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30.png"/><Relationship Id="rId5" Type="http://schemas.openxmlformats.org/officeDocument/2006/relationships/image" Target="../media/image29.bin"/><Relationship Id="rId10" Type="http://schemas.openxmlformats.org/officeDocument/2006/relationships/image" Target="../media/image9.png"/><Relationship Id="rId4" Type="http://schemas.openxmlformats.org/officeDocument/2006/relationships/image" Target="../media/image22.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13" Type="http://schemas.openxmlformats.org/officeDocument/2006/relationships/tags" Target="../tags/tag36.xml"/><Relationship Id="rId18" Type="http://schemas.openxmlformats.org/officeDocument/2006/relationships/tags" Target="../tags/tag41.xml"/><Relationship Id="rId26" Type="http://schemas.openxmlformats.org/officeDocument/2006/relationships/image" Target="../media/image37.png"/><Relationship Id="rId3" Type="http://schemas.openxmlformats.org/officeDocument/2006/relationships/tags" Target="../tags/tag26.xml"/><Relationship Id="rId21" Type="http://schemas.openxmlformats.org/officeDocument/2006/relationships/image" Target="../media/image22.png"/><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tags" Target="../tags/tag40.xml"/><Relationship Id="rId25" Type="http://schemas.openxmlformats.org/officeDocument/2006/relationships/image" Target="../media/image36.svg"/><Relationship Id="rId33" Type="http://schemas.openxmlformats.org/officeDocument/2006/relationships/image" Target="../media/image9.png"/><Relationship Id="rId2" Type="http://schemas.openxmlformats.org/officeDocument/2006/relationships/tags" Target="../tags/tag25.xml"/><Relationship Id="rId16" Type="http://schemas.openxmlformats.org/officeDocument/2006/relationships/tags" Target="../tags/tag39.xml"/><Relationship Id="rId20" Type="http://schemas.openxmlformats.org/officeDocument/2006/relationships/notesSlide" Target="../notesSlides/notesSlide8.xml"/><Relationship Id="rId29" Type="http://schemas.openxmlformats.org/officeDocument/2006/relationships/image" Target="../media/image40.svg"/><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24" Type="http://schemas.openxmlformats.org/officeDocument/2006/relationships/image" Target="../media/image35.png"/><Relationship Id="rId32" Type="http://schemas.openxmlformats.org/officeDocument/2006/relationships/image" Target="../media/image23.png"/><Relationship Id="rId5" Type="http://schemas.openxmlformats.org/officeDocument/2006/relationships/tags" Target="../tags/tag28.xml"/><Relationship Id="rId15" Type="http://schemas.openxmlformats.org/officeDocument/2006/relationships/tags" Target="../tags/tag38.xml"/><Relationship Id="rId23" Type="http://schemas.openxmlformats.org/officeDocument/2006/relationships/image" Target="../media/image34.svg"/><Relationship Id="rId28" Type="http://schemas.openxmlformats.org/officeDocument/2006/relationships/image" Target="../media/image39.png"/><Relationship Id="rId10" Type="http://schemas.openxmlformats.org/officeDocument/2006/relationships/tags" Target="../tags/tag33.xml"/><Relationship Id="rId19" Type="http://schemas.openxmlformats.org/officeDocument/2006/relationships/slideLayout" Target="../slideLayouts/slideLayout2.xml"/><Relationship Id="rId31" Type="http://schemas.openxmlformats.org/officeDocument/2006/relationships/image" Target="../media/image42.svg"/><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 Id="rId22" Type="http://schemas.openxmlformats.org/officeDocument/2006/relationships/image" Target="../media/image33.png"/><Relationship Id="rId27" Type="http://schemas.openxmlformats.org/officeDocument/2006/relationships/image" Target="../media/image38.svg"/><Relationship Id="rId30" Type="http://schemas.openxmlformats.org/officeDocument/2006/relationships/image" Target="../media/image41.png"/><Relationship Id="rId8" Type="http://schemas.openxmlformats.org/officeDocument/2006/relationships/tags" Target="../tags/tag3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2.xml"/><Relationship Id="rId5" Type="http://schemas.openxmlformats.org/officeDocument/2006/relationships/image" Target="../media/image9.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4985"/>
            <a:ext cx="12192000" cy="5114926"/>
          </a:xfrm>
          <a:prstGeom prst="rect">
            <a:avLst/>
          </a:prstGeom>
        </p:spPr>
      </p:pic>
      <p:pic>
        <p:nvPicPr>
          <p:cNvPr id="6" name="内容占位符 5"/>
          <p:cNvPicPr>
            <a:picLocks noGrp="1" noChangeAspect="1"/>
          </p:cNvPicPr>
          <p:nvPr>
            <p:ph idx="1"/>
          </p:nvPr>
        </p:nvPicPr>
        <p:blipFill rotWithShape="1">
          <a:blip r:embed="rId4" cstate="email">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a:ext>
            </a:extLst>
          </a:blip>
          <a:srcRect/>
          <a:stretch>
            <a:fillRect/>
          </a:stretch>
        </p:blipFill>
        <p:spPr>
          <a:xfrm>
            <a:off x="-30938" y="1561026"/>
            <a:ext cx="12192000" cy="5952217"/>
          </a:xfrm>
        </p:spPr>
      </p:pic>
      <p:pic>
        <p:nvPicPr>
          <p:cNvPr id="1024" name="Picture 2" descr="查看图片"/>
          <p:cNvPicPr>
            <a:picLocks noChangeAspect="1" noChangeArrowheads="1"/>
          </p:cNvPicPr>
          <p:nvPr/>
        </p:nvPicPr>
        <p:blipFill>
          <a:blip r:embed="rId6" cstate="email">
            <a:alphaModFix amt="50000"/>
            <a:extLst>
              <a:ext uri="{28A0092B-C50C-407E-A947-70E740481C1C}">
                <a14:useLocalDpi xmlns:a14="http://schemas.microsoft.com/office/drawing/2010/main"/>
              </a:ext>
            </a:extLst>
          </a:blip>
          <a:srcRect/>
          <a:stretch>
            <a:fillRect/>
          </a:stretch>
        </p:blipFill>
        <p:spPr bwMode="auto">
          <a:xfrm flipH="1">
            <a:off x="30938" y="904280"/>
            <a:ext cx="3193289" cy="236303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2" descr="查看图片"/>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5562263" y="1127490"/>
            <a:ext cx="3331550" cy="2465347"/>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rot="15517538">
            <a:off x="2099730" y="2172395"/>
            <a:ext cx="1262388" cy="1989457"/>
          </a:xfrm>
          <a:prstGeom prst="rect">
            <a:avLst/>
          </a:prstGeom>
        </p:spPr>
      </p:pic>
      <p:grpSp>
        <p:nvGrpSpPr>
          <p:cNvPr id="3" name="组合 2"/>
          <p:cNvGrpSpPr/>
          <p:nvPr/>
        </p:nvGrpSpPr>
        <p:grpSpPr>
          <a:xfrm>
            <a:off x="4515540" y="3757473"/>
            <a:ext cx="3087808" cy="520647"/>
            <a:chOff x="4835984" y="3610156"/>
            <a:chExt cx="3087808" cy="520647"/>
          </a:xfrm>
        </p:grpSpPr>
        <p:sp>
          <p:nvSpPr>
            <p:cNvPr id="1033" name="矩形 1032"/>
            <p:cNvSpPr/>
            <p:nvPr/>
          </p:nvSpPr>
          <p:spPr>
            <a:xfrm>
              <a:off x="4835984" y="3610156"/>
              <a:ext cx="3087808" cy="520647"/>
            </a:xfrm>
            <a:prstGeom prst="rect">
              <a:avLst/>
            </a:prstGeom>
            <a:gradFill flip="none" rotWithShape="1">
              <a:gsLst>
                <a:gs pos="57000">
                  <a:srgbClr val="418BE6">
                    <a:alpha val="33000"/>
                  </a:srgbClr>
                </a:gs>
                <a:gs pos="0">
                  <a:schemeClr val="bg1">
                    <a:alpha val="0"/>
                  </a:schemeClr>
                </a:gs>
                <a:gs pos="33000">
                  <a:srgbClr val="3580E3">
                    <a:alpha val="34000"/>
                  </a:srgbClr>
                </a:gs>
                <a:gs pos="46000">
                  <a:srgbClr val="0063DE">
                    <a:alpha val="42000"/>
                  </a:srgbClr>
                </a:gs>
                <a:gs pos="90000">
                  <a:schemeClr val="bg1">
                    <a:alpha val="0"/>
                  </a:schemeClr>
                </a:gs>
              </a:gsLst>
              <a:lin ang="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endParaRPr>
            </a:p>
          </p:txBody>
        </p:sp>
        <p:sp>
          <p:nvSpPr>
            <p:cNvPr id="1034" name="文本框 1033"/>
            <p:cNvSpPr txBox="1"/>
            <p:nvPr/>
          </p:nvSpPr>
          <p:spPr>
            <a:xfrm>
              <a:off x="5567724" y="3667275"/>
              <a:ext cx="1624330" cy="368300"/>
            </a:xfrm>
            <a:prstGeom prst="rect">
              <a:avLst/>
            </a:prstGeom>
            <a:noFill/>
          </p:spPr>
          <p:txBody>
            <a:bodyPr wrap="none" rtlCol="0" anchor="ctr" anchorCtr="0">
              <a:spAutoFit/>
            </a:bodyPr>
            <a:lstStyle/>
            <a:p>
              <a:pPr algn="ctr"/>
              <a:r>
                <a:rPr lang="zh-CN" altLang="en-US" dirty="0">
                  <a:solidFill>
                    <a:schemeClr val="tx1"/>
                  </a:solidFill>
                  <a:latin typeface="Arial" panose="020B0604020202020204" pitchFamily="34" charset="0"/>
                  <a:ea typeface="微软雅黑" panose="020B0503020204020204" pitchFamily="34" charset="-122"/>
                  <a:cs typeface="汉仪颜楷简" panose="00020600040101010101" charset="-122"/>
                  <a:sym typeface="Arial" panose="020B0604020202020204" pitchFamily="34" charset="0"/>
                </a:rPr>
                <a:t>汇报人：一二</a:t>
              </a:r>
              <a:r>
                <a:rPr lang="en-US" altLang="zh-CN" dirty="0">
                  <a:latin typeface="Arial" panose="020B0604020202020204" pitchFamily="34" charset="0"/>
                  <a:ea typeface="微软雅黑" panose="020B0503020204020204" pitchFamily="34" charset="-122"/>
                  <a:cs typeface="汉仪颜楷简" panose="00020600040101010101" charset="-122"/>
                  <a:sym typeface="Arial" panose="020B0604020202020204" pitchFamily="34" charset="0"/>
                </a:rPr>
                <a:t>.</a:t>
              </a:r>
              <a:endParaRPr lang="zh-CN" altLang="en-US" dirty="0">
                <a:solidFill>
                  <a:schemeClr val="tx1"/>
                </a:solidFill>
                <a:latin typeface="Arial" panose="020B0604020202020204" pitchFamily="34" charset="0"/>
                <a:ea typeface="微软雅黑" panose="020B0503020204020204" pitchFamily="34" charset="-122"/>
                <a:cs typeface="汉仪颜楷简" panose="00020600040101010101" charset="-122"/>
                <a:sym typeface="Arial" panose="020B0604020202020204" pitchFamily="34" charset="0"/>
              </a:endParaRPr>
            </a:p>
          </p:txBody>
        </p:sp>
      </p:grpSp>
      <p:pic>
        <p:nvPicPr>
          <p:cNvPr id="12" name="图片 11">
            <a:extLst>
              <a:ext uri="{FF2B5EF4-FFF2-40B4-BE49-F238E27FC236}">
                <a16:creationId xmlns:a16="http://schemas.microsoft.com/office/drawing/2014/main" id="{C8494375-6755-E330-D186-5B1C6A3AFF61}"/>
              </a:ext>
            </a:extLst>
          </p:cNvPr>
          <p:cNvPicPr>
            <a:picLocks noChangeAspect="1"/>
          </p:cNvPicPr>
          <p:nvPr/>
        </p:nvPicPr>
        <p:blipFill>
          <a:blip r:embed="rId9" cstate="email">
            <a:alphaModFix amt="20000"/>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rcRect/>
          <a:stretch>
            <a:fillRect/>
          </a:stretch>
        </p:blipFill>
        <p:spPr>
          <a:xfrm>
            <a:off x="4028392" y="332408"/>
            <a:ext cx="4328795" cy="4139565"/>
          </a:xfrm>
          <a:custGeom>
            <a:avLst/>
            <a:gdLst>
              <a:gd name="connsiteX0" fmla="*/ 0 w 4328795"/>
              <a:gd name="connsiteY0" fmla="*/ 0 h 4139565"/>
              <a:gd name="connsiteX1" fmla="*/ 4328795 w 4328795"/>
              <a:gd name="connsiteY1" fmla="*/ 0 h 4139565"/>
              <a:gd name="connsiteX2" fmla="*/ 4328795 w 4328795"/>
              <a:gd name="connsiteY2" fmla="*/ 4139565 h 4139565"/>
              <a:gd name="connsiteX3" fmla="*/ 0 w 4328795"/>
              <a:gd name="connsiteY3" fmla="*/ 4139565 h 4139565"/>
            </a:gdLst>
            <a:ahLst/>
            <a:cxnLst>
              <a:cxn ang="0">
                <a:pos x="connsiteX0" y="connsiteY0"/>
              </a:cxn>
              <a:cxn ang="0">
                <a:pos x="connsiteX1" y="connsiteY1"/>
              </a:cxn>
              <a:cxn ang="0">
                <a:pos x="connsiteX2" y="connsiteY2"/>
              </a:cxn>
              <a:cxn ang="0">
                <a:pos x="connsiteX3" y="connsiteY3"/>
              </a:cxn>
            </a:cxnLst>
            <a:rect l="l" t="t" r="r" b="b"/>
            <a:pathLst>
              <a:path w="4328795" h="4139565">
                <a:moveTo>
                  <a:pt x="0" y="0"/>
                </a:moveTo>
                <a:lnTo>
                  <a:pt x="4328795" y="0"/>
                </a:lnTo>
                <a:lnTo>
                  <a:pt x="4328795" y="4139565"/>
                </a:lnTo>
                <a:lnTo>
                  <a:pt x="0" y="4139565"/>
                </a:lnTo>
                <a:close/>
              </a:path>
            </a:pathLst>
          </a:custGeom>
        </p:spPr>
      </p:pic>
      <p:sp>
        <p:nvSpPr>
          <p:cNvPr id="18" name="文本框 17">
            <a:extLst>
              <a:ext uri="{FF2B5EF4-FFF2-40B4-BE49-F238E27FC236}">
                <a16:creationId xmlns:a16="http://schemas.microsoft.com/office/drawing/2014/main" id="{10380923-759E-B80E-463A-31AAE3750C8D}"/>
              </a:ext>
            </a:extLst>
          </p:cNvPr>
          <p:cNvSpPr txBox="1"/>
          <p:nvPr/>
        </p:nvSpPr>
        <p:spPr>
          <a:xfrm>
            <a:off x="1294280" y="2180361"/>
            <a:ext cx="1330538" cy="1359684"/>
          </a:xfrm>
          <a:custGeom>
            <a:avLst/>
            <a:gdLst/>
            <a:ahLst/>
            <a:cxnLst/>
            <a:rect l="l" t="t" r="r" b="b"/>
            <a:pathLst>
              <a:path w="1330538" h="1359684">
                <a:moveTo>
                  <a:pt x="616449" y="523179"/>
                </a:moveTo>
                <a:cubicBezTo>
                  <a:pt x="575644" y="523179"/>
                  <a:pt x="539696" y="533380"/>
                  <a:pt x="508607" y="553783"/>
                </a:cubicBezTo>
                <a:cubicBezTo>
                  <a:pt x="521237" y="575157"/>
                  <a:pt x="532895" y="616448"/>
                  <a:pt x="543582" y="677656"/>
                </a:cubicBezTo>
                <a:cubicBezTo>
                  <a:pt x="590217" y="677656"/>
                  <a:pt x="663083" y="631993"/>
                  <a:pt x="762181" y="540667"/>
                </a:cubicBezTo>
                <a:lnTo>
                  <a:pt x="765096" y="540667"/>
                </a:lnTo>
                <a:lnTo>
                  <a:pt x="765096" y="537753"/>
                </a:lnTo>
                <a:cubicBezTo>
                  <a:pt x="729149" y="528037"/>
                  <a:pt x="679600" y="523179"/>
                  <a:pt x="616449" y="523179"/>
                </a:cubicBezTo>
                <a:close/>
                <a:moveTo>
                  <a:pt x="782584" y="0"/>
                </a:moveTo>
                <a:lnTo>
                  <a:pt x="786956" y="0"/>
                </a:lnTo>
                <a:cubicBezTo>
                  <a:pt x="826789" y="17488"/>
                  <a:pt x="858850" y="55864"/>
                  <a:pt x="883139" y="115128"/>
                </a:cubicBezTo>
                <a:cubicBezTo>
                  <a:pt x="886054" y="129701"/>
                  <a:pt x="887511" y="142332"/>
                  <a:pt x="887511" y="153019"/>
                </a:cubicBezTo>
                <a:lnTo>
                  <a:pt x="887511" y="157391"/>
                </a:lnTo>
                <a:lnTo>
                  <a:pt x="883139" y="158848"/>
                </a:lnTo>
                <a:lnTo>
                  <a:pt x="887511" y="166135"/>
                </a:lnTo>
                <a:cubicBezTo>
                  <a:pt x="884597" y="178765"/>
                  <a:pt x="883139" y="189452"/>
                  <a:pt x="883139" y="198196"/>
                </a:cubicBezTo>
                <a:lnTo>
                  <a:pt x="883139" y="201110"/>
                </a:lnTo>
                <a:cubicBezTo>
                  <a:pt x="923944" y="187509"/>
                  <a:pt x="951633" y="180708"/>
                  <a:pt x="966207" y="180708"/>
                </a:cubicBezTo>
                <a:cubicBezTo>
                  <a:pt x="1006040" y="195281"/>
                  <a:pt x="1039559" y="232686"/>
                  <a:pt x="1066762" y="292922"/>
                </a:cubicBezTo>
                <a:lnTo>
                  <a:pt x="1069677" y="317697"/>
                </a:lnTo>
                <a:cubicBezTo>
                  <a:pt x="1069677" y="355587"/>
                  <a:pt x="1049760" y="407079"/>
                  <a:pt x="1009926" y="472173"/>
                </a:cubicBezTo>
                <a:lnTo>
                  <a:pt x="1009926" y="475088"/>
                </a:lnTo>
                <a:cubicBezTo>
                  <a:pt x="1068220" y="475088"/>
                  <a:pt x="1152744" y="537753"/>
                  <a:pt x="1263501" y="663083"/>
                </a:cubicBezTo>
                <a:cubicBezTo>
                  <a:pt x="1303335" y="708745"/>
                  <a:pt x="1325680" y="747122"/>
                  <a:pt x="1330538" y="778211"/>
                </a:cubicBezTo>
                <a:cubicBezTo>
                  <a:pt x="1326652" y="787927"/>
                  <a:pt x="1322766" y="792784"/>
                  <a:pt x="1318879" y="792784"/>
                </a:cubicBezTo>
                <a:cubicBezTo>
                  <a:pt x="1302363" y="792784"/>
                  <a:pt x="1259615" y="768496"/>
                  <a:pt x="1190635" y="719918"/>
                </a:cubicBezTo>
                <a:cubicBezTo>
                  <a:pt x="1086679" y="665511"/>
                  <a:pt x="995839" y="622278"/>
                  <a:pt x="918115" y="590216"/>
                </a:cubicBezTo>
                <a:lnTo>
                  <a:pt x="918115" y="593131"/>
                </a:lnTo>
                <a:cubicBezTo>
                  <a:pt x="938518" y="619363"/>
                  <a:pt x="948719" y="643652"/>
                  <a:pt x="948719" y="665997"/>
                </a:cubicBezTo>
                <a:cubicBezTo>
                  <a:pt x="948719" y="680570"/>
                  <a:pt x="943375" y="699516"/>
                  <a:pt x="932688" y="722833"/>
                </a:cubicBezTo>
                <a:lnTo>
                  <a:pt x="948719" y="719918"/>
                </a:lnTo>
                <a:cubicBezTo>
                  <a:pt x="985638" y="719918"/>
                  <a:pt x="1020128" y="754894"/>
                  <a:pt x="1052189" y="824845"/>
                </a:cubicBezTo>
                <a:lnTo>
                  <a:pt x="1052189" y="862736"/>
                </a:lnTo>
                <a:cubicBezTo>
                  <a:pt x="1079392" y="862736"/>
                  <a:pt x="1116311" y="896740"/>
                  <a:pt x="1162946" y="964749"/>
                </a:cubicBezTo>
                <a:cubicBezTo>
                  <a:pt x="1177519" y="988066"/>
                  <a:pt x="1184806" y="1006525"/>
                  <a:pt x="1184806" y="1020127"/>
                </a:cubicBezTo>
                <a:cubicBezTo>
                  <a:pt x="1184806" y="1078420"/>
                  <a:pt x="1133799" y="1144971"/>
                  <a:pt x="1031786" y="1219781"/>
                </a:cubicBezTo>
                <a:cubicBezTo>
                  <a:pt x="912286" y="1298476"/>
                  <a:pt x="793756" y="1343653"/>
                  <a:pt x="676199" y="1355312"/>
                </a:cubicBezTo>
                <a:cubicBezTo>
                  <a:pt x="662597" y="1355312"/>
                  <a:pt x="652396" y="1356769"/>
                  <a:pt x="645595" y="1359684"/>
                </a:cubicBezTo>
                <a:lnTo>
                  <a:pt x="645595" y="1355312"/>
                </a:lnTo>
                <a:lnTo>
                  <a:pt x="638308" y="1359684"/>
                </a:lnTo>
                <a:lnTo>
                  <a:pt x="616449" y="1359684"/>
                </a:lnTo>
                <a:cubicBezTo>
                  <a:pt x="556212" y="1359684"/>
                  <a:pt x="510064" y="1342196"/>
                  <a:pt x="478003" y="1307220"/>
                </a:cubicBezTo>
                <a:lnTo>
                  <a:pt x="478003" y="1304305"/>
                </a:lnTo>
                <a:lnTo>
                  <a:pt x="482375" y="1304305"/>
                </a:lnTo>
                <a:cubicBezTo>
                  <a:pt x="495005" y="1310135"/>
                  <a:pt x="503749" y="1313049"/>
                  <a:pt x="508607" y="1313049"/>
                </a:cubicBezTo>
                <a:cubicBezTo>
                  <a:pt x="585359" y="1313049"/>
                  <a:pt x="690772" y="1273702"/>
                  <a:pt x="824846" y="1195006"/>
                </a:cubicBezTo>
                <a:cubicBezTo>
                  <a:pt x="926859" y="1130884"/>
                  <a:pt x="1006526" y="1043444"/>
                  <a:pt x="1063847" y="932688"/>
                </a:cubicBezTo>
                <a:lnTo>
                  <a:pt x="1056561" y="932688"/>
                </a:lnTo>
                <a:cubicBezTo>
                  <a:pt x="1017699" y="933659"/>
                  <a:pt x="998268" y="941917"/>
                  <a:pt x="998268" y="957462"/>
                </a:cubicBezTo>
                <a:cubicBezTo>
                  <a:pt x="906942" y="1039072"/>
                  <a:pt x="819989" y="1079877"/>
                  <a:pt x="737407" y="1079877"/>
                </a:cubicBezTo>
                <a:lnTo>
                  <a:pt x="711175" y="1079877"/>
                </a:lnTo>
                <a:cubicBezTo>
                  <a:pt x="685914" y="1062390"/>
                  <a:pt x="670370" y="1043444"/>
                  <a:pt x="664541" y="1023042"/>
                </a:cubicBezTo>
                <a:cubicBezTo>
                  <a:pt x="686886" y="1003611"/>
                  <a:pt x="728663" y="977379"/>
                  <a:pt x="789870" y="944346"/>
                </a:cubicBezTo>
                <a:cubicBezTo>
                  <a:pt x="847192" y="898683"/>
                  <a:pt x="895769" y="850592"/>
                  <a:pt x="935603" y="800071"/>
                </a:cubicBezTo>
                <a:lnTo>
                  <a:pt x="938518" y="792784"/>
                </a:lnTo>
                <a:lnTo>
                  <a:pt x="932688" y="792784"/>
                </a:lnTo>
                <a:cubicBezTo>
                  <a:pt x="892855" y="792784"/>
                  <a:pt x="849621" y="817559"/>
                  <a:pt x="802986" y="867108"/>
                </a:cubicBezTo>
                <a:cubicBezTo>
                  <a:pt x="754409" y="905970"/>
                  <a:pt x="721376" y="925401"/>
                  <a:pt x="703888" y="925401"/>
                </a:cubicBezTo>
                <a:lnTo>
                  <a:pt x="696601" y="925401"/>
                </a:lnTo>
                <a:cubicBezTo>
                  <a:pt x="668427" y="905970"/>
                  <a:pt x="651910" y="885082"/>
                  <a:pt x="647053" y="862736"/>
                </a:cubicBezTo>
                <a:cubicBezTo>
                  <a:pt x="647053" y="841362"/>
                  <a:pt x="689801" y="789870"/>
                  <a:pt x="775297" y="708260"/>
                </a:cubicBezTo>
                <a:lnTo>
                  <a:pt x="821932" y="657253"/>
                </a:lnTo>
                <a:lnTo>
                  <a:pt x="821932" y="652881"/>
                </a:lnTo>
                <a:cubicBezTo>
                  <a:pt x="724777" y="704373"/>
                  <a:pt x="637823" y="730119"/>
                  <a:pt x="561070" y="730119"/>
                </a:cubicBezTo>
                <a:cubicBezTo>
                  <a:pt x="555241" y="728176"/>
                  <a:pt x="550383" y="727205"/>
                  <a:pt x="546497" y="727205"/>
                </a:cubicBezTo>
                <a:lnTo>
                  <a:pt x="546497" y="730119"/>
                </a:lnTo>
                <a:cubicBezTo>
                  <a:pt x="546497" y="733034"/>
                  <a:pt x="547954" y="734491"/>
                  <a:pt x="550869" y="734491"/>
                </a:cubicBezTo>
                <a:lnTo>
                  <a:pt x="546497" y="750522"/>
                </a:lnTo>
                <a:lnTo>
                  <a:pt x="546497" y="782583"/>
                </a:lnTo>
                <a:cubicBezTo>
                  <a:pt x="546497" y="826303"/>
                  <a:pt x="542611" y="868565"/>
                  <a:pt x="534838" y="909370"/>
                </a:cubicBezTo>
                <a:lnTo>
                  <a:pt x="537753" y="915200"/>
                </a:lnTo>
                <a:cubicBezTo>
                  <a:pt x="530952" y="948232"/>
                  <a:pt x="522694" y="964749"/>
                  <a:pt x="512979" y="964749"/>
                </a:cubicBezTo>
                <a:cubicBezTo>
                  <a:pt x="490633" y="964749"/>
                  <a:pt x="447885" y="929773"/>
                  <a:pt x="384734" y="859821"/>
                </a:cubicBezTo>
                <a:lnTo>
                  <a:pt x="384734" y="870023"/>
                </a:lnTo>
                <a:cubicBezTo>
                  <a:pt x="375990" y="1024499"/>
                  <a:pt x="371618" y="1115339"/>
                  <a:pt x="371618" y="1142542"/>
                </a:cubicBezTo>
                <a:lnTo>
                  <a:pt x="367246" y="1142542"/>
                </a:lnTo>
                <a:lnTo>
                  <a:pt x="371618" y="1149829"/>
                </a:lnTo>
                <a:cubicBezTo>
                  <a:pt x="366760" y="1249899"/>
                  <a:pt x="358502" y="1299933"/>
                  <a:pt x="346844" y="1299933"/>
                </a:cubicBezTo>
                <a:lnTo>
                  <a:pt x="336642" y="1299933"/>
                </a:lnTo>
                <a:cubicBezTo>
                  <a:pt x="272520" y="1276616"/>
                  <a:pt x="221514" y="1234354"/>
                  <a:pt x="183623" y="1173146"/>
                </a:cubicBezTo>
                <a:cubicBezTo>
                  <a:pt x="173908" y="1146914"/>
                  <a:pt x="168564" y="1119225"/>
                  <a:pt x="167593" y="1090079"/>
                </a:cubicBezTo>
                <a:cubicBezTo>
                  <a:pt x="170507" y="1022070"/>
                  <a:pt x="174879" y="988066"/>
                  <a:pt x="180709" y="988066"/>
                </a:cubicBezTo>
                <a:lnTo>
                  <a:pt x="177794" y="982237"/>
                </a:lnTo>
                <a:cubicBezTo>
                  <a:pt x="189453" y="914228"/>
                  <a:pt x="198682" y="869537"/>
                  <a:pt x="205483" y="848163"/>
                </a:cubicBezTo>
                <a:cubicBezTo>
                  <a:pt x="205483" y="846220"/>
                  <a:pt x="204026" y="845248"/>
                  <a:pt x="201111" y="845248"/>
                </a:cubicBezTo>
                <a:cubicBezTo>
                  <a:pt x="215684" y="768496"/>
                  <a:pt x="224914" y="730119"/>
                  <a:pt x="228800" y="730119"/>
                </a:cubicBezTo>
                <a:cubicBezTo>
                  <a:pt x="228800" y="728176"/>
                  <a:pt x="227829" y="727205"/>
                  <a:pt x="225886" y="727205"/>
                </a:cubicBezTo>
                <a:cubicBezTo>
                  <a:pt x="233658" y="697087"/>
                  <a:pt x="241916" y="652395"/>
                  <a:pt x="250660" y="593131"/>
                </a:cubicBezTo>
                <a:cubicBezTo>
                  <a:pt x="169050" y="674741"/>
                  <a:pt x="117072" y="717975"/>
                  <a:pt x="94726" y="722833"/>
                </a:cubicBezTo>
                <a:lnTo>
                  <a:pt x="83068" y="722833"/>
                </a:lnTo>
                <a:cubicBezTo>
                  <a:pt x="62665" y="722833"/>
                  <a:pt x="34976" y="698544"/>
                  <a:pt x="0" y="649967"/>
                </a:cubicBezTo>
                <a:lnTo>
                  <a:pt x="0" y="631021"/>
                </a:lnTo>
                <a:cubicBezTo>
                  <a:pt x="27204" y="582444"/>
                  <a:pt x="68009" y="524637"/>
                  <a:pt x="122416" y="457600"/>
                </a:cubicBezTo>
                <a:cubicBezTo>
                  <a:pt x="122416" y="452742"/>
                  <a:pt x="147676" y="417766"/>
                  <a:pt x="198197" y="352672"/>
                </a:cubicBezTo>
                <a:cubicBezTo>
                  <a:pt x="268148" y="250659"/>
                  <a:pt x="307496" y="181679"/>
                  <a:pt x="316240" y="145732"/>
                </a:cubicBezTo>
                <a:cubicBezTo>
                  <a:pt x="309439" y="144760"/>
                  <a:pt x="306038" y="137474"/>
                  <a:pt x="306038" y="123872"/>
                </a:cubicBezTo>
                <a:lnTo>
                  <a:pt x="306038" y="115128"/>
                </a:lnTo>
                <a:cubicBezTo>
                  <a:pt x="306038" y="110270"/>
                  <a:pt x="308467" y="107842"/>
                  <a:pt x="313325" y="107842"/>
                </a:cubicBezTo>
                <a:cubicBezTo>
                  <a:pt x="349272" y="107842"/>
                  <a:pt x="393964" y="153019"/>
                  <a:pt x="447399" y="243373"/>
                </a:cubicBezTo>
                <a:lnTo>
                  <a:pt x="454686" y="285635"/>
                </a:lnTo>
                <a:cubicBezTo>
                  <a:pt x="448856" y="332270"/>
                  <a:pt x="417281" y="392020"/>
                  <a:pt x="359960" y="464886"/>
                </a:cubicBezTo>
                <a:cubicBezTo>
                  <a:pt x="332756" y="497919"/>
                  <a:pt x="318183" y="514435"/>
                  <a:pt x="316240" y="514435"/>
                </a:cubicBezTo>
                <a:cubicBezTo>
                  <a:pt x="336642" y="547468"/>
                  <a:pt x="346844" y="588759"/>
                  <a:pt x="346844" y="638308"/>
                </a:cubicBezTo>
                <a:lnTo>
                  <a:pt x="346844" y="734491"/>
                </a:lnTo>
                <a:lnTo>
                  <a:pt x="343929" y="754894"/>
                </a:lnTo>
                <a:lnTo>
                  <a:pt x="346844" y="762181"/>
                </a:lnTo>
                <a:lnTo>
                  <a:pt x="343929" y="782583"/>
                </a:lnTo>
                <a:lnTo>
                  <a:pt x="343929" y="797156"/>
                </a:lnTo>
                <a:lnTo>
                  <a:pt x="346844" y="797156"/>
                </a:lnTo>
                <a:lnTo>
                  <a:pt x="381819" y="684942"/>
                </a:lnTo>
                <a:lnTo>
                  <a:pt x="389106" y="684942"/>
                </a:lnTo>
                <a:lnTo>
                  <a:pt x="384734" y="700973"/>
                </a:lnTo>
                <a:lnTo>
                  <a:pt x="384734" y="734491"/>
                </a:lnTo>
                <a:cubicBezTo>
                  <a:pt x="387649" y="734491"/>
                  <a:pt x="392506" y="721375"/>
                  <a:pt x="399307" y="695144"/>
                </a:cubicBezTo>
                <a:cubicBezTo>
                  <a:pt x="406108" y="668912"/>
                  <a:pt x="414366" y="634907"/>
                  <a:pt x="424082" y="593131"/>
                </a:cubicBezTo>
                <a:cubicBezTo>
                  <a:pt x="426025" y="550383"/>
                  <a:pt x="426997" y="524151"/>
                  <a:pt x="426997" y="514435"/>
                </a:cubicBezTo>
                <a:cubicBezTo>
                  <a:pt x="426997" y="497919"/>
                  <a:pt x="424568" y="478974"/>
                  <a:pt x="419710" y="457600"/>
                </a:cubicBezTo>
                <a:lnTo>
                  <a:pt x="426997" y="453228"/>
                </a:lnTo>
                <a:lnTo>
                  <a:pt x="429911" y="453228"/>
                </a:lnTo>
                <a:cubicBezTo>
                  <a:pt x="476545" y="494033"/>
                  <a:pt x="499863" y="522208"/>
                  <a:pt x="499863" y="537753"/>
                </a:cubicBezTo>
                <a:cubicBezTo>
                  <a:pt x="575644" y="476545"/>
                  <a:pt x="652396" y="445941"/>
                  <a:pt x="730120" y="445941"/>
                </a:cubicBezTo>
                <a:lnTo>
                  <a:pt x="749065" y="445941"/>
                </a:lnTo>
                <a:cubicBezTo>
                  <a:pt x="793756" y="445941"/>
                  <a:pt x="823389" y="448370"/>
                  <a:pt x="837962" y="453228"/>
                </a:cubicBezTo>
                <a:cubicBezTo>
                  <a:pt x="885568" y="391049"/>
                  <a:pt x="923458" y="331784"/>
                  <a:pt x="951633" y="275434"/>
                </a:cubicBezTo>
                <a:lnTo>
                  <a:pt x="951633" y="265233"/>
                </a:lnTo>
                <a:cubicBezTo>
                  <a:pt x="909857" y="272034"/>
                  <a:pt x="865166" y="291950"/>
                  <a:pt x="817560" y="324983"/>
                </a:cubicBezTo>
                <a:cubicBezTo>
                  <a:pt x="764124" y="394935"/>
                  <a:pt x="721376" y="429910"/>
                  <a:pt x="689315" y="429910"/>
                </a:cubicBezTo>
                <a:cubicBezTo>
                  <a:pt x="666969" y="429910"/>
                  <a:pt x="639280" y="401735"/>
                  <a:pt x="606247" y="345386"/>
                </a:cubicBezTo>
                <a:cubicBezTo>
                  <a:pt x="606247" y="342471"/>
                  <a:pt x="605276" y="338099"/>
                  <a:pt x="603333" y="332270"/>
                </a:cubicBezTo>
                <a:cubicBezTo>
                  <a:pt x="603333" y="324497"/>
                  <a:pt x="613048" y="307009"/>
                  <a:pt x="632479" y="279806"/>
                </a:cubicBezTo>
                <a:cubicBezTo>
                  <a:pt x="651910" y="252603"/>
                  <a:pt x="683486" y="211797"/>
                  <a:pt x="727206" y="157391"/>
                </a:cubicBezTo>
                <a:cubicBezTo>
                  <a:pt x="750523" y="123386"/>
                  <a:pt x="768982" y="70923"/>
                  <a:pt x="782584" y="0"/>
                </a:cubicBezTo>
                <a:close/>
              </a:path>
            </a:pathLst>
          </a:custGeom>
          <a:gradFill>
            <a:gsLst>
              <a:gs pos="1724">
                <a:srgbClr val="0063DE">
                  <a:alpha val="34000"/>
                </a:srgbClr>
              </a:gs>
              <a:gs pos="100000">
                <a:schemeClr val="accent1">
                  <a:lumMod val="75000"/>
                </a:schemeClr>
              </a:gs>
              <a:gs pos="43000">
                <a:srgbClr val="0063DE"/>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gradFill>
                <a:gsLst>
                  <a:gs pos="1724">
                    <a:srgbClr val="0063DE">
                      <a:alpha val="34000"/>
                    </a:srgbClr>
                  </a:gs>
                  <a:gs pos="100000">
                    <a:schemeClr val="accent1">
                      <a:lumMod val="75000"/>
                    </a:schemeClr>
                  </a:gs>
                  <a:gs pos="43000">
                    <a:srgbClr val="0063DE"/>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a:extLst>
              <a:ext uri="{FF2B5EF4-FFF2-40B4-BE49-F238E27FC236}">
                <a16:creationId xmlns:a16="http://schemas.microsoft.com/office/drawing/2014/main" id="{A2A93558-6C00-D15E-C8DC-EEF84335E5D5}"/>
              </a:ext>
            </a:extLst>
          </p:cNvPr>
          <p:cNvSpPr txBox="1"/>
          <p:nvPr/>
        </p:nvSpPr>
        <p:spPr>
          <a:xfrm>
            <a:off x="2644977" y="2464057"/>
            <a:ext cx="1060932" cy="1049788"/>
          </a:xfrm>
          <a:custGeom>
            <a:avLst/>
            <a:gdLst/>
            <a:ahLst/>
            <a:cxnLst/>
            <a:rect l="l" t="t" r="r" b="b"/>
            <a:pathLst>
              <a:path w="1060932" h="1049788">
                <a:moveTo>
                  <a:pt x="512635" y="762266"/>
                </a:moveTo>
                <a:lnTo>
                  <a:pt x="518207" y="762266"/>
                </a:lnTo>
                <a:cubicBezTo>
                  <a:pt x="531580" y="762266"/>
                  <a:pt x="541610" y="767096"/>
                  <a:pt x="548297" y="776754"/>
                </a:cubicBezTo>
                <a:lnTo>
                  <a:pt x="548297" y="785669"/>
                </a:lnTo>
                <a:cubicBezTo>
                  <a:pt x="557212" y="877052"/>
                  <a:pt x="572442" y="922744"/>
                  <a:pt x="593988" y="922744"/>
                </a:cubicBezTo>
                <a:cubicBezTo>
                  <a:pt x="596960" y="922744"/>
                  <a:pt x="609219" y="925715"/>
                  <a:pt x="630764" y="931659"/>
                </a:cubicBezTo>
                <a:cubicBezTo>
                  <a:pt x="632250" y="931659"/>
                  <a:pt x="632993" y="930545"/>
                  <a:pt x="632993" y="928316"/>
                </a:cubicBezTo>
                <a:cubicBezTo>
                  <a:pt x="653053" y="932031"/>
                  <a:pt x="680170" y="933888"/>
                  <a:pt x="714346" y="933888"/>
                </a:cubicBezTo>
                <a:lnTo>
                  <a:pt x="717689" y="933888"/>
                </a:lnTo>
                <a:cubicBezTo>
                  <a:pt x="777868" y="933888"/>
                  <a:pt x="807958" y="922001"/>
                  <a:pt x="807958" y="898226"/>
                </a:cubicBezTo>
                <a:cubicBezTo>
                  <a:pt x="807958" y="871480"/>
                  <a:pt x="790127" y="836561"/>
                  <a:pt x="754465" y="793470"/>
                </a:cubicBezTo>
                <a:lnTo>
                  <a:pt x="760037" y="793470"/>
                </a:lnTo>
                <a:cubicBezTo>
                  <a:pt x="795699" y="811301"/>
                  <a:pt x="838790" y="857364"/>
                  <a:pt x="889311" y="931659"/>
                </a:cubicBezTo>
                <a:cubicBezTo>
                  <a:pt x="917543" y="971035"/>
                  <a:pt x="931659" y="999267"/>
                  <a:pt x="931659" y="1016355"/>
                </a:cubicBezTo>
                <a:cubicBezTo>
                  <a:pt x="931659" y="1034186"/>
                  <a:pt x="902684" y="1045330"/>
                  <a:pt x="844734" y="1049788"/>
                </a:cubicBezTo>
                <a:cubicBezTo>
                  <a:pt x="711746" y="1033443"/>
                  <a:pt x="629650" y="1008926"/>
                  <a:pt x="598446" y="976236"/>
                </a:cubicBezTo>
                <a:cubicBezTo>
                  <a:pt x="523408" y="927944"/>
                  <a:pt x="485889" y="881138"/>
                  <a:pt x="485889" y="835819"/>
                </a:cubicBezTo>
                <a:cubicBezTo>
                  <a:pt x="488117" y="794213"/>
                  <a:pt x="497033" y="769696"/>
                  <a:pt x="512635" y="762266"/>
                </a:cubicBezTo>
                <a:close/>
                <a:moveTo>
                  <a:pt x="430168" y="760038"/>
                </a:moveTo>
                <a:lnTo>
                  <a:pt x="435740" y="760038"/>
                </a:lnTo>
                <a:cubicBezTo>
                  <a:pt x="452827" y="760781"/>
                  <a:pt x="461371" y="763381"/>
                  <a:pt x="461371" y="767839"/>
                </a:cubicBezTo>
                <a:cubicBezTo>
                  <a:pt x="456171" y="790870"/>
                  <a:pt x="450227" y="827646"/>
                  <a:pt x="443541" y="878167"/>
                </a:cubicBezTo>
                <a:lnTo>
                  <a:pt x="447998" y="878167"/>
                </a:lnTo>
                <a:cubicBezTo>
                  <a:pt x="451713" y="878167"/>
                  <a:pt x="453571" y="875195"/>
                  <a:pt x="453571" y="869251"/>
                </a:cubicBezTo>
                <a:lnTo>
                  <a:pt x="459143" y="869251"/>
                </a:lnTo>
                <a:cubicBezTo>
                  <a:pt x="453942" y="885596"/>
                  <a:pt x="447998" y="923115"/>
                  <a:pt x="441312" y="981808"/>
                </a:cubicBezTo>
                <a:lnTo>
                  <a:pt x="443541" y="1010783"/>
                </a:lnTo>
                <a:lnTo>
                  <a:pt x="437968" y="1014126"/>
                </a:lnTo>
                <a:lnTo>
                  <a:pt x="432396" y="1014126"/>
                </a:lnTo>
                <a:cubicBezTo>
                  <a:pt x="392277" y="998524"/>
                  <a:pt x="359959" y="971035"/>
                  <a:pt x="335441" y="931659"/>
                </a:cubicBezTo>
                <a:cubicBezTo>
                  <a:pt x="333213" y="928687"/>
                  <a:pt x="332098" y="924973"/>
                  <a:pt x="332098" y="920515"/>
                </a:cubicBezTo>
                <a:lnTo>
                  <a:pt x="332098" y="909371"/>
                </a:lnTo>
                <a:cubicBezTo>
                  <a:pt x="353644" y="834333"/>
                  <a:pt x="386334" y="784555"/>
                  <a:pt x="430168" y="760038"/>
                </a:cubicBezTo>
                <a:close/>
                <a:moveTo>
                  <a:pt x="874823" y="669769"/>
                </a:moveTo>
                <a:cubicBezTo>
                  <a:pt x="943917" y="691315"/>
                  <a:pt x="1005954" y="735520"/>
                  <a:pt x="1060932" y="802386"/>
                </a:cubicBezTo>
                <a:lnTo>
                  <a:pt x="1060932" y="810187"/>
                </a:lnTo>
                <a:cubicBezTo>
                  <a:pt x="1060932" y="812416"/>
                  <a:pt x="1057960" y="815387"/>
                  <a:pt x="1052017" y="819102"/>
                </a:cubicBezTo>
                <a:lnTo>
                  <a:pt x="1044216" y="819102"/>
                </a:lnTo>
                <a:cubicBezTo>
                  <a:pt x="1018212" y="813159"/>
                  <a:pt x="997410" y="810187"/>
                  <a:pt x="981808" y="810187"/>
                </a:cubicBezTo>
                <a:lnTo>
                  <a:pt x="939460" y="810187"/>
                </a:lnTo>
                <a:cubicBezTo>
                  <a:pt x="923858" y="810187"/>
                  <a:pt x="887453" y="818731"/>
                  <a:pt x="830246" y="835819"/>
                </a:cubicBezTo>
                <a:lnTo>
                  <a:pt x="830246" y="832475"/>
                </a:lnTo>
                <a:cubicBezTo>
                  <a:pt x="830246" y="820588"/>
                  <a:pt x="846962" y="799043"/>
                  <a:pt x="880395" y="767839"/>
                </a:cubicBezTo>
                <a:lnTo>
                  <a:pt x="880395" y="765610"/>
                </a:lnTo>
                <a:cubicBezTo>
                  <a:pt x="846962" y="759666"/>
                  <a:pt x="816130" y="756695"/>
                  <a:pt x="787898" y="756695"/>
                </a:cubicBezTo>
                <a:cubicBezTo>
                  <a:pt x="759666" y="756695"/>
                  <a:pt x="732548" y="770067"/>
                  <a:pt x="706545" y="796814"/>
                </a:cubicBezTo>
                <a:lnTo>
                  <a:pt x="708774" y="830246"/>
                </a:lnTo>
                <a:lnTo>
                  <a:pt x="708774" y="835819"/>
                </a:lnTo>
                <a:cubicBezTo>
                  <a:pt x="708774" y="838790"/>
                  <a:pt x="705059" y="842505"/>
                  <a:pt x="697630" y="846963"/>
                </a:cubicBezTo>
                <a:lnTo>
                  <a:pt x="689828" y="846963"/>
                </a:lnTo>
                <a:cubicBezTo>
                  <a:pt x="665311" y="846963"/>
                  <a:pt x="632250" y="824303"/>
                  <a:pt x="590645" y="778983"/>
                </a:cubicBezTo>
                <a:cubicBezTo>
                  <a:pt x="590645" y="776754"/>
                  <a:pt x="588787" y="773039"/>
                  <a:pt x="585073" y="767839"/>
                </a:cubicBezTo>
                <a:lnTo>
                  <a:pt x="585073" y="751122"/>
                </a:lnTo>
                <a:cubicBezTo>
                  <a:pt x="591759" y="704317"/>
                  <a:pt x="598074" y="680913"/>
                  <a:pt x="604018" y="680913"/>
                </a:cubicBezTo>
                <a:cubicBezTo>
                  <a:pt x="637450" y="693544"/>
                  <a:pt x="664197" y="716204"/>
                  <a:pt x="684257" y="748893"/>
                </a:cubicBezTo>
                <a:lnTo>
                  <a:pt x="686485" y="756695"/>
                </a:lnTo>
                <a:cubicBezTo>
                  <a:pt x="745921" y="741835"/>
                  <a:pt x="800528" y="713975"/>
                  <a:pt x="850306" y="673112"/>
                </a:cubicBezTo>
                <a:cubicBezTo>
                  <a:pt x="860707" y="670884"/>
                  <a:pt x="868880" y="669769"/>
                  <a:pt x="874823" y="669769"/>
                </a:cubicBezTo>
                <a:close/>
                <a:moveTo>
                  <a:pt x="526008" y="415680"/>
                </a:moveTo>
                <a:cubicBezTo>
                  <a:pt x="522293" y="415680"/>
                  <a:pt x="507063" y="419395"/>
                  <a:pt x="480317" y="426825"/>
                </a:cubicBezTo>
                <a:cubicBezTo>
                  <a:pt x="495919" y="469916"/>
                  <a:pt x="503720" y="506692"/>
                  <a:pt x="503720" y="537153"/>
                </a:cubicBezTo>
                <a:lnTo>
                  <a:pt x="503720" y="548297"/>
                </a:lnTo>
                <a:lnTo>
                  <a:pt x="507063" y="548297"/>
                </a:lnTo>
                <a:cubicBezTo>
                  <a:pt x="524894" y="542353"/>
                  <a:pt x="547182" y="532323"/>
                  <a:pt x="573928" y="518208"/>
                </a:cubicBezTo>
                <a:cubicBezTo>
                  <a:pt x="541982" y="497405"/>
                  <a:pt x="526008" y="474745"/>
                  <a:pt x="526008" y="450227"/>
                </a:cubicBezTo>
                <a:close/>
                <a:moveTo>
                  <a:pt x="641908" y="383362"/>
                </a:moveTo>
                <a:lnTo>
                  <a:pt x="579501" y="396735"/>
                </a:lnTo>
                <a:cubicBezTo>
                  <a:pt x="601789" y="421253"/>
                  <a:pt x="612933" y="447256"/>
                  <a:pt x="612933" y="474745"/>
                </a:cubicBezTo>
                <a:cubicBezTo>
                  <a:pt x="635965" y="448742"/>
                  <a:pt x="647480" y="419024"/>
                  <a:pt x="647480" y="385591"/>
                </a:cubicBezTo>
                <a:close/>
                <a:moveTo>
                  <a:pt x="804614" y="354387"/>
                </a:moveTo>
                <a:cubicBezTo>
                  <a:pt x="782326" y="354387"/>
                  <a:pt x="746664" y="358845"/>
                  <a:pt x="697630" y="367760"/>
                </a:cubicBezTo>
                <a:cubicBezTo>
                  <a:pt x="725862" y="406393"/>
                  <a:pt x="739978" y="432025"/>
                  <a:pt x="739978" y="444655"/>
                </a:cubicBezTo>
                <a:cubicBezTo>
                  <a:pt x="739978" y="445398"/>
                  <a:pt x="738120" y="453942"/>
                  <a:pt x="734406" y="470287"/>
                </a:cubicBezTo>
                <a:cubicBezTo>
                  <a:pt x="739606" y="470287"/>
                  <a:pt x="748893" y="474745"/>
                  <a:pt x="762266" y="483660"/>
                </a:cubicBezTo>
                <a:lnTo>
                  <a:pt x="767838" y="483660"/>
                </a:lnTo>
                <a:cubicBezTo>
                  <a:pt x="796070" y="416052"/>
                  <a:pt x="810186" y="372961"/>
                  <a:pt x="810186" y="354387"/>
                </a:cubicBezTo>
                <a:close/>
                <a:moveTo>
                  <a:pt x="227342" y="70208"/>
                </a:moveTo>
                <a:lnTo>
                  <a:pt x="230686" y="70208"/>
                </a:lnTo>
                <a:cubicBezTo>
                  <a:pt x="257432" y="70208"/>
                  <a:pt x="291236" y="95469"/>
                  <a:pt x="332098" y="145989"/>
                </a:cubicBezTo>
                <a:cubicBezTo>
                  <a:pt x="335813" y="154905"/>
                  <a:pt x="337670" y="167163"/>
                  <a:pt x="337670" y="182765"/>
                </a:cubicBezTo>
                <a:cubicBezTo>
                  <a:pt x="337670" y="200596"/>
                  <a:pt x="302752" y="246288"/>
                  <a:pt x="232914" y="319840"/>
                </a:cubicBezTo>
                <a:lnTo>
                  <a:pt x="230686" y="326526"/>
                </a:lnTo>
                <a:lnTo>
                  <a:pt x="230686" y="332098"/>
                </a:lnTo>
                <a:cubicBezTo>
                  <a:pt x="271548" y="352158"/>
                  <a:pt x="291979" y="376675"/>
                  <a:pt x="291979" y="405651"/>
                </a:cubicBezTo>
                <a:cubicBezTo>
                  <a:pt x="285292" y="436854"/>
                  <a:pt x="255203" y="491090"/>
                  <a:pt x="201711" y="568356"/>
                </a:cubicBezTo>
                <a:cubicBezTo>
                  <a:pt x="252974" y="591388"/>
                  <a:pt x="278606" y="632622"/>
                  <a:pt x="278606" y="692058"/>
                </a:cubicBezTo>
                <a:cubicBezTo>
                  <a:pt x="283064" y="692058"/>
                  <a:pt x="290493" y="666054"/>
                  <a:pt x="300894" y="614048"/>
                </a:cubicBezTo>
                <a:lnTo>
                  <a:pt x="306466" y="614048"/>
                </a:lnTo>
                <a:lnTo>
                  <a:pt x="303123" y="641909"/>
                </a:lnTo>
                <a:cubicBezTo>
                  <a:pt x="297923" y="776383"/>
                  <a:pt x="295322" y="861822"/>
                  <a:pt x="295322" y="898226"/>
                </a:cubicBezTo>
                <a:cubicBezTo>
                  <a:pt x="295322" y="900455"/>
                  <a:pt x="296065" y="901570"/>
                  <a:pt x="297551" y="901570"/>
                </a:cubicBezTo>
                <a:lnTo>
                  <a:pt x="295322" y="914943"/>
                </a:lnTo>
                <a:lnTo>
                  <a:pt x="295322" y="987380"/>
                </a:lnTo>
                <a:cubicBezTo>
                  <a:pt x="295322" y="1023042"/>
                  <a:pt x="291607" y="1040873"/>
                  <a:pt x="284178" y="1040873"/>
                </a:cubicBezTo>
                <a:cubicBezTo>
                  <a:pt x="212855" y="1014869"/>
                  <a:pt x="177193" y="973636"/>
                  <a:pt x="177193" y="917172"/>
                </a:cubicBezTo>
                <a:cubicBezTo>
                  <a:pt x="177193" y="911971"/>
                  <a:pt x="176079" y="907513"/>
                  <a:pt x="173850" y="903798"/>
                </a:cubicBezTo>
                <a:cubicBezTo>
                  <a:pt x="182022" y="816130"/>
                  <a:pt x="188709" y="767096"/>
                  <a:pt x="193910" y="756695"/>
                </a:cubicBezTo>
                <a:lnTo>
                  <a:pt x="190566" y="751122"/>
                </a:lnTo>
                <a:cubicBezTo>
                  <a:pt x="195767" y="728834"/>
                  <a:pt x="201339" y="685743"/>
                  <a:pt x="207283" y="621849"/>
                </a:cubicBezTo>
                <a:lnTo>
                  <a:pt x="205054" y="614048"/>
                </a:lnTo>
                <a:lnTo>
                  <a:pt x="207283" y="607362"/>
                </a:lnTo>
                <a:cubicBezTo>
                  <a:pt x="205797" y="601418"/>
                  <a:pt x="203939" y="598446"/>
                  <a:pt x="201711" y="598446"/>
                </a:cubicBezTo>
                <a:cubicBezTo>
                  <a:pt x="179422" y="598446"/>
                  <a:pt x="152304" y="616648"/>
                  <a:pt x="120357" y="653053"/>
                </a:cubicBezTo>
                <a:cubicBezTo>
                  <a:pt x="98812" y="670141"/>
                  <a:pt x="82096" y="678685"/>
                  <a:pt x="70208" y="678685"/>
                </a:cubicBezTo>
                <a:lnTo>
                  <a:pt x="66865" y="678685"/>
                </a:lnTo>
                <a:cubicBezTo>
                  <a:pt x="46805" y="665312"/>
                  <a:pt x="31946" y="651938"/>
                  <a:pt x="22288" y="638565"/>
                </a:cubicBezTo>
                <a:lnTo>
                  <a:pt x="22288" y="630764"/>
                </a:lnTo>
                <a:cubicBezTo>
                  <a:pt x="22288" y="615162"/>
                  <a:pt x="57950" y="567985"/>
                  <a:pt x="129273" y="489232"/>
                </a:cubicBezTo>
                <a:cubicBezTo>
                  <a:pt x="147104" y="467687"/>
                  <a:pt x="173107" y="430911"/>
                  <a:pt x="207283" y="378904"/>
                </a:cubicBezTo>
                <a:lnTo>
                  <a:pt x="201711" y="378904"/>
                </a:lnTo>
                <a:cubicBezTo>
                  <a:pt x="163820" y="400450"/>
                  <a:pt x="121843" y="425339"/>
                  <a:pt x="75780" y="453571"/>
                </a:cubicBezTo>
                <a:lnTo>
                  <a:pt x="66865" y="453571"/>
                </a:lnTo>
                <a:cubicBezTo>
                  <a:pt x="42348" y="447627"/>
                  <a:pt x="20059" y="429796"/>
                  <a:pt x="0" y="400078"/>
                </a:cubicBezTo>
                <a:lnTo>
                  <a:pt x="0" y="396735"/>
                </a:lnTo>
                <a:cubicBezTo>
                  <a:pt x="0" y="381133"/>
                  <a:pt x="38262" y="333956"/>
                  <a:pt x="114785" y="255203"/>
                </a:cubicBezTo>
                <a:cubicBezTo>
                  <a:pt x="199482" y="162334"/>
                  <a:pt x="241830" y="108842"/>
                  <a:pt x="241830" y="94726"/>
                </a:cubicBezTo>
                <a:cubicBezTo>
                  <a:pt x="229200" y="85811"/>
                  <a:pt x="222885" y="80238"/>
                  <a:pt x="222885" y="78009"/>
                </a:cubicBezTo>
                <a:lnTo>
                  <a:pt x="222885" y="75781"/>
                </a:lnTo>
                <a:cubicBezTo>
                  <a:pt x="222885" y="72066"/>
                  <a:pt x="224370" y="70208"/>
                  <a:pt x="227342" y="70208"/>
                </a:cubicBezTo>
                <a:close/>
                <a:moveTo>
                  <a:pt x="607361" y="0"/>
                </a:moveTo>
                <a:cubicBezTo>
                  <a:pt x="637079" y="0"/>
                  <a:pt x="676456" y="28975"/>
                  <a:pt x="725490" y="86925"/>
                </a:cubicBezTo>
                <a:lnTo>
                  <a:pt x="734406" y="118129"/>
                </a:lnTo>
                <a:cubicBezTo>
                  <a:pt x="735149" y="118129"/>
                  <a:pt x="746293" y="115157"/>
                  <a:pt x="767838" y="109213"/>
                </a:cubicBezTo>
                <a:cubicBezTo>
                  <a:pt x="802757" y="109213"/>
                  <a:pt x="847334" y="143018"/>
                  <a:pt x="901569" y="210626"/>
                </a:cubicBezTo>
                <a:lnTo>
                  <a:pt x="901569" y="219542"/>
                </a:lnTo>
                <a:cubicBezTo>
                  <a:pt x="901569" y="224742"/>
                  <a:pt x="887082" y="227342"/>
                  <a:pt x="858107" y="227342"/>
                </a:cubicBezTo>
                <a:lnTo>
                  <a:pt x="858107" y="225114"/>
                </a:lnTo>
                <a:lnTo>
                  <a:pt x="841390" y="230686"/>
                </a:lnTo>
                <a:lnTo>
                  <a:pt x="835818" y="227342"/>
                </a:lnTo>
                <a:cubicBezTo>
                  <a:pt x="722890" y="243687"/>
                  <a:pt x="663454" y="254089"/>
                  <a:pt x="657510" y="258546"/>
                </a:cubicBezTo>
                <a:cubicBezTo>
                  <a:pt x="657510" y="262261"/>
                  <a:pt x="640794" y="280835"/>
                  <a:pt x="607361" y="314268"/>
                </a:cubicBezTo>
                <a:lnTo>
                  <a:pt x="609590" y="314268"/>
                </a:lnTo>
                <a:cubicBezTo>
                  <a:pt x="656396" y="296437"/>
                  <a:pt x="711003" y="280463"/>
                  <a:pt x="773410" y="266347"/>
                </a:cubicBezTo>
                <a:lnTo>
                  <a:pt x="787898" y="266347"/>
                </a:lnTo>
                <a:cubicBezTo>
                  <a:pt x="823560" y="266347"/>
                  <a:pt x="868508" y="297551"/>
                  <a:pt x="922743" y="359959"/>
                </a:cubicBezTo>
                <a:cubicBezTo>
                  <a:pt x="926458" y="373332"/>
                  <a:pt x="929430" y="387448"/>
                  <a:pt x="931659" y="402307"/>
                </a:cubicBezTo>
                <a:cubicBezTo>
                  <a:pt x="907884" y="472887"/>
                  <a:pt x="883367" y="523779"/>
                  <a:pt x="858107" y="554984"/>
                </a:cubicBezTo>
                <a:cubicBezTo>
                  <a:pt x="846962" y="566128"/>
                  <a:pt x="832104" y="571700"/>
                  <a:pt x="813530" y="571700"/>
                </a:cubicBezTo>
                <a:cubicBezTo>
                  <a:pt x="864050" y="605876"/>
                  <a:pt x="889311" y="631879"/>
                  <a:pt x="889311" y="649710"/>
                </a:cubicBezTo>
                <a:cubicBezTo>
                  <a:pt x="887082" y="649710"/>
                  <a:pt x="885967" y="650824"/>
                  <a:pt x="885967" y="653053"/>
                </a:cubicBezTo>
                <a:lnTo>
                  <a:pt x="819102" y="647481"/>
                </a:lnTo>
                <a:cubicBezTo>
                  <a:pt x="740349" y="652681"/>
                  <a:pt x="643766" y="665683"/>
                  <a:pt x="529351" y="686486"/>
                </a:cubicBezTo>
                <a:cubicBezTo>
                  <a:pt x="513007" y="688714"/>
                  <a:pt x="492204" y="689829"/>
                  <a:pt x="466944" y="689829"/>
                </a:cubicBezTo>
                <a:cubicBezTo>
                  <a:pt x="439454" y="689829"/>
                  <a:pt x="413451" y="676456"/>
                  <a:pt x="388934" y="649710"/>
                </a:cubicBezTo>
                <a:lnTo>
                  <a:pt x="388934" y="641909"/>
                </a:lnTo>
                <a:cubicBezTo>
                  <a:pt x="388934" y="638194"/>
                  <a:pt x="390791" y="636336"/>
                  <a:pt x="394506" y="636336"/>
                </a:cubicBezTo>
                <a:lnTo>
                  <a:pt x="410108" y="636336"/>
                </a:lnTo>
                <a:lnTo>
                  <a:pt x="410108" y="641909"/>
                </a:lnTo>
                <a:lnTo>
                  <a:pt x="407879" y="647481"/>
                </a:lnTo>
                <a:cubicBezTo>
                  <a:pt x="409365" y="647481"/>
                  <a:pt x="410108" y="648224"/>
                  <a:pt x="410108" y="649710"/>
                </a:cubicBezTo>
                <a:lnTo>
                  <a:pt x="719918" y="560555"/>
                </a:lnTo>
                <a:cubicBezTo>
                  <a:pt x="739978" y="553869"/>
                  <a:pt x="755951" y="550526"/>
                  <a:pt x="767838" y="550526"/>
                </a:cubicBezTo>
                <a:lnTo>
                  <a:pt x="767838" y="548297"/>
                </a:lnTo>
                <a:cubicBezTo>
                  <a:pt x="753722" y="538639"/>
                  <a:pt x="745550" y="533809"/>
                  <a:pt x="743321" y="533809"/>
                </a:cubicBezTo>
                <a:cubicBezTo>
                  <a:pt x="715832" y="533809"/>
                  <a:pt x="645252" y="553869"/>
                  <a:pt x="531580" y="593988"/>
                </a:cubicBezTo>
                <a:cubicBezTo>
                  <a:pt x="527123" y="593988"/>
                  <a:pt x="511892" y="584702"/>
                  <a:pt x="485889" y="566128"/>
                </a:cubicBezTo>
                <a:cubicBezTo>
                  <a:pt x="414565" y="539381"/>
                  <a:pt x="378904" y="496662"/>
                  <a:pt x="378904" y="437969"/>
                </a:cubicBezTo>
                <a:lnTo>
                  <a:pt x="378904" y="432397"/>
                </a:lnTo>
                <a:lnTo>
                  <a:pt x="382247" y="432397"/>
                </a:lnTo>
                <a:lnTo>
                  <a:pt x="378904" y="426825"/>
                </a:lnTo>
                <a:lnTo>
                  <a:pt x="378904" y="424596"/>
                </a:lnTo>
                <a:cubicBezTo>
                  <a:pt x="378904" y="422367"/>
                  <a:pt x="380019" y="421253"/>
                  <a:pt x="382247" y="421253"/>
                </a:cubicBezTo>
                <a:lnTo>
                  <a:pt x="378904" y="415680"/>
                </a:lnTo>
                <a:lnTo>
                  <a:pt x="378904" y="413451"/>
                </a:lnTo>
                <a:cubicBezTo>
                  <a:pt x="378904" y="411223"/>
                  <a:pt x="380019" y="410108"/>
                  <a:pt x="382247" y="410108"/>
                </a:cubicBezTo>
                <a:cubicBezTo>
                  <a:pt x="382247" y="408622"/>
                  <a:pt x="381133" y="407879"/>
                  <a:pt x="378904" y="407879"/>
                </a:cubicBezTo>
                <a:cubicBezTo>
                  <a:pt x="378904" y="365531"/>
                  <a:pt x="387819" y="341385"/>
                  <a:pt x="405650" y="335442"/>
                </a:cubicBezTo>
                <a:cubicBezTo>
                  <a:pt x="415309" y="335442"/>
                  <a:pt x="432025" y="352158"/>
                  <a:pt x="455799" y="385591"/>
                </a:cubicBezTo>
                <a:cubicBezTo>
                  <a:pt x="495176" y="367760"/>
                  <a:pt x="515978" y="352901"/>
                  <a:pt x="518207" y="341014"/>
                </a:cubicBezTo>
                <a:cubicBezTo>
                  <a:pt x="555354" y="297923"/>
                  <a:pt x="573928" y="272291"/>
                  <a:pt x="573928" y="264118"/>
                </a:cubicBezTo>
                <a:lnTo>
                  <a:pt x="533809" y="264118"/>
                </a:lnTo>
                <a:cubicBezTo>
                  <a:pt x="459514" y="264118"/>
                  <a:pt x="407879" y="245173"/>
                  <a:pt x="378904" y="207283"/>
                </a:cubicBezTo>
                <a:lnTo>
                  <a:pt x="384476" y="205054"/>
                </a:lnTo>
                <a:lnTo>
                  <a:pt x="391163" y="205054"/>
                </a:lnTo>
                <a:cubicBezTo>
                  <a:pt x="391163" y="208026"/>
                  <a:pt x="394320" y="210626"/>
                  <a:pt x="400635" y="212855"/>
                </a:cubicBezTo>
                <a:cubicBezTo>
                  <a:pt x="406950" y="215084"/>
                  <a:pt x="415680" y="216570"/>
                  <a:pt x="426824" y="217313"/>
                </a:cubicBezTo>
                <a:cubicBezTo>
                  <a:pt x="451342" y="217313"/>
                  <a:pt x="507063" y="202825"/>
                  <a:pt x="593988" y="173850"/>
                </a:cubicBezTo>
                <a:cubicBezTo>
                  <a:pt x="606618" y="173850"/>
                  <a:pt x="612933" y="151562"/>
                  <a:pt x="612933" y="106985"/>
                </a:cubicBezTo>
                <a:cubicBezTo>
                  <a:pt x="616648" y="67608"/>
                  <a:pt x="619620" y="41977"/>
                  <a:pt x="621849" y="30089"/>
                </a:cubicBezTo>
                <a:lnTo>
                  <a:pt x="607361" y="7801"/>
                </a:lnTo>
                <a:close/>
              </a:path>
            </a:pathLst>
          </a:custGeom>
          <a:gradFill>
            <a:gsLst>
              <a:gs pos="1724">
                <a:srgbClr val="0063DE">
                  <a:alpha val="34000"/>
                </a:srgbClr>
              </a:gs>
              <a:gs pos="100000">
                <a:schemeClr val="accent1">
                  <a:lumMod val="75000"/>
                </a:schemeClr>
              </a:gs>
              <a:gs pos="43000">
                <a:srgbClr val="0063DE"/>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gradFill>
                <a:gsLst>
                  <a:gs pos="1724">
                    <a:srgbClr val="0063DE">
                      <a:alpha val="34000"/>
                    </a:srgbClr>
                  </a:gs>
                  <a:gs pos="100000">
                    <a:schemeClr val="accent1">
                      <a:lumMod val="75000"/>
                    </a:schemeClr>
                  </a:gs>
                  <a:gs pos="43000">
                    <a:srgbClr val="0063DE"/>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025" name="文本框 1024">
            <a:extLst>
              <a:ext uri="{FF2B5EF4-FFF2-40B4-BE49-F238E27FC236}">
                <a16:creationId xmlns:a16="http://schemas.microsoft.com/office/drawing/2014/main" id="{21E91DD4-E2E4-610A-D4BA-64BC9C34A0CE}"/>
              </a:ext>
            </a:extLst>
          </p:cNvPr>
          <p:cNvSpPr txBox="1"/>
          <p:nvPr/>
        </p:nvSpPr>
        <p:spPr>
          <a:xfrm>
            <a:off x="3778588" y="2155452"/>
            <a:ext cx="1362599" cy="1383001"/>
          </a:xfrm>
          <a:custGeom>
            <a:avLst/>
            <a:gdLst/>
            <a:ahLst/>
            <a:cxnLst/>
            <a:rect l="l" t="t" r="r" b="b"/>
            <a:pathLst>
              <a:path w="1362599" h="1383001">
                <a:moveTo>
                  <a:pt x="998267" y="990981"/>
                </a:moveTo>
                <a:cubicBezTo>
                  <a:pt x="929287" y="990981"/>
                  <a:pt x="851078" y="1008469"/>
                  <a:pt x="763638" y="1043445"/>
                </a:cubicBezTo>
                <a:lnTo>
                  <a:pt x="763638" y="1053646"/>
                </a:lnTo>
                <a:cubicBezTo>
                  <a:pt x="763638" y="1067248"/>
                  <a:pt x="767039" y="1087165"/>
                  <a:pt x="773839" y="1113396"/>
                </a:cubicBezTo>
                <a:lnTo>
                  <a:pt x="770925" y="1113396"/>
                </a:lnTo>
                <a:cubicBezTo>
                  <a:pt x="775782" y="1120197"/>
                  <a:pt x="778211" y="1136228"/>
                  <a:pt x="778211" y="1161488"/>
                </a:cubicBezTo>
                <a:cubicBezTo>
                  <a:pt x="819017" y="1138171"/>
                  <a:pt x="868080" y="1116797"/>
                  <a:pt x="925401" y="1097366"/>
                </a:cubicBezTo>
                <a:cubicBezTo>
                  <a:pt x="965235" y="1059475"/>
                  <a:pt x="991952" y="1024985"/>
                  <a:pt x="1005554" y="993896"/>
                </a:cubicBezTo>
                <a:close/>
                <a:moveTo>
                  <a:pt x="770925" y="537753"/>
                </a:moveTo>
                <a:cubicBezTo>
                  <a:pt x="674741" y="574672"/>
                  <a:pt x="623249" y="597017"/>
                  <a:pt x="616448" y="604790"/>
                </a:cubicBezTo>
                <a:cubicBezTo>
                  <a:pt x="637822" y="609648"/>
                  <a:pt x="677170" y="635879"/>
                  <a:pt x="734492" y="683485"/>
                </a:cubicBezTo>
                <a:lnTo>
                  <a:pt x="738864" y="683485"/>
                </a:lnTo>
                <a:cubicBezTo>
                  <a:pt x="748580" y="628107"/>
                  <a:pt x="759266" y="579529"/>
                  <a:pt x="770925" y="537753"/>
                </a:cubicBezTo>
                <a:close/>
                <a:moveTo>
                  <a:pt x="418252" y="523180"/>
                </a:moveTo>
                <a:lnTo>
                  <a:pt x="418252" y="527551"/>
                </a:lnTo>
                <a:cubicBezTo>
                  <a:pt x="418252" y="537267"/>
                  <a:pt x="416795" y="550383"/>
                  <a:pt x="413880" y="566899"/>
                </a:cubicBezTo>
                <a:lnTo>
                  <a:pt x="418252" y="574186"/>
                </a:lnTo>
                <a:cubicBezTo>
                  <a:pt x="407565" y="687857"/>
                  <a:pt x="400279" y="757323"/>
                  <a:pt x="396392" y="782583"/>
                </a:cubicBezTo>
                <a:cubicBezTo>
                  <a:pt x="396392" y="785498"/>
                  <a:pt x="397850" y="786956"/>
                  <a:pt x="400764" y="786956"/>
                </a:cubicBezTo>
                <a:cubicBezTo>
                  <a:pt x="393963" y="878281"/>
                  <a:pt x="389106" y="936574"/>
                  <a:pt x="386191" y="961835"/>
                </a:cubicBezTo>
                <a:cubicBezTo>
                  <a:pt x="386191" y="963777"/>
                  <a:pt x="387162" y="964749"/>
                  <a:pt x="389106" y="964749"/>
                </a:cubicBezTo>
                <a:lnTo>
                  <a:pt x="386191" y="983694"/>
                </a:lnTo>
                <a:lnTo>
                  <a:pt x="386191" y="993896"/>
                </a:lnTo>
                <a:lnTo>
                  <a:pt x="389106" y="993896"/>
                </a:lnTo>
                <a:cubicBezTo>
                  <a:pt x="389106" y="982237"/>
                  <a:pt x="409023" y="898684"/>
                  <a:pt x="448857" y="743236"/>
                </a:cubicBezTo>
                <a:lnTo>
                  <a:pt x="456143" y="743236"/>
                </a:lnTo>
                <a:lnTo>
                  <a:pt x="448857" y="805901"/>
                </a:lnTo>
                <a:cubicBezTo>
                  <a:pt x="457600" y="805901"/>
                  <a:pt x="547954" y="774811"/>
                  <a:pt x="719918" y="712632"/>
                </a:cubicBezTo>
                <a:lnTo>
                  <a:pt x="719918" y="708260"/>
                </a:lnTo>
                <a:cubicBezTo>
                  <a:pt x="691743" y="673284"/>
                  <a:pt x="638794" y="640252"/>
                  <a:pt x="561070" y="609162"/>
                </a:cubicBezTo>
                <a:cubicBezTo>
                  <a:pt x="541639" y="586816"/>
                  <a:pt x="531924" y="574186"/>
                  <a:pt x="531924" y="571271"/>
                </a:cubicBezTo>
                <a:lnTo>
                  <a:pt x="531924" y="566899"/>
                </a:lnTo>
                <a:cubicBezTo>
                  <a:pt x="531924" y="561070"/>
                  <a:pt x="540667" y="555241"/>
                  <a:pt x="558155" y="549411"/>
                </a:cubicBezTo>
                <a:lnTo>
                  <a:pt x="558155" y="545039"/>
                </a:lnTo>
                <a:cubicBezTo>
                  <a:pt x="540667" y="540182"/>
                  <a:pt x="494033" y="532895"/>
                  <a:pt x="418252" y="523180"/>
                </a:cubicBezTo>
                <a:close/>
                <a:moveTo>
                  <a:pt x="1028871" y="482374"/>
                </a:moveTo>
                <a:lnTo>
                  <a:pt x="1021585" y="485289"/>
                </a:lnTo>
                <a:lnTo>
                  <a:pt x="1012841" y="485289"/>
                </a:lnTo>
                <a:cubicBezTo>
                  <a:pt x="949690" y="488204"/>
                  <a:pt x="918115" y="494519"/>
                  <a:pt x="918115" y="504234"/>
                </a:cubicBezTo>
                <a:cubicBezTo>
                  <a:pt x="911314" y="525608"/>
                  <a:pt x="901599" y="563985"/>
                  <a:pt x="888968" y="619363"/>
                </a:cubicBezTo>
                <a:cubicBezTo>
                  <a:pt x="967664" y="569814"/>
                  <a:pt x="1014298" y="524151"/>
                  <a:pt x="1028871" y="482374"/>
                </a:cubicBezTo>
                <a:close/>
                <a:moveTo>
                  <a:pt x="39348" y="367246"/>
                </a:moveTo>
                <a:lnTo>
                  <a:pt x="43720" y="367246"/>
                </a:lnTo>
                <a:cubicBezTo>
                  <a:pt x="74809" y="371132"/>
                  <a:pt x="115129" y="400764"/>
                  <a:pt x="164678" y="456143"/>
                </a:cubicBezTo>
                <a:cubicBezTo>
                  <a:pt x="169535" y="456143"/>
                  <a:pt x="183623" y="479946"/>
                  <a:pt x="206940" y="527551"/>
                </a:cubicBezTo>
                <a:cubicBezTo>
                  <a:pt x="216656" y="550869"/>
                  <a:pt x="221513" y="575643"/>
                  <a:pt x="221513" y="601875"/>
                </a:cubicBezTo>
                <a:lnTo>
                  <a:pt x="221513" y="619363"/>
                </a:lnTo>
                <a:cubicBezTo>
                  <a:pt x="221513" y="622278"/>
                  <a:pt x="220056" y="623735"/>
                  <a:pt x="217141" y="623735"/>
                </a:cubicBezTo>
                <a:lnTo>
                  <a:pt x="221513" y="631022"/>
                </a:lnTo>
                <a:cubicBezTo>
                  <a:pt x="221513" y="694172"/>
                  <a:pt x="195767" y="765581"/>
                  <a:pt x="144275" y="845248"/>
                </a:cubicBezTo>
                <a:lnTo>
                  <a:pt x="136989" y="845248"/>
                </a:lnTo>
                <a:cubicBezTo>
                  <a:pt x="112700" y="845248"/>
                  <a:pt x="73352" y="812216"/>
                  <a:pt x="18945" y="746150"/>
                </a:cubicBezTo>
                <a:cubicBezTo>
                  <a:pt x="9230" y="736435"/>
                  <a:pt x="2915" y="716518"/>
                  <a:pt x="0" y="686400"/>
                </a:cubicBezTo>
                <a:cubicBezTo>
                  <a:pt x="10687" y="639766"/>
                  <a:pt x="23803" y="590216"/>
                  <a:pt x="39348" y="537753"/>
                </a:cubicBezTo>
                <a:cubicBezTo>
                  <a:pt x="48092" y="525123"/>
                  <a:pt x="58293" y="492090"/>
                  <a:pt x="69951" y="438655"/>
                </a:cubicBezTo>
                <a:lnTo>
                  <a:pt x="67037" y="425539"/>
                </a:lnTo>
                <a:cubicBezTo>
                  <a:pt x="68980" y="425539"/>
                  <a:pt x="69951" y="424567"/>
                  <a:pt x="69951" y="422624"/>
                </a:cubicBezTo>
                <a:cubicBezTo>
                  <a:pt x="53435" y="410966"/>
                  <a:pt x="41291" y="398821"/>
                  <a:pt x="33519" y="386191"/>
                </a:cubicBezTo>
                <a:lnTo>
                  <a:pt x="33519" y="374532"/>
                </a:lnTo>
                <a:cubicBezTo>
                  <a:pt x="33519" y="369675"/>
                  <a:pt x="35462" y="367246"/>
                  <a:pt x="39348" y="367246"/>
                </a:cubicBezTo>
                <a:close/>
                <a:moveTo>
                  <a:pt x="276892" y="0"/>
                </a:moveTo>
                <a:cubicBezTo>
                  <a:pt x="339071" y="23317"/>
                  <a:pt x="391534" y="70437"/>
                  <a:pt x="434283" y="141361"/>
                </a:cubicBezTo>
                <a:cubicBezTo>
                  <a:pt x="439140" y="153019"/>
                  <a:pt x="441569" y="172450"/>
                  <a:pt x="441569" y="199653"/>
                </a:cubicBezTo>
                <a:lnTo>
                  <a:pt x="441569" y="234629"/>
                </a:lnTo>
                <a:cubicBezTo>
                  <a:pt x="441569" y="239487"/>
                  <a:pt x="440113" y="244345"/>
                  <a:pt x="437197" y="249202"/>
                </a:cubicBezTo>
                <a:cubicBezTo>
                  <a:pt x="437197" y="251146"/>
                  <a:pt x="438655" y="252117"/>
                  <a:pt x="441569" y="252117"/>
                </a:cubicBezTo>
                <a:lnTo>
                  <a:pt x="429911" y="389106"/>
                </a:lnTo>
                <a:cubicBezTo>
                  <a:pt x="504720" y="424081"/>
                  <a:pt x="558641" y="471202"/>
                  <a:pt x="591674" y="530466"/>
                </a:cubicBezTo>
                <a:cubicBezTo>
                  <a:pt x="656768" y="491604"/>
                  <a:pt x="730120" y="453228"/>
                  <a:pt x="811730" y="415337"/>
                </a:cubicBezTo>
                <a:cubicBezTo>
                  <a:pt x="836019" y="348301"/>
                  <a:pt x="855935" y="305552"/>
                  <a:pt x="871480" y="287093"/>
                </a:cubicBezTo>
                <a:lnTo>
                  <a:pt x="871480" y="281264"/>
                </a:lnTo>
                <a:lnTo>
                  <a:pt x="843791" y="287093"/>
                </a:lnTo>
                <a:lnTo>
                  <a:pt x="843791" y="281264"/>
                </a:lnTo>
                <a:cubicBezTo>
                  <a:pt x="832132" y="287093"/>
                  <a:pt x="810273" y="290008"/>
                  <a:pt x="778211" y="290008"/>
                </a:cubicBezTo>
                <a:lnTo>
                  <a:pt x="768010" y="290008"/>
                </a:lnTo>
                <a:cubicBezTo>
                  <a:pt x="765095" y="290008"/>
                  <a:pt x="763638" y="289036"/>
                  <a:pt x="763638" y="287093"/>
                </a:cubicBezTo>
                <a:lnTo>
                  <a:pt x="756352" y="290008"/>
                </a:lnTo>
                <a:lnTo>
                  <a:pt x="738864" y="290008"/>
                </a:lnTo>
                <a:cubicBezTo>
                  <a:pt x="735949" y="290008"/>
                  <a:pt x="734492" y="289036"/>
                  <a:pt x="734492" y="287093"/>
                </a:cubicBezTo>
                <a:lnTo>
                  <a:pt x="727205" y="290008"/>
                </a:lnTo>
                <a:cubicBezTo>
                  <a:pt x="677657" y="290008"/>
                  <a:pt x="626650" y="265233"/>
                  <a:pt x="574186" y="215684"/>
                </a:cubicBezTo>
                <a:cubicBezTo>
                  <a:pt x="555726" y="196253"/>
                  <a:pt x="546497" y="181194"/>
                  <a:pt x="546497" y="170507"/>
                </a:cubicBezTo>
                <a:lnTo>
                  <a:pt x="558155" y="163220"/>
                </a:lnTo>
                <a:lnTo>
                  <a:pt x="591674" y="163220"/>
                </a:lnTo>
                <a:lnTo>
                  <a:pt x="591674" y="182165"/>
                </a:lnTo>
                <a:cubicBezTo>
                  <a:pt x="644138" y="182165"/>
                  <a:pt x="764124" y="142818"/>
                  <a:pt x="951633" y="64122"/>
                </a:cubicBezTo>
                <a:lnTo>
                  <a:pt x="983695" y="58293"/>
                </a:lnTo>
                <a:cubicBezTo>
                  <a:pt x="1025471" y="73838"/>
                  <a:pt x="1072105" y="117558"/>
                  <a:pt x="1123597" y="189452"/>
                </a:cubicBezTo>
                <a:lnTo>
                  <a:pt x="1127970" y="215684"/>
                </a:lnTo>
                <a:cubicBezTo>
                  <a:pt x="1119225" y="222485"/>
                  <a:pt x="1094451" y="232200"/>
                  <a:pt x="1053646" y="244830"/>
                </a:cubicBezTo>
                <a:cubicBezTo>
                  <a:pt x="1014784" y="277863"/>
                  <a:pt x="991467" y="307495"/>
                  <a:pt x="983695" y="333727"/>
                </a:cubicBezTo>
                <a:lnTo>
                  <a:pt x="1012841" y="333727"/>
                </a:lnTo>
                <a:cubicBezTo>
                  <a:pt x="1080849" y="360931"/>
                  <a:pt x="1140114" y="415337"/>
                  <a:pt x="1190634" y="496948"/>
                </a:cubicBezTo>
                <a:cubicBezTo>
                  <a:pt x="1195492" y="508606"/>
                  <a:pt x="1197921" y="518808"/>
                  <a:pt x="1197921" y="527551"/>
                </a:cubicBezTo>
                <a:cubicBezTo>
                  <a:pt x="1179462" y="546011"/>
                  <a:pt x="1108053" y="583901"/>
                  <a:pt x="983695" y="641223"/>
                </a:cubicBezTo>
                <a:lnTo>
                  <a:pt x="983695" y="645595"/>
                </a:lnTo>
                <a:lnTo>
                  <a:pt x="995353" y="645595"/>
                </a:lnTo>
                <a:cubicBezTo>
                  <a:pt x="1079878" y="634908"/>
                  <a:pt x="1124083" y="627621"/>
                  <a:pt x="1127970" y="623735"/>
                </a:cubicBezTo>
                <a:cubicBezTo>
                  <a:pt x="1185291" y="623735"/>
                  <a:pt x="1258643" y="676685"/>
                  <a:pt x="1348026" y="782583"/>
                </a:cubicBezTo>
                <a:cubicBezTo>
                  <a:pt x="1357741" y="799100"/>
                  <a:pt x="1362599" y="811730"/>
                  <a:pt x="1362599" y="820474"/>
                </a:cubicBezTo>
                <a:lnTo>
                  <a:pt x="1362599" y="824846"/>
                </a:lnTo>
                <a:cubicBezTo>
                  <a:pt x="1362599" y="828732"/>
                  <a:pt x="1360170" y="830675"/>
                  <a:pt x="1355312" y="830675"/>
                </a:cubicBezTo>
                <a:lnTo>
                  <a:pt x="1336367" y="830675"/>
                </a:lnTo>
                <a:lnTo>
                  <a:pt x="1241641" y="810273"/>
                </a:lnTo>
                <a:lnTo>
                  <a:pt x="1232897" y="813187"/>
                </a:lnTo>
                <a:lnTo>
                  <a:pt x="1155659" y="794242"/>
                </a:lnTo>
                <a:lnTo>
                  <a:pt x="1148373" y="797157"/>
                </a:lnTo>
                <a:cubicBezTo>
                  <a:pt x="1136714" y="797157"/>
                  <a:pt x="1130884" y="794728"/>
                  <a:pt x="1130884" y="789870"/>
                </a:cubicBezTo>
                <a:cubicBezTo>
                  <a:pt x="1128941" y="789870"/>
                  <a:pt x="1127970" y="791327"/>
                  <a:pt x="1127970" y="794242"/>
                </a:cubicBezTo>
                <a:cubicBezTo>
                  <a:pt x="1100766" y="791327"/>
                  <a:pt x="1079878" y="789870"/>
                  <a:pt x="1065304" y="789870"/>
                </a:cubicBezTo>
                <a:lnTo>
                  <a:pt x="1046359" y="789870"/>
                </a:lnTo>
                <a:cubicBezTo>
                  <a:pt x="951147" y="789870"/>
                  <a:pt x="821446" y="813187"/>
                  <a:pt x="657254" y="859822"/>
                </a:cubicBezTo>
                <a:lnTo>
                  <a:pt x="657254" y="867108"/>
                </a:lnTo>
                <a:cubicBezTo>
                  <a:pt x="700002" y="900141"/>
                  <a:pt x="727205" y="935117"/>
                  <a:pt x="738864" y="972036"/>
                </a:cubicBezTo>
                <a:cubicBezTo>
                  <a:pt x="865165" y="881682"/>
                  <a:pt x="955519" y="832618"/>
                  <a:pt x="1009926" y="824846"/>
                </a:cubicBezTo>
                <a:lnTo>
                  <a:pt x="1021585" y="824846"/>
                </a:lnTo>
                <a:cubicBezTo>
                  <a:pt x="1062390" y="824846"/>
                  <a:pt x="1124569" y="872937"/>
                  <a:pt x="1208122" y="969121"/>
                </a:cubicBezTo>
                <a:cubicBezTo>
                  <a:pt x="1219781" y="990495"/>
                  <a:pt x="1225610" y="1010412"/>
                  <a:pt x="1225610" y="1028871"/>
                </a:cubicBezTo>
                <a:cubicBezTo>
                  <a:pt x="1225610" y="1047331"/>
                  <a:pt x="1191606" y="1080364"/>
                  <a:pt x="1123597" y="1127969"/>
                </a:cubicBezTo>
                <a:cubicBezTo>
                  <a:pt x="1191606" y="1190149"/>
                  <a:pt x="1225610" y="1233868"/>
                  <a:pt x="1225610" y="1259129"/>
                </a:cubicBezTo>
                <a:lnTo>
                  <a:pt x="1225610" y="1266415"/>
                </a:lnTo>
                <a:cubicBezTo>
                  <a:pt x="1225610" y="1271273"/>
                  <a:pt x="1223181" y="1273702"/>
                  <a:pt x="1218324" y="1273702"/>
                </a:cubicBezTo>
                <a:cubicBezTo>
                  <a:pt x="1151287" y="1248442"/>
                  <a:pt x="1097851" y="1235812"/>
                  <a:pt x="1058018" y="1235812"/>
                </a:cubicBezTo>
                <a:lnTo>
                  <a:pt x="1018670" y="1231440"/>
                </a:lnTo>
                <a:cubicBezTo>
                  <a:pt x="995353" y="1234354"/>
                  <a:pt x="967664" y="1235812"/>
                  <a:pt x="935602" y="1235812"/>
                </a:cubicBezTo>
                <a:lnTo>
                  <a:pt x="928316" y="1238726"/>
                </a:lnTo>
                <a:cubicBezTo>
                  <a:pt x="926373" y="1238726"/>
                  <a:pt x="925401" y="1237755"/>
                  <a:pt x="925401" y="1235812"/>
                </a:cubicBezTo>
                <a:lnTo>
                  <a:pt x="865651" y="1243098"/>
                </a:lnTo>
                <a:cubicBezTo>
                  <a:pt x="863708" y="1243098"/>
                  <a:pt x="862736" y="1241641"/>
                  <a:pt x="862736" y="1238726"/>
                </a:cubicBezTo>
                <a:lnTo>
                  <a:pt x="843791" y="1243098"/>
                </a:lnTo>
                <a:lnTo>
                  <a:pt x="816102" y="1243098"/>
                </a:lnTo>
                <a:cubicBezTo>
                  <a:pt x="808329" y="1243098"/>
                  <a:pt x="796671" y="1238240"/>
                  <a:pt x="781126" y="1228525"/>
                </a:cubicBezTo>
                <a:lnTo>
                  <a:pt x="781126" y="1231440"/>
                </a:lnTo>
                <a:lnTo>
                  <a:pt x="785498" y="1266415"/>
                </a:lnTo>
                <a:lnTo>
                  <a:pt x="781126" y="1288275"/>
                </a:lnTo>
                <a:lnTo>
                  <a:pt x="785498" y="1294105"/>
                </a:lnTo>
                <a:cubicBezTo>
                  <a:pt x="782583" y="1353369"/>
                  <a:pt x="776754" y="1383001"/>
                  <a:pt x="768010" y="1383001"/>
                </a:cubicBezTo>
                <a:lnTo>
                  <a:pt x="756352" y="1383001"/>
                </a:lnTo>
                <a:cubicBezTo>
                  <a:pt x="644623" y="1336367"/>
                  <a:pt x="588759" y="1261072"/>
                  <a:pt x="588759" y="1157116"/>
                </a:cubicBezTo>
                <a:cubicBezTo>
                  <a:pt x="592645" y="1134770"/>
                  <a:pt x="594588" y="1107567"/>
                  <a:pt x="594588" y="1075506"/>
                </a:cubicBezTo>
                <a:lnTo>
                  <a:pt x="598960" y="1075506"/>
                </a:lnTo>
                <a:lnTo>
                  <a:pt x="594588" y="1068219"/>
                </a:lnTo>
                <a:lnTo>
                  <a:pt x="594588" y="1060933"/>
                </a:lnTo>
                <a:cubicBezTo>
                  <a:pt x="594588" y="1055103"/>
                  <a:pt x="598475" y="1039073"/>
                  <a:pt x="606247" y="1012841"/>
                </a:cubicBezTo>
                <a:lnTo>
                  <a:pt x="601875" y="1005554"/>
                </a:lnTo>
                <a:cubicBezTo>
                  <a:pt x="607704" y="974465"/>
                  <a:pt x="614019" y="930745"/>
                  <a:pt x="620820" y="874395"/>
                </a:cubicBezTo>
                <a:lnTo>
                  <a:pt x="616448" y="874395"/>
                </a:lnTo>
                <a:cubicBezTo>
                  <a:pt x="574672" y="883139"/>
                  <a:pt x="547954" y="887511"/>
                  <a:pt x="536295" y="887511"/>
                </a:cubicBezTo>
                <a:lnTo>
                  <a:pt x="526094" y="887511"/>
                </a:lnTo>
                <a:cubicBezTo>
                  <a:pt x="505692" y="887511"/>
                  <a:pt x="479946" y="870994"/>
                  <a:pt x="448857" y="837962"/>
                </a:cubicBezTo>
                <a:lnTo>
                  <a:pt x="448857" y="849620"/>
                </a:lnTo>
                <a:cubicBezTo>
                  <a:pt x="448857" y="953576"/>
                  <a:pt x="432826" y="1103195"/>
                  <a:pt x="400764" y="1298476"/>
                </a:cubicBezTo>
                <a:cubicBezTo>
                  <a:pt x="392992" y="1303334"/>
                  <a:pt x="389106" y="1305763"/>
                  <a:pt x="389106" y="1305763"/>
                </a:cubicBezTo>
                <a:cubicBezTo>
                  <a:pt x="340528" y="1291190"/>
                  <a:pt x="297780" y="1259129"/>
                  <a:pt x="260861" y="1209580"/>
                </a:cubicBezTo>
                <a:lnTo>
                  <a:pt x="241916" y="1127969"/>
                </a:lnTo>
                <a:lnTo>
                  <a:pt x="246288" y="1127969"/>
                </a:lnTo>
                <a:cubicBezTo>
                  <a:pt x="243373" y="1123112"/>
                  <a:pt x="239487" y="1094937"/>
                  <a:pt x="234629" y="1043445"/>
                </a:cubicBezTo>
                <a:cubicBezTo>
                  <a:pt x="237544" y="1038587"/>
                  <a:pt x="239001" y="1033729"/>
                  <a:pt x="239001" y="1028871"/>
                </a:cubicBezTo>
                <a:lnTo>
                  <a:pt x="234629" y="1008469"/>
                </a:lnTo>
                <a:lnTo>
                  <a:pt x="239001" y="1008469"/>
                </a:lnTo>
                <a:cubicBezTo>
                  <a:pt x="239001" y="1006526"/>
                  <a:pt x="237544" y="1005554"/>
                  <a:pt x="234629" y="1005554"/>
                </a:cubicBezTo>
                <a:cubicBezTo>
                  <a:pt x="237544" y="980294"/>
                  <a:pt x="239001" y="961349"/>
                  <a:pt x="239001" y="948718"/>
                </a:cubicBezTo>
                <a:lnTo>
                  <a:pt x="239001" y="887511"/>
                </a:lnTo>
                <a:lnTo>
                  <a:pt x="241916" y="852535"/>
                </a:lnTo>
                <a:cubicBezTo>
                  <a:pt x="241916" y="850592"/>
                  <a:pt x="240944" y="849620"/>
                  <a:pt x="239001" y="849620"/>
                </a:cubicBezTo>
                <a:lnTo>
                  <a:pt x="241916" y="824846"/>
                </a:lnTo>
                <a:lnTo>
                  <a:pt x="241916" y="775297"/>
                </a:lnTo>
                <a:lnTo>
                  <a:pt x="246288" y="753437"/>
                </a:lnTo>
                <a:cubicBezTo>
                  <a:pt x="246288" y="751494"/>
                  <a:pt x="244831" y="750522"/>
                  <a:pt x="241916" y="750522"/>
                </a:cubicBezTo>
                <a:cubicBezTo>
                  <a:pt x="245802" y="678628"/>
                  <a:pt x="249688" y="636365"/>
                  <a:pt x="253575" y="623735"/>
                </a:cubicBezTo>
                <a:cubicBezTo>
                  <a:pt x="253575" y="620820"/>
                  <a:pt x="252117" y="619363"/>
                  <a:pt x="249203" y="619363"/>
                </a:cubicBezTo>
                <a:lnTo>
                  <a:pt x="256489" y="545039"/>
                </a:lnTo>
                <a:cubicBezTo>
                  <a:pt x="256489" y="543097"/>
                  <a:pt x="255518" y="542125"/>
                  <a:pt x="253575" y="542125"/>
                </a:cubicBezTo>
                <a:lnTo>
                  <a:pt x="260861" y="485289"/>
                </a:lnTo>
                <a:cubicBezTo>
                  <a:pt x="260861" y="483346"/>
                  <a:pt x="259404" y="482374"/>
                  <a:pt x="256489" y="482374"/>
                </a:cubicBezTo>
                <a:cubicBezTo>
                  <a:pt x="272034" y="313325"/>
                  <a:pt x="279806" y="213255"/>
                  <a:pt x="279806" y="182165"/>
                </a:cubicBezTo>
                <a:lnTo>
                  <a:pt x="279806" y="177794"/>
                </a:lnTo>
                <a:lnTo>
                  <a:pt x="276892" y="177794"/>
                </a:lnTo>
                <a:cubicBezTo>
                  <a:pt x="276892" y="179737"/>
                  <a:pt x="273977" y="186052"/>
                  <a:pt x="268148" y="196739"/>
                </a:cubicBezTo>
                <a:lnTo>
                  <a:pt x="260861" y="196739"/>
                </a:lnTo>
                <a:cubicBezTo>
                  <a:pt x="241430" y="126787"/>
                  <a:pt x="231714" y="82582"/>
                  <a:pt x="231714" y="64122"/>
                </a:cubicBezTo>
                <a:cubicBezTo>
                  <a:pt x="231714" y="35947"/>
                  <a:pt x="246774" y="14573"/>
                  <a:pt x="276892" y="0"/>
                </a:cubicBezTo>
                <a:close/>
              </a:path>
            </a:pathLst>
          </a:custGeom>
          <a:gradFill>
            <a:gsLst>
              <a:gs pos="1724">
                <a:srgbClr val="0063DE">
                  <a:alpha val="34000"/>
                </a:srgbClr>
              </a:gs>
              <a:gs pos="100000">
                <a:schemeClr val="accent1">
                  <a:lumMod val="75000"/>
                </a:schemeClr>
              </a:gs>
              <a:gs pos="43000">
                <a:srgbClr val="0063DE"/>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500" dirty="0">
              <a:gradFill>
                <a:gsLst>
                  <a:gs pos="1724">
                    <a:srgbClr val="0063DE">
                      <a:alpha val="34000"/>
                    </a:srgbClr>
                  </a:gs>
                  <a:gs pos="100000">
                    <a:schemeClr val="accent1">
                      <a:lumMod val="75000"/>
                    </a:schemeClr>
                  </a:gs>
                  <a:gs pos="43000">
                    <a:srgbClr val="0063DE"/>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029" name="文本框 1028">
            <a:extLst>
              <a:ext uri="{FF2B5EF4-FFF2-40B4-BE49-F238E27FC236}">
                <a16:creationId xmlns:a16="http://schemas.microsoft.com/office/drawing/2014/main" id="{DF98C2C0-722C-051F-6B56-DDA65E9241F0}"/>
              </a:ext>
            </a:extLst>
          </p:cNvPr>
          <p:cNvSpPr txBox="1"/>
          <p:nvPr/>
        </p:nvSpPr>
        <p:spPr>
          <a:xfrm>
            <a:off x="5175734" y="2492566"/>
            <a:ext cx="906046" cy="1006944"/>
          </a:xfrm>
          <a:custGeom>
            <a:avLst/>
            <a:gdLst/>
            <a:ahLst/>
            <a:cxnLst/>
            <a:rect l="l" t="t" r="r" b="b"/>
            <a:pathLst>
              <a:path w="906046" h="1006944">
                <a:moveTo>
                  <a:pt x="475955" y="656348"/>
                </a:moveTo>
                <a:lnTo>
                  <a:pt x="475955" y="683866"/>
                </a:lnTo>
                <a:cubicBezTo>
                  <a:pt x="475955" y="685904"/>
                  <a:pt x="474936" y="686923"/>
                  <a:pt x="472897" y="686923"/>
                </a:cubicBezTo>
                <a:cubicBezTo>
                  <a:pt x="472897" y="688282"/>
                  <a:pt x="473916" y="688962"/>
                  <a:pt x="475955" y="688962"/>
                </a:cubicBezTo>
                <a:lnTo>
                  <a:pt x="472897" y="714441"/>
                </a:lnTo>
                <a:lnTo>
                  <a:pt x="472897" y="719537"/>
                </a:lnTo>
                <a:cubicBezTo>
                  <a:pt x="481051" y="719537"/>
                  <a:pt x="502113" y="708666"/>
                  <a:pt x="536086" y="686923"/>
                </a:cubicBezTo>
                <a:lnTo>
                  <a:pt x="523856" y="663482"/>
                </a:lnTo>
                <a:lnTo>
                  <a:pt x="518760" y="666540"/>
                </a:lnTo>
                <a:cubicBezTo>
                  <a:pt x="503133" y="666540"/>
                  <a:pt x="488864" y="663143"/>
                  <a:pt x="475955" y="656348"/>
                </a:cubicBezTo>
                <a:close/>
                <a:moveTo>
                  <a:pt x="576853" y="651252"/>
                </a:moveTo>
                <a:cubicBezTo>
                  <a:pt x="554431" y="659406"/>
                  <a:pt x="540163" y="663482"/>
                  <a:pt x="534048" y="663482"/>
                </a:cubicBezTo>
                <a:cubicBezTo>
                  <a:pt x="534048" y="664162"/>
                  <a:pt x="538124" y="669258"/>
                  <a:pt x="546278" y="678770"/>
                </a:cubicBezTo>
                <a:cubicBezTo>
                  <a:pt x="557828" y="673334"/>
                  <a:pt x="568700" y="664162"/>
                  <a:pt x="578891" y="651252"/>
                </a:cubicBezTo>
                <a:close/>
                <a:moveTo>
                  <a:pt x="633927" y="630869"/>
                </a:moveTo>
                <a:cubicBezTo>
                  <a:pt x="623735" y="630869"/>
                  <a:pt x="604710" y="645137"/>
                  <a:pt x="576853" y="673674"/>
                </a:cubicBezTo>
                <a:cubicBezTo>
                  <a:pt x="572097" y="677071"/>
                  <a:pt x="568700" y="678770"/>
                  <a:pt x="566661" y="678770"/>
                </a:cubicBezTo>
                <a:lnTo>
                  <a:pt x="566661" y="681827"/>
                </a:lnTo>
                <a:lnTo>
                  <a:pt x="573795" y="681827"/>
                </a:lnTo>
                <a:cubicBezTo>
                  <a:pt x="580590" y="676392"/>
                  <a:pt x="590782" y="673674"/>
                  <a:pt x="604371" y="673674"/>
                </a:cubicBezTo>
                <a:cubicBezTo>
                  <a:pt x="611845" y="673674"/>
                  <a:pt x="620338" y="678090"/>
                  <a:pt x="629850" y="686923"/>
                </a:cubicBezTo>
                <a:lnTo>
                  <a:pt x="631889" y="686923"/>
                </a:lnTo>
                <a:lnTo>
                  <a:pt x="633927" y="635965"/>
                </a:lnTo>
                <a:close/>
                <a:moveTo>
                  <a:pt x="639023" y="536085"/>
                </a:moveTo>
                <a:cubicBezTo>
                  <a:pt x="585346" y="558507"/>
                  <a:pt x="554431" y="569718"/>
                  <a:pt x="546278" y="569718"/>
                </a:cubicBezTo>
                <a:cubicBezTo>
                  <a:pt x="534048" y="571077"/>
                  <a:pt x="523856" y="571757"/>
                  <a:pt x="515702" y="571757"/>
                </a:cubicBezTo>
                <a:cubicBezTo>
                  <a:pt x="507549" y="571757"/>
                  <a:pt x="498376" y="570058"/>
                  <a:pt x="488185" y="566661"/>
                </a:cubicBezTo>
                <a:cubicBezTo>
                  <a:pt x="484108" y="576173"/>
                  <a:pt x="480711" y="590781"/>
                  <a:pt x="477993" y="610485"/>
                </a:cubicBezTo>
                <a:cubicBezTo>
                  <a:pt x="539143" y="579910"/>
                  <a:pt x="576174" y="564622"/>
                  <a:pt x="589084" y="564622"/>
                </a:cubicBezTo>
                <a:cubicBezTo>
                  <a:pt x="599275" y="568020"/>
                  <a:pt x="615242" y="580589"/>
                  <a:pt x="636984" y="602332"/>
                </a:cubicBezTo>
                <a:lnTo>
                  <a:pt x="639023" y="559526"/>
                </a:lnTo>
                <a:close/>
                <a:moveTo>
                  <a:pt x="611505" y="452513"/>
                </a:moveTo>
                <a:cubicBezTo>
                  <a:pt x="561226" y="452513"/>
                  <a:pt x="526913" y="471877"/>
                  <a:pt x="508568" y="510606"/>
                </a:cubicBezTo>
                <a:lnTo>
                  <a:pt x="571757" y="472897"/>
                </a:lnTo>
                <a:cubicBezTo>
                  <a:pt x="575834" y="471538"/>
                  <a:pt x="579910" y="470858"/>
                  <a:pt x="583987" y="470858"/>
                </a:cubicBezTo>
                <a:cubicBezTo>
                  <a:pt x="600973" y="470858"/>
                  <a:pt x="620338" y="481729"/>
                  <a:pt x="642080" y="503472"/>
                </a:cubicBezTo>
                <a:lnTo>
                  <a:pt x="642080" y="488184"/>
                </a:lnTo>
                <a:lnTo>
                  <a:pt x="639023" y="472897"/>
                </a:lnTo>
                <a:lnTo>
                  <a:pt x="642080" y="467801"/>
                </a:lnTo>
                <a:cubicBezTo>
                  <a:pt x="640042" y="464404"/>
                  <a:pt x="639023" y="461006"/>
                  <a:pt x="639023" y="457609"/>
                </a:cubicBezTo>
                <a:cubicBezTo>
                  <a:pt x="641061" y="457609"/>
                  <a:pt x="642080" y="456930"/>
                  <a:pt x="642080" y="455571"/>
                </a:cubicBezTo>
                <a:lnTo>
                  <a:pt x="629850" y="452513"/>
                </a:lnTo>
                <a:close/>
                <a:moveTo>
                  <a:pt x="161029" y="427034"/>
                </a:moveTo>
                <a:cubicBezTo>
                  <a:pt x="195002" y="435187"/>
                  <a:pt x="227616" y="464064"/>
                  <a:pt x="258870" y="513664"/>
                </a:cubicBezTo>
                <a:cubicBezTo>
                  <a:pt x="262268" y="521817"/>
                  <a:pt x="263966" y="527592"/>
                  <a:pt x="263966" y="530990"/>
                </a:cubicBezTo>
                <a:cubicBezTo>
                  <a:pt x="239506" y="573795"/>
                  <a:pt x="226257" y="598595"/>
                  <a:pt x="224218" y="605389"/>
                </a:cubicBezTo>
                <a:cubicBezTo>
                  <a:pt x="212668" y="628491"/>
                  <a:pt x="206892" y="650573"/>
                  <a:pt x="206892" y="671636"/>
                </a:cubicBezTo>
                <a:lnTo>
                  <a:pt x="206892" y="688962"/>
                </a:lnTo>
                <a:cubicBezTo>
                  <a:pt x="255134" y="731767"/>
                  <a:pt x="279254" y="764041"/>
                  <a:pt x="279254" y="785783"/>
                </a:cubicBezTo>
                <a:lnTo>
                  <a:pt x="279254" y="801071"/>
                </a:lnTo>
                <a:lnTo>
                  <a:pt x="267024" y="821454"/>
                </a:lnTo>
                <a:lnTo>
                  <a:pt x="267024" y="823493"/>
                </a:lnTo>
                <a:lnTo>
                  <a:pt x="269062" y="823493"/>
                </a:lnTo>
                <a:cubicBezTo>
                  <a:pt x="271780" y="823493"/>
                  <a:pt x="275177" y="822813"/>
                  <a:pt x="279254" y="821454"/>
                </a:cubicBezTo>
                <a:lnTo>
                  <a:pt x="287407" y="823493"/>
                </a:lnTo>
                <a:lnTo>
                  <a:pt x="301676" y="821454"/>
                </a:lnTo>
                <a:lnTo>
                  <a:pt x="301676" y="823493"/>
                </a:lnTo>
                <a:cubicBezTo>
                  <a:pt x="303714" y="823493"/>
                  <a:pt x="304734" y="822813"/>
                  <a:pt x="304734" y="821454"/>
                </a:cubicBezTo>
                <a:cubicBezTo>
                  <a:pt x="361807" y="824852"/>
                  <a:pt x="402914" y="829948"/>
                  <a:pt x="428053" y="836742"/>
                </a:cubicBezTo>
                <a:lnTo>
                  <a:pt x="433149" y="833685"/>
                </a:lnTo>
                <a:lnTo>
                  <a:pt x="438245" y="833685"/>
                </a:lnTo>
                <a:cubicBezTo>
                  <a:pt x="493961" y="847274"/>
                  <a:pt x="536765" y="855767"/>
                  <a:pt x="566661" y="859164"/>
                </a:cubicBezTo>
                <a:lnTo>
                  <a:pt x="578891" y="859164"/>
                </a:lnTo>
                <a:cubicBezTo>
                  <a:pt x="582968" y="859164"/>
                  <a:pt x="589762" y="858484"/>
                  <a:pt x="599275" y="857126"/>
                </a:cubicBezTo>
                <a:cubicBezTo>
                  <a:pt x="608787" y="859164"/>
                  <a:pt x="647176" y="861542"/>
                  <a:pt x="714441" y="864260"/>
                </a:cubicBezTo>
                <a:cubicBezTo>
                  <a:pt x="783066" y="864260"/>
                  <a:pt x="846255" y="847613"/>
                  <a:pt x="904009" y="814320"/>
                </a:cubicBezTo>
                <a:lnTo>
                  <a:pt x="906046" y="814320"/>
                </a:lnTo>
                <a:cubicBezTo>
                  <a:pt x="906046" y="830627"/>
                  <a:pt x="894496" y="849991"/>
                  <a:pt x="871394" y="872413"/>
                </a:cubicBezTo>
                <a:cubicBezTo>
                  <a:pt x="808206" y="943755"/>
                  <a:pt x="763702" y="983503"/>
                  <a:pt x="737882" y="991657"/>
                </a:cubicBezTo>
                <a:cubicBezTo>
                  <a:pt x="724973" y="1001848"/>
                  <a:pt x="714782" y="1006944"/>
                  <a:pt x="707307" y="1006944"/>
                </a:cubicBezTo>
                <a:lnTo>
                  <a:pt x="705269" y="1006944"/>
                </a:lnTo>
                <a:cubicBezTo>
                  <a:pt x="663822" y="1006944"/>
                  <a:pt x="625094" y="997772"/>
                  <a:pt x="589084" y="979427"/>
                </a:cubicBezTo>
                <a:cubicBezTo>
                  <a:pt x="448437" y="914879"/>
                  <a:pt x="303374" y="882605"/>
                  <a:pt x="153896" y="882605"/>
                </a:cubicBezTo>
                <a:lnTo>
                  <a:pt x="73380" y="884643"/>
                </a:lnTo>
                <a:lnTo>
                  <a:pt x="70323" y="889739"/>
                </a:lnTo>
                <a:lnTo>
                  <a:pt x="92745" y="894835"/>
                </a:lnTo>
                <a:lnTo>
                  <a:pt x="92745" y="899931"/>
                </a:lnTo>
                <a:cubicBezTo>
                  <a:pt x="83912" y="901969"/>
                  <a:pt x="77457" y="902988"/>
                  <a:pt x="73380" y="902988"/>
                </a:cubicBezTo>
                <a:cubicBezTo>
                  <a:pt x="42126" y="902988"/>
                  <a:pt x="21063" y="893476"/>
                  <a:pt x="10192" y="874452"/>
                </a:cubicBezTo>
                <a:lnTo>
                  <a:pt x="10192" y="869356"/>
                </a:lnTo>
                <a:cubicBezTo>
                  <a:pt x="10192" y="860523"/>
                  <a:pt x="39408" y="851350"/>
                  <a:pt x="97841" y="841838"/>
                </a:cubicBezTo>
                <a:cubicBezTo>
                  <a:pt x="97841" y="839800"/>
                  <a:pt x="98860" y="838781"/>
                  <a:pt x="100898" y="838781"/>
                </a:cubicBezTo>
                <a:lnTo>
                  <a:pt x="102937" y="838781"/>
                </a:lnTo>
                <a:cubicBezTo>
                  <a:pt x="104975" y="838781"/>
                  <a:pt x="105994" y="839800"/>
                  <a:pt x="105994" y="841838"/>
                </a:cubicBezTo>
                <a:cubicBezTo>
                  <a:pt x="116865" y="834364"/>
                  <a:pt x="134532" y="826550"/>
                  <a:pt x="158991" y="818397"/>
                </a:cubicBezTo>
                <a:cubicBezTo>
                  <a:pt x="185490" y="802090"/>
                  <a:pt x="198739" y="770836"/>
                  <a:pt x="198739" y="724633"/>
                </a:cubicBezTo>
                <a:lnTo>
                  <a:pt x="198739" y="722594"/>
                </a:lnTo>
                <a:cubicBezTo>
                  <a:pt x="162049" y="685225"/>
                  <a:pt x="143704" y="656348"/>
                  <a:pt x="143704" y="635965"/>
                </a:cubicBezTo>
                <a:lnTo>
                  <a:pt x="143704" y="622715"/>
                </a:lnTo>
                <a:cubicBezTo>
                  <a:pt x="143704" y="612524"/>
                  <a:pt x="147781" y="589762"/>
                  <a:pt x="155934" y="554431"/>
                </a:cubicBezTo>
                <a:cubicBezTo>
                  <a:pt x="130794" y="578211"/>
                  <a:pt x="109731" y="590102"/>
                  <a:pt x="92745" y="590102"/>
                </a:cubicBezTo>
                <a:lnTo>
                  <a:pt x="90706" y="590102"/>
                </a:lnTo>
                <a:cubicBezTo>
                  <a:pt x="56734" y="590102"/>
                  <a:pt x="26498" y="571417"/>
                  <a:pt x="0" y="534047"/>
                </a:cubicBezTo>
                <a:lnTo>
                  <a:pt x="0" y="528951"/>
                </a:lnTo>
                <a:cubicBezTo>
                  <a:pt x="0" y="526233"/>
                  <a:pt x="2378" y="523516"/>
                  <a:pt x="7134" y="520798"/>
                </a:cubicBezTo>
                <a:lnTo>
                  <a:pt x="22422" y="520798"/>
                </a:lnTo>
                <a:lnTo>
                  <a:pt x="22422" y="523855"/>
                </a:lnTo>
                <a:cubicBezTo>
                  <a:pt x="22422" y="525214"/>
                  <a:pt x="21742" y="525894"/>
                  <a:pt x="20383" y="525894"/>
                </a:cubicBezTo>
                <a:cubicBezTo>
                  <a:pt x="21742" y="529971"/>
                  <a:pt x="22422" y="534387"/>
                  <a:pt x="22422" y="539143"/>
                </a:cubicBezTo>
                <a:lnTo>
                  <a:pt x="32613" y="539143"/>
                </a:lnTo>
                <a:cubicBezTo>
                  <a:pt x="51638" y="539143"/>
                  <a:pt x="72701" y="521477"/>
                  <a:pt x="95802" y="486146"/>
                </a:cubicBezTo>
                <a:cubicBezTo>
                  <a:pt x="130454" y="446738"/>
                  <a:pt x="152197" y="427034"/>
                  <a:pt x="161029" y="427034"/>
                </a:cubicBezTo>
                <a:close/>
                <a:moveTo>
                  <a:pt x="183451" y="228295"/>
                </a:moveTo>
                <a:cubicBezTo>
                  <a:pt x="211309" y="241204"/>
                  <a:pt x="240865" y="270081"/>
                  <a:pt x="272120" y="314924"/>
                </a:cubicBezTo>
                <a:cubicBezTo>
                  <a:pt x="276876" y="326475"/>
                  <a:pt x="279254" y="334289"/>
                  <a:pt x="279254" y="338366"/>
                </a:cubicBezTo>
                <a:cubicBezTo>
                  <a:pt x="279254" y="343801"/>
                  <a:pt x="267703" y="347878"/>
                  <a:pt x="244602" y="350596"/>
                </a:cubicBezTo>
                <a:cubicBezTo>
                  <a:pt x="228975" y="357390"/>
                  <a:pt x="198739" y="382190"/>
                  <a:pt x="153896" y="424995"/>
                </a:cubicBezTo>
                <a:cubicBezTo>
                  <a:pt x="144383" y="431110"/>
                  <a:pt x="129095" y="438584"/>
                  <a:pt x="108032" y="447417"/>
                </a:cubicBezTo>
                <a:lnTo>
                  <a:pt x="108032" y="445379"/>
                </a:lnTo>
                <a:cubicBezTo>
                  <a:pt x="108032" y="442661"/>
                  <a:pt x="127397" y="412765"/>
                  <a:pt x="166126" y="355691"/>
                </a:cubicBezTo>
                <a:cubicBezTo>
                  <a:pt x="102937" y="342102"/>
                  <a:pt x="61830" y="323418"/>
                  <a:pt x="42805" y="299637"/>
                </a:cubicBezTo>
                <a:cubicBezTo>
                  <a:pt x="29216" y="286048"/>
                  <a:pt x="22422" y="275177"/>
                  <a:pt x="22422" y="267023"/>
                </a:cubicBezTo>
                <a:lnTo>
                  <a:pt x="22422" y="263966"/>
                </a:lnTo>
                <a:cubicBezTo>
                  <a:pt x="24460" y="259210"/>
                  <a:pt x="29556" y="256832"/>
                  <a:pt x="37709" y="256832"/>
                </a:cubicBezTo>
                <a:cubicBezTo>
                  <a:pt x="37709" y="264985"/>
                  <a:pt x="41786" y="270760"/>
                  <a:pt x="49939" y="274157"/>
                </a:cubicBezTo>
                <a:cubicBezTo>
                  <a:pt x="68285" y="268722"/>
                  <a:pt x="96822" y="256832"/>
                  <a:pt x="135551" y="238486"/>
                </a:cubicBezTo>
                <a:cubicBezTo>
                  <a:pt x="153896" y="231692"/>
                  <a:pt x="169862" y="228295"/>
                  <a:pt x="183451" y="228295"/>
                </a:cubicBezTo>
                <a:close/>
                <a:moveTo>
                  <a:pt x="621697" y="223199"/>
                </a:moveTo>
                <a:lnTo>
                  <a:pt x="621697" y="226256"/>
                </a:lnTo>
                <a:lnTo>
                  <a:pt x="626793" y="226256"/>
                </a:lnTo>
                <a:lnTo>
                  <a:pt x="626793" y="223199"/>
                </a:lnTo>
                <a:close/>
                <a:moveTo>
                  <a:pt x="624754" y="0"/>
                </a:moveTo>
                <a:lnTo>
                  <a:pt x="629850" y="0"/>
                </a:lnTo>
                <a:cubicBezTo>
                  <a:pt x="661105" y="0"/>
                  <a:pt x="705269" y="44164"/>
                  <a:pt x="762343" y="132492"/>
                </a:cubicBezTo>
                <a:cubicBezTo>
                  <a:pt x="765740" y="144722"/>
                  <a:pt x="767439" y="152196"/>
                  <a:pt x="767439" y="154914"/>
                </a:cubicBezTo>
                <a:cubicBezTo>
                  <a:pt x="767439" y="163747"/>
                  <a:pt x="756567" y="169862"/>
                  <a:pt x="734825" y="173259"/>
                </a:cubicBezTo>
                <a:cubicBezTo>
                  <a:pt x="733466" y="173259"/>
                  <a:pt x="732787" y="172240"/>
                  <a:pt x="732787" y="170202"/>
                </a:cubicBezTo>
                <a:cubicBezTo>
                  <a:pt x="685905" y="187867"/>
                  <a:pt x="652272" y="204854"/>
                  <a:pt x="631889" y="221161"/>
                </a:cubicBezTo>
                <a:lnTo>
                  <a:pt x="633927" y="221161"/>
                </a:lnTo>
                <a:cubicBezTo>
                  <a:pt x="653631" y="215725"/>
                  <a:pt x="664842" y="213007"/>
                  <a:pt x="667559" y="213007"/>
                </a:cubicBezTo>
                <a:lnTo>
                  <a:pt x="679790" y="213007"/>
                </a:lnTo>
                <a:cubicBezTo>
                  <a:pt x="712403" y="213007"/>
                  <a:pt x="743318" y="237807"/>
                  <a:pt x="772534" y="287407"/>
                </a:cubicBezTo>
                <a:cubicBezTo>
                  <a:pt x="774573" y="290125"/>
                  <a:pt x="775592" y="293522"/>
                  <a:pt x="775592" y="297599"/>
                </a:cubicBezTo>
                <a:lnTo>
                  <a:pt x="767439" y="302694"/>
                </a:lnTo>
                <a:lnTo>
                  <a:pt x="739921" y="302694"/>
                </a:lnTo>
                <a:cubicBezTo>
                  <a:pt x="647516" y="323078"/>
                  <a:pt x="568700" y="362146"/>
                  <a:pt x="503472" y="419900"/>
                </a:cubicBezTo>
                <a:cubicBezTo>
                  <a:pt x="491242" y="432809"/>
                  <a:pt x="483768" y="450475"/>
                  <a:pt x="481051" y="472897"/>
                </a:cubicBezTo>
                <a:cubicBezTo>
                  <a:pt x="481051" y="474935"/>
                  <a:pt x="481730" y="475954"/>
                  <a:pt x="483089" y="475954"/>
                </a:cubicBezTo>
                <a:lnTo>
                  <a:pt x="481051" y="488184"/>
                </a:lnTo>
                <a:lnTo>
                  <a:pt x="481051" y="520798"/>
                </a:lnTo>
                <a:lnTo>
                  <a:pt x="483089" y="520798"/>
                </a:lnTo>
                <a:cubicBezTo>
                  <a:pt x="485807" y="518760"/>
                  <a:pt x="495998" y="497697"/>
                  <a:pt x="513664" y="457609"/>
                </a:cubicBezTo>
                <a:cubicBezTo>
                  <a:pt x="529971" y="433149"/>
                  <a:pt x="559187" y="402574"/>
                  <a:pt x="601314" y="365883"/>
                </a:cubicBezTo>
                <a:lnTo>
                  <a:pt x="604371" y="365883"/>
                </a:lnTo>
                <a:cubicBezTo>
                  <a:pt x="632908" y="365883"/>
                  <a:pt x="671296" y="391363"/>
                  <a:pt x="719537" y="442322"/>
                </a:cubicBezTo>
                <a:cubicBezTo>
                  <a:pt x="729729" y="453872"/>
                  <a:pt x="734825" y="465083"/>
                  <a:pt x="734825" y="475954"/>
                </a:cubicBezTo>
                <a:lnTo>
                  <a:pt x="734825" y="615581"/>
                </a:lnTo>
                <a:lnTo>
                  <a:pt x="737882" y="630869"/>
                </a:lnTo>
                <a:cubicBezTo>
                  <a:pt x="737882" y="632228"/>
                  <a:pt x="736863" y="632907"/>
                  <a:pt x="734825" y="632907"/>
                </a:cubicBezTo>
                <a:lnTo>
                  <a:pt x="737882" y="646156"/>
                </a:lnTo>
                <a:lnTo>
                  <a:pt x="737882" y="688962"/>
                </a:lnTo>
                <a:cubicBezTo>
                  <a:pt x="737882" y="691679"/>
                  <a:pt x="738562" y="695077"/>
                  <a:pt x="739921" y="699154"/>
                </a:cubicBezTo>
                <a:lnTo>
                  <a:pt x="737882" y="704249"/>
                </a:lnTo>
                <a:lnTo>
                  <a:pt x="739921" y="739920"/>
                </a:lnTo>
                <a:cubicBezTo>
                  <a:pt x="739921" y="768457"/>
                  <a:pt x="724973" y="799712"/>
                  <a:pt x="695077" y="833685"/>
                </a:cubicBezTo>
                <a:lnTo>
                  <a:pt x="686924" y="833685"/>
                </a:lnTo>
                <a:cubicBezTo>
                  <a:pt x="660425" y="829608"/>
                  <a:pt x="627812" y="803449"/>
                  <a:pt x="589084" y="755208"/>
                </a:cubicBezTo>
                <a:cubicBezTo>
                  <a:pt x="578891" y="755208"/>
                  <a:pt x="534387" y="765400"/>
                  <a:pt x="455572" y="785783"/>
                </a:cubicBezTo>
                <a:cubicBezTo>
                  <a:pt x="386947" y="741619"/>
                  <a:pt x="352634" y="705269"/>
                  <a:pt x="352634" y="676732"/>
                </a:cubicBezTo>
                <a:cubicBezTo>
                  <a:pt x="352634" y="652271"/>
                  <a:pt x="381171" y="568359"/>
                  <a:pt x="438245" y="424995"/>
                </a:cubicBezTo>
                <a:cubicBezTo>
                  <a:pt x="443001" y="414124"/>
                  <a:pt x="487505" y="389324"/>
                  <a:pt x="571757" y="350596"/>
                </a:cubicBezTo>
                <a:cubicBezTo>
                  <a:pt x="571757" y="346519"/>
                  <a:pt x="575834" y="344141"/>
                  <a:pt x="583987" y="343461"/>
                </a:cubicBezTo>
                <a:lnTo>
                  <a:pt x="583987" y="340404"/>
                </a:lnTo>
                <a:lnTo>
                  <a:pt x="576853" y="340404"/>
                </a:lnTo>
                <a:cubicBezTo>
                  <a:pt x="423977" y="386606"/>
                  <a:pt x="344821" y="409708"/>
                  <a:pt x="339385" y="409708"/>
                </a:cubicBezTo>
                <a:lnTo>
                  <a:pt x="330213" y="409708"/>
                </a:lnTo>
                <a:cubicBezTo>
                  <a:pt x="308470" y="409708"/>
                  <a:pt x="292504" y="395100"/>
                  <a:pt x="282311" y="365883"/>
                </a:cubicBezTo>
                <a:lnTo>
                  <a:pt x="282311" y="360788"/>
                </a:lnTo>
                <a:cubicBezTo>
                  <a:pt x="415484" y="313226"/>
                  <a:pt x="501774" y="269062"/>
                  <a:pt x="541182" y="228295"/>
                </a:cubicBezTo>
                <a:cubicBezTo>
                  <a:pt x="600294" y="171221"/>
                  <a:pt x="629850" y="121281"/>
                  <a:pt x="629850" y="78476"/>
                </a:cubicBezTo>
                <a:cubicBezTo>
                  <a:pt x="601993" y="78476"/>
                  <a:pt x="559187" y="117544"/>
                  <a:pt x="501434" y="195681"/>
                </a:cubicBezTo>
                <a:lnTo>
                  <a:pt x="503472" y="200777"/>
                </a:lnTo>
                <a:cubicBezTo>
                  <a:pt x="503472" y="230673"/>
                  <a:pt x="487505" y="256832"/>
                  <a:pt x="455572" y="279253"/>
                </a:cubicBezTo>
                <a:cubicBezTo>
                  <a:pt x="435867" y="279253"/>
                  <a:pt x="409029" y="252075"/>
                  <a:pt x="375056" y="197719"/>
                </a:cubicBezTo>
                <a:lnTo>
                  <a:pt x="373018" y="185489"/>
                </a:lnTo>
                <a:lnTo>
                  <a:pt x="373018" y="178355"/>
                </a:lnTo>
                <a:cubicBezTo>
                  <a:pt x="374377" y="171561"/>
                  <a:pt x="386947" y="151856"/>
                  <a:pt x="410727" y="119243"/>
                </a:cubicBezTo>
                <a:cubicBezTo>
                  <a:pt x="410727" y="117205"/>
                  <a:pt x="412426" y="112109"/>
                  <a:pt x="415823" y="103955"/>
                </a:cubicBezTo>
                <a:cubicBezTo>
                  <a:pt x="413105" y="99199"/>
                  <a:pt x="410388" y="88328"/>
                  <a:pt x="407670" y="71342"/>
                </a:cubicBezTo>
                <a:cubicBezTo>
                  <a:pt x="411067" y="69303"/>
                  <a:pt x="413785" y="68284"/>
                  <a:pt x="415823" y="68284"/>
                </a:cubicBezTo>
                <a:cubicBezTo>
                  <a:pt x="445719" y="90706"/>
                  <a:pt x="469840" y="118903"/>
                  <a:pt x="488185" y="152876"/>
                </a:cubicBezTo>
                <a:cubicBezTo>
                  <a:pt x="547297" y="113467"/>
                  <a:pt x="587724" y="69303"/>
                  <a:pt x="609467" y="20383"/>
                </a:cubicBezTo>
                <a:cubicBezTo>
                  <a:pt x="613544" y="8832"/>
                  <a:pt x="618639" y="2038"/>
                  <a:pt x="624754" y="0"/>
                </a:cubicBezTo>
                <a:close/>
              </a:path>
            </a:pathLst>
          </a:custGeom>
          <a:gradFill>
            <a:gsLst>
              <a:gs pos="1724">
                <a:srgbClr val="0063DE">
                  <a:alpha val="34000"/>
                </a:srgbClr>
              </a:gs>
              <a:gs pos="100000">
                <a:schemeClr val="accent1">
                  <a:lumMod val="75000"/>
                </a:schemeClr>
              </a:gs>
              <a:gs pos="43000">
                <a:srgbClr val="0063DE"/>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gradFill>
                <a:gsLst>
                  <a:gs pos="1724">
                    <a:srgbClr val="0063DE">
                      <a:alpha val="34000"/>
                    </a:srgbClr>
                  </a:gs>
                  <a:gs pos="100000">
                    <a:schemeClr val="accent1">
                      <a:lumMod val="75000"/>
                    </a:schemeClr>
                  </a:gs>
                  <a:gs pos="43000">
                    <a:srgbClr val="0063DE"/>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031" name="文本框 1030">
            <a:extLst>
              <a:ext uri="{FF2B5EF4-FFF2-40B4-BE49-F238E27FC236}">
                <a16:creationId xmlns:a16="http://schemas.microsoft.com/office/drawing/2014/main" id="{31DFECF1-8EF3-952E-6001-33E4AA8A70A0}"/>
              </a:ext>
            </a:extLst>
          </p:cNvPr>
          <p:cNvSpPr txBox="1"/>
          <p:nvPr/>
        </p:nvSpPr>
        <p:spPr>
          <a:xfrm>
            <a:off x="6280429" y="2141065"/>
            <a:ext cx="1425263" cy="1247470"/>
          </a:xfrm>
          <a:custGeom>
            <a:avLst/>
            <a:gdLst/>
            <a:ahLst/>
            <a:cxnLst/>
            <a:rect l="l" t="t" r="r" b="b"/>
            <a:pathLst>
              <a:path w="1425263" h="1247470">
                <a:moveTo>
                  <a:pt x="517350" y="785498"/>
                </a:moveTo>
                <a:lnTo>
                  <a:pt x="524637" y="785498"/>
                </a:lnTo>
                <a:lnTo>
                  <a:pt x="524637" y="788413"/>
                </a:lnTo>
                <a:lnTo>
                  <a:pt x="517350" y="788413"/>
                </a:lnTo>
                <a:close/>
                <a:moveTo>
                  <a:pt x="633936" y="756352"/>
                </a:moveTo>
                <a:lnTo>
                  <a:pt x="633936" y="795699"/>
                </a:lnTo>
                <a:cubicBezTo>
                  <a:pt x="633936" y="889940"/>
                  <a:pt x="568842" y="991952"/>
                  <a:pt x="438654" y="1101738"/>
                </a:cubicBezTo>
                <a:lnTo>
                  <a:pt x="445941" y="1101738"/>
                </a:lnTo>
                <a:cubicBezTo>
                  <a:pt x="495490" y="1101738"/>
                  <a:pt x="554269" y="1071620"/>
                  <a:pt x="622277" y="1011384"/>
                </a:cubicBezTo>
                <a:cubicBezTo>
                  <a:pt x="675713" y="953090"/>
                  <a:pt x="714089" y="897226"/>
                  <a:pt x="737406" y="843791"/>
                </a:cubicBezTo>
                <a:cubicBezTo>
                  <a:pt x="740321" y="843791"/>
                  <a:pt x="741778" y="842334"/>
                  <a:pt x="741778" y="839419"/>
                </a:cubicBezTo>
                <a:cubicBezTo>
                  <a:pt x="741778" y="820960"/>
                  <a:pt x="705831" y="793271"/>
                  <a:pt x="633936" y="756352"/>
                </a:cubicBezTo>
                <a:close/>
                <a:moveTo>
                  <a:pt x="582930" y="746150"/>
                </a:moveTo>
                <a:cubicBezTo>
                  <a:pt x="535324" y="752951"/>
                  <a:pt x="511521" y="762181"/>
                  <a:pt x="511521" y="773839"/>
                </a:cubicBezTo>
                <a:lnTo>
                  <a:pt x="514435" y="781126"/>
                </a:lnTo>
                <a:lnTo>
                  <a:pt x="511521" y="781126"/>
                </a:lnTo>
                <a:lnTo>
                  <a:pt x="499862" y="778211"/>
                </a:lnTo>
                <a:cubicBezTo>
                  <a:pt x="499862" y="781126"/>
                  <a:pt x="480917" y="798128"/>
                  <a:pt x="443026" y="829218"/>
                </a:cubicBezTo>
                <a:lnTo>
                  <a:pt x="443026" y="851078"/>
                </a:lnTo>
                <a:lnTo>
                  <a:pt x="424081" y="941432"/>
                </a:lnTo>
                <a:cubicBezTo>
                  <a:pt x="532895" y="859822"/>
                  <a:pt x="597989" y="805415"/>
                  <a:pt x="619363" y="778211"/>
                </a:cubicBezTo>
                <a:lnTo>
                  <a:pt x="622277" y="756352"/>
                </a:lnTo>
                <a:lnTo>
                  <a:pt x="622277" y="753437"/>
                </a:lnTo>
                <a:close/>
                <a:moveTo>
                  <a:pt x="421166" y="432825"/>
                </a:moveTo>
                <a:cubicBezTo>
                  <a:pt x="421166" y="436712"/>
                  <a:pt x="387648" y="469259"/>
                  <a:pt x="320611" y="530466"/>
                </a:cubicBezTo>
                <a:cubicBezTo>
                  <a:pt x="342957" y="554755"/>
                  <a:pt x="372589" y="590217"/>
                  <a:pt x="409508" y="636851"/>
                </a:cubicBezTo>
                <a:lnTo>
                  <a:pt x="478002" y="636851"/>
                </a:lnTo>
                <a:cubicBezTo>
                  <a:pt x="512978" y="646566"/>
                  <a:pt x="538238" y="665998"/>
                  <a:pt x="553783" y="695144"/>
                </a:cubicBezTo>
                <a:cubicBezTo>
                  <a:pt x="571271" y="690286"/>
                  <a:pt x="585844" y="687857"/>
                  <a:pt x="597503" y="687857"/>
                </a:cubicBezTo>
                <a:lnTo>
                  <a:pt x="597503" y="690772"/>
                </a:lnTo>
                <a:cubicBezTo>
                  <a:pt x="599446" y="690772"/>
                  <a:pt x="600417" y="689801"/>
                  <a:pt x="600417" y="687857"/>
                </a:cubicBezTo>
                <a:cubicBezTo>
                  <a:pt x="633450" y="689801"/>
                  <a:pt x="691257" y="715061"/>
                  <a:pt x="773839" y="763638"/>
                </a:cubicBezTo>
                <a:lnTo>
                  <a:pt x="773839" y="759266"/>
                </a:lnTo>
                <a:cubicBezTo>
                  <a:pt x="809786" y="657253"/>
                  <a:pt x="833589" y="570300"/>
                  <a:pt x="845248" y="498405"/>
                </a:cubicBezTo>
                <a:lnTo>
                  <a:pt x="842333" y="498405"/>
                </a:lnTo>
                <a:cubicBezTo>
                  <a:pt x="797642" y="522694"/>
                  <a:pt x="757809" y="554269"/>
                  <a:pt x="722833" y="593131"/>
                </a:cubicBezTo>
                <a:lnTo>
                  <a:pt x="712631" y="593131"/>
                </a:lnTo>
                <a:cubicBezTo>
                  <a:pt x="691257" y="593131"/>
                  <a:pt x="660168" y="566414"/>
                  <a:pt x="619363" y="512978"/>
                </a:cubicBezTo>
                <a:cubicBezTo>
                  <a:pt x="624220" y="542125"/>
                  <a:pt x="626649" y="569814"/>
                  <a:pt x="626649" y="596046"/>
                </a:cubicBezTo>
                <a:lnTo>
                  <a:pt x="626649" y="603332"/>
                </a:lnTo>
                <a:cubicBezTo>
                  <a:pt x="626649" y="606247"/>
                  <a:pt x="622763" y="610133"/>
                  <a:pt x="614991" y="614991"/>
                </a:cubicBezTo>
                <a:cubicBezTo>
                  <a:pt x="577100" y="614991"/>
                  <a:pt x="522208" y="569814"/>
                  <a:pt x="450313" y="479460"/>
                </a:cubicBezTo>
                <a:close/>
                <a:moveTo>
                  <a:pt x="352672" y="0"/>
                </a:moveTo>
                <a:lnTo>
                  <a:pt x="362873" y="0"/>
                </a:lnTo>
                <a:cubicBezTo>
                  <a:pt x="403679" y="0"/>
                  <a:pt x="453228" y="42263"/>
                  <a:pt x="511521" y="126787"/>
                </a:cubicBezTo>
                <a:lnTo>
                  <a:pt x="511521" y="145732"/>
                </a:lnTo>
                <a:cubicBezTo>
                  <a:pt x="443512" y="210826"/>
                  <a:pt x="365302" y="301666"/>
                  <a:pt x="276891" y="418252"/>
                </a:cubicBezTo>
                <a:lnTo>
                  <a:pt x="279806" y="418252"/>
                </a:lnTo>
                <a:cubicBezTo>
                  <a:pt x="286607" y="411451"/>
                  <a:pt x="334699" y="387163"/>
                  <a:pt x="424081" y="345386"/>
                </a:cubicBezTo>
                <a:cubicBezTo>
                  <a:pt x="424081" y="330813"/>
                  <a:pt x="425538" y="323526"/>
                  <a:pt x="428453" y="323526"/>
                </a:cubicBezTo>
                <a:cubicBezTo>
                  <a:pt x="423595" y="294380"/>
                  <a:pt x="421166" y="271548"/>
                  <a:pt x="421166" y="255032"/>
                </a:cubicBezTo>
                <a:lnTo>
                  <a:pt x="428453" y="250660"/>
                </a:lnTo>
                <a:cubicBezTo>
                  <a:pt x="461486" y="250660"/>
                  <a:pt x="510549" y="299237"/>
                  <a:pt x="575643" y="396393"/>
                </a:cubicBezTo>
                <a:cubicBezTo>
                  <a:pt x="597017" y="438169"/>
                  <a:pt x="607704" y="469745"/>
                  <a:pt x="607704" y="491119"/>
                </a:cubicBezTo>
                <a:lnTo>
                  <a:pt x="612076" y="491119"/>
                </a:lnTo>
                <a:cubicBezTo>
                  <a:pt x="612076" y="478488"/>
                  <a:pt x="646566" y="400764"/>
                  <a:pt x="715546" y="257946"/>
                </a:cubicBezTo>
                <a:cubicBezTo>
                  <a:pt x="749550" y="195767"/>
                  <a:pt x="766552" y="138932"/>
                  <a:pt x="766552" y="87439"/>
                </a:cubicBezTo>
                <a:lnTo>
                  <a:pt x="734491" y="46634"/>
                </a:lnTo>
                <a:lnTo>
                  <a:pt x="734491" y="32061"/>
                </a:lnTo>
                <a:cubicBezTo>
                  <a:pt x="734491" y="27203"/>
                  <a:pt x="736920" y="24774"/>
                  <a:pt x="741778" y="24774"/>
                </a:cubicBezTo>
                <a:cubicBezTo>
                  <a:pt x="776754" y="24774"/>
                  <a:pt x="816102" y="66065"/>
                  <a:pt x="859821" y="148647"/>
                </a:cubicBezTo>
                <a:cubicBezTo>
                  <a:pt x="867594" y="165163"/>
                  <a:pt x="873423" y="188481"/>
                  <a:pt x="877309" y="218599"/>
                </a:cubicBezTo>
                <a:lnTo>
                  <a:pt x="877309" y="221514"/>
                </a:lnTo>
                <a:cubicBezTo>
                  <a:pt x="877309" y="265233"/>
                  <a:pt x="872937" y="300209"/>
                  <a:pt x="864193" y="326441"/>
                </a:cubicBezTo>
                <a:lnTo>
                  <a:pt x="867108" y="326441"/>
                </a:lnTo>
                <a:cubicBezTo>
                  <a:pt x="939003" y="292437"/>
                  <a:pt x="992924" y="272034"/>
                  <a:pt x="1028871" y="265233"/>
                </a:cubicBezTo>
                <a:cubicBezTo>
                  <a:pt x="1085221" y="265233"/>
                  <a:pt x="1138170" y="308953"/>
                  <a:pt x="1187719" y="396393"/>
                </a:cubicBezTo>
                <a:lnTo>
                  <a:pt x="1187719" y="403679"/>
                </a:lnTo>
                <a:cubicBezTo>
                  <a:pt x="1179947" y="410480"/>
                  <a:pt x="1171689" y="413880"/>
                  <a:pt x="1162945" y="413880"/>
                </a:cubicBezTo>
                <a:lnTo>
                  <a:pt x="1129426" y="413880"/>
                </a:lnTo>
                <a:lnTo>
                  <a:pt x="1094451" y="418252"/>
                </a:lnTo>
                <a:lnTo>
                  <a:pt x="1094451" y="413880"/>
                </a:lnTo>
                <a:cubicBezTo>
                  <a:pt x="994381" y="425539"/>
                  <a:pt x="921029" y="446427"/>
                  <a:pt x="874395" y="476545"/>
                </a:cubicBezTo>
                <a:lnTo>
                  <a:pt x="871480" y="483832"/>
                </a:lnTo>
                <a:cubicBezTo>
                  <a:pt x="904513" y="499377"/>
                  <a:pt x="931716" y="540667"/>
                  <a:pt x="953090" y="607704"/>
                </a:cubicBezTo>
                <a:lnTo>
                  <a:pt x="953090" y="610619"/>
                </a:lnTo>
                <a:lnTo>
                  <a:pt x="950175" y="610619"/>
                </a:lnTo>
                <a:cubicBezTo>
                  <a:pt x="952118" y="617420"/>
                  <a:pt x="954547" y="628593"/>
                  <a:pt x="957462" y="644138"/>
                </a:cubicBezTo>
                <a:lnTo>
                  <a:pt x="953090" y="651424"/>
                </a:lnTo>
                <a:cubicBezTo>
                  <a:pt x="956005" y="655310"/>
                  <a:pt x="957462" y="658711"/>
                  <a:pt x="957462" y="661626"/>
                </a:cubicBezTo>
                <a:lnTo>
                  <a:pt x="953090" y="661626"/>
                </a:lnTo>
                <a:cubicBezTo>
                  <a:pt x="953090" y="664540"/>
                  <a:pt x="954547" y="665998"/>
                  <a:pt x="957462" y="665998"/>
                </a:cubicBezTo>
                <a:cubicBezTo>
                  <a:pt x="952604" y="713604"/>
                  <a:pt x="937059" y="777726"/>
                  <a:pt x="910828" y="858364"/>
                </a:cubicBezTo>
                <a:lnTo>
                  <a:pt x="913742" y="858364"/>
                </a:lnTo>
                <a:cubicBezTo>
                  <a:pt x="1061418" y="932202"/>
                  <a:pt x="1191120" y="986609"/>
                  <a:pt x="1302848" y="1021585"/>
                </a:cubicBezTo>
                <a:cubicBezTo>
                  <a:pt x="1351426" y="1034215"/>
                  <a:pt x="1392231" y="1048788"/>
                  <a:pt x="1425263" y="1065305"/>
                </a:cubicBezTo>
                <a:lnTo>
                  <a:pt x="1425263" y="1072591"/>
                </a:lnTo>
                <a:cubicBezTo>
                  <a:pt x="1425263" y="1080364"/>
                  <a:pt x="1404861" y="1089107"/>
                  <a:pt x="1364056" y="1098823"/>
                </a:cubicBezTo>
                <a:cubicBezTo>
                  <a:pt x="1329080" y="1124083"/>
                  <a:pt x="1295561" y="1155659"/>
                  <a:pt x="1263500" y="1193549"/>
                </a:cubicBezTo>
                <a:cubicBezTo>
                  <a:pt x="1248927" y="1205208"/>
                  <a:pt x="1233382" y="1211037"/>
                  <a:pt x="1216866" y="1211037"/>
                </a:cubicBezTo>
                <a:lnTo>
                  <a:pt x="1216866" y="1208122"/>
                </a:lnTo>
                <a:cubicBezTo>
                  <a:pt x="1213951" y="1208122"/>
                  <a:pt x="1212494" y="1209094"/>
                  <a:pt x="1212494" y="1211037"/>
                </a:cubicBezTo>
                <a:cubicBezTo>
                  <a:pt x="1144485" y="1211037"/>
                  <a:pt x="1055589" y="1167317"/>
                  <a:pt x="945803" y="1079878"/>
                </a:cubicBezTo>
                <a:lnTo>
                  <a:pt x="845248" y="982237"/>
                </a:lnTo>
                <a:cubicBezTo>
                  <a:pt x="751979" y="1091051"/>
                  <a:pt x="647538" y="1145457"/>
                  <a:pt x="531923" y="1145457"/>
                </a:cubicBezTo>
                <a:cubicBezTo>
                  <a:pt x="531923" y="1148372"/>
                  <a:pt x="530952" y="1149829"/>
                  <a:pt x="529009" y="1149829"/>
                </a:cubicBezTo>
                <a:cubicBezTo>
                  <a:pt x="470716" y="1143029"/>
                  <a:pt x="429910" y="1133313"/>
                  <a:pt x="406593" y="1120683"/>
                </a:cubicBezTo>
                <a:cubicBezTo>
                  <a:pt x="291950" y="1205208"/>
                  <a:pt x="211312" y="1247470"/>
                  <a:pt x="164677" y="1247470"/>
                </a:cubicBezTo>
                <a:cubicBezTo>
                  <a:pt x="119986" y="1247470"/>
                  <a:pt x="68494" y="1217352"/>
                  <a:pt x="10201" y="1157116"/>
                </a:cubicBezTo>
                <a:cubicBezTo>
                  <a:pt x="3400" y="1147401"/>
                  <a:pt x="0" y="1138657"/>
                  <a:pt x="0" y="1130884"/>
                </a:cubicBezTo>
                <a:cubicBezTo>
                  <a:pt x="10687" y="1122140"/>
                  <a:pt x="68008" y="1100280"/>
                  <a:pt x="171964" y="1065305"/>
                </a:cubicBezTo>
                <a:cubicBezTo>
                  <a:pt x="182651" y="1058504"/>
                  <a:pt x="222485" y="1041501"/>
                  <a:pt x="291465" y="1014298"/>
                </a:cubicBezTo>
                <a:cubicBezTo>
                  <a:pt x="301180" y="988066"/>
                  <a:pt x="306038" y="958920"/>
                  <a:pt x="306038" y="926859"/>
                </a:cubicBezTo>
                <a:lnTo>
                  <a:pt x="306038" y="880224"/>
                </a:lnTo>
                <a:cubicBezTo>
                  <a:pt x="302152" y="884110"/>
                  <a:pt x="268633" y="889940"/>
                  <a:pt x="205482" y="897712"/>
                </a:cubicBezTo>
                <a:lnTo>
                  <a:pt x="201110" y="897712"/>
                </a:lnTo>
                <a:cubicBezTo>
                  <a:pt x="138931" y="897712"/>
                  <a:pt x="89868" y="872452"/>
                  <a:pt x="53921" y="821931"/>
                </a:cubicBezTo>
                <a:lnTo>
                  <a:pt x="53921" y="817559"/>
                </a:lnTo>
                <a:lnTo>
                  <a:pt x="61207" y="814645"/>
                </a:lnTo>
                <a:lnTo>
                  <a:pt x="75780" y="814645"/>
                </a:lnTo>
                <a:cubicBezTo>
                  <a:pt x="75780" y="814645"/>
                  <a:pt x="79181" y="817073"/>
                  <a:pt x="85982" y="821931"/>
                </a:cubicBezTo>
                <a:cubicBezTo>
                  <a:pt x="95697" y="821931"/>
                  <a:pt x="149618" y="795214"/>
                  <a:pt x="247745" y="741778"/>
                </a:cubicBezTo>
                <a:cubicBezTo>
                  <a:pt x="278834" y="725262"/>
                  <a:pt x="294379" y="713118"/>
                  <a:pt x="294379" y="705345"/>
                </a:cubicBezTo>
                <a:cubicBezTo>
                  <a:pt x="290493" y="670369"/>
                  <a:pt x="283692" y="624221"/>
                  <a:pt x="273977" y="566900"/>
                </a:cubicBezTo>
                <a:cubicBezTo>
                  <a:pt x="226371" y="602847"/>
                  <a:pt x="179251" y="622278"/>
                  <a:pt x="132616" y="625192"/>
                </a:cubicBezTo>
                <a:cubicBezTo>
                  <a:pt x="108327" y="625192"/>
                  <a:pt x="72380" y="591188"/>
                  <a:pt x="24774" y="523180"/>
                </a:cubicBezTo>
                <a:lnTo>
                  <a:pt x="24774" y="512978"/>
                </a:lnTo>
                <a:cubicBezTo>
                  <a:pt x="128730" y="394449"/>
                  <a:pt x="209369" y="294866"/>
                  <a:pt x="266690" y="214227"/>
                </a:cubicBezTo>
                <a:lnTo>
                  <a:pt x="266690" y="206940"/>
                </a:lnTo>
                <a:lnTo>
                  <a:pt x="259403" y="211312"/>
                </a:lnTo>
                <a:lnTo>
                  <a:pt x="212769" y="211312"/>
                </a:lnTo>
                <a:cubicBezTo>
                  <a:pt x="209854" y="211312"/>
                  <a:pt x="208397" y="209855"/>
                  <a:pt x="208397" y="206940"/>
                </a:cubicBezTo>
                <a:lnTo>
                  <a:pt x="201110" y="211312"/>
                </a:lnTo>
                <a:cubicBezTo>
                  <a:pt x="189452" y="211312"/>
                  <a:pt x="183623" y="208883"/>
                  <a:pt x="183623" y="204025"/>
                </a:cubicBezTo>
                <a:cubicBezTo>
                  <a:pt x="180708" y="204025"/>
                  <a:pt x="179251" y="204997"/>
                  <a:pt x="179251" y="206940"/>
                </a:cubicBezTo>
                <a:cubicBezTo>
                  <a:pt x="139417" y="202082"/>
                  <a:pt x="95211" y="182651"/>
                  <a:pt x="46634" y="148647"/>
                </a:cubicBezTo>
                <a:cubicBezTo>
                  <a:pt x="22345" y="125330"/>
                  <a:pt x="10201" y="112214"/>
                  <a:pt x="10201" y="109299"/>
                </a:cubicBezTo>
                <a:lnTo>
                  <a:pt x="10201" y="97641"/>
                </a:lnTo>
                <a:lnTo>
                  <a:pt x="14573" y="90354"/>
                </a:lnTo>
                <a:cubicBezTo>
                  <a:pt x="29146" y="91326"/>
                  <a:pt x="39833" y="96183"/>
                  <a:pt x="46634" y="104927"/>
                </a:cubicBezTo>
                <a:cubicBezTo>
                  <a:pt x="107842" y="104927"/>
                  <a:pt x="173907" y="84525"/>
                  <a:pt x="244830" y="43720"/>
                </a:cubicBezTo>
                <a:lnTo>
                  <a:pt x="333727" y="2914"/>
                </a:lnTo>
                <a:close/>
              </a:path>
            </a:pathLst>
          </a:custGeom>
          <a:gradFill>
            <a:gsLst>
              <a:gs pos="1724">
                <a:srgbClr val="0063DE">
                  <a:alpha val="34000"/>
                </a:srgbClr>
              </a:gs>
              <a:gs pos="100000">
                <a:schemeClr val="accent1">
                  <a:lumMod val="75000"/>
                </a:schemeClr>
              </a:gs>
              <a:gs pos="43000">
                <a:srgbClr val="0063DE"/>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500" dirty="0">
              <a:gradFill>
                <a:gsLst>
                  <a:gs pos="1724">
                    <a:srgbClr val="0063DE">
                      <a:alpha val="34000"/>
                    </a:srgbClr>
                  </a:gs>
                  <a:gs pos="100000">
                    <a:schemeClr val="accent1">
                      <a:lumMod val="75000"/>
                    </a:schemeClr>
                  </a:gs>
                  <a:gs pos="43000">
                    <a:srgbClr val="0063DE"/>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035" name="文本框 1034">
            <a:extLst>
              <a:ext uri="{FF2B5EF4-FFF2-40B4-BE49-F238E27FC236}">
                <a16:creationId xmlns:a16="http://schemas.microsoft.com/office/drawing/2014/main" id="{781470C3-1D1E-1E9F-2E7A-9B47D0D82B74}"/>
              </a:ext>
            </a:extLst>
          </p:cNvPr>
          <p:cNvSpPr txBox="1"/>
          <p:nvPr/>
        </p:nvSpPr>
        <p:spPr>
          <a:xfrm>
            <a:off x="7762914" y="2440821"/>
            <a:ext cx="1107034" cy="1132636"/>
          </a:xfrm>
          <a:custGeom>
            <a:avLst/>
            <a:gdLst/>
            <a:ahLst/>
            <a:cxnLst/>
            <a:rect l="l" t="t" r="r" b="b"/>
            <a:pathLst>
              <a:path w="1107034" h="1132636">
                <a:moveTo>
                  <a:pt x="345034" y="575462"/>
                </a:moveTo>
                <a:cubicBezTo>
                  <a:pt x="278384" y="632358"/>
                  <a:pt x="245060" y="662025"/>
                  <a:pt x="245060" y="664463"/>
                </a:cubicBezTo>
                <a:lnTo>
                  <a:pt x="251156" y="664463"/>
                </a:lnTo>
                <a:cubicBezTo>
                  <a:pt x="307239" y="640080"/>
                  <a:pt x="335280" y="625449"/>
                  <a:pt x="335280" y="620572"/>
                </a:cubicBezTo>
                <a:close/>
                <a:moveTo>
                  <a:pt x="458420" y="559612"/>
                </a:moveTo>
                <a:lnTo>
                  <a:pt x="458420" y="569366"/>
                </a:lnTo>
                <a:lnTo>
                  <a:pt x="466954" y="569366"/>
                </a:lnTo>
                <a:cubicBezTo>
                  <a:pt x="466954" y="566115"/>
                  <a:pt x="464109" y="562864"/>
                  <a:pt x="458420" y="559612"/>
                </a:cubicBezTo>
                <a:close/>
                <a:moveTo>
                  <a:pt x="930250" y="557174"/>
                </a:moveTo>
                <a:cubicBezTo>
                  <a:pt x="918871" y="557174"/>
                  <a:pt x="902208" y="559206"/>
                  <a:pt x="880263" y="563270"/>
                </a:cubicBezTo>
                <a:cubicBezTo>
                  <a:pt x="878637" y="563270"/>
                  <a:pt x="877824" y="562051"/>
                  <a:pt x="877824" y="559612"/>
                </a:cubicBezTo>
                <a:cubicBezTo>
                  <a:pt x="807923" y="568553"/>
                  <a:pt x="768503" y="580339"/>
                  <a:pt x="759562" y="594969"/>
                </a:cubicBezTo>
                <a:cubicBezTo>
                  <a:pt x="769315" y="619353"/>
                  <a:pt x="774192" y="637235"/>
                  <a:pt x="774192" y="648614"/>
                </a:cubicBezTo>
                <a:lnTo>
                  <a:pt x="771754" y="648614"/>
                </a:lnTo>
                <a:cubicBezTo>
                  <a:pt x="775818" y="653491"/>
                  <a:pt x="779475" y="677875"/>
                  <a:pt x="782727" y="721766"/>
                </a:cubicBezTo>
                <a:lnTo>
                  <a:pt x="782727" y="749807"/>
                </a:lnTo>
                <a:cubicBezTo>
                  <a:pt x="824992" y="735177"/>
                  <a:pt x="856691" y="706729"/>
                  <a:pt x="877824" y="664463"/>
                </a:cubicBezTo>
                <a:cubicBezTo>
                  <a:pt x="915213" y="607567"/>
                  <a:pt x="933907" y="571804"/>
                  <a:pt x="933907" y="557174"/>
                </a:cubicBezTo>
                <a:close/>
                <a:moveTo>
                  <a:pt x="473050" y="382828"/>
                </a:moveTo>
                <a:cubicBezTo>
                  <a:pt x="471424" y="382828"/>
                  <a:pt x="444602" y="391769"/>
                  <a:pt x="392583" y="409651"/>
                </a:cubicBezTo>
                <a:lnTo>
                  <a:pt x="363322" y="420623"/>
                </a:lnTo>
                <a:lnTo>
                  <a:pt x="363322" y="430377"/>
                </a:lnTo>
                <a:cubicBezTo>
                  <a:pt x="371450" y="430377"/>
                  <a:pt x="386893" y="442163"/>
                  <a:pt x="409652" y="465734"/>
                </a:cubicBezTo>
                <a:cubicBezTo>
                  <a:pt x="442164" y="429158"/>
                  <a:pt x="465735" y="401523"/>
                  <a:pt x="480365" y="382828"/>
                </a:cubicBezTo>
                <a:close/>
                <a:moveTo>
                  <a:pt x="221895" y="0"/>
                </a:moveTo>
                <a:cubicBezTo>
                  <a:pt x="243840" y="0"/>
                  <a:pt x="277572" y="31699"/>
                  <a:pt x="323088" y="95097"/>
                </a:cubicBezTo>
                <a:cubicBezTo>
                  <a:pt x="345847" y="138175"/>
                  <a:pt x="357226" y="175158"/>
                  <a:pt x="357226" y="206044"/>
                </a:cubicBezTo>
                <a:cubicBezTo>
                  <a:pt x="357226" y="243433"/>
                  <a:pt x="353975" y="271475"/>
                  <a:pt x="347472" y="290169"/>
                </a:cubicBezTo>
                <a:lnTo>
                  <a:pt x="352349" y="290169"/>
                </a:lnTo>
                <a:cubicBezTo>
                  <a:pt x="409245" y="255219"/>
                  <a:pt x="450698" y="237743"/>
                  <a:pt x="476708" y="237743"/>
                </a:cubicBezTo>
                <a:cubicBezTo>
                  <a:pt x="527914" y="255625"/>
                  <a:pt x="568554" y="290169"/>
                  <a:pt x="598628" y="341375"/>
                </a:cubicBezTo>
                <a:cubicBezTo>
                  <a:pt x="601066" y="348691"/>
                  <a:pt x="602285" y="352755"/>
                  <a:pt x="602285" y="353568"/>
                </a:cubicBezTo>
                <a:lnTo>
                  <a:pt x="602285" y="357225"/>
                </a:lnTo>
                <a:cubicBezTo>
                  <a:pt x="559207" y="393801"/>
                  <a:pt x="502717" y="439318"/>
                  <a:pt x="432816" y="493775"/>
                </a:cubicBezTo>
                <a:cubicBezTo>
                  <a:pt x="448260" y="529539"/>
                  <a:pt x="464109" y="552703"/>
                  <a:pt x="480365" y="563270"/>
                </a:cubicBezTo>
                <a:lnTo>
                  <a:pt x="501092" y="557174"/>
                </a:lnTo>
                <a:lnTo>
                  <a:pt x="508407" y="559612"/>
                </a:lnTo>
                <a:cubicBezTo>
                  <a:pt x="510845" y="559612"/>
                  <a:pt x="512064" y="558799"/>
                  <a:pt x="512064" y="557174"/>
                </a:cubicBezTo>
                <a:cubicBezTo>
                  <a:pt x="537261" y="557174"/>
                  <a:pt x="572212" y="579119"/>
                  <a:pt x="616916" y="623011"/>
                </a:cubicBezTo>
                <a:lnTo>
                  <a:pt x="620573" y="623011"/>
                </a:lnTo>
                <a:lnTo>
                  <a:pt x="620573" y="607161"/>
                </a:lnTo>
                <a:cubicBezTo>
                  <a:pt x="620573" y="603910"/>
                  <a:pt x="621386" y="599846"/>
                  <a:pt x="623012" y="594969"/>
                </a:cubicBezTo>
                <a:lnTo>
                  <a:pt x="620573" y="588873"/>
                </a:lnTo>
                <a:cubicBezTo>
                  <a:pt x="626263" y="569366"/>
                  <a:pt x="629107" y="557580"/>
                  <a:pt x="629107" y="553516"/>
                </a:cubicBezTo>
                <a:cubicBezTo>
                  <a:pt x="629107" y="551078"/>
                  <a:pt x="628295" y="549859"/>
                  <a:pt x="626669" y="549859"/>
                </a:cubicBezTo>
                <a:cubicBezTo>
                  <a:pt x="631546" y="528726"/>
                  <a:pt x="633984" y="509219"/>
                  <a:pt x="633984" y="491337"/>
                </a:cubicBezTo>
                <a:cubicBezTo>
                  <a:pt x="633984" y="466953"/>
                  <a:pt x="629514" y="445820"/>
                  <a:pt x="620573" y="427939"/>
                </a:cubicBezTo>
                <a:lnTo>
                  <a:pt x="626669" y="423062"/>
                </a:lnTo>
                <a:cubicBezTo>
                  <a:pt x="646989" y="423062"/>
                  <a:pt x="681533" y="455980"/>
                  <a:pt x="730301" y="521817"/>
                </a:cubicBezTo>
                <a:cubicBezTo>
                  <a:pt x="772567" y="476300"/>
                  <a:pt x="820522" y="437286"/>
                  <a:pt x="874167" y="404774"/>
                </a:cubicBezTo>
                <a:cubicBezTo>
                  <a:pt x="874167" y="400710"/>
                  <a:pt x="882701" y="396240"/>
                  <a:pt x="899770" y="391363"/>
                </a:cubicBezTo>
                <a:cubicBezTo>
                  <a:pt x="964794" y="412496"/>
                  <a:pt x="1025347" y="460044"/>
                  <a:pt x="1081431" y="534009"/>
                </a:cubicBezTo>
                <a:cubicBezTo>
                  <a:pt x="1098500" y="559206"/>
                  <a:pt x="1107034" y="579526"/>
                  <a:pt x="1107034" y="594969"/>
                </a:cubicBezTo>
                <a:cubicBezTo>
                  <a:pt x="1107034" y="617728"/>
                  <a:pt x="1061923" y="656742"/>
                  <a:pt x="971703" y="712012"/>
                </a:cubicBezTo>
                <a:lnTo>
                  <a:pt x="971703" y="718108"/>
                </a:lnTo>
                <a:cubicBezTo>
                  <a:pt x="1040791" y="769315"/>
                  <a:pt x="1075335" y="810767"/>
                  <a:pt x="1075335" y="842467"/>
                </a:cubicBezTo>
                <a:lnTo>
                  <a:pt x="1065581" y="848563"/>
                </a:lnTo>
                <a:lnTo>
                  <a:pt x="1043635" y="848563"/>
                </a:lnTo>
                <a:cubicBezTo>
                  <a:pt x="1042010" y="848563"/>
                  <a:pt x="1041197" y="847344"/>
                  <a:pt x="1041197" y="844905"/>
                </a:cubicBezTo>
                <a:cubicBezTo>
                  <a:pt x="1037946" y="844905"/>
                  <a:pt x="1036320" y="846124"/>
                  <a:pt x="1036320" y="848563"/>
                </a:cubicBezTo>
                <a:lnTo>
                  <a:pt x="999744" y="844905"/>
                </a:lnTo>
                <a:lnTo>
                  <a:pt x="983895" y="844905"/>
                </a:lnTo>
                <a:cubicBezTo>
                  <a:pt x="979831" y="844905"/>
                  <a:pt x="975767" y="846124"/>
                  <a:pt x="971703" y="848563"/>
                </a:cubicBezTo>
                <a:cubicBezTo>
                  <a:pt x="968451" y="846124"/>
                  <a:pt x="965200" y="844905"/>
                  <a:pt x="961949" y="844905"/>
                </a:cubicBezTo>
                <a:cubicBezTo>
                  <a:pt x="929437" y="848156"/>
                  <a:pt x="909523" y="851407"/>
                  <a:pt x="902208" y="854659"/>
                </a:cubicBezTo>
                <a:cubicBezTo>
                  <a:pt x="900583" y="854659"/>
                  <a:pt x="899770" y="853439"/>
                  <a:pt x="899770" y="851001"/>
                </a:cubicBezTo>
                <a:cubicBezTo>
                  <a:pt x="868071" y="854252"/>
                  <a:pt x="850189" y="857503"/>
                  <a:pt x="846125" y="860755"/>
                </a:cubicBezTo>
                <a:lnTo>
                  <a:pt x="840029" y="857097"/>
                </a:lnTo>
                <a:lnTo>
                  <a:pt x="811987" y="863193"/>
                </a:lnTo>
                <a:cubicBezTo>
                  <a:pt x="809549" y="863193"/>
                  <a:pt x="808330" y="862380"/>
                  <a:pt x="808330" y="860755"/>
                </a:cubicBezTo>
                <a:lnTo>
                  <a:pt x="793699" y="863193"/>
                </a:lnTo>
                <a:lnTo>
                  <a:pt x="780288" y="863193"/>
                </a:lnTo>
                <a:cubicBezTo>
                  <a:pt x="777037" y="907897"/>
                  <a:pt x="772160" y="930249"/>
                  <a:pt x="765658" y="930249"/>
                </a:cubicBezTo>
                <a:lnTo>
                  <a:pt x="762000" y="930249"/>
                </a:lnTo>
                <a:cubicBezTo>
                  <a:pt x="722173" y="920495"/>
                  <a:pt x="675031" y="880668"/>
                  <a:pt x="620573" y="810767"/>
                </a:cubicBezTo>
                <a:cubicBezTo>
                  <a:pt x="610820" y="791260"/>
                  <a:pt x="605943" y="776223"/>
                  <a:pt x="605943" y="765657"/>
                </a:cubicBezTo>
                <a:lnTo>
                  <a:pt x="605943" y="753465"/>
                </a:lnTo>
                <a:cubicBezTo>
                  <a:pt x="605943" y="751027"/>
                  <a:pt x="606756" y="749807"/>
                  <a:pt x="608381" y="749807"/>
                </a:cubicBezTo>
                <a:cubicBezTo>
                  <a:pt x="608381" y="748182"/>
                  <a:pt x="607568" y="747369"/>
                  <a:pt x="605943" y="747369"/>
                </a:cubicBezTo>
                <a:lnTo>
                  <a:pt x="612039" y="672998"/>
                </a:lnTo>
                <a:lnTo>
                  <a:pt x="608381" y="672998"/>
                </a:lnTo>
                <a:cubicBezTo>
                  <a:pt x="562864" y="686003"/>
                  <a:pt x="508813" y="707135"/>
                  <a:pt x="446228" y="736396"/>
                </a:cubicBezTo>
                <a:cubicBezTo>
                  <a:pt x="437287" y="763219"/>
                  <a:pt x="432816" y="780287"/>
                  <a:pt x="432816" y="787603"/>
                </a:cubicBezTo>
                <a:lnTo>
                  <a:pt x="432816" y="793699"/>
                </a:lnTo>
                <a:lnTo>
                  <a:pt x="435255" y="793699"/>
                </a:lnTo>
                <a:cubicBezTo>
                  <a:pt x="451511" y="789635"/>
                  <a:pt x="460045" y="787603"/>
                  <a:pt x="460858" y="787603"/>
                </a:cubicBezTo>
                <a:cubicBezTo>
                  <a:pt x="499060" y="792479"/>
                  <a:pt x="544983" y="819302"/>
                  <a:pt x="598628" y="868070"/>
                </a:cubicBezTo>
                <a:cubicBezTo>
                  <a:pt x="657149" y="926591"/>
                  <a:pt x="686410" y="969670"/>
                  <a:pt x="686410" y="997305"/>
                </a:cubicBezTo>
                <a:lnTo>
                  <a:pt x="686410" y="999743"/>
                </a:lnTo>
                <a:cubicBezTo>
                  <a:pt x="686410" y="1002182"/>
                  <a:pt x="683159" y="1005433"/>
                  <a:pt x="676656" y="1009497"/>
                </a:cubicBezTo>
                <a:lnTo>
                  <a:pt x="674218" y="1009497"/>
                </a:lnTo>
                <a:cubicBezTo>
                  <a:pt x="668528" y="1009497"/>
                  <a:pt x="654101" y="1003604"/>
                  <a:pt x="630936" y="991819"/>
                </a:cubicBezTo>
                <a:cubicBezTo>
                  <a:pt x="607772" y="980033"/>
                  <a:pt x="579527" y="964793"/>
                  <a:pt x="546202" y="946099"/>
                </a:cubicBezTo>
                <a:cubicBezTo>
                  <a:pt x="452730" y="907897"/>
                  <a:pt x="404368" y="888796"/>
                  <a:pt x="401117" y="888796"/>
                </a:cubicBezTo>
                <a:cubicBezTo>
                  <a:pt x="398679" y="890422"/>
                  <a:pt x="384048" y="922121"/>
                  <a:pt x="357226" y="983894"/>
                </a:cubicBezTo>
                <a:cubicBezTo>
                  <a:pt x="324714" y="1042415"/>
                  <a:pt x="281229" y="1081430"/>
                  <a:pt x="226772" y="1100937"/>
                </a:cubicBezTo>
                <a:cubicBezTo>
                  <a:pt x="178816" y="1122070"/>
                  <a:pt x="131674" y="1132636"/>
                  <a:pt x="85344" y="1132636"/>
                </a:cubicBezTo>
                <a:cubicBezTo>
                  <a:pt x="39828" y="1132636"/>
                  <a:pt x="11380" y="1122070"/>
                  <a:pt x="0" y="1100937"/>
                </a:cubicBezTo>
                <a:lnTo>
                  <a:pt x="9754" y="1094841"/>
                </a:lnTo>
                <a:lnTo>
                  <a:pt x="13412" y="1094841"/>
                </a:lnTo>
                <a:cubicBezTo>
                  <a:pt x="15037" y="1094841"/>
                  <a:pt x="15850" y="1096060"/>
                  <a:pt x="15850" y="1098499"/>
                </a:cubicBezTo>
                <a:cubicBezTo>
                  <a:pt x="59741" y="1098499"/>
                  <a:pt x="112980" y="1073302"/>
                  <a:pt x="175565" y="1022908"/>
                </a:cubicBezTo>
                <a:cubicBezTo>
                  <a:pt x="206452" y="994460"/>
                  <a:pt x="238964" y="932281"/>
                  <a:pt x="273101" y="836371"/>
                </a:cubicBezTo>
                <a:lnTo>
                  <a:pt x="273101" y="825398"/>
                </a:lnTo>
                <a:lnTo>
                  <a:pt x="269444" y="825398"/>
                </a:lnTo>
                <a:cubicBezTo>
                  <a:pt x="206858" y="858723"/>
                  <a:pt x="167031" y="875791"/>
                  <a:pt x="149962" y="876604"/>
                </a:cubicBezTo>
                <a:lnTo>
                  <a:pt x="135332" y="876604"/>
                </a:lnTo>
                <a:cubicBezTo>
                  <a:pt x="104445" y="876604"/>
                  <a:pt x="69901" y="851001"/>
                  <a:pt x="31700" y="799795"/>
                </a:cubicBezTo>
                <a:lnTo>
                  <a:pt x="31700" y="797356"/>
                </a:lnTo>
                <a:cubicBezTo>
                  <a:pt x="40640" y="782726"/>
                  <a:pt x="60554" y="768096"/>
                  <a:pt x="91440" y="753465"/>
                </a:cubicBezTo>
                <a:cubicBezTo>
                  <a:pt x="160528" y="686815"/>
                  <a:pt x="238964" y="618947"/>
                  <a:pt x="326746" y="549859"/>
                </a:cubicBezTo>
                <a:lnTo>
                  <a:pt x="352349" y="521817"/>
                </a:lnTo>
                <a:lnTo>
                  <a:pt x="352349" y="493775"/>
                </a:lnTo>
                <a:cubicBezTo>
                  <a:pt x="352349" y="492150"/>
                  <a:pt x="353162" y="491337"/>
                  <a:pt x="354788" y="491337"/>
                </a:cubicBezTo>
                <a:lnTo>
                  <a:pt x="352349" y="484022"/>
                </a:lnTo>
                <a:lnTo>
                  <a:pt x="352349" y="465734"/>
                </a:lnTo>
                <a:cubicBezTo>
                  <a:pt x="352349" y="464108"/>
                  <a:pt x="349911" y="454355"/>
                  <a:pt x="345034" y="436473"/>
                </a:cubicBezTo>
                <a:cubicBezTo>
                  <a:pt x="332029" y="436473"/>
                  <a:pt x="290983" y="461670"/>
                  <a:pt x="221895" y="512063"/>
                </a:cubicBezTo>
                <a:lnTo>
                  <a:pt x="215799" y="514502"/>
                </a:lnTo>
                <a:cubicBezTo>
                  <a:pt x="197917" y="514502"/>
                  <a:pt x="163780" y="483209"/>
                  <a:pt x="113386" y="420623"/>
                </a:cubicBezTo>
                <a:cubicBezTo>
                  <a:pt x="109322" y="405993"/>
                  <a:pt x="107290" y="396240"/>
                  <a:pt x="107290" y="391363"/>
                </a:cubicBezTo>
                <a:cubicBezTo>
                  <a:pt x="146304" y="344220"/>
                  <a:pt x="183693" y="269443"/>
                  <a:pt x="219456" y="167030"/>
                </a:cubicBezTo>
                <a:lnTo>
                  <a:pt x="235306" y="89001"/>
                </a:lnTo>
                <a:cubicBezTo>
                  <a:pt x="235306" y="86563"/>
                  <a:pt x="234493" y="85343"/>
                  <a:pt x="232868" y="85343"/>
                </a:cubicBezTo>
                <a:lnTo>
                  <a:pt x="235306" y="75590"/>
                </a:lnTo>
                <a:cubicBezTo>
                  <a:pt x="235306" y="62585"/>
                  <a:pt x="228804" y="38201"/>
                  <a:pt x="215799" y="2438"/>
                </a:cubicBezTo>
                <a:close/>
              </a:path>
            </a:pathLst>
          </a:custGeom>
          <a:gradFill>
            <a:gsLst>
              <a:gs pos="1724">
                <a:srgbClr val="0063DE">
                  <a:alpha val="34000"/>
                </a:srgbClr>
              </a:gs>
              <a:gs pos="100000">
                <a:schemeClr val="accent1">
                  <a:lumMod val="75000"/>
                </a:schemeClr>
              </a:gs>
              <a:gs pos="43000">
                <a:srgbClr val="0063DE"/>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gradFill>
                <a:gsLst>
                  <a:gs pos="1724">
                    <a:srgbClr val="0063DE">
                      <a:alpha val="34000"/>
                    </a:srgbClr>
                  </a:gs>
                  <a:gs pos="100000">
                    <a:schemeClr val="accent1">
                      <a:lumMod val="75000"/>
                    </a:schemeClr>
                  </a:gs>
                  <a:gs pos="43000">
                    <a:srgbClr val="0063DE"/>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037" name="文本框 1036">
            <a:extLst>
              <a:ext uri="{FF2B5EF4-FFF2-40B4-BE49-F238E27FC236}">
                <a16:creationId xmlns:a16="http://schemas.microsoft.com/office/drawing/2014/main" id="{75078D28-5258-4AF2-74C4-6B0C451C69FA}"/>
              </a:ext>
            </a:extLst>
          </p:cNvPr>
          <p:cNvSpPr txBox="1"/>
          <p:nvPr/>
        </p:nvSpPr>
        <p:spPr>
          <a:xfrm>
            <a:off x="8831813" y="2284855"/>
            <a:ext cx="1033244" cy="1279532"/>
          </a:xfrm>
          <a:custGeom>
            <a:avLst/>
            <a:gdLst/>
            <a:ahLst/>
            <a:cxnLst/>
            <a:rect l="l" t="t" r="r" b="b"/>
            <a:pathLst>
              <a:path w="1033244" h="1279532">
                <a:moveTo>
                  <a:pt x="805901" y="432826"/>
                </a:moveTo>
                <a:lnTo>
                  <a:pt x="785498" y="440112"/>
                </a:lnTo>
                <a:cubicBezTo>
                  <a:pt x="781612" y="437198"/>
                  <a:pt x="777726" y="435741"/>
                  <a:pt x="773840" y="435741"/>
                </a:cubicBezTo>
                <a:cubicBezTo>
                  <a:pt x="773840" y="439627"/>
                  <a:pt x="743722" y="446913"/>
                  <a:pt x="683486" y="457600"/>
                </a:cubicBezTo>
                <a:cubicBezTo>
                  <a:pt x="621306" y="478003"/>
                  <a:pt x="586816" y="491605"/>
                  <a:pt x="580015" y="498406"/>
                </a:cubicBezTo>
                <a:cubicBezTo>
                  <a:pt x="580015" y="506178"/>
                  <a:pt x="566900" y="545040"/>
                  <a:pt x="540668" y="614991"/>
                </a:cubicBezTo>
                <a:cubicBezTo>
                  <a:pt x="480432" y="765582"/>
                  <a:pt x="432340" y="859822"/>
                  <a:pt x="396393" y="897713"/>
                </a:cubicBezTo>
                <a:cubicBezTo>
                  <a:pt x="419710" y="963778"/>
                  <a:pt x="462944" y="1046360"/>
                  <a:pt x="526094" y="1145458"/>
                </a:cubicBezTo>
                <a:lnTo>
                  <a:pt x="529009" y="1145458"/>
                </a:lnTo>
                <a:cubicBezTo>
                  <a:pt x="596046" y="1084250"/>
                  <a:pt x="652396" y="978837"/>
                  <a:pt x="698059" y="829218"/>
                </a:cubicBezTo>
                <a:cubicBezTo>
                  <a:pt x="730120" y="766068"/>
                  <a:pt x="767525" y="658225"/>
                  <a:pt x="810273" y="505692"/>
                </a:cubicBezTo>
                <a:cubicBezTo>
                  <a:pt x="812216" y="486261"/>
                  <a:pt x="815616" y="476546"/>
                  <a:pt x="820474" y="476546"/>
                </a:cubicBezTo>
                <a:lnTo>
                  <a:pt x="817559" y="469259"/>
                </a:lnTo>
                <a:cubicBezTo>
                  <a:pt x="824360" y="456629"/>
                  <a:pt x="827761" y="444484"/>
                  <a:pt x="827761" y="432826"/>
                </a:cubicBezTo>
                <a:cubicBezTo>
                  <a:pt x="823875" y="432826"/>
                  <a:pt x="819017" y="433797"/>
                  <a:pt x="813187" y="435741"/>
                </a:cubicBezTo>
                <a:close/>
                <a:moveTo>
                  <a:pt x="475088" y="0"/>
                </a:moveTo>
                <a:cubicBezTo>
                  <a:pt x="554755" y="37891"/>
                  <a:pt x="613534" y="106871"/>
                  <a:pt x="651424" y="206940"/>
                </a:cubicBezTo>
                <a:lnTo>
                  <a:pt x="655796" y="240459"/>
                </a:lnTo>
                <a:cubicBezTo>
                  <a:pt x="652882" y="262805"/>
                  <a:pt x="646567" y="294380"/>
                  <a:pt x="636851" y="335185"/>
                </a:cubicBezTo>
                <a:lnTo>
                  <a:pt x="641223" y="335185"/>
                </a:lnTo>
                <a:cubicBezTo>
                  <a:pt x="702431" y="313811"/>
                  <a:pt x="756352" y="288065"/>
                  <a:pt x="802986" y="257947"/>
                </a:cubicBezTo>
                <a:lnTo>
                  <a:pt x="805901" y="257947"/>
                </a:lnTo>
                <a:cubicBezTo>
                  <a:pt x="857393" y="267662"/>
                  <a:pt x="927345" y="330813"/>
                  <a:pt x="1015756" y="447399"/>
                </a:cubicBezTo>
                <a:cubicBezTo>
                  <a:pt x="1027414" y="477517"/>
                  <a:pt x="1033244" y="495491"/>
                  <a:pt x="1033244" y="501320"/>
                </a:cubicBezTo>
                <a:cubicBezTo>
                  <a:pt x="1009927" y="527552"/>
                  <a:pt x="992924" y="550869"/>
                  <a:pt x="982237" y="571272"/>
                </a:cubicBezTo>
                <a:cubicBezTo>
                  <a:pt x="896741" y="794728"/>
                  <a:pt x="835533" y="959406"/>
                  <a:pt x="798614" y="1065305"/>
                </a:cubicBezTo>
                <a:cubicBezTo>
                  <a:pt x="751008" y="1185777"/>
                  <a:pt x="714089" y="1250385"/>
                  <a:pt x="687857" y="1259129"/>
                </a:cubicBezTo>
                <a:cubicBezTo>
                  <a:pt x="683000" y="1270788"/>
                  <a:pt x="665026" y="1277589"/>
                  <a:pt x="633936" y="1279532"/>
                </a:cubicBezTo>
                <a:cubicBezTo>
                  <a:pt x="584387" y="1279532"/>
                  <a:pt x="523180" y="1237269"/>
                  <a:pt x="450313" y="1152744"/>
                </a:cubicBezTo>
                <a:cubicBezTo>
                  <a:pt x="422139" y="1100281"/>
                  <a:pt x="402708" y="1019156"/>
                  <a:pt x="392021" y="909371"/>
                </a:cubicBezTo>
                <a:lnTo>
                  <a:pt x="384734" y="909371"/>
                </a:lnTo>
                <a:cubicBezTo>
                  <a:pt x="324498" y="996811"/>
                  <a:pt x="247745" y="1074535"/>
                  <a:pt x="154477" y="1142543"/>
                </a:cubicBezTo>
                <a:cubicBezTo>
                  <a:pt x="120472" y="1166832"/>
                  <a:pt x="77238" y="1178976"/>
                  <a:pt x="24775" y="1178976"/>
                </a:cubicBezTo>
                <a:cubicBezTo>
                  <a:pt x="16031" y="1176062"/>
                  <a:pt x="7773" y="1174604"/>
                  <a:pt x="0" y="1174604"/>
                </a:cubicBezTo>
                <a:lnTo>
                  <a:pt x="0" y="1171690"/>
                </a:lnTo>
                <a:cubicBezTo>
                  <a:pt x="77724" y="1146429"/>
                  <a:pt x="160792" y="1056561"/>
                  <a:pt x="249203" y="902085"/>
                </a:cubicBezTo>
                <a:cubicBezTo>
                  <a:pt x="337614" y="715547"/>
                  <a:pt x="381819" y="605276"/>
                  <a:pt x="381819" y="571272"/>
                </a:cubicBezTo>
                <a:lnTo>
                  <a:pt x="374533" y="571272"/>
                </a:lnTo>
                <a:cubicBezTo>
                  <a:pt x="351215" y="585845"/>
                  <a:pt x="311382" y="598961"/>
                  <a:pt x="255032" y="610620"/>
                </a:cubicBezTo>
                <a:cubicBezTo>
                  <a:pt x="174393" y="610620"/>
                  <a:pt x="102499" y="565928"/>
                  <a:pt x="39348" y="476546"/>
                </a:cubicBezTo>
                <a:lnTo>
                  <a:pt x="39348" y="461972"/>
                </a:lnTo>
                <a:cubicBezTo>
                  <a:pt x="39348" y="456143"/>
                  <a:pt x="51492" y="451285"/>
                  <a:pt x="75781" y="447399"/>
                </a:cubicBezTo>
                <a:cubicBezTo>
                  <a:pt x="107842" y="451285"/>
                  <a:pt x="126787" y="456143"/>
                  <a:pt x="132617" y="461972"/>
                </a:cubicBezTo>
                <a:cubicBezTo>
                  <a:pt x="187024" y="461972"/>
                  <a:pt x="284664" y="442541"/>
                  <a:pt x="425539" y="403680"/>
                </a:cubicBezTo>
                <a:cubicBezTo>
                  <a:pt x="447885" y="285150"/>
                  <a:pt x="464401" y="207426"/>
                  <a:pt x="475088" y="170507"/>
                </a:cubicBezTo>
                <a:cubicBezTo>
                  <a:pt x="475088" y="168564"/>
                  <a:pt x="474117" y="167593"/>
                  <a:pt x="472173" y="167593"/>
                </a:cubicBezTo>
                <a:lnTo>
                  <a:pt x="475088" y="112214"/>
                </a:lnTo>
                <a:lnTo>
                  <a:pt x="475088" y="104928"/>
                </a:lnTo>
                <a:lnTo>
                  <a:pt x="479460" y="97641"/>
                </a:lnTo>
                <a:lnTo>
                  <a:pt x="472173" y="97641"/>
                </a:lnTo>
                <a:cubicBezTo>
                  <a:pt x="444970" y="115129"/>
                  <a:pt x="431368" y="132131"/>
                  <a:pt x="431368" y="148648"/>
                </a:cubicBezTo>
                <a:lnTo>
                  <a:pt x="425539" y="148648"/>
                </a:lnTo>
                <a:lnTo>
                  <a:pt x="425539" y="126788"/>
                </a:lnTo>
                <a:cubicBezTo>
                  <a:pt x="425539" y="120958"/>
                  <a:pt x="424082" y="116101"/>
                  <a:pt x="421167" y="112214"/>
                </a:cubicBezTo>
                <a:cubicBezTo>
                  <a:pt x="421167" y="66552"/>
                  <a:pt x="439141" y="29147"/>
                  <a:pt x="475088" y="0"/>
                </a:cubicBezTo>
                <a:close/>
              </a:path>
            </a:pathLst>
          </a:custGeom>
          <a:gradFill>
            <a:gsLst>
              <a:gs pos="1724">
                <a:srgbClr val="0063DE">
                  <a:alpha val="34000"/>
                </a:srgbClr>
              </a:gs>
              <a:gs pos="100000">
                <a:schemeClr val="accent1">
                  <a:lumMod val="75000"/>
                </a:schemeClr>
              </a:gs>
              <a:gs pos="43000">
                <a:srgbClr val="0063DE"/>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500" dirty="0">
              <a:gradFill>
                <a:gsLst>
                  <a:gs pos="1724">
                    <a:srgbClr val="0063DE">
                      <a:alpha val="34000"/>
                    </a:srgbClr>
                  </a:gs>
                  <a:gs pos="100000">
                    <a:schemeClr val="accent1">
                      <a:lumMod val="75000"/>
                    </a:schemeClr>
                  </a:gs>
                  <a:gs pos="43000">
                    <a:srgbClr val="0063DE"/>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039" name="文本框 1038">
            <a:extLst>
              <a:ext uri="{FF2B5EF4-FFF2-40B4-BE49-F238E27FC236}">
                <a16:creationId xmlns:a16="http://schemas.microsoft.com/office/drawing/2014/main" id="{8294A086-A715-EB8D-1BFE-2C71754D8F8A}"/>
              </a:ext>
            </a:extLst>
          </p:cNvPr>
          <p:cNvSpPr txBox="1"/>
          <p:nvPr/>
        </p:nvSpPr>
        <p:spPr>
          <a:xfrm>
            <a:off x="9903801" y="2449035"/>
            <a:ext cx="971779" cy="1045330"/>
          </a:xfrm>
          <a:custGeom>
            <a:avLst/>
            <a:gdLst/>
            <a:ahLst/>
            <a:cxnLst/>
            <a:rect l="l" t="t" r="r" b="b"/>
            <a:pathLst>
              <a:path w="971779" h="1045330">
                <a:moveTo>
                  <a:pt x="745550" y="72438"/>
                </a:moveTo>
                <a:cubicBezTo>
                  <a:pt x="774526" y="72438"/>
                  <a:pt x="809444" y="104013"/>
                  <a:pt x="850306" y="167164"/>
                </a:cubicBezTo>
                <a:lnTo>
                  <a:pt x="850306" y="177193"/>
                </a:lnTo>
                <a:cubicBezTo>
                  <a:pt x="842877" y="183137"/>
                  <a:pt x="831733" y="186109"/>
                  <a:pt x="816874" y="186109"/>
                </a:cubicBezTo>
                <a:lnTo>
                  <a:pt x="795700" y="186109"/>
                </a:lnTo>
                <a:cubicBezTo>
                  <a:pt x="742950" y="198739"/>
                  <a:pt x="715461" y="205054"/>
                  <a:pt x="713232" y="205054"/>
                </a:cubicBezTo>
                <a:cubicBezTo>
                  <a:pt x="713232" y="207283"/>
                  <a:pt x="712118" y="208397"/>
                  <a:pt x="709889" y="208397"/>
                </a:cubicBezTo>
                <a:cubicBezTo>
                  <a:pt x="708403" y="208397"/>
                  <a:pt x="707660" y="207283"/>
                  <a:pt x="707660" y="205054"/>
                </a:cubicBezTo>
                <a:cubicBezTo>
                  <a:pt x="687600" y="212483"/>
                  <a:pt x="657140" y="216198"/>
                  <a:pt x="616277" y="216198"/>
                </a:cubicBezTo>
                <a:lnTo>
                  <a:pt x="588417" y="216198"/>
                </a:lnTo>
                <a:cubicBezTo>
                  <a:pt x="489604" y="202082"/>
                  <a:pt x="440198" y="189081"/>
                  <a:pt x="440198" y="177193"/>
                </a:cubicBezTo>
                <a:cubicBezTo>
                  <a:pt x="432769" y="174964"/>
                  <a:pt x="427196" y="170507"/>
                  <a:pt x="423482" y="163820"/>
                </a:cubicBezTo>
                <a:lnTo>
                  <a:pt x="423482" y="161591"/>
                </a:lnTo>
                <a:cubicBezTo>
                  <a:pt x="423482" y="157877"/>
                  <a:pt x="426454" y="156019"/>
                  <a:pt x="432397" y="156019"/>
                </a:cubicBezTo>
                <a:cubicBezTo>
                  <a:pt x="497034" y="156019"/>
                  <a:pt x="583959" y="131873"/>
                  <a:pt x="693173" y="83582"/>
                </a:cubicBezTo>
                <a:cubicBezTo>
                  <a:pt x="712489" y="76152"/>
                  <a:pt x="729949" y="72438"/>
                  <a:pt x="745550" y="72438"/>
                </a:cubicBezTo>
                <a:close/>
                <a:moveTo>
                  <a:pt x="228457" y="0"/>
                </a:moveTo>
                <a:lnTo>
                  <a:pt x="241830" y="0"/>
                </a:lnTo>
                <a:cubicBezTo>
                  <a:pt x="270805" y="0"/>
                  <a:pt x="301266" y="30461"/>
                  <a:pt x="333213" y="91383"/>
                </a:cubicBezTo>
                <a:cubicBezTo>
                  <a:pt x="338414" y="102527"/>
                  <a:pt x="341014" y="119243"/>
                  <a:pt x="341014" y="141532"/>
                </a:cubicBezTo>
                <a:cubicBezTo>
                  <a:pt x="338042" y="175707"/>
                  <a:pt x="306839" y="228457"/>
                  <a:pt x="247403" y="299780"/>
                </a:cubicBezTo>
                <a:lnTo>
                  <a:pt x="247403" y="303123"/>
                </a:lnTo>
                <a:cubicBezTo>
                  <a:pt x="271177" y="303123"/>
                  <a:pt x="293094" y="328012"/>
                  <a:pt x="313154" y="377790"/>
                </a:cubicBezTo>
                <a:lnTo>
                  <a:pt x="313154" y="403422"/>
                </a:lnTo>
                <a:cubicBezTo>
                  <a:pt x="313154" y="436854"/>
                  <a:pt x="296066" y="478460"/>
                  <a:pt x="261890" y="528237"/>
                </a:cubicBezTo>
                <a:cubicBezTo>
                  <a:pt x="270062" y="528237"/>
                  <a:pt x="278235" y="563527"/>
                  <a:pt x="286407" y="634108"/>
                </a:cubicBezTo>
                <a:cubicBezTo>
                  <a:pt x="284179" y="637079"/>
                  <a:pt x="283064" y="640794"/>
                  <a:pt x="283064" y="645252"/>
                </a:cubicBezTo>
                <a:cubicBezTo>
                  <a:pt x="283064" y="649710"/>
                  <a:pt x="284179" y="657139"/>
                  <a:pt x="286407" y="667540"/>
                </a:cubicBezTo>
                <a:cubicBezTo>
                  <a:pt x="284179" y="677199"/>
                  <a:pt x="283064" y="686486"/>
                  <a:pt x="283064" y="695401"/>
                </a:cubicBezTo>
                <a:cubicBezTo>
                  <a:pt x="287522" y="693915"/>
                  <a:pt x="301266" y="649338"/>
                  <a:pt x="324298" y="561670"/>
                </a:cubicBezTo>
                <a:cubicBezTo>
                  <a:pt x="333956" y="530466"/>
                  <a:pt x="352530" y="492576"/>
                  <a:pt x="380019" y="447999"/>
                </a:cubicBezTo>
                <a:cubicBezTo>
                  <a:pt x="361445" y="433883"/>
                  <a:pt x="352158" y="420881"/>
                  <a:pt x="352158" y="408994"/>
                </a:cubicBezTo>
                <a:lnTo>
                  <a:pt x="352158" y="400078"/>
                </a:lnTo>
                <a:cubicBezTo>
                  <a:pt x="360331" y="391163"/>
                  <a:pt x="368503" y="386705"/>
                  <a:pt x="376676" y="386705"/>
                </a:cubicBezTo>
                <a:lnTo>
                  <a:pt x="398964" y="386705"/>
                </a:lnTo>
                <a:cubicBezTo>
                  <a:pt x="402679" y="386705"/>
                  <a:pt x="404536" y="388563"/>
                  <a:pt x="404536" y="392278"/>
                </a:cubicBezTo>
                <a:cubicBezTo>
                  <a:pt x="402308" y="392278"/>
                  <a:pt x="397850" y="396735"/>
                  <a:pt x="391163" y="405651"/>
                </a:cubicBezTo>
                <a:lnTo>
                  <a:pt x="391163" y="408994"/>
                </a:lnTo>
                <a:cubicBezTo>
                  <a:pt x="418652" y="408994"/>
                  <a:pt x="492948" y="381133"/>
                  <a:pt x="614048" y="325412"/>
                </a:cubicBezTo>
                <a:cubicBezTo>
                  <a:pt x="735892" y="278606"/>
                  <a:pt x="810187" y="255203"/>
                  <a:pt x="836933" y="255203"/>
                </a:cubicBezTo>
                <a:lnTo>
                  <a:pt x="839162" y="255203"/>
                </a:lnTo>
                <a:cubicBezTo>
                  <a:pt x="886711" y="271548"/>
                  <a:pt x="927945" y="309810"/>
                  <a:pt x="962863" y="369989"/>
                </a:cubicBezTo>
                <a:cubicBezTo>
                  <a:pt x="968807" y="380390"/>
                  <a:pt x="971779" y="388563"/>
                  <a:pt x="971779" y="394506"/>
                </a:cubicBezTo>
                <a:lnTo>
                  <a:pt x="962863" y="400078"/>
                </a:lnTo>
                <a:lnTo>
                  <a:pt x="949490" y="400078"/>
                </a:lnTo>
                <a:cubicBezTo>
                  <a:pt x="944290" y="396364"/>
                  <a:pt x="909371" y="392649"/>
                  <a:pt x="844734" y="388934"/>
                </a:cubicBezTo>
                <a:cubicBezTo>
                  <a:pt x="837305" y="388934"/>
                  <a:pt x="823560" y="390791"/>
                  <a:pt x="803501" y="394506"/>
                </a:cubicBezTo>
                <a:cubicBezTo>
                  <a:pt x="802015" y="394506"/>
                  <a:pt x="801272" y="393763"/>
                  <a:pt x="801272" y="392278"/>
                </a:cubicBezTo>
                <a:cubicBezTo>
                  <a:pt x="798300" y="392278"/>
                  <a:pt x="770811" y="398592"/>
                  <a:pt x="718804" y="411223"/>
                </a:cubicBezTo>
                <a:cubicBezTo>
                  <a:pt x="732177" y="442426"/>
                  <a:pt x="744808" y="515607"/>
                  <a:pt x="756695" y="630764"/>
                </a:cubicBezTo>
                <a:cubicBezTo>
                  <a:pt x="756695" y="632993"/>
                  <a:pt x="755952" y="634108"/>
                  <a:pt x="754466" y="634108"/>
                </a:cubicBezTo>
                <a:cubicBezTo>
                  <a:pt x="758924" y="670512"/>
                  <a:pt x="762638" y="712118"/>
                  <a:pt x="765610" y="758923"/>
                </a:cubicBezTo>
                <a:lnTo>
                  <a:pt x="762267" y="764495"/>
                </a:lnTo>
                <a:lnTo>
                  <a:pt x="767839" y="809072"/>
                </a:lnTo>
                <a:cubicBezTo>
                  <a:pt x="766353" y="819474"/>
                  <a:pt x="765610" y="826903"/>
                  <a:pt x="765610" y="831361"/>
                </a:cubicBezTo>
                <a:lnTo>
                  <a:pt x="765610" y="834704"/>
                </a:lnTo>
                <a:lnTo>
                  <a:pt x="767839" y="848077"/>
                </a:lnTo>
                <a:lnTo>
                  <a:pt x="765610" y="848077"/>
                </a:lnTo>
                <a:lnTo>
                  <a:pt x="767839" y="853649"/>
                </a:lnTo>
                <a:lnTo>
                  <a:pt x="767839" y="939460"/>
                </a:lnTo>
                <a:cubicBezTo>
                  <a:pt x="767839" y="941689"/>
                  <a:pt x="767096" y="942803"/>
                  <a:pt x="765610" y="942803"/>
                </a:cubicBezTo>
                <a:lnTo>
                  <a:pt x="767839" y="948375"/>
                </a:lnTo>
                <a:lnTo>
                  <a:pt x="767839" y="950604"/>
                </a:lnTo>
                <a:cubicBezTo>
                  <a:pt x="767839" y="1001125"/>
                  <a:pt x="758552" y="1031957"/>
                  <a:pt x="739978" y="1043102"/>
                </a:cubicBezTo>
                <a:cubicBezTo>
                  <a:pt x="731063" y="1044587"/>
                  <a:pt x="724748" y="1045330"/>
                  <a:pt x="721033" y="1045330"/>
                </a:cubicBezTo>
                <a:cubicBezTo>
                  <a:pt x="690572" y="1045330"/>
                  <a:pt x="646367" y="1013012"/>
                  <a:pt x="588417" y="948375"/>
                </a:cubicBezTo>
                <a:cubicBezTo>
                  <a:pt x="521551" y="837676"/>
                  <a:pt x="479574" y="757809"/>
                  <a:pt x="462487" y="708774"/>
                </a:cubicBezTo>
                <a:lnTo>
                  <a:pt x="456914" y="689829"/>
                </a:lnTo>
                <a:lnTo>
                  <a:pt x="616277" y="914943"/>
                </a:lnTo>
                <a:lnTo>
                  <a:pt x="619620" y="914943"/>
                </a:lnTo>
                <a:cubicBezTo>
                  <a:pt x="644881" y="843620"/>
                  <a:pt x="657511" y="754466"/>
                  <a:pt x="657511" y="647481"/>
                </a:cubicBezTo>
                <a:cubicBezTo>
                  <a:pt x="659740" y="647481"/>
                  <a:pt x="660854" y="644880"/>
                  <a:pt x="660854" y="639680"/>
                </a:cubicBezTo>
                <a:cubicBezTo>
                  <a:pt x="660854" y="637451"/>
                  <a:pt x="659740" y="636337"/>
                  <a:pt x="657511" y="636337"/>
                </a:cubicBezTo>
                <a:lnTo>
                  <a:pt x="660854" y="608476"/>
                </a:lnTo>
                <a:lnTo>
                  <a:pt x="660854" y="572814"/>
                </a:lnTo>
                <a:cubicBezTo>
                  <a:pt x="660854" y="570585"/>
                  <a:pt x="661597" y="569471"/>
                  <a:pt x="663083" y="569471"/>
                </a:cubicBezTo>
                <a:cubicBezTo>
                  <a:pt x="663083" y="567985"/>
                  <a:pt x="662340" y="567242"/>
                  <a:pt x="660854" y="567242"/>
                </a:cubicBezTo>
                <a:lnTo>
                  <a:pt x="663083" y="539381"/>
                </a:lnTo>
                <a:lnTo>
                  <a:pt x="663083" y="447999"/>
                </a:lnTo>
                <a:lnTo>
                  <a:pt x="666426" y="427939"/>
                </a:lnTo>
                <a:cubicBezTo>
                  <a:pt x="576529" y="461372"/>
                  <a:pt x="508549" y="478088"/>
                  <a:pt x="462487" y="478088"/>
                </a:cubicBezTo>
                <a:lnTo>
                  <a:pt x="456914" y="478088"/>
                </a:lnTo>
                <a:cubicBezTo>
                  <a:pt x="433140" y="478088"/>
                  <a:pt x="409366" y="470659"/>
                  <a:pt x="385591" y="455800"/>
                </a:cubicBezTo>
                <a:cubicBezTo>
                  <a:pt x="353644" y="559070"/>
                  <a:pt x="329498" y="685371"/>
                  <a:pt x="313154" y="834704"/>
                </a:cubicBezTo>
                <a:cubicBezTo>
                  <a:pt x="305724" y="904541"/>
                  <a:pt x="296809" y="939460"/>
                  <a:pt x="286407" y="939460"/>
                </a:cubicBezTo>
                <a:cubicBezTo>
                  <a:pt x="258918" y="939460"/>
                  <a:pt x="224743" y="910114"/>
                  <a:pt x="183880" y="851420"/>
                </a:cubicBezTo>
                <a:cubicBezTo>
                  <a:pt x="180166" y="838047"/>
                  <a:pt x="178308" y="830618"/>
                  <a:pt x="178308" y="829132"/>
                </a:cubicBezTo>
                <a:lnTo>
                  <a:pt x="181651" y="829132"/>
                </a:lnTo>
                <a:cubicBezTo>
                  <a:pt x="179423" y="815759"/>
                  <a:pt x="177565" y="809072"/>
                  <a:pt x="176079" y="809072"/>
                </a:cubicBezTo>
                <a:cubicBezTo>
                  <a:pt x="176079" y="783069"/>
                  <a:pt x="187967" y="711746"/>
                  <a:pt x="211741" y="595103"/>
                </a:cubicBezTo>
                <a:lnTo>
                  <a:pt x="211741" y="591759"/>
                </a:lnTo>
                <a:lnTo>
                  <a:pt x="209512" y="591759"/>
                </a:lnTo>
                <a:cubicBezTo>
                  <a:pt x="184995" y="622963"/>
                  <a:pt x="156391" y="650081"/>
                  <a:pt x="123701" y="673113"/>
                </a:cubicBezTo>
                <a:cubicBezTo>
                  <a:pt x="89526" y="695401"/>
                  <a:pt x="64637" y="706545"/>
                  <a:pt x="49035" y="706545"/>
                </a:cubicBezTo>
                <a:lnTo>
                  <a:pt x="43463" y="706545"/>
                </a:lnTo>
                <a:cubicBezTo>
                  <a:pt x="30090" y="706545"/>
                  <a:pt x="15602" y="692429"/>
                  <a:pt x="0" y="664197"/>
                </a:cubicBezTo>
                <a:lnTo>
                  <a:pt x="0" y="661968"/>
                </a:lnTo>
                <a:cubicBezTo>
                  <a:pt x="1486" y="653053"/>
                  <a:pt x="34547" y="621477"/>
                  <a:pt x="99184" y="567242"/>
                </a:cubicBezTo>
                <a:cubicBezTo>
                  <a:pt x="195025" y="463972"/>
                  <a:pt x="247403" y="389677"/>
                  <a:pt x="256318" y="344357"/>
                </a:cubicBezTo>
                <a:lnTo>
                  <a:pt x="252975" y="344357"/>
                </a:lnTo>
                <a:cubicBezTo>
                  <a:pt x="196510" y="355502"/>
                  <a:pt x="168278" y="366646"/>
                  <a:pt x="168278" y="377790"/>
                </a:cubicBezTo>
                <a:cubicBezTo>
                  <a:pt x="113300" y="420881"/>
                  <a:pt x="80982" y="442426"/>
                  <a:pt x="71323" y="442426"/>
                </a:cubicBezTo>
                <a:cubicBezTo>
                  <a:pt x="52007" y="430539"/>
                  <a:pt x="38262" y="414566"/>
                  <a:pt x="30090" y="394506"/>
                </a:cubicBezTo>
                <a:cubicBezTo>
                  <a:pt x="30090" y="379647"/>
                  <a:pt x="79496" y="313896"/>
                  <a:pt x="178308" y="197253"/>
                </a:cubicBezTo>
                <a:cubicBezTo>
                  <a:pt x="231801" y="117757"/>
                  <a:pt x="258547" y="65008"/>
                  <a:pt x="258547" y="39005"/>
                </a:cubicBezTo>
                <a:cubicBezTo>
                  <a:pt x="242945" y="33061"/>
                  <a:pt x="231058" y="24517"/>
                  <a:pt x="222885" y="13373"/>
                </a:cubicBezTo>
                <a:lnTo>
                  <a:pt x="222885" y="5572"/>
                </a:lnTo>
                <a:cubicBezTo>
                  <a:pt x="224371" y="1857"/>
                  <a:pt x="226228" y="0"/>
                  <a:pt x="228457" y="0"/>
                </a:cubicBezTo>
                <a:close/>
              </a:path>
            </a:pathLst>
          </a:custGeom>
          <a:gradFill>
            <a:gsLst>
              <a:gs pos="1724">
                <a:srgbClr val="0063DE">
                  <a:alpha val="34000"/>
                </a:srgbClr>
              </a:gs>
              <a:gs pos="100000">
                <a:schemeClr val="accent1">
                  <a:lumMod val="75000"/>
                </a:schemeClr>
              </a:gs>
              <a:gs pos="43000">
                <a:srgbClr val="0063DE"/>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gradFill>
                <a:gsLst>
                  <a:gs pos="1724">
                    <a:srgbClr val="0063DE">
                      <a:alpha val="34000"/>
                    </a:srgbClr>
                  </a:gs>
                  <a:gs pos="100000">
                    <a:schemeClr val="accent1">
                      <a:lumMod val="75000"/>
                    </a:schemeClr>
                  </a:gs>
                  <a:gs pos="43000">
                    <a:srgbClr val="0063DE"/>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pic>
        <p:nvPicPr>
          <p:cNvPr id="1026" name="Picture 2"/>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74314" y="159963"/>
            <a:ext cx="716409" cy="685091"/>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rotWithShape="1">
          <a:blip r:embed="rId12" cstate="email">
            <a:extLst>
              <a:ext uri="{28A0092B-C50C-407E-A947-70E740481C1C}">
                <a14:useLocalDpi xmlns:a14="http://schemas.microsoft.com/office/drawing/2010/main"/>
              </a:ext>
            </a:extLst>
          </a:blip>
          <a:srcRect/>
          <a:stretch>
            <a:fillRect/>
          </a:stretch>
        </p:blipFill>
        <p:spPr>
          <a:xfrm rot="20371519">
            <a:off x="10542214" y="151344"/>
            <a:ext cx="1324042" cy="2621666"/>
          </a:xfrm>
          <a:prstGeom prst="rect">
            <a:avLst/>
          </a:prstGeom>
        </p:spPr>
      </p:pic>
      <p:sp>
        <p:nvSpPr>
          <p:cNvPr id="15" name="任意多边形: 形状 6"/>
          <p:cNvSpPr/>
          <p:nvPr/>
        </p:nvSpPr>
        <p:spPr>
          <a:xfrm>
            <a:off x="-36556" y="-53907"/>
            <a:ext cx="12192000" cy="5060930"/>
          </a:xfrm>
          <a:custGeom>
            <a:avLst/>
            <a:gdLst>
              <a:gd name="connsiteX0" fmla="*/ 0 w 12192000"/>
              <a:gd name="connsiteY0" fmla="*/ 3046497 h 4782021"/>
              <a:gd name="connsiteX1" fmla="*/ 18028 w 12192000"/>
              <a:gd name="connsiteY1" fmla="*/ 3061178 h 4782021"/>
              <a:gd name="connsiteX2" fmla="*/ 6096000 w 12192000"/>
              <a:gd name="connsiteY2" fmla="*/ 4663441 h 4782021"/>
              <a:gd name="connsiteX3" fmla="*/ 12173973 w 12192000"/>
              <a:gd name="connsiteY3" fmla="*/ 3061178 h 4782021"/>
              <a:gd name="connsiteX4" fmla="*/ 12192000 w 12192000"/>
              <a:gd name="connsiteY4" fmla="*/ 3046497 h 4782021"/>
              <a:gd name="connsiteX5" fmla="*/ 12192000 w 12192000"/>
              <a:gd name="connsiteY5" fmla="*/ 3491064 h 4782021"/>
              <a:gd name="connsiteX6" fmla="*/ 12120465 w 12192000"/>
              <a:gd name="connsiteY6" fmla="*/ 3530495 h 4782021"/>
              <a:gd name="connsiteX7" fmla="*/ 6096001 w 12192000"/>
              <a:gd name="connsiteY7" fmla="*/ 4782021 h 4782021"/>
              <a:gd name="connsiteX8" fmla="*/ 71538 w 12192000"/>
              <a:gd name="connsiteY8" fmla="*/ 3530495 h 4782021"/>
              <a:gd name="connsiteX9" fmla="*/ 0 w 12192000"/>
              <a:gd name="connsiteY9" fmla="*/ 3491063 h 4782021"/>
              <a:gd name="connsiteX10" fmla="*/ 0 w 12192000"/>
              <a:gd name="connsiteY10" fmla="*/ 0 h 4782021"/>
              <a:gd name="connsiteX11" fmla="*/ 12192000 w 12192000"/>
              <a:gd name="connsiteY11" fmla="*/ 0 h 4782021"/>
              <a:gd name="connsiteX12" fmla="*/ 12192000 w 12192000"/>
              <a:gd name="connsiteY12" fmla="*/ 1 h 4782021"/>
              <a:gd name="connsiteX13" fmla="*/ 0 w 12192000"/>
              <a:gd name="connsiteY13" fmla="*/ 1 h 478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782021">
                <a:moveTo>
                  <a:pt x="0" y="3046497"/>
                </a:moveTo>
                <a:lnTo>
                  <a:pt x="18028" y="3061178"/>
                </a:lnTo>
                <a:cubicBezTo>
                  <a:pt x="1264480" y="4021773"/>
                  <a:pt x="3520214" y="4663441"/>
                  <a:pt x="6096000" y="4663441"/>
                </a:cubicBezTo>
                <a:cubicBezTo>
                  <a:pt x="8671786" y="4663441"/>
                  <a:pt x="10927521" y="4021773"/>
                  <a:pt x="12173973" y="3061178"/>
                </a:cubicBezTo>
                <a:lnTo>
                  <a:pt x="12192000" y="3046497"/>
                </a:lnTo>
                <a:lnTo>
                  <a:pt x="12192000" y="3491064"/>
                </a:lnTo>
                <a:lnTo>
                  <a:pt x="12120465" y="3530495"/>
                </a:lnTo>
                <a:cubicBezTo>
                  <a:pt x="10635093" y="4299055"/>
                  <a:pt x="8486200" y="4782021"/>
                  <a:pt x="6096001" y="4782021"/>
                </a:cubicBezTo>
                <a:cubicBezTo>
                  <a:pt x="3705802" y="4782021"/>
                  <a:pt x="1556909" y="4299055"/>
                  <a:pt x="71538" y="3530495"/>
                </a:cubicBezTo>
                <a:lnTo>
                  <a:pt x="0" y="3491063"/>
                </a:lnTo>
                <a:close/>
                <a:moveTo>
                  <a:pt x="0" y="0"/>
                </a:moveTo>
                <a:lnTo>
                  <a:pt x="12192000" y="0"/>
                </a:lnTo>
                <a:lnTo>
                  <a:pt x="12192000" y="1"/>
                </a:lnTo>
                <a:lnTo>
                  <a:pt x="0"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8"/>
          <p:cNvSpPr/>
          <p:nvPr/>
        </p:nvSpPr>
        <p:spPr>
          <a:xfrm>
            <a:off x="-36556" y="224627"/>
            <a:ext cx="12192000" cy="4782021"/>
          </a:xfrm>
          <a:custGeom>
            <a:avLst/>
            <a:gdLst>
              <a:gd name="connsiteX0" fmla="*/ 0 w 12192000"/>
              <a:gd name="connsiteY0" fmla="*/ 3046497 h 4782021"/>
              <a:gd name="connsiteX1" fmla="*/ 18028 w 12192000"/>
              <a:gd name="connsiteY1" fmla="*/ 3061178 h 4782021"/>
              <a:gd name="connsiteX2" fmla="*/ 6096000 w 12192000"/>
              <a:gd name="connsiteY2" fmla="*/ 4663441 h 4782021"/>
              <a:gd name="connsiteX3" fmla="*/ 12173973 w 12192000"/>
              <a:gd name="connsiteY3" fmla="*/ 3061178 h 4782021"/>
              <a:gd name="connsiteX4" fmla="*/ 12192000 w 12192000"/>
              <a:gd name="connsiteY4" fmla="*/ 3046497 h 4782021"/>
              <a:gd name="connsiteX5" fmla="*/ 12192000 w 12192000"/>
              <a:gd name="connsiteY5" fmla="*/ 3491064 h 4782021"/>
              <a:gd name="connsiteX6" fmla="*/ 12120465 w 12192000"/>
              <a:gd name="connsiteY6" fmla="*/ 3530495 h 4782021"/>
              <a:gd name="connsiteX7" fmla="*/ 6096001 w 12192000"/>
              <a:gd name="connsiteY7" fmla="*/ 4782021 h 4782021"/>
              <a:gd name="connsiteX8" fmla="*/ 71538 w 12192000"/>
              <a:gd name="connsiteY8" fmla="*/ 3530495 h 4782021"/>
              <a:gd name="connsiteX9" fmla="*/ 0 w 12192000"/>
              <a:gd name="connsiteY9" fmla="*/ 3491063 h 4782021"/>
              <a:gd name="connsiteX10" fmla="*/ 0 w 12192000"/>
              <a:gd name="connsiteY10" fmla="*/ 0 h 4782021"/>
              <a:gd name="connsiteX11" fmla="*/ 12192000 w 12192000"/>
              <a:gd name="connsiteY11" fmla="*/ 0 h 4782021"/>
              <a:gd name="connsiteX12" fmla="*/ 12192000 w 12192000"/>
              <a:gd name="connsiteY12" fmla="*/ 1 h 4782021"/>
              <a:gd name="connsiteX13" fmla="*/ 0 w 12192000"/>
              <a:gd name="connsiteY13" fmla="*/ 1 h 478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4782021">
                <a:moveTo>
                  <a:pt x="0" y="3046497"/>
                </a:moveTo>
                <a:lnTo>
                  <a:pt x="18028" y="3061178"/>
                </a:lnTo>
                <a:cubicBezTo>
                  <a:pt x="1264480" y="4021773"/>
                  <a:pt x="3520214" y="4663441"/>
                  <a:pt x="6096000" y="4663441"/>
                </a:cubicBezTo>
                <a:cubicBezTo>
                  <a:pt x="8671786" y="4663441"/>
                  <a:pt x="10927521" y="4021773"/>
                  <a:pt x="12173973" y="3061178"/>
                </a:cubicBezTo>
                <a:lnTo>
                  <a:pt x="12192000" y="3046497"/>
                </a:lnTo>
                <a:lnTo>
                  <a:pt x="12192000" y="3491064"/>
                </a:lnTo>
                <a:lnTo>
                  <a:pt x="12120465" y="3530495"/>
                </a:lnTo>
                <a:cubicBezTo>
                  <a:pt x="10635093" y="4299055"/>
                  <a:pt x="8486200" y="4782021"/>
                  <a:pt x="6096001" y="4782021"/>
                </a:cubicBezTo>
                <a:cubicBezTo>
                  <a:pt x="3705802" y="4782021"/>
                  <a:pt x="1556909" y="4299055"/>
                  <a:pt x="71538" y="3530495"/>
                </a:cubicBezTo>
                <a:lnTo>
                  <a:pt x="0" y="3491063"/>
                </a:lnTo>
                <a:close/>
                <a:moveTo>
                  <a:pt x="0" y="0"/>
                </a:moveTo>
                <a:lnTo>
                  <a:pt x="12192000" y="0"/>
                </a:lnTo>
                <a:lnTo>
                  <a:pt x="12192000" y="1"/>
                </a:lnTo>
                <a:lnTo>
                  <a:pt x="0" y="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a:extLst>
              <a:ext uri="{FF2B5EF4-FFF2-40B4-BE49-F238E27FC236}">
                <a16:creationId xmlns:a16="http://schemas.microsoft.com/office/drawing/2014/main" id="{B1F73A75-523E-27AD-77B1-C6DCE7638166}"/>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27279" y="348220"/>
            <a:ext cx="1268246" cy="37467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752C90E2-BEE2-7865-30D0-9A393703CB0D}"/>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alphaModFix amt="5000"/>
          </a:blip>
          <a:stretch>
            <a:fillRect/>
          </a:stretch>
        </p:blipFill>
        <p:spPr>
          <a:xfrm>
            <a:off x="-875" y="421685"/>
            <a:ext cx="12463554" cy="6374832"/>
          </a:xfrm>
          <a:prstGeom prst="rect">
            <a:avLst/>
          </a:prstGeom>
        </p:spPr>
      </p:pic>
      <p:cxnSp>
        <p:nvCxnSpPr>
          <p:cNvPr id="2" name="直接连接符 1"/>
          <p:cNvCxnSpPr/>
          <p:nvPr/>
        </p:nvCxnSpPr>
        <p:spPr>
          <a:xfrm flipV="1">
            <a:off x="3902710" y="944880"/>
            <a:ext cx="7713345" cy="8890"/>
          </a:xfrm>
          <a:prstGeom prst="line">
            <a:avLst/>
          </a:prstGeom>
          <a:ln>
            <a:solidFill>
              <a:schemeClr val="accent1">
                <a:lumMod val="75000"/>
              </a:schemeClr>
            </a:solidFill>
          </a:ln>
        </p:spPr>
        <p:style>
          <a:lnRef idx="2">
            <a:schemeClr val="accent1"/>
          </a:lnRef>
          <a:fillRef idx="0">
            <a:srgbClr val="FFFFFF"/>
          </a:fillRef>
          <a:effectRef idx="0">
            <a:srgbClr val="FFFFFF"/>
          </a:effectRef>
          <a:fontRef idx="minor">
            <a:schemeClr val="tx1"/>
          </a:fontRef>
        </p:style>
      </p:cxnSp>
      <p:graphicFrame>
        <p:nvGraphicFramePr>
          <p:cNvPr id="5" name="爱设计-8">
            <a:extLst>
              <a:ext uri="{FF2B5EF4-FFF2-40B4-BE49-F238E27FC236}">
                <a16:creationId xmlns:a16="http://schemas.microsoft.com/office/drawing/2014/main" id="{707CBF79-6D2D-289C-856B-1DF40E08F011}"/>
              </a:ext>
            </a:extLst>
          </p:cNvPr>
          <p:cNvGraphicFramePr/>
          <p:nvPr>
            <p:extLst>
              <p:ext uri="{D42A27DB-BD31-4B8C-83A1-F6EECF244321}">
                <p14:modId xmlns:p14="http://schemas.microsoft.com/office/powerpoint/2010/main" val="3433952925"/>
              </p:ext>
            </p:extLst>
          </p:nvPr>
        </p:nvGraphicFramePr>
        <p:xfrm>
          <a:off x="6691825" y="1669695"/>
          <a:ext cx="5094228" cy="3789916"/>
        </p:xfrm>
        <a:graphic>
          <a:graphicData uri="http://schemas.openxmlformats.org/drawingml/2006/chart">
            <c:chart xmlns:c="http://schemas.openxmlformats.org/drawingml/2006/chart" xmlns:r="http://schemas.openxmlformats.org/officeDocument/2006/relationships" r:id="rId5"/>
          </a:graphicData>
        </a:graphic>
      </p:graphicFrame>
      <p:grpSp>
        <p:nvGrpSpPr>
          <p:cNvPr id="8" name="爱设计-7">
            <a:extLst>
              <a:ext uri="{FF2B5EF4-FFF2-40B4-BE49-F238E27FC236}">
                <a16:creationId xmlns:a16="http://schemas.microsoft.com/office/drawing/2014/main" id="{8D279876-7803-82C3-1A30-2D11F90D531F}"/>
              </a:ext>
            </a:extLst>
          </p:cNvPr>
          <p:cNvGrpSpPr/>
          <p:nvPr/>
        </p:nvGrpSpPr>
        <p:grpSpPr>
          <a:xfrm>
            <a:off x="622573" y="1466666"/>
            <a:ext cx="5181016" cy="4100754"/>
            <a:chOff x="771143" y="1614379"/>
            <a:chExt cx="4604548" cy="4100754"/>
          </a:xfrm>
        </p:grpSpPr>
        <p:sp>
          <p:nvSpPr>
            <p:cNvPr id="9" name="爱设计-7-1">
              <a:extLst>
                <a:ext uri="{FF2B5EF4-FFF2-40B4-BE49-F238E27FC236}">
                  <a16:creationId xmlns:a16="http://schemas.microsoft.com/office/drawing/2014/main" id="{B9D39BAB-BAB5-A7D1-99DE-CDBA39F8C197}"/>
                </a:ext>
              </a:extLst>
            </p:cNvPr>
            <p:cNvSpPr txBox="1"/>
            <p:nvPr/>
          </p:nvSpPr>
          <p:spPr>
            <a:xfrm>
              <a:off x="856414" y="1614379"/>
              <a:ext cx="345373" cy="289866"/>
            </a:xfrm>
            <a:custGeom>
              <a:avLst/>
              <a:gdLst/>
              <a:ahLst/>
              <a:cxnLst/>
              <a:rect l="l" t="t" r="r" b="b"/>
              <a:pathLst>
                <a:path w="2115465" h="1775479">
                  <a:moveTo>
                    <a:pt x="1511046" y="0"/>
                  </a:moveTo>
                  <a:lnTo>
                    <a:pt x="2115465" y="0"/>
                  </a:lnTo>
                  <a:lnTo>
                    <a:pt x="2039912" y="415538"/>
                  </a:lnTo>
                  <a:cubicBezTo>
                    <a:pt x="2010531" y="587629"/>
                    <a:pt x="1986396" y="806941"/>
                    <a:pt x="1967508" y="1073473"/>
                  </a:cubicBezTo>
                  <a:cubicBezTo>
                    <a:pt x="1948620" y="1340004"/>
                    <a:pt x="1939176" y="1574006"/>
                    <a:pt x="1939176" y="1775479"/>
                  </a:cubicBezTo>
                  <a:lnTo>
                    <a:pt x="1265501" y="1775479"/>
                  </a:lnTo>
                  <a:cubicBezTo>
                    <a:pt x="1265501" y="1607585"/>
                    <a:pt x="1281241" y="1412408"/>
                    <a:pt x="1312721" y="1189949"/>
                  </a:cubicBezTo>
                  <a:cubicBezTo>
                    <a:pt x="1344201" y="967490"/>
                    <a:pt x="1385125" y="709353"/>
                    <a:pt x="1435494" y="415538"/>
                  </a:cubicBezTo>
                  <a:close/>
                  <a:moveTo>
                    <a:pt x="245545" y="0"/>
                  </a:moveTo>
                  <a:lnTo>
                    <a:pt x="849963" y="0"/>
                  </a:lnTo>
                  <a:lnTo>
                    <a:pt x="774411" y="415538"/>
                  </a:lnTo>
                  <a:cubicBezTo>
                    <a:pt x="745029" y="587629"/>
                    <a:pt x="720895" y="806941"/>
                    <a:pt x="702007" y="1073473"/>
                  </a:cubicBezTo>
                  <a:cubicBezTo>
                    <a:pt x="683118" y="1340004"/>
                    <a:pt x="673674" y="1574006"/>
                    <a:pt x="673674" y="1775479"/>
                  </a:cubicBezTo>
                  <a:lnTo>
                    <a:pt x="0" y="1775479"/>
                  </a:lnTo>
                  <a:cubicBezTo>
                    <a:pt x="0" y="1607585"/>
                    <a:pt x="15740" y="1412408"/>
                    <a:pt x="47220" y="1189949"/>
                  </a:cubicBezTo>
                  <a:cubicBezTo>
                    <a:pt x="78700" y="967490"/>
                    <a:pt x="119624" y="709353"/>
                    <a:pt x="169992" y="415538"/>
                  </a:cubicBezTo>
                  <a:close/>
                </a:path>
              </a:pathLst>
            </a:custGeom>
            <a:noFill/>
            <a:ln w="22225" cap="rnd">
              <a:gradFill>
                <a:gsLst>
                  <a:gs pos="0">
                    <a:schemeClr val="accent1">
                      <a:alpha val="20000"/>
                    </a:schemeClr>
                  </a:gs>
                  <a:gs pos="100000">
                    <a:schemeClr val="accent2">
                      <a:alpha val="20000"/>
                    </a:schemeClr>
                  </a:gs>
                </a:gsLst>
                <a:lin ang="5400000" scaled="1"/>
              </a:gra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endParaRPr lang="zh-CN" altLang="en-US" sz="59500" dirty="0">
                <a:ln w="22225" cap="rnd">
                  <a:solidFill>
                    <a:srgbClr val="0AF7FC"/>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10" name="爱设计-7-2">
              <a:extLst>
                <a:ext uri="{FF2B5EF4-FFF2-40B4-BE49-F238E27FC236}">
                  <a16:creationId xmlns:a16="http://schemas.microsoft.com/office/drawing/2014/main" id="{E8BD96FD-38AC-6712-8EF5-FB6066E54BD9}"/>
                </a:ext>
              </a:extLst>
            </p:cNvPr>
            <p:cNvSpPr txBox="1"/>
            <p:nvPr/>
          </p:nvSpPr>
          <p:spPr>
            <a:xfrm>
              <a:off x="1029101" y="1759312"/>
              <a:ext cx="2749151" cy="459678"/>
            </a:xfrm>
            <a:prstGeom prst="rect">
              <a:avLst/>
            </a:prstGeom>
          </p:spPr>
          <p:txBody>
            <a:bodyPr vert="horz"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rPr>
                <a:t>智能创意科技公司</a:t>
              </a:r>
              <a:endParaRPr lang="en-US" altLang="zh-CN" sz="28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5" name="爱设计-7-3">
              <a:extLst>
                <a:ext uri="{FF2B5EF4-FFF2-40B4-BE49-F238E27FC236}">
                  <a16:creationId xmlns:a16="http://schemas.microsoft.com/office/drawing/2014/main" id="{ACE08C8F-1B5A-DC13-4A6B-C1A1BB5C5DA2}"/>
                </a:ext>
              </a:extLst>
            </p:cNvPr>
            <p:cNvCxnSpPr>
              <a:cxnSpLocks/>
            </p:cNvCxnSpPr>
            <p:nvPr/>
          </p:nvCxnSpPr>
          <p:spPr>
            <a:xfrm>
              <a:off x="1036440" y="2363923"/>
              <a:ext cx="599320" cy="0"/>
            </a:xfrm>
            <a:prstGeom prst="line">
              <a:avLst/>
            </a:prstGeom>
            <a:ln/>
          </p:spPr>
          <p:style>
            <a:lnRef idx="1">
              <a:schemeClr val="accent4"/>
            </a:lnRef>
            <a:fillRef idx="0">
              <a:schemeClr val="accent4"/>
            </a:fillRef>
            <a:effectRef idx="0">
              <a:schemeClr val="accent4"/>
            </a:effectRef>
            <a:fontRef idx="minor">
              <a:schemeClr val="tx1"/>
            </a:fontRef>
          </p:style>
        </p:cxnSp>
        <p:sp>
          <p:nvSpPr>
            <p:cNvPr id="14" name="爱设计-7-5">
              <a:extLst>
                <a:ext uri="{FF2B5EF4-FFF2-40B4-BE49-F238E27FC236}">
                  <a16:creationId xmlns:a16="http://schemas.microsoft.com/office/drawing/2014/main" id="{BB7D1072-B8DD-F78E-F131-BD63B538AD22}"/>
                </a:ext>
              </a:extLst>
            </p:cNvPr>
            <p:cNvSpPr txBox="1"/>
            <p:nvPr/>
          </p:nvSpPr>
          <p:spPr>
            <a:xfrm>
              <a:off x="771143" y="2539455"/>
              <a:ext cx="4604548" cy="3175678"/>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130000"/>
                </a:lnSpc>
                <a:buFont typeface="Wingdings" panose="05000000000000000000" pitchFamily="2" charset="2"/>
                <a:buChar char="l"/>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一家智能创意科技公司，是国内领先的内容创意全链路服务公司，致力于构建“创意资源</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智能创作</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内容管理</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投放分发</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数据监测的内容创意全链路平台。</a:t>
              </a:r>
              <a:endPar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a:p>
              <a:pPr marL="285750" indent="-285750" algn="just">
                <a:lnSpc>
                  <a:spcPct val="130000"/>
                </a:lnSpc>
                <a:buFont typeface="Wingdings" panose="05000000000000000000" pitchFamily="2" charset="2"/>
                <a:buChar char="l"/>
              </a:pPr>
              <a:endPar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a:p>
              <a:pPr marL="285750" indent="-285750" algn="just">
                <a:lnSpc>
                  <a:spcPct val="130000"/>
                </a:lnSpc>
                <a:buFont typeface="Wingdings" panose="05000000000000000000" pitchFamily="2" charset="2"/>
                <a:buChar char="l"/>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在“内容为王”的数字化时代</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技术正在全面改变内容行业，企业面临多样化的内容创意问题</a:t>
              </a:r>
              <a:endPar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a:p>
              <a:pPr marL="285750" indent="-285750" algn="just">
                <a:lnSpc>
                  <a:spcPct val="130000"/>
                </a:lnSpc>
                <a:buFont typeface="Wingdings" panose="05000000000000000000" pitchFamily="2" charset="2"/>
                <a:buChar char="l"/>
              </a:pPr>
              <a:endPar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a:p>
              <a:pPr marL="285750" indent="-285750" algn="just">
                <a:lnSpc>
                  <a:spcPct val="130000"/>
                </a:lnSpc>
                <a:buFont typeface="Wingdings" panose="05000000000000000000" pitchFamily="2" charset="2"/>
                <a:buChar char="l"/>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整合内容创意供应链自研”</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AI</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图像处理引撃”、“智能数据引”，形成多端应用和服务，提供企业级一站式内容创意全链路解决方案。</a:t>
              </a:r>
            </a:p>
          </p:txBody>
        </p:sp>
      </p:grpSp>
      <p:sp>
        <p:nvSpPr>
          <p:cNvPr id="4" name="任意多边形: 形状 3">
            <a:extLst>
              <a:ext uri="{FF2B5EF4-FFF2-40B4-BE49-F238E27FC236}">
                <a16:creationId xmlns:a16="http://schemas.microsoft.com/office/drawing/2014/main" id="{DA328CE8-7C59-7CAB-F0EA-52BFCEE9C783}"/>
              </a:ext>
            </a:extLst>
          </p:cNvPr>
          <p:cNvSpPr/>
          <p:nvPr/>
        </p:nvSpPr>
        <p:spPr>
          <a:xfrm>
            <a:off x="3453" y="6188341"/>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爱设计-9">
            <a:extLst>
              <a:ext uri="{FF2B5EF4-FFF2-40B4-BE49-F238E27FC236}">
                <a16:creationId xmlns:a16="http://schemas.microsoft.com/office/drawing/2014/main" id="{56264F54-8B07-B2FB-17A4-E34C2EC6EBE6}"/>
              </a:ext>
            </a:extLst>
          </p:cNvPr>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latin typeface="Arial" panose="020B0604020202020204" pitchFamily="34" charset="0"/>
                <a:ea typeface="微软雅黑" panose="020B0503020204020204" pitchFamily="34" charset="-122"/>
                <a:sym typeface="Arial" panose="020B0604020202020204" pitchFamily="34" charset="0"/>
              </a:rPr>
              <a:t>研究目的与阐述</a:t>
            </a:r>
          </a:p>
        </p:txBody>
      </p:sp>
      <p:sp>
        <p:nvSpPr>
          <p:cNvPr id="13" name="文本框 12">
            <a:extLst>
              <a:ext uri="{FF2B5EF4-FFF2-40B4-BE49-F238E27FC236}">
                <a16:creationId xmlns:a16="http://schemas.microsoft.com/office/drawing/2014/main" id="{E440769C-009C-8BE8-42B5-7F714E92B107}"/>
              </a:ext>
            </a:extLst>
          </p:cNvPr>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purpose and description</a:t>
            </a:r>
            <a:endParaRPr lang="zh-CN" altLang="en-US" sz="1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pic>
        <p:nvPicPr>
          <p:cNvPr id="16" name="Picture 2">
            <a:extLst>
              <a:ext uri="{FF2B5EF4-FFF2-40B4-BE49-F238E27FC236}">
                <a16:creationId xmlns:a16="http://schemas.microsoft.com/office/drawing/2014/main" id="{872B5462-D8BE-1A74-E14B-EBE26FAC76C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18" name="图片 17">
            <a:extLst>
              <a:ext uri="{FF2B5EF4-FFF2-40B4-BE49-F238E27FC236}">
                <a16:creationId xmlns:a16="http://schemas.microsoft.com/office/drawing/2014/main" id="{266B66CB-266B-6D8F-8F3B-4AB1E4B1312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22" name="组合 21">
            <a:extLst>
              <a:ext uri="{FF2B5EF4-FFF2-40B4-BE49-F238E27FC236}">
                <a16:creationId xmlns:a16="http://schemas.microsoft.com/office/drawing/2014/main" id="{086A2EA2-603E-5514-DD29-5B10A1691156}"/>
              </a:ext>
            </a:extLst>
          </p:cNvPr>
          <p:cNvGrpSpPr/>
          <p:nvPr/>
        </p:nvGrpSpPr>
        <p:grpSpPr>
          <a:xfrm>
            <a:off x="364771" y="560610"/>
            <a:ext cx="453953" cy="290232"/>
            <a:chOff x="732520" y="545288"/>
            <a:chExt cx="453953" cy="290232"/>
          </a:xfrm>
        </p:grpSpPr>
        <p:sp>
          <p:nvSpPr>
            <p:cNvPr id="23" name="Picture 154-mask">
              <a:extLst>
                <a:ext uri="{FF2B5EF4-FFF2-40B4-BE49-F238E27FC236}">
                  <a16:creationId xmlns:a16="http://schemas.microsoft.com/office/drawing/2014/main" id="{BC8A1027-6E06-EDF5-A176-A734600B4002}"/>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24" name="Picture 154-mask">
              <a:extLst>
                <a:ext uri="{FF2B5EF4-FFF2-40B4-BE49-F238E27FC236}">
                  <a16:creationId xmlns:a16="http://schemas.microsoft.com/office/drawing/2014/main" id="{C9948D18-F075-8AFD-6C2F-1BC55729540C}"/>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8AD8046B-3598-C2E3-F9AB-85B6DB7A8D00}"/>
              </a:ext>
            </a:extLst>
          </p:cNvPr>
          <p:cNvPicPr>
            <a:picLocks noChangeAspect="1"/>
          </p:cNvPicPr>
          <p:nvPr/>
        </p:nvPicPr>
        <p:blipFill>
          <a:blip r:embed="rId3">
            <a:alphaModFix amt="70000"/>
          </a:blip>
          <a:stretch>
            <a:fillRect/>
          </a:stretch>
        </p:blipFill>
        <p:spPr>
          <a:xfrm>
            <a:off x="-1594503" y="4060189"/>
            <a:ext cx="15381006" cy="5308544"/>
          </a:xfrm>
          <a:prstGeom prst="rect">
            <a:avLst/>
          </a:prstGeom>
          <a:effectLst>
            <a:softEdge rad="800100"/>
          </a:effectLst>
          <a:scene3d>
            <a:camera prst="perspectiveRelaxedModerately" fov="3900000">
              <a:rot lat="19490639" lon="0" rev="0"/>
            </a:camera>
            <a:lightRig rig="threePt" dir="t"/>
          </a:scene3d>
        </p:spPr>
      </p:pic>
      <p:pic>
        <p:nvPicPr>
          <p:cNvPr id="20" name="图片 19"/>
          <p:cNvPicPr>
            <a:picLocks noChangeAspect="1"/>
          </p:cNvPicPr>
          <p:nvPr/>
        </p:nvPicPr>
        <p:blipFill>
          <a:blip r:embed="rId4">
            <a:alphaModFix amt="40000"/>
          </a:blip>
          <a:stretch>
            <a:fillRect/>
          </a:stretch>
        </p:blipFill>
        <p:spPr>
          <a:xfrm>
            <a:off x="1814195" y="-342900"/>
            <a:ext cx="8082280" cy="8082280"/>
          </a:xfrm>
          <a:prstGeom prst="rect">
            <a:avLst/>
          </a:prstGeom>
        </p:spPr>
      </p:pic>
      <p:pic>
        <p:nvPicPr>
          <p:cNvPr id="8" name="Picture 4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8" y="8551"/>
            <a:ext cx="12192000" cy="5936400"/>
          </a:xfrm>
          <a:prstGeom prst="rect">
            <a:avLst/>
          </a:prstGeom>
          <a:effectLst>
            <a:reflection stA="45000" endPos="1000" dist="50800" dir="5400000" sy="-100000" algn="bl" rotWithShape="0"/>
            <a:softEdge rad="0"/>
          </a:effectLst>
        </p:spPr>
      </p:pic>
      <p:pic>
        <p:nvPicPr>
          <p:cNvPr id="19" name="图片 18"/>
          <p:cNvPicPr>
            <a:picLocks noChangeAspect="1"/>
          </p:cNvPicPr>
          <p:nvPr/>
        </p:nvPicPr>
        <p:blipFill>
          <a:blip r:embed="rId6"/>
          <a:stretch>
            <a:fillRect/>
          </a:stretch>
        </p:blipFill>
        <p:spPr>
          <a:xfrm>
            <a:off x="0" y="1866900"/>
            <a:ext cx="6267450" cy="3124200"/>
          </a:xfrm>
          <a:prstGeom prst="rect">
            <a:avLst/>
          </a:prstGeom>
        </p:spPr>
      </p:pic>
      <p:pic>
        <p:nvPicPr>
          <p:cNvPr id="17"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20032" y="149275"/>
            <a:ext cx="774904" cy="741029"/>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B1DFEADB-62CB-930C-30BE-96EA3356046A}"/>
              </a:ext>
            </a:extLst>
          </p:cNvPr>
          <p:cNvSpPr txBox="1"/>
          <p:nvPr/>
        </p:nvSpPr>
        <p:spPr>
          <a:xfrm>
            <a:off x="4698735" y="1431772"/>
            <a:ext cx="2547210" cy="2091916"/>
          </a:xfrm>
          <a:custGeom>
            <a:avLst/>
            <a:gdLst/>
            <a:ahLst/>
            <a:cxnLst/>
            <a:rect l="l" t="t" r="r" b="b"/>
            <a:pathLst>
              <a:path w="272700" h="201044">
                <a:moveTo>
                  <a:pt x="65173" y="20469"/>
                </a:moveTo>
                <a:cubicBezTo>
                  <a:pt x="38468" y="20469"/>
                  <a:pt x="25115" y="48053"/>
                  <a:pt x="25115" y="103222"/>
                </a:cubicBezTo>
                <a:cubicBezTo>
                  <a:pt x="25115" y="154875"/>
                  <a:pt x="38217" y="180701"/>
                  <a:pt x="64420" y="180701"/>
                </a:cubicBezTo>
                <a:cubicBezTo>
                  <a:pt x="90204" y="180701"/>
                  <a:pt x="103096" y="154456"/>
                  <a:pt x="103096" y="101966"/>
                </a:cubicBezTo>
                <a:cubicBezTo>
                  <a:pt x="103096" y="47635"/>
                  <a:pt x="90455" y="20469"/>
                  <a:pt x="65173" y="20469"/>
                </a:cubicBezTo>
                <a:close/>
                <a:moveTo>
                  <a:pt x="211043" y="0"/>
                </a:moveTo>
                <a:cubicBezTo>
                  <a:pt x="227619" y="0"/>
                  <a:pt x="240930" y="4333"/>
                  <a:pt x="250976" y="12997"/>
                </a:cubicBezTo>
                <a:cubicBezTo>
                  <a:pt x="261022" y="21662"/>
                  <a:pt x="266044" y="32901"/>
                  <a:pt x="266044" y="46714"/>
                </a:cubicBezTo>
                <a:cubicBezTo>
                  <a:pt x="266044" y="72163"/>
                  <a:pt x="253069" y="88530"/>
                  <a:pt x="227117" y="95813"/>
                </a:cubicBezTo>
                <a:lnTo>
                  <a:pt x="227117" y="96315"/>
                </a:lnTo>
                <a:cubicBezTo>
                  <a:pt x="241181" y="97822"/>
                  <a:pt x="252294" y="102783"/>
                  <a:pt x="260456" y="111196"/>
                </a:cubicBezTo>
                <a:cubicBezTo>
                  <a:pt x="268619" y="119609"/>
                  <a:pt x="272700" y="130095"/>
                  <a:pt x="272700" y="142652"/>
                </a:cubicBezTo>
                <a:cubicBezTo>
                  <a:pt x="272700" y="160149"/>
                  <a:pt x="266400" y="174255"/>
                  <a:pt x="253801" y="184971"/>
                </a:cubicBezTo>
                <a:cubicBezTo>
                  <a:pt x="241202" y="195686"/>
                  <a:pt x="224438" y="201044"/>
                  <a:pt x="203509" y="201044"/>
                </a:cubicBezTo>
                <a:cubicBezTo>
                  <a:pt x="185091" y="201044"/>
                  <a:pt x="170232" y="197612"/>
                  <a:pt x="158930" y="190747"/>
                </a:cubicBezTo>
                <a:lnTo>
                  <a:pt x="158930" y="165255"/>
                </a:lnTo>
                <a:cubicBezTo>
                  <a:pt x="172241" y="175553"/>
                  <a:pt x="187268" y="180701"/>
                  <a:pt x="204011" y="180701"/>
                </a:cubicBezTo>
                <a:cubicBezTo>
                  <a:pt x="217406" y="180701"/>
                  <a:pt x="228017" y="177415"/>
                  <a:pt x="235844" y="170844"/>
                </a:cubicBezTo>
                <a:cubicBezTo>
                  <a:pt x="243671" y="164272"/>
                  <a:pt x="247585" y="155461"/>
                  <a:pt x="247585" y="144410"/>
                </a:cubicBezTo>
                <a:cubicBezTo>
                  <a:pt x="247585" y="119798"/>
                  <a:pt x="229963" y="107492"/>
                  <a:pt x="194719" y="107492"/>
                </a:cubicBezTo>
                <a:lnTo>
                  <a:pt x="178520" y="107492"/>
                </a:lnTo>
                <a:lnTo>
                  <a:pt x="178520" y="87149"/>
                </a:lnTo>
                <a:lnTo>
                  <a:pt x="193965" y="87149"/>
                </a:lnTo>
                <a:cubicBezTo>
                  <a:pt x="225191" y="87149"/>
                  <a:pt x="240804" y="75596"/>
                  <a:pt x="240804" y="52490"/>
                </a:cubicBezTo>
                <a:cubicBezTo>
                  <a:pt x="240804" y="31143"/>
                  <a:pt x="228875" y="20469"/>
                  <a:pt x="205016" y="20469"/>
                </a:cubicBezTo>
                <a:cubicBezTo>
                  <a:pt x="191370" y="20469"/>
                  <a:pt x="178520" y="25073"/>
                  <a:pt x="166465" y="34282"/>
                </a:cubicBezTo>
                <a:lnTo>
                  <a:pt x="166465" y="11051"/>
                </a:lnTo>
                <a:cubicBezTo>
                  <a:pt x="179189" y="3684"/>
                  <a:pt x="194049" y="0"/>
                  <a:pt x="211043" y="0"/>
                </a:cubicBezTo>
                <a:close/>
                <a:moveTo>
                  <a:pt x="66554" y="0"/>
                </a:moveTo>
                <a:cubicBezTo>
                  <a:pt x="107743" y="0"/>
                  <a:pt x="128337" y="33236"/>
                  <a:pt x="128337" y="99706"/>
                </a:cubicBezTo>
                <a:cubicBezTo>
                  <a:pt x="128337" y="132523"/>
                  <a:pt x="122539" y="157616"/>
                  <a:pt x="110945" y="174987"/>
                </a:cubicBezTo>
                <a:cubicBezTo>
                  <a:pt x="99350" y="192358"/>
                  <a:pt x="83088" y="201044"/>
                  <a:pt x="62159" y="201044"/>
                </a:cubicBezTo>
                <a:cubicBezTo>
                  <a:pt x="42402" y="201044"/>
                  <a:pt x="27103" y="192798"/>
                  <a:pt x="16262" y="176306"/>
                </a:cubicBezTo>
                <a:cubicBezTo>
                  <a:pt x="5421" y="159814"/>
                  <a:pt x="0" y="135829"/>
                  <a:pt x="0" y="104352"/>
                </a:cubicBezTo>
                <a:cubicBezTo>
                  <a:pt x="0" y="70029"/>
                  <a:pt x="5693" y="44056"/>
                  <a:pt x="17078" y="26434"/>
                </a:cubicBezTo>
                <a:cubicBezTo>
                  <a:pt x="28464" y="8812"/>
                  <a:pt x="44956" y="0"/>
                  <a:pt x="66554" y="0"/>
                </a:cubicBezTo>
                <a:close/>
              </a:path>
            </a:pathLst>
          </a:custGeom>
          <a:gradFill flip="none" rotWithShape="1">
            <a:gsLst>
              <a:gs pos="24000">
                <a:schemeClr val="accent1">
                  <a:lumMod val="5000"/>
                  <a:lumOff val="95000"/>
                  <a:alpha val="64000"/>
                </a:schemeClr>
              </a:gs>
              <a:gs pos="41000">
                <a:schemeClr val="accent1">
                  <a:lumMod val="45000"/>
                  <a:lumOff val="55000"/>
                  <a:alpha val="81000"/>
                </a:schemeClr>
              </a:gs>
              <a:gs pos="61000">
                <a:schemeClr val="accent1">
                  <a:lumMod val="45000"/>
                  <a:lumOff val="55000"/>
                </a:schemeClr>
              </a:gs>
              <a:gs pos="97000">
                <a:srgbClr val="0166E4"/>
              </a:gs>
              <a:gs pos="100000">
                <a:schemeClr val="accent1">
                  <a:lumMod val="40000"/>
                  <a:lumOff val="60000"/>
                </a:schemeClr>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8800" b="1">
                <a:gradFill>
                  <a:gsLst>
                    <a:gs pos="0">
                      <a:schemeClr val="accent1">
                        <a:lumMod val="5000"/>
                        <a:lumOff val="95000"/>
                        <a:alpha val="0"/>
                      </a:schemeClr>
                    </a:gs>
                    <a:gs pos="77000">
                      <a:schemeClr val="accent1">
                        <a:lumMod val="45000"/>
                        <a:lumOff val="55000"/>
                      </a:schemeClr>
                    </a:gs>
                    <a:gs pos="72000">
                      <a:schemeClr val="accent1">
                        <a:lumMod val="45000"/>
                        <a:lumOff val="55000"/>
                      </a:schemeClr>
                    </a:gs>
                    <a:gs pos="100000">
                      <a:srgbClr val="0063DE"/>
                    </a:gs>
                  </a:gsLst>
                  <a:lin ang="16200000" scaled="1"/>
                </a:gradFill>
                <a:latin typeface="Arial Unicode MS" panose="020B0604020202020204" pitchFamily="34" charset="-122"/>
                <a:ea typeface="Arial Unicode MS" panose="020B0604020202020204" pitchFamily="34" charset="-122"/>
              </a:defRPr>
            </a:lvl1p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348678" y="3788290"/>
            <a:ext cx="3466312" cy="3466312"/>
          </a:xfrm>
          <a:prstGeom prst="rect">
            <a:avLst/>
          </a:prstGeom>
        </p:spPr>
      </p:pic>
      <p:pic>
        <p:nvPicPr>
          <p:cNvPr id="10" name="图片 9">
            <a:extLst>
              <a:ext uri="{FF2B5EF4-FFF2-40B4-BE49-F238E27FC236}">
                <a16:creationId xmlns:a16="http://schemas.microsoft.com/office/drawing/2014/main" id="{A7780772-7797-0CF3-6F43-EBFC95FE96F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27279" y="348220"/>
            <a:ext cx="1268246" cy="374671"/>
          </a:xfrm>
          <a:prstGeom prst="rect">
            <a:avLst/>
          </a:prstGeom>
        </p:spPr>
      </p:pic>
      <p:sp>
        <p:nvSpPr>
          <p:cNvPr id="14" name="任意多边形: 形状 13">
            <a:extLst>
              <a:ext uri="{FF2B5EF4-FFF2-40B4-BE49-F238E27FC236}">
                <a16:creationId xmlns:a16="http://schemas.microsoft.com/office/drawing/2014/main" id="{EC74FB54-E990-DEC8-CA3B-79BF004FDFF7}"/>
              </a:ext>
            </a:extLst>
          </p:cNvPr>
          <p:cNvSpPr>
            <a:spLocks/>
          </p:cNvSpPr>
          <p:nvPr/>
        </p:nvSpPr>
        <p:spPr>
          <a:xfrm>
            <a:off x="7147555" y="3821686"/>
            <a:ext cx="5127936" cy="1239093"/>
          </a:xfrm>
          <a:custGeom>
            <a:avLst/>
            <a:gdLst>
              <a:gd name="connsiteX0" fmla="*/ 6096000 w 6096000"/>
              <a:gd name="connsiteY0" fmla="*/ 0 h 2052015"/>
              <a:gd name="connsiteX1" fmla="*/ 6096000 w 6096000"/>
              <a:gd name="connsiteY1" fmla="*/ 1257905 h 2052015"/>
              <a:gd name="connsiteX2" fmla="*/ 6079557 w 6096000"/>
              <a:gd name="connsiteY2" fmla="*/ 1263306 h 2052015"/>
              <a:gd name="connsiteX3" fmla="*/ 0 w 6096000"/>
              <a:gd name="connsiteY3" fmla="*/ 2052015 h 2052015"/>
              <a:gd name="connsiteX4" fmla="*/ 0 w 6096000"/>
              <a:gd name="connsiteY4" fmla="*/ 2051772 h 2052015"/>
              <a:gd name="connsiteX5" fmla="*/ 5990606 w 6096000"/>
              <a:gd name="connsiteY5" fmla="*/ 81944 h 205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2052015">
                <a:moveTo>
                  <a:pt x="6096000" y="0"/>
                </a:moveTo>
                <a:lnTo>
                  <a:pt x="6096000" y="1257905"/>
                </a:lnTo>
                <a:lnTo>
                  <a:pt x="6079557" y="1263306"/>
                </a:lnTo>
                <a:cubicBezTo>
                  <a:pt x="4427431" y="1756029"/>
                  <a:pt x="2309365" y="2052015"/>
                  <a:pt x="0" y="2052015"/>
                </a:cubicBezTo>
                <a:lnTo>
                  <a:pt x="0" y="2051772"/>
                </a:lnTo>
                <a:cubicBezTo>
                  <a:pt x="2268126" y="2051772"/>
                  <a:pt x="4351724" y="1314195"/>
                  <a:pt x="5990606" y="81944"/>
                </a:cubicBezTo>
                <a:close/>
              </a:path>
            </a:pathLst>
          </a:custGeom>
          <a:gradFill flip="none" rotWithShape="1">
            <a:gsLst>
              <a:gs pos="0">
                <a:srgbClr val="0166E4"/>
              </a:gs>
              <a:gs pos="8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5" name="图片 24">
            <a:extLst>
              <a:ext uri="{FF2B5EF4-FFF2-40B4-BE49-F238E27FC236}">
                <a16:creationId xmlns:a16="http://schemas.microsoft.com/office/drawing/2014/main" id="{EF2A35A5-AA00-A2AD-22DB-3E6CB44CFCF2}"/>
              </a:ext>
            </a:extLst>
          </p:cNvPr>
          <p:cNvPicPr>
            <a:picLocks noChangeAspect="1"/>
          </p:cNvPicPr>
          <p:nvPr/>
        </p:nvPicPr>
        <p:blipFill>
          <a:blip r:embed="rId10" cstate="email">
            <a:alphaModFix amt="70000"/>
            <a:extLst>
              <a:ext uri="{28A0092B-C50C-407E-A947-70E740481C1C}">
                <a14:useLocalDpi xmlns:a14="http://schemas.microsoft.com/office/drawing/2010/main"/>
              </a:ext>
            </a:extLst>
          </a:blip>
          <a:stretch>
            <a:fillRect/>
          </a:stretch>
        </p:blipFill>
        <p:spPr>
          <a:xfrm>
            <a:off x="2189352" y="5063685"/>
            <a:ext cx="2703656" cy="2703656"/>
          </a:xfrm>
          <a:prstGeom prst="rect">
            <a:avLst/>
          </a:prstGeom>
        </p:spPr>
      </p:pic>
      <p:pic>
        <p:nvPicPr>
          <p:cNvPr id="26" name="图片 25">
            <a:extLst>
              <a:ext uri="{FF2B5EF4-FFF2-40B4-BE49-F238E27FC236}">
                <a16:creationId xmlns:a16="http://schemas.microsoft.com/office/drawing/2014/main" id="{0EB0186B-A0E0-29A1-5675-19EEC4CEB3A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27391" y="3737517"/>
            <a:ext cx="3466312" cy="3466312"/>
          </a:xfrm>
          <a:prstGeom prst="rect">
            <a:avLst/>
          </a:prstGeom>
        </p:spPr>
      </p:pic>
      <p:pic>
        <p:nvPicPr>
          <p:cNvPr id="27" name="图片 26">
            <a:extLst>
              <a:ext uri="{FF2B5EF4-FFF2-40B4-BE49-F238E27FC236}">
                <a16:creationId xmlns:a16="http://schemas.microsoft.com/office/drawing/2014/main" id="{8998A448-DB5B-A116-D6AB-33DA9E04060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59525" y="2721005"/>
            <a:ext cx="3466312" cy="3466312"/>
          </a:xfrm>
          <a:prstGeom prst="rect">
            <a:avLst/>
          </a:prstGeom>
        </p:spPr>
      </p:pic>
      <p:sp>
        <p:nvSpPr>
          <p:cNvPr id="28" name="任意多边形: 形状 27">
            <a:extLst>
              <a:ext uri="{FF2B5EF4-FFF2-40B4-BE49-F238E27FC236}">
                <a16:creationId xmlns:a16="http://schemas.microsoft.com/office/drawing/2014/main" id="{109A1715-5703-2FFE-AEF3-3A40925FB8E8}"/>
              </a:ext>
            </a:extLst>
          </p:cNvPr>
          <p:cNvSpPr>
            <a:spLocks/>
          </p:cNvSpPr>
          <p:nvPr/>
        </p:nvSpPr>
        <p:spPr>
          <a:xfrm flipH="1">
            <a:off x="-32773" y="3837475"/>
            <a:ext cx="5127936" cy="1239093"/>
          </a:xfrm>
          <a:custGeom>
            <a:avLst/>
            <a:gdLst>
              <a:gd name="connsiteX0" fmla="*/ 6096000 w 6096000"/>
              <a:gd name="connsiteY0" fmla="*/ 0 h 2052015"/>
              <a:gd name="connsiteX1" fmla="*/ 6096000 w 6096000"/>
              <a:gd name="connsiteY1" fmla="*/ 1257905 h 2052015"/>
              <a:gd name="connsiteX2" fmla="*/ 6079557 w 6096000"/>
              <a:gd name="connsiteY2" fmla="*/ 1263306 h 2052015"/>
              <a:gd name="connsiteX3" fmla="*/ 0 w 6096000"/>
              <a:gd name="connsiteY3" fmla="*/ 2052015 h 2052015"/>
              <a:gd name="connsiteX4" fmla="*/ 0 w 6096000"/>
              <a:gd name="connsiteY4" fmla="*/ 2051772 h 2052015"/>
              <a:gd name="connsiteX5" fmla="*/ 5990606 w 6096000"/>
              <a:gd name="connsiteY5" fmla="*/ 81944 h 205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2052015">
                <a:moveTo>
                  <a:pt x="6096000" y="0"/>
                </a:moveTo>
                <a:lnTo>
                  <a:pt x="6096000" y="1257905"/>
                </a:lnTo>
                <a:lnTo>
                  <a:pt x="6079557" y="1263306"/>
                </a:lnTo>
                <a:cubicBezTo>
                  <a:pt x="4427431" y="1756029"/>
                  <a:pt x="2309365" y="2052015"/>
                  <a:pt x="0" y="2052015"/>
                </a:cubicBezTo>
                <a:lnTo>
                  <a:pt x="0" y="2051772"/>
                </a:lnTo>
                <a:cubicBezTo>
                  <a:pt x="2268126" y="2051772"/>
                  <a:pt x="4351724" y="1314195"/>
                  <a:pt x="5990606" y="81944"/>
                </a:cubicBezTo>
                <a:close/>
              </a:path>
            </a:pathLst>
          </a:custGeom>
          <a:gradFill flip="none" rotWithShape="1">
            <a:gsLst>
              <a:gs pos="0">
                <a:srgbClr val="0166E4"/>
              </a:gs>
              <a:gs pos="8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a:extLst>
              <a:ext uri="{FF2B5EF4-FFF2-40B4-BE49-F238E27FC236}">
                <a16:creationId xmlns:a16="http://schemas.microsoft.com/office/drawing/2014/main" id="{5D943F85-22AB-1C2A-D710-CC60F1A04558}"/>
              </a:ext>
            </a:extLst>
          </p:cNvPr>
          <p:cNvSpPr txBox="1"/>
          <p:nvPr/>
        </p:nvSpPr>
        <p:spPr>
          <a:xfrm>
            <a:off x="2480826" y="2782258"/>
            <a:ext cx="13690600" cy="1323439"/>
          </a:xfrm>
          <a:prstGeom prst="rect">
            <a:avLst/>
          </a:prstGeom>
          <a:noFill/>
        </p:spPr>
        <p:txBody>
          <a:bodyPr wrap="square">
            <a:spAutoFit/>
          </a:bodyPr>
          <a:lstStyle/>
          <a:p>
            <a:pPr defTabSz="457200"/>
            <a:r>
              <a:rPr lang="en-US" altLang="zh-CN" sz="8000" dirty="0" err="1">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研究方法与范围</a:t>
            </a:r>
            <a:endParaRPr lang="zh-CN" altLang="en-US" sz="8000" dirty="0">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a:extLst>
              <a:ext uri="{FF2B5EF4-FFF2-40B4-BE49-F238E27FC236}">
                <a16:creationId xmlns:a16="http://schemas.microsoft.com/office/drawing/2014/main" id="{FFD0166F-CD6F-DB24-D7BA-A60EBAEBAD84}"/>
              </a:ext>
            </a:extLst>
          </p:cNvPr>
          <p:cNvSpPr txBox="1"/>
          <p:nvPr/>
        </p:nvSpPr>
        <p:spPr>
          <a:xfrm>
            <a:off x="2262091" y="4011986"/>
            <a:ext cx="7449083" cy="307777"/>
          </a:xfrm>
          <a:prstGeom prst="rect">
            <a:avLst/>
          </a:prstGeom>
          <a:noFill/>
        </p:spPr>
        <p:txBody>
          <a:bodyPr wrap="square">
            <a:spAutoFit/>
          </a:bodyPr>
          <a:lstStyle/>
          <a:p>
            <a:pPr algn="dist"/>
            <a:r>
              <a:rPr lang="en-US" altLang="zh-CN" sz="14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method and scope</a:t>
            </a:r>
            <a:endParaRPr lang="zh-CN" altLang="en-US" sz="14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789389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087F6A69-0370-8467-4FB8-099AB2116905}"/>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alphaModFix amt="5000"/>
          </a:blip>
          <a:stretch>
            <a:fillRect/>
          </a:stretch>
        </p:blipFill>
        <p:spPr>
          <a:xfrm>
            <a:off x="26" y="-995639"/>
            <a:ext cx="12463554" cy="7515978"/>
          </a:xfrm>
          <a:prstGeom prst="rect">
            <a:avLst/>
          </a:prstGeom>
        </p:spPr>
      </p:pic>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sp>
        <p:nvSpPr>
          <p:cNvPr id="7" name="箭头: 圆角右 6">
            <a:extLst>
              <a:ext uri="{FF2B5EF4-FFF2-40B4-BE49-F238E27FC236}">
                <a16:creationId xmlns:a16="http://schemas.microsoft.com/office/drawing/2014/main" id="{3C4E2247-6B68-69BE-5D19-E1D961FD2F33}"/>
              </a:ext>
            </a:extLst>
          </p:cNvPr>
          <p:cNvSpPr/>
          <p:nvPr/>
        </p:nvSpPr>
        <p:spPr>
          <a:xfrm>
            <a:off x="403328" y="1325453"/>
            <a:ext cx="3113161" cy="5392906"/>
          </a:xfrm>
          <a:prstGeom prst="bentArrow">
            <a:avLst>
              <a:gd name="adj1" fmla="val 34119"/>
              <a:gd name="adj2" fmla="val 27287"/>
              <a:gd name="adj3" fmla="val 27563"/>
              <a:gd name="adj4" fmla="val 40740"/>
            </a:avLst>
          </a:prstGeom>
          <a:solidFill>
            <a:schemeClr val="accent1">
              <a:lumMod val="40000"/>
              <a:lumOff val="60000"/>
              <a:alpha val="4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箭头: 圆角右 7">
            <a:extLst>
              <a:ext uri="{FF2B5EF4-FFF2-40B4-BE49-F238E27FC236}">
                <a16:creationId xmlns:a16="http://schemas.microsoft.com/office/drawing/2014/main" id="{756E7AA1-0BBA-9BC6-7366-DD3756CDB10C}"/>
              </a:ext>
            </a:extLst>
          </p:cNvPr>
          <p:cNvSpPr/>
          <p:nvPr/>
        </p:nvSpPr>
        <p:spPr>
          <a:xfrm>
            <a:off x="1145736" y="2200060"/>
            <a:ext cx="2725918" cy="4539550"/>
          </a:xfrm>
          <a:prstGeom prst="bentArrow">
            <a:avLst>
              <a:gd name="adj1" fmla="val 33206"/>
              <a:gd name="adj2" fmla="val 23290"/>
              <a:gd name="adj3" fmla="val 26077"/>
              <a:gd name="adj4" fmla="val 39419"/>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a:extLst>
              <a:ext uri="{FF2B5EF4-FFF2-40B4-BE49-F238E27FC236}">
                <a16:creationId xmlns:a16="http://schemas.microsoft.com/office/drawing/2014/main" id="{939E5115-EC3D-0FC6-76D4-2F8662C4C7C0}"/>
              </a:ext>
            </a:extLst>
          </p:cNvPr>
          <p:cNvSpPr/>
          <p:nvPr/>
        </p:nvSpPr>
        <p:spPr>
          <a:xfrm>
            <a:off x="4070381" y="5517328"/>
            <a:ext cx="7699229" cy="629004"/>
          </a:xfrm>
          <a:prstGeom prst="rect">
            <a:avLst/>
          </a:prstGeom>
          <a:solidFill>
            <a:schemeClr val="bg1">
              <a:lumMod val="85000"/>
              <a:alpha val="5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箭头: 圆角右 8">
            <a:extLst>
              <a:ext uri="{FF2B5EF4-FFF2-40B4-BE49-F238E27FC236}">
                <a16:creationId xmlns:a16="http://schemas.microsoft.com/office/drawing/2014/main" id="{B18C2E99-5DE6-9BD5-3B0D-BAFA82FB4E47}"/>
              </a:ext>
            </a:extLst>
          </p:cNvPr>
          <p:cNvSpPr/>
          <p:nvPr/>
        </p:nvSpPr>
        <p:spPr>
          <a:xfrm>
            <a:off x="1717067" y="3010627"/>
            <a:ext cx="2546128" cy="3890666"/>
          </a:xfrm>
          <a:prstGeom prst="bentArrow">
            <a:avLst>
              <a:gd name="adj1" fmla="val 31383"/>
              <a:gd name="adj2" fmla="val 23320"/>
              <a:gd name="adj3" fmla="val 27416"/>
              <a:gd name="adj4" fmla="val 3216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箭头: 圆角右 9">
            <a:extLst>
              <a:ext uri="{FF2B5EF4-FFF2-40B4-BE49-F238E27FC236}">
                <a16:creationId xmlns:a16="http://schemas.microsoft.com/office/drawing/2014/main" id="{B736940F-F12F-891C-A025-D1CBB4416385}"/>
              </a:ext>
            </a:extLst>
          </p:cNvPr>
          <p:cNvSpPr/>
          <p:nvPr/>
        </p:nvSpPr>
        <p:spPr>
          <a:xfrm>
            <a:off x="2368759" y="3724903"/>
            <a:ext cx="2101375" cy="3205591"/>
          </a:xfrm>
          <a:prstGeom prst="bentArrow">
            <a:avLst>
              <a:gd name="adj1" fmla="val 32482"/>
              <a:gd name="adj2" fmla="val 23090"/>
              <a:gd name="adj3" fmla="val 32313"/>
              <a:gd name="adj4" fmla="val 18761"/>
            </a:avLst>
          </a:prstGeom>
          <a:solidFill>
            <a:srgbClr val="0166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a:extLst>
              <a:ext uri="{FF2B5EF4-FFF2-40B4-BE49-F238E27FC236}">
                <a16:creationId xmlns:a16="http://schemas.microsoft.com/office/drawing/2014/main" id="{0A371590-C692-AC0D-5CB1-A7B9C4A87DCE}"/>
              </a:ext>
            </a:extLst>
          </p:cNvPr>
          <p:cNvSpPr txBox="1"/>
          <p:nvPr/>
        </p:nvSpPr>
        <p:spPr>
          <a:xfrm>
            <a:off x="3678679" y="3731774"/>
            <a:ext cx="646907" cy="923330"/>
          </a:xfrm>
          <a:prstGeom prst="rect">
            <a:avLst/>
          </a:prstGeom>
          <a:noFill/>
        </p:spPr>
        <p:txBody>
          <a:bodyPr wrap="square" rtlCol="0">
            <a:spAutoFit/>
          </a:bodyPr>
          <a:lstStyle/>
          <a:p>
            <a:r>
              <a:rPr lang="en-US" altLang="zh-CN" sz="5400" dirty="0">
                <a:solidFill>
                  <a:schemeClr val="bg1"/>
                </a:solidFill>
                <a:latin typeface="Arial" panose="020B0604020202020204" pitchFamily="34" charset="0"/>
                <a:ea typeface="微软雅黑" panose="020B0503020204020204" pitchFamily="34" charset="-122"/>
                <a:sym typeface="Arial" panose="020B0604020202020204" pitchFamily="34" charset="0"/>
              </a:rPr>
              <a:t>E</a:t>
            </a:r>
            <a:endParaRPr lang="zh-CN" altLang="en-US" sz="5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a:extLst>
              <a:ext uri="{FF2B5EF4-FFF2-40B4-BE49-F238E27FC236}">
                <a16:creationId xmlns:a16="http://schemas.microsoft.com/office/drawing/2014/main" id="{F6841503-60DE-B112-33CD-455039112635}"/>
              </a:ext>
            </a:extLst>
          </p:cNvPr>
          <p:cNvSpPr txBox="1"/>
          <p:nvPr/>
        </p:nvSpPr>
        <p:spPr>
          <a:xfrm>
            <a:off x="3390111" y="3038822"/>
            <a:ext cx="688458" cy="923330"/>
          </a:xfrm>
          <a:prstGeom prst="rect">
            <a:avLst/>
          </a:prstGeom>
          <a:noFill/>
        </p:spPr>
        <p:txBody>
          <a:bodyPr wrap="square" rtlCol="0">
            <a:spAutoFit/>
          </a:bodyPr>
          <a:lstStyle/>
          <a:p>
            <a:r>
              <a:rPr lang="en-US" altLang="zh-CN" sz="5400"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5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a:extLst>
              <a:ext uri="{FF2B5EF4-FFF2-40B4-BE49-F238E27FC236}">
                <a16:creationId xmlns:a16="http://schemas.microsoft.com/office/drawing/2014/main" id="{A0BDCB1F-5E33-EFB8-B646-9E98C47785DB}"/>
              </a:ext>
            </a:extLst>
          </p:cNvPr>
          <p:cNvSpPr txBox="1"/>
          <p:nvPr/>
        </p:nvSpPr>
        <p:spPr>
          <a:xfrm>
            <a:off x="2936179" y="2320105"/>
            <a:ext cx="745416" cy="923330"/>
          </a:xfrm>
          <a:prstGeom prst="rect">
            <a:avLst/>
          </a:prstGeom>
          <a:noFill/>
        </p:spPr>
        <p:txBody>
          <a:bodyPr wrap="square" rtlCol="0">
            <a:spAutoFit/>
          </a:bodyPr>
          <a:lstStyle/>
          <a:p>
            <a:r>
              <a:rPr lang="en-US" altLang="zh-CN" sz="5400" dirty="0">
                <a:solidFill>
                  <a:schemeClr val="bg1"/>
                </a:solidFill>
                <a:latin typeface="Arial" panose="020B0604020202020204" pitchFamily="34" charset="0"/>
                <a:ea typeface="微软雅黑" panose="020B0503020204020204" pitchFamily="34" charset="-122"/>
                <a:sym typeface="Arial" panose="020B0604020202020204" pitchFamily="34" charset="0"/>
              </a:rPr>
              <a:t>F</a:t>
            </a:r>
            <a:endParaRPr lang="zh-CN" altLang="en-US" sz="5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a:extLst>
              <a:ext uri="{FF2B5EF4-FFF2-40B4-BE49-F238E27FC236}">
                <a16:creationId xmlns:a16="http://schemas.microsoft.com/office/drawing/2014/main" id="{AC03DB4D-2C89-7509-9B67-10A8CB84E1FA}"/>
              </a:ext>
            </a:extLst>
          </p:cNvPr>
          <p:cNvSpPr txBox="1"/>
          <p:nvPr/>
        </p:nvSpPr>
        <p:spPr>
          <a:xfrm>
            <a:off x="2596841" y="1460795"/>
            <a:ext cx="642443" cy="923330"/>
          </a:xfrm>
          <a:prstGeom prst="rect">
            <a:avLst/>
          </a:prstGeom>
          <a:noFill/>
        </p:spPr>
        <p:txBody>
          <a:bodyPr wrap="square" rtlCol="0">
            <a:spAutoFit/>
          </a:bodyPr>
          <a:lstStyle/>
          <a:p>
            <a:r>
              <a:rPr lang="en-US" altLang="zh-CN" sz="5400" dirty="0">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5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a:extLst>
              <a:ext uri="{FF2B5EF4-FFF2-40B4-BE49-F238E27FC236}">
                <a16:creationId xmlns:a16="http://schemas.microsoft.com/office/drawing/2014/main" id="{BC13D274-6604-4C4E-D572-D99BDB3D7F4B}"/>
              </a:ext>
            </a:extLst>
          </p:cNvPr>
          <p:cNvSpPr/>
          <p:nvPr/>
        </p:nvSpPr>
        <p:spPr>
          <a:xfrm>
            <a:off x="9522372" y="235613"/>
            <a:ext cx="1647497" cy="299112"/>
          </a:xfrm>
          <a:prstGeom prst="rect">
            <a:avLst/>
          </a:prstGeom>
          <a:solidFill>
            <a:srgbClr val="3C8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a:extLst>
              <a:ext uri="{FF2B5EF4-FFF2-40B4-BE49-F238E27FC236}">
                <a16:creationId xmlns:a16="http://schemas.microsoft.com/office/drawing/2014/main" id="{98741F69-5C5A-41A2-8418-F53AA847A6D8}"/>
              </a:ext>
            </a:extLst>
          </p:cNvPr>
          <p:cNvSpPr/>
          <p:nvPr/>
        </p:nvSpPr>
        <p:spPr>
          <a:xfrm>
            <a:off x="9522372" y="592412"/>
            <a:ext cx="1647497" cy="299112"/>
          </a:xfrm>
          <a:prstGeom prst="rect">
            <a:avLst/>
          </a:prstGeom>
          <a:solidFill>
            <a:srgbClr val="3C8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箭头: 下 22">
            <a:extLst>
              <a:ext uri="{FF2B5EF4-FFF2-40B4-BE49-F238E27FC236}">
                <a16:creationId xmlns:a16="http://schemas.microsoft.com/office/drawing/2014/main" id="{EB5374F2-0EAA-31ED-E925-C1470357C42B}"/>
              </a:ext>
            </a:extLst>
          </p:cNvPr>
          <p:cNvSpPr/>
          <p:nvPr/>
        </p:nvSpPr>
        <p:spPr>
          <a:xfrm>
            <a:off x="5229803" y="1188880"/>
            <a:ext cx="284686" cy="343583"/>
          </a:xfrm>
          <a:prstGeom prst="downArrow">
            <a:avLst/>
          </a:prstGeom>
          <a:solidFill>
            <a:srgbClr val="0166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a:extLst>
              <a:ext uri="{FF2B5EF4-FFF2-40B4-BE49-F238E27FC236}">
                <a16:creationId xmlns:a16="http://schemas.microsoft.com/office/drawing/2014/main" id="{86126188-2AB4-167B-FD51-C56CC04878A4}"/>
              </a:ext>
            </a:extLst>
          </p:cNvPr>
          <p:cNvSpPr/>
          <p:nvPr/>
        </p:nvSpPr>
        <p:spPr>
          <a:xfrm>
            <a:off x="4211738" y="1519640"/>
            <a:ext cx="7699229" cy="629004"/>
          </a:xfrm>
          <a:prstGeom prst="rect">
            <a:avLst/>
          </a:prstGeom>
          <a:solidFill>
            <a:schemeClr val="bg1">
              <a:lumMod val="85000"/>
              <a:alpha val="5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a:extLst>
              <a:ext uri="{FF2B5EF4-FFF2-40B4-BE49-F238E27FC236}">
                <a16:creationId xmlns:a16="http://schemas.microsoft.com/office/drawing/2014/main" id="{B8C2C51C-6917-15AB-14C0-864EFEBBC886}"/>
              </a:ext>
            </a:extLst>
          </p:cNvPr>
          <p:cNvSpPr txBox="1"/>
          <p:nvPr/>
        </p:nvSpPr>
        <p:spPr>
          <a:xfrm>
            <a:off x="4833859" y="1565853"/>
            <a:ext cx="5845076" cy="954107"/>
          </a:xfrm>
          <a:prstGeom prst="rect">
            <a:avLst/>
          </a:prstGeom>
          <a:noFill/>
        </p:spPr>
        <p:txBody>
          <a:bodyPr wrap="square" rtlCol="0">
            <a:spAutoFit/>
          </a:bodyPr>
          <a:lstStyle/>
          <a:p>
            <a:pPr algn="ctr"/>
            <a:r>
              <a:rPr lang="zh-CN" altLang="en-US" sz="2800" dirty="0">
                <a:solidFill>
                  <a:schemeClr val="bg2">
                    <a:lumMod val="2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智能创意科技公司</a:t>
            </a:r>
            <a:endParaRPr lang="en-US" altLang="zh-CN" sz="2800" dirty="0">
              <a:solidFill>
                <a:schemeClr val="bg2">
                  <a:lumMod val="2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ctr"/>
            <a:endParaRPr lang="zh-CN" altLang="en-US" sz="28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爱设计-7-5">
            <a:extLst>
              <a:ext uri="{FF2B5EF4-FFF2-40B4-BE49-F238E27FC236}">
                <a16:creationId xmlns:a16="http://schemas.microsoft.com/office/drawing/2014/main" id="{8CCFD418-71F0-3197-D9C4-7653054881B7}"/>
              </a:ext>
            </a:extLst>
          </p:cNvPr>
          <p:cNvSpPr txBox="1"/>
          <p:nvPr/>
        </p:nvSpPr>
        <p:spPr>
          <a:xfrm>
            <a:off x="4599012" y="2287895"/>
            <a:ext cx="7051816" cy="253550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一家智能创意科技公司，是国内领先的内容创意全链路服务公司，致力于构建“创意资源</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智能创作</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内容管理</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投放分发</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数据监测的内容创意全链路平台。</a:t>
            </a:r>
            <a:endPar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a:p>
            <a:pPr marL="285750" indent="-285750" algn="just">
              <a:lnSpc>
                <a:spcPct val="130000"/>
              </a:lnSpc>
              <a:buFont typeface="Wingdings" panose="05000000000000000000" pitchFamily="2" charset="2"/>
              <a:buChar char="l"/>
            </a:pPr>
            <a:endPar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a:p>
            <a:pPr algn="just">
              <a:lnSpc>
                <a:spcPct val="13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在“内容为王”的数字化时代</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技术正在全面改变内容行业，企业面临多样化的内容创意问题</a:t>
            </a:r>
            <a:endPar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a:p>
            <a:pPr marL="285750" indent="-285750" algn="just">
              <a:lnSpc>
                <a:spcPct val="130000"/>
              </a:lnSpc>
              <a:buFont typeface="Wingdings" panose="05000000000000000000" pitchFamily="2" charset="2"/>
              <a:buChar char="l"/>
            </a:pPr>
            <a:endPar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a:p>
            <a:pPr algn="just">
              <a:lnSpc>
                <a:spcPct val="13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整合内容创意供应链自研”</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AI</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图像处理引撃”、“智能数据引”，形成多端应用和服务，提供企业级一站式内容创意全链路解决方案。</a:t>
            </a:r>
          </a:p>
        </p:txBody>
      </p:sp>
      <p:sp>
        <p:nvSpPr>
          <p:cNvPr id="28" name="文本框 27">
            <a:extLst>
              <a:ext uri="{FF2B5EF4-FFF2-40B4-BE49-F238E27FC236}">
                <a16:creationId xmlns:a16="http://schemas.microsoft.com/office/drawing/2014/main" id="{5F47B373-3736-236A-F1CF-EA919E3CB22C}"/>
              </a:ext>
            </a:extLst>
          </p:cNvPr>
          <p:cNvSpPr txBox="1"/>
          <p:nvPr/>
        </p:nvSpPr>
        <p:spPr>
          <a:xfrm>
            <a:off x="5467825" y="5634651"/>
            <a:ext cx="5181470" cy="707886"/>
          </a:xfrm>
          <a:prstGeom prst="rect">
            <a:avLst/>
          </a:prstGeom>
          <a:noFill/>
        </p:spPr>
        <p:txBody>
          <a:bodyPr wrap="square" rtlCol="0">
            <a:spAutoFit/>
          </a:bodyPr>
          <a:lstStyle/>
          <a:p>
            <a:r>
              <a:rPr lang="zh-CN" altLang="en-US" sz="2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“创意资源</a:t>
            </a:r>
            <a:r>
              <a:rPr lang="en-US" altLang="zh-CN" sz="2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2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智能创作</a:t>
            </a:r>
            <a:r>
              <a:rPr lang="en-US" altLang="zh-CN" sz="2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2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内容管理</a:t>
            </a:r>
            <a:r>
              <a:rPr lang="en-US" altLang="zh-CN" sz="2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2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投放分发</a:t>
            </a:r>
          </a:p>
          <a:p>
            <a:endParaRPr lang="zh-CN" altLang="en-US" sz="2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a:extLst>
              <a:ext uri="{FF2B5EF4-FFF2-40B4-BE49-F238E27FC236}">
                <a16:creationId xmlns:a16="http://schemas.microsoft.com/office/drawing/2014/main" id="{D9967D9F-9AD6-0DDB-33C0-9C9B1F67CA5C}"/>
              </a:ext>
            </a:extLst>
          </p:cNvPr>
          <p:cNvSpPr txBox="1"/>
          <p:nvPr/>
        </p:nvSpPr>
        <p:spPr>
          <a:xfrm>
            <a:off x="9727221" y="215718"/>
            <a:ext cx="1490888" cy="369332"/>
          </a:xfrm>
          <a:prstGeom prst="rect">
            <a:avLst/>
          </a:prstGeom>
          <a:noFill/>
        </p:spPr>
        <p:txBody>
          <a:bodyPr wrap="square" rtlCol="0">
            <a:spAutoFit/>
          </a:bodyPr>
          <a:lstStyle/>
          <a:p>
            <a:r>
              <a:rPr lang="zh-CN" altLang="en-US" b="0" dirty="0">
                <a:solidFill>
                  <a:schemeClr val="bg1"/>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持续分享</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a:extLst>
              <a:ext uri="{FF2B5EF4-FFF2-40B4-BE49-F238E27FC236}">
                <a16:creationId xmlns:a16="http://schemas.microsoft.com/office/drawing/2014/main" id="{799E47A9-8366-57D3-F007-C1662179337B}"/>
              </a:ext>
            </a:extLst>
          </p:cNvPr>
          <p:cNvSpPr txBox="1"/>
          <p:nvPr/>
        </p:nvSpPr>
        <p:spPr>
          <a:xfrm>
            <a:off x="9703821" y="558853"/>
            <a:ext cx="1531956" cy="369332"/>
          </a:xfrm>
          <a:prstGeom prst="rect">
            <a:avLst/>
          </a:prstGeom>
          <a:noFill/>
        </p:spPr>
        <p:txBody>
          <a:bodyPr wrap="square" rtlCol="0">
            <a:spAutoFit/>
          </a:bodyPr>
          <a:lstStyle/>
          <a:p>
            <a:r>
              <a:rPr lang="zh-CN" altLang="en-US" dirty="0">
                <a:solidFill>
                  <a:schemeClr val="bg1"/>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关键细分</a:t>
            </a:r>
          </a:p>
        </p:txBody>
      </p:sp>
      <p:sp>
        <p:nvSpPr>
          <p:cNvPr id="31" name="任意多边形: 形状 30">
            <a:extLst>
              <a:ext uri="{FF2B5EF4-FFF2-40B4-BE49-F238E27FC236}">
                <a16:creationId xmlns:a16="http://schemas.microsoft.com/office/drawing/2014/main" id="{29B5E8B0-25BA-B6A6-E2BA-89AAE9469D61}"/>
              </a:ext>
            </a:extLst>
          </p:cNvPr>
          <p:cNvSpPr/>
          <p:nvPr/>
        </p:nvSpPr>
        <p:spPr>
          <a:xfrm>
            <a:off x="3453" y="6188341"/>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024" name="组合 1023">
            <a:extLst>
              <a:ext uri="{FF2B5EF4-FFF2-40B4-BE49-F238E27FC236}">
                <a16:creationId xmlns:a16="http://schemas.microsoft.com/office/drawing/2014/main" id="{FDA0DE44-FB29-548E-DFCA-32DA457993BC}"/>
              </a:ext>
            </a:extLst>
          </p:cNvPr>
          <p:cNvGrpSpPr/>
          <p:nvPr/>
        </p:nvGrpSpPr>
        <p:grpSpPr>
          <a:xfrm>
            <a:off x="364771" y="560610"/>
            <a:ext cx="453953" cy="290232"/>
            <a:chOff x="732520" y="545288"/>
            <a:chExt cx="453953" cy="290232"/>
          </a:xfrm>
        </p:grpSpPr>
        <p:sp>
          <p:nvSpPr>
            <p:cNvPr id="1025" name="Picture 154-mask">
              <a:extLst>
                <a:ext uri="{FF2B5EF4-FFF2-40B4-BE49-F238E27FC236}">
                  <a16:creationId xmlns:a16="http://schemas.microsoft.com/office/drawing/2014/main" id="{1D1DBD93-84D0-52ED-2928-EE029A23E445}"/>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1026" name="Picture 154-mask">
              <a:extLst>
                <a:ext uri="{FF2B5EF4-FFF2-40B4-BE49-F238E27FC236}">
                  <a16:creationId xmlns:a16="http://schemas.microsoft.com/office/drawing/2014/main" id="{E0A295F2-8A4A-4E0B-AEAB-DF5FD4398AF3}"/>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824819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FE614879-3F23-42C8-0A67-EC088E57A4E3}"/>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pic>
        <p:nvPicPr>
          <p:cNvPr id="3" name="图片 2"/>
          <p:cNvPicPr>
            <a:picLocks noChangeAspect="1"/>
          </p:cNvPicPr>
          <p:nvPr/>
        </p:nvPicPr>
        <p:blipFill>
          <a:blip r:embed="rId4">
            <a:alphaModFix amt="5000"/>
          </a:blip>
          <a:stretch>
            <a:fillRect/>
          </a:stretch>
        </p:blipFill>
        <p:spPr>
          <a:xfrm>
            <a:off x="-5239" y="-157404"/>
            <a:ext cx="12463554" cy="6393970"/>
          </a:xfrm>
          <a:prstGeom prst="rect">
            <a:avLst/>
          </a:prstGeom>
        </p:spPr>
      </p:pic>
      <p:sp>
        <p:nvSpPr>
          <p:cNvPr id="8" name="矩形 7">
            <a:extLst>
              <a:ext uri="{FF2B5EF4-FFF2-40B4-BE49-F238E27FC236}">
                <a16:creationId xmlns:a16="http://schemas.microsoft.com/office/drawing/2014/main" id="{FB105852-50A9-1373-0F58-2E05A37AF554}"/>
              </a:ext>
            </a:extLst>
          </p:cNvPr>
          <p:cNvSpPr/>
          <p:nvPr/>
        </p:nvSpPr>
        <p:spPr>
          <a:xfrm>
            <a:off x="2108514" y="1579568"/>
            <a:ext cx="7300016" cy="968791"/>
          </a:xfrm>
          <a:prstGeom prst="rect">
            <a:avLst/>
          </a:prstGeom>
        </p:spPr>
        <p:txBody>
          <a:bodyPr wrap="square">
            <a:spAutoFit/>
          </a:bodyPr>
          <a:lstStyle/>
          <a:p>
            <a:pPr>
              <a:lnSpc>
                <a:spcPct val="150000"/>
              </a:lnSpc>
            </a:pPr>
            <a:r>
              <a:rPr lang="zh-CN" altLang="en-US" sz="2000" b="1" dirty="0">
                <a:latin typeface="Arial" panose="020B0604020202020204" pitchFamily="34" charset="0"/>
                <a:ea typeface="微软雅黑" panose="020B0503020204020204" pitchFamily="34" charset="-122"/>
                <a:sym typeface="Arial" panose="020B0604020202020204" pitchFamily="34" charset="0"/>
              </a:rPr>
              <a:t>确立组统一宗旨及方向</a:t>
            </a:r>
            <a:endParaRPr lang="en-US" altLang="zh-CN" sz="2000" b="1"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2000" b="1" dirty="0">
                <a:latin typeface="Arial" panose="020B0604020202020204" pitchFamily="34" charset="0"/>
                <a:ea typeface="微软雅黑" panose="020B0503020204020204" pitchFamily="34" charset="-122"/>
                <a:sym typeface="Arial" panose="020B0604020202020204" pitchFamily="34" charset="0"/>
              </a:rPr>
              <a:t>创造并保持员工充分参与，实现组织目标的内部环境。</a:t>
            </a:r>
          </a:p>
        </p:txBody>
      </p:sp>
      <p:sp>
        <p:nvSpPr>
          <p:cNvPr id="7" name="矩形 6">
            <a:extLst>
              <a:ext uri="{FF2B5EF4-FFF2-40B4-BE49-F238E27FC236}">
                <a16:creationId xmlns:a16="http://schemas.microsoft.com/office/drawing/2014/main" id="{AE8F9975-14DB-196B-D1EC-49BF971AF26C}"/>
              </a:ext>
            </a:extLst>
          </p:cNvPr>
          <p:cNvSpPr/>
          <p:nvPr/>
        </p:nvSpPr>
        <p:spPr>
          <a:xfrm>
            <a:off x="1276732" y="3487717"/>
            <a:ext cx="10872866" cy="3080723"/>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a:extLst>
              <a:ext uri="{FF2B5EF4-FFF2-40B4-BE49-F238E27FC236}">
                <a16:creationId xmlns:a16="http://schemas.microsoft.com/office/drawing/2014/main" id="{F760A9DE-A714-5B44-EFC1-524B38B606DB}"/>
              </a:ext>
            </a:extLst>
          </p:cNvPr>
          <p:cNvSpPr/>
          <p:nvPr/>
        </p:nvSpPr>
        <p:spPr>
          <a:xfrm>
            <a:off x="3035505" y="5100748"/>
            <a:ext cx="9218954" cy="968791"/>
          </a:xfrm>
          <a:prstGeom prst="rect">
            <a:avLst/>
          </a:prstGeom>
        </p:spPr>
        <p:txBody>
          <a:bodyPr wrap="square">
            <a:spAutoFit/>
          </a:bodyPr>
          <a:lstStyle/>
          <a:p>
            <a:pPr>
              <a:lnSpc>
                <a:spcPct val="150000"/>
              </a:lnSpc>
            </a:pPr>
            <a:r>
              <a:rPr lang="zh-CN" altLang="en-US" sz="2000" b="1" dirty="0">
                <a:latin typeface="Arial" panose="020B0604020202020204" pitchFamily="34" charset="0"/>
                <a:ea typeface="微软雅黑" panose="020B0503020204020204" pitchFamily="34" charset="-122"/>
                <a:sym typeface="Arial" panose="020B0604020202020204" pitchFamily="34" charset="0"/>
              </a:rPr>
              <a:t>确立方向，策划未来，制定质量方针，确定质量目标</a:t>
            </a:r>
            <a:r>
              <a:rPr lang="zh-CN" altLang="en-US" sz="2000" dirty="0">
                <a:latin typeface="Arial" panose="020B0604020202020204" pitchFamily="34" charset="0"/>
                <a:ea typeface="微软雅黑" panose="020B0503020204020204" pitchFamily="34" charset="-122"/>
                <a:sym typeface="Arial" panose="020B0604020202020204" pitchFamily="34" charset="0"/>
              </a:rPr>
              <a:t>，建立和实施有效的质量管理体系。</a:t>
            </a:r>
          </a:p>
        </p:txBody>
      </p:sp>
      <p:sp>
        <p:nvSpPr>
          <p:cNvPr id="10" name="文本框 9">
            <a:extLst>
              <a:ext uri="{FF2B5EF4-FFF2-40B4-BE49-F238E27FC236}">
                <a16:creationId xmlns:a16="http://schemas.microsoft.com/office/drawing/2014/main" id="{F30DB9FC-4851-3F8F-840A-66F2DC954E54}"/>
              </a:ext>
            </a:extLst>
          </p:cNvPr>
          <p:cNvSpPr txBox="1"/>
          <p:nvPr/>
        </p:nvSpPr>
        <p:spPr>
          <a:xfrm>
            <a:off x="2108514" y="2460843"/>
            <a:ext cx="9258539" cy="506934"/>
          </a:xfrm>
          <a:prstGeom prst="rect">
            <a:avLst/>
          </a:prstGeom>
          <a:noFill/>
        </p:spPr>
        <p:txBody>
          <a:bodyPr wrap="square">
            <a:spAutoFit/>
          </a:bodyPr>
          <a:lstStyle/>
          <a:p>
            <a:pPr>
              <a:lnSpc>
                <a:spcPct val="150000"/>
              </a:lnSpc>
            </a:pPr>
            <a:r>
              <a:rPr lang="zh-CN" altLang="en-US" sz="2000" b="1" dirty="0">
                <a:latin typeface="Arial" panose="020B0604020202020204" pitchFamily="34" charset="0"/>
                <a:ea typeface="微软雅黑" panose="020B0503020204020204" pitchFamily="34" charset="-122"/>
                <a:sym typeface="Arial" panose="020B0604020202020204" pitchFamily="34" charset="0"/>
              </a:rPr>
              <a:t>是质量管理成败的关键</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a:extLst>
              <a:ext uri="{FF2B5EF4-FFF2-40B4-BE49-F238E27FC236}">
                <a16:creationId xmlns:a16="http://schemas.microsoft.com/office/drawing/2014/main" id="{AD1E8BB1-CD1B-7ED6-E1FB-C378CD809819}"/>
              </a:ext>
            </a:extLst>
          </p:cNvPr>
          <p:cNvSpPr txBox="1"/>
          <p:nvPr/>
        </p:nvSpPr>
        <p:spPr>
          <a:xfrm>
            <a:off x="3035505" y="4231421"/>
            <a:ext cx="5057795" cy="707886"/>
          </a:xfrm>
          <a:prstGeom prst="rect">
            <a:avLst/>
          </a:prstGeom>
          <a:noFill/>
        </p:spPr>
        <p:txBody>
          <a:bodyPr wrap="none" rtlCol="0">
            <a:spAutoFit/>
          </a:bodyPr>
          <a:lstStyle/>
          <a:p>
            <a:r>
              <a:rPr lang="zh-CN" altLang="en-US" sz="2000" dirty="0">
                <a:latin typeface="Arial" panose="020B0604020202020204" pitchFamily="34" charset="0"/>
                <a:ea typeface="微软雅黑" panose="020B0503020204020204" pitchFamily="34" charset="-122"/>
                <a:sym typeface="Arial" panose="020B0604020202020204" pitchFamily="34" charset="0"/>
              </a:rPr>
              <a:t>在组织</a:t>
            </a:r>
            <a:r>
              <a:rPr lang="zh-CN" altLang="en-US" sz="2000" b="1" dirty="0">
                <a:latin typeface="Arial" panose="020B0604020202020204" pitchFamily="34" charset="0"/>
                <a:ea typeface="微软雅黑" panose="020B0503020204020204" pitchFamily="34" charset="-122"/>
                <a:sym typeface="Arial" panose="020B0604020202020204" pitchFamily="34" charset="0"/>
              </a:rPr>
              <a:t>最高层指挥</a:t>
            </a:r>
            <a:r>
              <a:rPr lang="zh-CN" altLang="en-US" sz="2000" dirty="0">
                <a:latin typeface="Arial" panose="020B0604020202020204" pitchFamily="34" charset="0"/>
                <a:ea typeface="微软雅黑" panose="020B0503020204020204" pitchFamily="34" charset="-122"/>
                <a:sym typeface="Arial" panose="020B0604020202020204" pitchFamily="34" charset="0"/>
              </a:rPr>
              <a:t>和控制组织的</a:t>
            </a:r>
            <a:r>
              <a:rPr lang="zh-CN" altLang="en-US" sz="2000" b="1" dirty="0">
                <a:latin typeface="Arial" panose="020B0604020202020204" pitchFamily="34" charset="0"/>
                <a:ea typeface="微软雅黑" panose="020B0503020204020204" pitchFamily="34" charset="-122"/>
                <a:sym typeface="Arial" panose="020B0604020202020204" pitchFamily="34" charset="0"/>
              </a:rPr>
              <a:t>最高管理者</a:t>
            </a:r>
          </a:p>
          <a:p>
            <a:endParaRPr lang="zh-CN" alt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a:extLst>
              <a:ext uri="{FF2B5EF4-FFF2-40B4-BE49-F238E27FC236}">
                <a16:creationId xmlns:a16="http://schemas.microsoft.com/office/drawing/2014/main" id="{35BDA783-6DBA-32EA-1D66-B759399E0EC6}"/>
              </a:ext>
            </a:extLst>
          </p:cNvPr>
          <p:cNvSpPr txBox="1"/>
          <p:nvPr/>
        </p:nvSpPr>
        <p:spPr>
          <a:xfrm>
            <a:off x="1891165" y="4121055"/>
            <a:ext cx="1005403" cy="584775"/>
          </a:xfrm>
          <a:prstGeom prst="rect">
            <a:avLst/>
          </a:prstGeom>
          <a:noFill/>
        </p:spPr>
        <p:txBody>
          <a:bodyPr wrap="none" rtlCol="0">
            <a:spAutoFit/>
          </a:bodyPr>
          <a:lstStyle/>
          <a:p>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地位</a:t>
            </a:r>
          </a:p>
        </p:txBody>
      </p:sp>
      <p:sp>
        <p:nvSpPr>
          <p:cNvPr id="15" name="文本框 14">
            <a:extLst>
              <a:ext uri="{FF2B5EF4-FFF2-40B4-BE49-F238E27FC236}">
                <a16:creationId xmlns:a16="http://schemas.microsoft.com/office/drawing/2014/main" id="{3C14B581-BD30-0732-B792-8273A9B72B71}"/>
              </a:ext>
            </a:extLst>
          </p:cNvPr>
          <p:cNvSpPr txBox="1"/>
          <p:nvPr/>
        </p:nvSpPr>
        <p:spPr>
          <a:xfrm>
            <a:off x="1912104" y="5101053"/>
            <a:ext cx="1005403" cy="584775"/>
          </a:xfrm>
          <a:prstGeom prst="rect">
            <a:avLst/>
          </a:prstGeom>
          <a:noFill/>
        </p:spPr>
        <p:txBody>
          <a:bodyPr wrap="none" rtlCol="0">
            <a:spAutoFit/>
          </a:bodyPr>
          <a:lstStyle/>
          <a:p>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作用</a:t>
            </a:r>
          </a:p>
        </p:txBody>
      </p:sp>
      <p:sp>
        <p:nvSpPr>
          <p:cNvPr id="16" name="流程图: 终止 15">
            <a:extLst>
              <a:ext uri="{FF2B5EF4-FFF2-40B4-BE49-F238E27FC236}">
                <a16:creationId xmlns:a16="http://schemas.microsoft.com/office/drawing/2014/main" id="{5DA941A0-65FA-2C8F-6DEF-9B74BE4D0C5D}"/>
              </a:ext>
            </a:extLst>
          </p:cNvPr>
          <p:cNvSpPr/>
          <p:nvPr/>
        </p:nvSpPr>
        <p:spPr>
          <a:xfrm>
            <a:off x="312672" y="2335595"/>
            <a:ext cx="1578493" cy="125248"/>
          </a:xfrm>
          <a:prstGeom prst="flowChartTerminator">
            <a:avLst/>
          </a:prstGeom>
          <a:gradFill>
            <a:gsLst>
              <a:gs pos="0">
                <a:schemeClr val="tx2">
                  <a:lumMod val="75000"/>
                </a:schemeClr>
              </a:gs>
              <a:gs pos="100000">
                <a:prstClr val="white">
                  <a:alpha val="0"/>
                </a:prstClr>
              </a:gs>
            </a:gsLst>
            <a:path path="shape">
              <a:fillToRect l="50000" t="50000" r="50000" b="5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形状 18">
            <a:extLst>
              <a:ext uri="{FF2B5EF4-FFF2-40B4-BE49-F238E27FC236}">
                <a16:creationId xmlns:a16="http://schemas.microsoft.com/office/drawing/2014/main" id="{7568F655-4071-A139-874F-9FB2F56DC52B}"/>
              </a:ext>
            </a:extLst>
          </p:cNvPr>
          <p:cNvSpPr/>
          <p:nvPr/>
        </p:nvSpPr>
        <p:spPr>
          <a:xfrm>
            <a:off x="42402" y="6128758"/>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0" name="Picture 2">
            <a:extLst>
              <a:ext uri="{FF2B5EF4-FFF2-40B4-BE49-F238E27FC236}">
                <a16:creationId xmlns:a16="http://schemas.microsoft.com/office/drawing/2014/main" id="{9BB3CC1D-94BA-09F7-3692-063EE8ADD277}"/>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22" name="图片 21">
            <a:extLst>
              <a:ext uri="{FF2B5EF4-FFF2-40B4-BE49-F238E27FC236}">
                <a16:creationId xmlns:a16="http://schemas.microsoft.com/office/drawing/2014/main" id="{EAAE3F69-2D5C-E99F-4D0C-1C658F9E593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23" name="组合 22">
            <a:extLst>
              <a:ext uri="{FF2B5EF4-FFF2-40B4-BE49-F238E27FC236}">
                <a16:creationId xmlns:a16="http://schemas.microsoft.com/office/drawing/2014/main" id="{D94E9355-3126-2D44-4D9F-2E57414A5686}"/>
              </a:ext>
            </a:extLst>
          </p:cNvPr>
          <p:cNvGrpSpPr/>
          <p:nvPr/>
        </p:nvGrpSpPr>
        <p:grpSpPr>
          <a:xfrm>
            <a:off x="364771" y="560610"/>
            <a:ext cx="453953" cy="290232"/>
            <a:chOff x="732520" y="545288"/>
            <a:chExt cx="453953" cy="290232"/>
          </a:xfrm>
        </p:grpSpPr>
        <p:sp>
          <p:nvSpPr>
            <p:cNvPr id="24" name="Picture 154-mask">
              <a:extLst>
                <a:ext uri="{FF2B5EF4-FFF2-40B4-BE49-F238E27FC236}">
                  <a16:creationId xmlns:a16="http://schemas.microsoft.com/office/drawing/2014/main" id="{233CE295-0487-78E4-FD9C-7924AA553D34}"/>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25" name="Picture 154-mask">
              <a:extLst>
                <a:ext uri="{FF2B5EF4-FFF2-40B4-BE49-F238E27FC236}">
                  <a16:creationId xmlns:a16="http://schemas.microsoft.com/office/drawing/2014/main" id="{D3822F30-A87E-0BD9-317A-D5735F8F30A5}"/>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a:extLst>
              <a:ext uri="{FF2B5EF4-FFF2-40B4-BE49-F238E27FC236}">
                <a16:creationId xmlns:a16="http://schemas.microsoft.com/office/drawing/2014/main" id="{B823B681-8138-3C8A-D2A3-872276F9D77F}"/>
              </a:ext>
            </a:extLst>
          </p:cNvPr>
          <p:cNvSpPr txBox="1"/>
          <p:nvPr/>
        </p:nvSpPr>
        <p:spPr>
          <a:xfrm>
            <a:off x="456070" y="1845567"/>
            <a:ext cx="1641324" cy="584775"/>
          </a:xfrm>
          <a:prstGeom prst="rect">
            <a:avLst/>
          </a:prstGeom>
          <a:noFill/>
        </p:spPr>
        <p:txBody>
          <a:bodyPr wrap="square" rtlCol="0">
            <a:spAutoFit/>
          </a:bodyPr>
          <a:lstStyle/>
          <a:p>
            <a:r>
              <a:rPr lang="zh-CN" altLang="en-US" sz="3200" b="1" dirty="0">
                <a:solidFill>
                  <a:schemeClr val="tx1"/>
                </a:solidFill>
                <a:latin typeface="Arial" panose="020B0604020202020204" pitchFamily="34" charset="0"/>
                <a:ea typeface="微软雅黑" panose="020B0503020204020204" pitchFamily="34" charset="-122"/>
                <a:sym typeface="Arial" panose="020B0604020202020204" pitchFamily="34" charset="0"/>
              </a:rPr>
              <a:t>重要性</a:t>
            </a:r>
          </a:p>
        </p:txBody>
      </p:sp>
    </p:spTree>
    <p:extLst>
      <p:ext uri="{BB962C8B-B14F-4D97-AF65-F5344CB8AC3E}">
        <p14:creationId xmlns:p14="http://schemas.microsoft.com/office/powerpoint/2010/main" val="822788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64BA4077-9454-90EB-12BD-FF3EA0D16395}"/>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alphaModFix amt="5000"/>
          </a:blip>
          <a:stretch>
            <a:fillRect/>
          </a:stretch>
        </p:blipFill>
        <p:spPr>
          <a:xfrm>
            <a:off x="0" y="-313511"/>
            <a:ext cx="12463554" cy="7515978"/>
          </a:xfrm>
          <a:prstGeom prst="rect">
            <a:avLst/>
          </a:prstGeom>
        </p:spPr>
      </p:pic>
      <p:pic>
        <p:nvPicPr>
          <p:cNvPr id="18" name="图片 17"/>
          <p:cNvPicPr>
            <a:picLocks noChangeAspect="1"/>
          </p:cNvPicPr>
          <p:nvPr/>
        </p:nvPicPr>
        <p:blipFill>
          <a:blip r:embed="rId5" cstate="email">
            <a:alphaModFix amt="5000"/>
            <a:clrChange>
              <a:clrFrom>
                <a:srgbClr val="055ED5">
                  <a:alpha val="100000"/>
                </a:srgbClr>
              </a:clrFrom>
              <a:clrTo>
                <a:srgbClr val="055ED5">
                  <a:alpha val="100000"/>
                  <a:alpha val="0"/>
                </a:srgbClr>
              </a:clrTo>
            </a:clrChange>
            <a:lum bright="-42000" contrast="48000"/>
            <a:extLst>
              <a:ext uri="{28A0092B-C50C-407E-A947-70E740481C1C}">
                <a14:useLocalDpi xmlns:a14="http://schemas.microsoft.com/office/drawing/2010/main"/>
              </a:ext>
            </a:extLst>
          </a:blip>
          <a:srcRect/>
          <a:stretch>
            <a:fillRect/>
          </a:stretch>
        </p:blipFill>
        <p:spPr>
          <a:xfrm>
            <a:off x="5847715" y="-321310"/>
            <a:ext cx="6938010" cy="6889750"/>
          </a:xfrm>
          <a:prstGeom prst="ellipse">
            <a:avLst/>
          </a:prstGeom>
        </p:spPr>
      </p:pic>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sp>
        <p:nvSpPr>
          <p:cNvPr id="7" name="爱设计-3">
            <a:extLst>
              <a:ext uri="{FF2B5EF4-FFF2-40B4-BE49-F238E27FC236}">
                <a16:creationId xmlns:a16="http://schemas.microsoft.com/office/drawing/2014/main" id="{B3A00DC1-9342-2405-E899-9ABBB21A1E89}"/>
              </a:ext>
            </a:extLst>
          </p:cNvPr>
          <p:cNvSpPr/>
          <p:nvPr/>
        </p:nvSpPr>
        <p:spPr>
          <a:xfrm>
            <a:off x="673100" y="1760955"/>
            <a:ext cx="2293898" cy="3976903"/>
          </a:xfrm>
          <a:prstGeom prst="rect">
            <a:avLst/>
          </a:prstGeom>
          <a:solidFill>
            <a:schemeClr val="bg1"/>
          </a:solidFill>
          <a:ln>
            <a:noFill/>
          </a:ln>
          <a:effectLst>
            <a:outerShdw blurRad="215900" dist="38100" sx="101000" sy="101000" algn="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爱设计-4">
            <a:extLst>
              <a:ext uri="{FF2B5EF4-FFF2-40B4-BE49-F238E27FC236}">
                <a16:creationId xmlns:a16="http://schemas.microsoft.com/office/drawing/2014/main" id="{4584621B-9608-9745-FFF4-D85E6453E070}"/>
              </a:ext>
            </a:extLst>
          </p:cNvPr>
          <p:cNvSpPr/>
          <p:nvPr/>
        </p:nvSpPr>
        <p:spPr>
          <a:xfrm>
            <a:off x="673100" y="1754165"/>
            <a:ext cx="2293898" cy="1334149"/>
          </a:xfrm>
          <a:prstGeom prst="rect">
            <a:avLst/>
          </a:prstGeom>
          <a:gradFill flip="none" rotWithShape="1">
            <a:gsLst>
              <a:gs pos="1000">
                <a:schemeClr val="accent1"/>
              </a:gs>
              <a:gs pos="100000">
                <a:schemeClr val="accent1">
                  <a:lumMod val="90000"/>
                  <a:lumOff val="1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p:txBody>
      </p:sp>
      <p:sp>
        <p:nvSpPr>
          <p:cNvPr id="9" name="爱设计-5">
            <a:extLst>
              <a:ext uri="{FF2B5EF4-FFF2-40B4-BE49-F238E27FC236}">
                <a16:creationId xmlns:a16="http://schemas.microsoft.com/office/drawing/2014/main" id="{86A5DDB2-C6A1-5473-D805-B4C9A6801852}"/>
              </a:ext>
            </a:extLst>
          </p:cNvPr>
          <p:cNvSpPr txBox="1"/>
          <p:nvPr/>
        </p:nvSpPr>
        <p:spPr>
          <a:xfrm>
            <a:off x="769597" y="3218429"/>
            <a:ext cx="2100904" cy="470963"/>
          </a:xfrm>
          <a:prstGeom prst="rect">
            <a:avLst/>
          </a:prstGeom>
          <a:noFill/>
          <a:effectLst/>
        </p:spPr>
        <p:txBody>
          <a:bodyPr wrap="square" rtlCol="0">
            <a:spAutoFit/>
          </a:bodyPr>
          <a:lstStyle>
            <a:defPPr>
              <a:defRPr lang="zh-CN"/>
            </a:defPPr>
            <a:lvl1pPr>
              <a:lnSpc>
                <a:spcPct val="150000"/>
              </a:lnSpc>
              <a:defRPr kumimoji="0" sz="1200" b="1" i="0" u="none" strike="noStrike" cap="none" spc="0" normalizeH="0" baseline="0">
                <a:ln>
                  <a:noFill/>
                </a:ln>
                <a:effectLst/>
                <a:uLnTx/>
                <a:uFillTx/>
              </a:defRPr>
            </a:lvl1pPr>
          </a:lstStyle>
          <a:p>
            <a:pPr algn="ctr"/>
            <a:r>
              <a:rPr lang="en-US" altLang="zh-CN" sz="1800" b="0" dirty="0">
                <a:solidFill>
                  <a:schemeClr val="accent1"/>
                </a:solidFill>
                <a:latin typeface="Arial" panose="020B0604020202020204" pitchFamily="34" charset="0"/>
                <a:ea typeface="微软雅黑" panose="020B0503020204020204" pitchFamily="34" charset="-122"/>
                <a:cs typeface="OPPOSans H" panose="00020600040101010101" pitchFamily="18" charset="-122"/>
                <a:sym typeface="Arial" panose="020B0604020202020204" pitchFamily="34" charset="0"/>
              </a:rPr>
              <a:t>PART 01</a:t>
            </a:r>
            <a:endParaRPr lang="zh-CN" altLang="en-US" sz="1800" b="0" dirty="0">
              <a:solidFill>
                <a:schemeClr val="accent1"/>
              </a:solidFill>
              <a:latin typeface="Arial" panose="020B0604020202020204" pitchFamily="34" charset="0"/>
              <a:ea typeface="微软雅黑" panose="020B0503020204020204" pitchFamily="34" charset="-122"/>
              <a:cs typeface="OPPOSans H" panose="00020600040101010101" pitchFamily="18" charset="-122"/>
              <a:sym typeface="Arial" panose="020B0604020202020204" pitchFamily="34" charset="0"/>
            </a:endParaRPr>
          </a:p>
        </p:txBody>
      </p:sp>
      <p:sp>
        <p:nvSpPr>
          <p:cNvPr id="10" name="爱设计-7">
            <a:extLst>
              <a:ext uri="{FF2B5EF4-FFF2-40B4-BE49-F238E27FC236}">
                <a16:creationId xmlns:a16="http://schemas.microsoft.com/office/drawing/2014/main" id="{00DEC62B-3008-E33D-9D5D-C5F2CDDC9802}"/>
              </a:ext>
            </a:extLst>
          </p:cNvPr>
          <p:cNvSpPr/>
          <p:nvPr/>
        </p:nvSpPr>
        <p:spPr>
          <a:xfrm>
            <a:off x="1648822" y="2338467"/>
            <a:ext cx="342454" cy="322770"/>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p:txBody>
      </p:sp>
      <p:sp>
        <p:nvSpPr>
          <p:cNvPr id="13" name="爱设计-8">
            <a:extLst>
              <a:ext uri="{FF2B5EF4-FFF2-40B4-BE49-F238E27FC236}">
                <a16:creationId xmlns:a16="http://schemas.microsoft.com/office/drawing/2014/main" id="{D009BAB4-C4FC-B87B-E7CC-EAC6C1CF6323}"/>
              </a:ext>
            </a:extLst>
          </p:cNvPr>
          <p:cNvSpPr/>
          <p:nvPr/>
        </p:nvSpPr>
        <p:spPr>
          <a:xfrm>
            <a:off x="1555507" y="2249094"/>
            <a:ext cx="529084" cy="529082"/>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爱设计-9">
            <a:extLst>
              <a:ext uri="{FF2B5EF4-FFF2-40B4-BE49-F238E27FC236}">
                <a16:creationId xmlns:a16="http://schemas.microsoft.com/office/drawing/2014/main" id="{744D8AFD-4790-E204-935F-F2FEC34F2BE0}"/>
              </a:ext>
            </a:extLst>
          </p:cNvPr>
          <p:cNvSpPr/>
          <p:nvPr/>
        </p:nvSpPr>
        <p:spPr>
          <a:xfrm>
            <a:off x="3523734" y="1760956"/>
            <a:ext cx="2293898" cy="3976904"/>
          </a:xfrm>
          <a:prstGeom prst="rect">
            <a:avLst/>
          </a:prstGeom>
          <a:solidFill>
            <a:schemeClr val="bg1"/>
          </a:solidFill>
          <a:ln>
            <a:noFill/>
          </a:ln>
          <a:effectLst>
            <a:outerShdw blurRad="215900" dist="38100" sx="101000" sy="101000" algn="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爱设计-10">
            <a:extLst>
              <a:ext uri="{FF2B5EF4-FFF2-40B4-BE49-F238E27FC236}">
                <a16:creationId xmlns:a16="http://schemas.microsoft.com/office/drawing/2014/main" id="{0CC9B2F0-4EF0-B5D5-B507-9D40419D4356}"/>
              </a:ext>
            </a:extLst>
          </p:cNvPr>
          <p:cNvSpPr/>
          <p:nvPr/>
        </p:nvSpPr>
        <p:spPr>
          <a:xfrm>
            <a:off x="3523734" y="1760956"/>
            <a:ext cx="2293898" cy="1334148"/>
          </a:xfrm>
          <a:prstGeom prst="rect">
            <a:avLst/>
          </a:prstGeom>
          <a:gradFill flip="none" rotWithShape="1">
            <a:gsLst>
              <a:gs pos="1000">
                <a:srgbClr val="FEAE7B"/>
              </a:gs>
              <a:gs pos="100000">
                <a:srgbClr val="FEAE7B"/>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p:txBody>
      </p:sp>
      <p:sp>
        <p:nvSpPr>
          <p:cNvPr id="16" name="爱设计-11">
            <a:extLst>
              <a:ext uri="{FF2B5EF4-FFF2-40B4-BE49-F238E27FC236}">
                <a16:creationId xmlns:a16="http://schemas.microsoft.com/office/drawing/2014/main" id="{D4FAF0BD-EDAA-E313-0713-AE48D852F146}"/>
              </a:ext>
            </a:extLst>
          </p:cNvPr>
          <p:cNvSpPr/>
          <p:nvPr/>
        </p:nvSpPr>
        <p:spPr>
          <a:xfrm>
            <a:off x="4512615" y="2328626"/>
            <a:ext cx="316136" cy="342452"/>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p:txBody>
      </p:sp>
      <p:sp>
        <p:nvSpPr>
          <p:cNvPr id="19" name="爱设计-12">
            <a:extLst>
              <a:ext uri="{FF2B5EF4-FFF2-40B4-BE49-F238E27FC236}">
                <a16:creationId xmlns:a16="http://schemas.microsoft.com/office/drawing/2014/main" id="{6C349E7B-DCCE-1118-B589-ABAB878DF88A}"/>
              </a:ext>
            </a:extLst>
          </p:cNvPr>
          <p:cNvSpPr/>
          <p:nvPr/>
        </p:nvSpPr>
        <p:spPr>
          <a:xfrm>
            <a:off x="4400236" y="2249094"/>
            <a:ext cx="529084" cy="529082"/>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爱设计-13">
            <a:extLst>
              <a:ext uri="{FF2B5EF4-FFF2-40B4-BE49-F238E27FC236}">
                <a16:creationId xmlns:a16="http://schemas.microsoft.com/office/drawing/2014/main" id="{61DF942A-C540-0B48-84E1-592B5A598081}"/>
              </a:ext>
            </a:extLst>
          </p:cNvPr>
          <p:cNvSpPr txBox="1"/>
          <p:nvPr/>
        </p:nvSpPr>
        <p:spPr>
          <a:xfrm>
            <a:off x="3620231" y="3218429"/>
            <a:ext cx="2100904" cy="470963"/>
          </a:xfrm>
          <a:prstGeom prst="rect">
            <a:avLst/>
          </a:prstGeom>
          <a:noFill/>
          <a:effectLst/>
        </p:spPr>
        <p:txBody>
          <a:bodyPr wrap="square" rtlCol="0">
            <a:spAutoFit/>
          </a:bodyPr>
          <a:lstStyle>
            <a:defPPr>
              <a:defRPr lang="zh-CN"/>
            </a:defPPr>
            <a:lvl1pPr>
              <a:lnSpc>
                <a:spcPct val="150000"/>
              </a:lnSpc>
              <a:defRPr kumimoji="0" sz="1200" b="1" i="0" u="none" strike="noStrike" cap="none" spc="0" normalizeH="0" baseline="0">
                <a:ln>
                  <a:noFill/>
                </a:ln>
                <a:effectLst/>
                <a:uLnTx/>
                <a:uFillTx/>
              </a:defRPr>
            </a:lvl1pPr>
          </a:lstStyle>
          <a:p>
            <a:pPr algn="ctr"/>
            <a:r>
              <a:rPr lang="en-US" altLang="zh-CN" sz="1800" b="0" dirty="0">
                <a:solidFill>
                  <a:srgbClr val="FEAE7B"/>
                </a:solidFill>
                <a:latin typeface="Arial" panose="020B0604020202020204" pitchFamily="34" charset="0"/>
                <a:ea typeface="微软雅黑" panose="020B0503020204020204" pitchFamily="34" charset="-122"/>
                <a:cs typeface="OPPOSans H" panose="00020600040101010101" pitchFamily="18" charset="-122"/>
                <a:sym typeface="Arial" panose="020B0604020202020204" pitchFamily="34" charset="0"/>
              </a:rPr>
              <a:t>PART 02</a:t>
            </a:r>
          </a:p>
        </p:txBody>
      </p:sp>
      <p:sp>
        <p:nvSpPr>
          <p:cNvPr id="22" name="爱设计-14">
            <a:extLst>
              <a:ext uri="{FF2B5EF4-FFF2-40B4-BE49-F238E27FC236}">
                <a16:creationId xmlns:a16="http://schemas.microsoft.com/office/drawing/2014/main" id="{270549A3-8B43-269D-F9D2-07DA75EE95C0}"/>
              </a:ext>
            </a:extLst>
          </p:cNvPr>
          <p:cNvSpPr txBox="1"/>
          <p:nvPr/>
        </p:nvSpPr>
        <p:spPr>
          <a:xfrm>
            <a:off x="3620231" y="3721855"/>
            <a:ext cx="2100904" cy="1027076"/>
          </a:xfrm>
          <a:prstGeom prst="rect">
            <a:avLst/>
          </a:prstGeom>
          <a:noFill/>
        </p:spPr>
        <p:txBody>
          <a:bodyPr wrap="square" rtlCol="0">
            <a:spAutoFit/>
          </a:bodyPr>
          <a:lstStyle>
            <a:defPPr>
              <a:defRPr lang="zh-CN"/>
            </a:defPPr>
            <a:lvl1pPr marL="171450" lvl="0" indent="-171450" algn="just" defTabSz="913765">
              <a:lnSpc>
                <a:spcPct val="130000"/>
              </a:lnSpc>
              <a:buSzPct val="90000"/>
              <a:buFont typeface="Wingdings" panose="05000000000000000000" pitchFamily="2" charset="2"/>
              <a:buChar char="ü"/>
              <a:defRPr sz="1600">
                <a:solidFill>
                  <a:schemeClr val="tx1">
                    <a:lumMod val="75000"/>
                    <a:lumOff val="25000"/>
                  </a:schemeClr>
                </a:solidFill>
                <a:latin typeface="+mn-ea"/>
                <a:cs typeface="OPPOSans R" panose="00020600040101010101" pitchFamily="18" charset="-122"/>
              </a:defRPr>
            </a:lvl1pPr>
          </a:lstStyle>
          <a:p>
            <a:pPr marL="0" indent="0">
              <a:lnSpc>
                <a:spcPct val="130000"/>
              </a:lnSpc>
              <a:buNone/>
              <a:defRPr/>
            </a:pPr>
            <a:r>
              <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有固定的滤镜风格，品牌、价格等详细信息尽量完整；</a:t>
            </a:r>
          </a:p>
        </p:txBody>
      </p:sp>
      <p:sp>
        <p:nvSpPr>
          <p:cNvPr id="23" name="爱设计-15">
            <a:extLst>
              <a:ext uri="{FF2B5EF4-FFF2-40B4-BE49-F238E27FC236}">
                <a16:creationId xmlns:a16="http://schemas.microsoft.com/office/drawing/2014/main" id="{C5F832C9-FB4E-6E8F-B7EC-41F5B2D9EF7D}"/>
              </a:ext>
            </a:extLst>
          </p:cNvPr>
          <p:cNvSpPr/>
          <p:nvPr/>
        </p:nvSpPr>
        <p:spPr>
          <a:xfrm>
            <a:off x="6374368" y="1760955"/>
            <a:ext cx="2293898" cy="3976903"/>
          </a:xfrm>
          <a:prstGeom prst="rect">
            <a:avLst/>
          </a:prstGeom>
          <a:solidFill>
            <a:schemeClr val="bg1"/>
          </a:solidFill>
          <a:ln>
            <a:noFill/>
          </a:ln>
          <a:effectLst>
            <a:outerShdw blurRad="215900" dist="38100" sx="101000" sy="101000" algn="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爱设计-16">
            <a:extLst>
              <a:ext uri="{FF2B5EF4-FFF2-40B4-BE49-F238E27FC236}">
                <a16:creationId xmlns:a16="http://schemas.microsoft.com/office/drawing/2014/main" id="{6028E4A5-A4FA-6486-3645-4CAAF1B71F5C}"/>
              </a:ext>
            </a:extLst>
          </p:cNvPr>
          <p:cNvSpPr/>
          <p:nvPr/>
        </p:nvSpPr>
        <p:spPr>
          <a:xfrm>
            <a:off x="6374368" y="1760955"/>
            <a:ext cx="2293898" cy="1334149"/>
          </a:xfrm>
          <a:prstGeom prst="rect">
            <a:avLst/>
          </a:prstGeom>
          <a:gradFill flip="none" rotWithShape="1">
            <a:gsLst>
              <a:gs pos="1000">
                <a:schemeClr val="accent1"/>
              </a:gs>
              <a:gs pos="100000">
                <a:schemeClr val="accent1">
                  <a:lumMod val="90000"/>
                  <a:lumOff val="1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p:txBody>
      </p:sp>
      <p:sp>
        <p:nvSpPr>
          <p:cNvPr id="25" name="爱设计-17">
            <a:extLst>
              <a:ext uri="{FF2B5EF4-FFF2-40B4-BE49-F238E27FC236}">
                <a16:creationId xmlns:a16="http://schemas.microsoft.com/office/drawing/2014/main" id="{66DDB5C9-7959-0220-4F95-6F6C80DC3BD8}"/>
              </a:ext>
            </a:extLst>
          </p:cNvPr>
          <p:cNvSpPr txBox="1"/>
          <p:nvPr/>
        </p:nvSpPr>
        <p:spPr>
          <a:xfrm>
            <a:off x="6470865" y="3218429"/>
            <a:ext cx="2100904" cy="470963"/>
          </a:xfrm>
          <a:prstGeom prst="rect">
            <a:avLst/>
          </a:prstGeom>
          <a:noFill/>
          <a:effectLst/>
        </p:spPr>
        <p:txBody>
          <a:bodyPr wrap="square" rtlCol="0">
            <a:spAutoFit/>
          </a:bodyPr>
          <a:lstStyle>
            <a:defPPr>
              <a:defRPr lang="zh-CN"/>
            </a:defPPr>
            <a:lvl1pPr>
              <a:lnSpc>
                <a:spcPct val="150000"/>
              </a:lnSpc>
              <a:defRPr kumimoji="0" sz="1200" b="1" i="0" u="none" strike="noStrike" cap="none" spc="0" normalizeH="0" baseline="0">
                <a:ln>
                  <a:noFill/>
                </a:ln>
                <a:effectLst/>
                <a:uLnTx/>
                <a:uFillTx/>
              </a:defRPr>
            </a:lvl1pPr>
          </a:lstStyle>
          <a:p>
            <a:pPr algn="ctr"/>
            <a:r>
              <a:rPr lang="en-US" altLang="zh-CN" sz="1800" b="0" dirty="0">
                <a:solidFill>
                  <a:schemeClr val="accent1"/>
                </a:solidFill>
                <a:latin typeface="Arial" panose="020B0604020202020204" pitchFamily="34" charset="0"/>
                <a:ea typeface="微软雅黑" panose="020B0503020204020204" pitchFamily="34" charset="-122"/>
                <a:cs typeface="OPPOSans H" panose="00020600040101010101" pitchFamily="18" charset="-122"/>
                <a:sym typeface="Arial" panose="020B0604020202020204" pitchFamily="34" charset="0"/>
              </a:rPr>
              <a:t>PART 03</a:t>
            </a:r>
          </a:p>
        </p:txBody>
      </p:sp>
      <p:sp>
        <p:nvSpPr>
          <p:cNvPr id="26" name="爱设计-18">
            <a:extLst>
              <a:ext uri="{FF2B5EF4-FFF2-40B4-BE49-F238E27FC236}">
                <a16:creationId xmlns:a16="http://schemas.microsoft.com/office/drawing/2014/main" id="{E8176E48-18BD-D557-54C2-A0DF005F401F}"/>
              </a:ext>
            </a:extLst>
          </p:cNvPr>
          <p:cNvSpPr txBox="1"/>
          <p:nvPr/>
        </p:nvSpPr>
        <p:spPr>
          <a:xfrm>
            <a:off x="6470865" y="3721855"/>
            <a:ext cx="2100904" cy="1027397"/>
          </a:xfrm>
          <a:prstGeom prst="rect">
            <a:avLst/>
          </a:prstGeom>
          <a:noFill/>
        </p:spPr>
        <p:txBody>
          <a:bodyPr wrap="square" rtlCol="0">
            <a:spAutoFit/>
          </a:bodyPr>
          <a:lstStyle>
            <a:defPPr>
              <a:defRPr lang="zh-CN"/>
            </a:defPPr>
            <a:lvl1pPr marL="171450" lvl="0" indent="-171450" algn="just" defTabSz="913765">
              <a:lnSpc>
                <a:spcPct val="130000"/>
              </a:lnSpc>
              <a:buSzPct val="90000"/>
              <a:buFont typeface="Wingdings" panose="05000000000000000000" pitchFamily="2" charset="2"/>
              <a:buChar char="ü"/>
              <a:defRPr sz="1600">
                <a:solidFill>
                  <a:schemeClr val="tx1">
                    <a:lumMod val="75000"/>
                    <a:lumOff val="25000"/>
                  </a:schemeClr>
                </a:solidFill>
                <a:latin typeface="+mn-ea"/>
                <a:cs typeface="OPPOSans R" panose="00020600040101010101" pitchFamily="18" charset="-122"/>
              </a:defRPr>
            </a:lvl1pPr>
          </a:lstStyle>
          <a:p>
            <a:pPr marL="0" indent="0">
              <a:buNone/>
            </a:pPr>
            <a:r>
              <a:rPr lang="zh-CN" altLang="en-US" dirty="0">
                <a:latin typeface="Arial" panose="020B0604020202020204" pitchFamily="34" charset="0"/>
                <a:ea typeface="微软雅黑" panose="020B0503020204020204" pitchFamily="34" charset="-122"/>
                <a:sym typeface="Arial" panose="020B0604020202020204" pitchFamily="34" charset="0"/>
              </a:rPr>
              <a:t>手</a:t>
            </a:r>
            <a:r>
              <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笔记内容不易过多，且保证段落清晰</a:t>
            </a:r>
            <a:r>
              <a:rPr lang="zh-CN" altLang="en-US" dirty="0">
                <a:latin typeface="Arial" panose="020B0604020202020204" pitchFamily="34" charset="0"/>
                <a:ea typeface="微软雅黑" panose="020B0503020204020204" pitchFamily="34" charset="-122"/>
                <a:sym typeface="Arial" panose="020B0604020202020204" pitchFamily="34" charset="0"/>
              </a:rPr>
              <a:t>淘新一轮的内测</a:t>
            </a:r>
          </a:p>
        </p:txBody>
      </p:sp>
      <p:sp>
        <p:nvSpPr>
          <p:cNvPr id="27" name="爱设计-19">
            <a:extLst>
              <a:ext uri="{FF2B5EF4-FFF2-40B4-BE49-F238E27FC236}">
                <a16:creationId xmlns:a16="http://schemas.microsoft.com/office/drawing/2014/main" id="{76C5BBDA-8D41-DACB-5AE4-031F960A7866}"/>
              </a:ext>
            </a:extLst>
          </p:cNvPr>
          <p:cNvSpPr/>
          <p:nvPr/>
        </p:nvSpPr>
        <p:spPr>
          <a:xfrm>
            <a:off x="7350090" y="2338467"/>
            <a:ext cx="342454" cy="322770"/>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p:txBody>
      </p:sp>
      <p:sp>
        <p:nvSpPr>
          <p:cNvPr id="28" name="爱设计-20">
            <a:extLst>
              <a:ext uri="{FF2B5EF4-FFF2-40B4-BE49-F238E27FC236}">
                <a16:creationId xmlns:a16="http://schemas.microsoft.com/office/drawing/2014/main" id="{AE87D4A6-B69E-098D-DDB3-B9798A6EA286}"/>
              </a:ext>
            </a:extLst>
          </p:cNvPr>
          <p:cNvSpPr/>
          <p:nvPr/>
        </p:nvSpPr>
        <p:spPr>
          <a:xfrm>
            <a:off x="7256776" y="2249094"/>
            <a:ext cx="529084" cy="529082"/>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爱设计-21">
            <a:extLst>
              <a:ext uri="{FF2B5EF4-FFF2-40B4-BE49-F238E27FC236}">
                <a16:creationId xmlns:a16="http://schemas.microsoft.com/office/drawing/2014/main" id="{71DCD164-EA2A-85D2-E522-35FCE53C5BBC}"/>
              </a:ext>
            </a:extLst>
          </p:cNvPr>
          <p:cNvSpPr/>
          <p:nvPr/>
        </p:nvSpPr>
        <p:spPr>
          <a:xfrm>
            <a:off x="9225002" y="1760956"/>
            <a:ext cx="2293898" cy="3976904"/>
          </a:xfrm>
          <a:prstGeom prst="rect">
            <a:avLst/>
          </a:prstGeom>
          <a:solidFill>
            <a:schemeClr val="bg1"/>
          </a:solidFill>
          <a:ln>
            <a:noFill/>
          </a:ln>
          <a:effectLst>
            <a:outerShdw blurRad="215900" dist="38100" sx="101000" sy="101000" algn="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爱设计-22">
            <a:extLst>
              <a:ext uri="{FF2B5EF4-FFF2-40B4-BE49-F238E27FC236}">
                <a16:creationId xmlns:a16="http://schemas.microsoft.com/office/drawing/2014/main" id="{4FCD43F1-A310-3EFF-D02B-07574375E97E}"/>
              </a:ext>
            </a:extLst>
          </p:cNvPr>
          <p:cNvSpPr/>
          <p:nvPr/>
        </p:nvSpPr>
        <p:spPr>
          <a:xfrm>
            <a:off x="9225002" y="1760956"/>
            <a:ext cx="2293898" cy="1334148"/>
          </a:xfrm>
          <a:prstGeom prst="rect">
            <a:avLst/>
          </a:prstGeom>
          <a:gradFill flip="none" rotWithShape="1">
            <a:gsLst>
              <a:gs pos="1000">
                <a:srgbClr val="FEAE7B"/>
              </a:gs>
              <a:gs pos="100000">
                <a:srgbClr val="FEAE7B"/>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p:txBody>
      </p:sp>
      <p:sp>
        <p:nvSpPr>
          <p:cNvPr id="31" name="爱设计-23">
            <a:extLst>
              <a:ext uri="{FF2B5EF4-FFF2-40B4-BE49-F238E27FC236}">
                <a16:creationId xmlns:a16="http://schemas.microsoft.com/office/drawing/2014/main" id="{894966B9-D124-880A-8CF5-C687AB92DADE}"/>
              </a:ext>
            </a:extLst>
          </p:cNvPr>
          <p:cNvSpPr/>
          <p:nvPr/>
        </p:nvSpPr>
        <p:spPr>
          <a:xfrm>
            <a:off x="10213883" y="2328626"/>
            <a:ext cx="316136" cy="342452"/>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endParaRPr>
          </a:p>
        </p:txBody>
      </p:sp>
      <p:sp>
        <p:nvSpPr>
          <p:cNvPr id="1024" name="爱设计-24">
            <a:extLst>
              <a:ext uri="{FF2B5EF4-FFF2-40B4-BE49-F238E27FC236}">
                <a16:creationId xmlns:a16="http://schemas.microsoft.com/office/drawing/2014/main" id="{DDF25993-91DA-2B57-0651-778F32276E32}"/>
              </a:ext>
            </a:extLst>
          </p:cNvPr>
          <p:cNvSpPr/>
          <p:nvPr/>
        </p:nvSpPr>
        <p:spPr>
          <a:xfrm>
            <a:off x="10101504" y="2249094"/>
            <a:ext cx="529084" cy="529082"/>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25" name="爱设计-25">
            <a:extLst>
              <a:ext uri="{FF2B5EF4-FFF2-40B4-BE49-F238E27FC236}">
                <a16:creationId xmlns:a16="http://schemas.microsoft.com/office/drawing/2014/main" id="{2A67D22A-32CD-7627-A74A-85AE507AAA8E}"/>
              </a:ext>
            </a:extLst>
          </p:cNvPr>
          <p:cNvSpPr txBox="1"/>
          <p:nvPr/>
        </p:nvSpPr>
        <p:spPr>
          <a:xfrm>
            <a:off x="9321499" y="3218429"/>
            <a:ext cx="2100904" cy="470963"/>
          </a:xfrm>
          <a:prstGeom prst="rect">
            <a:avLst/>
          </a:prstGeom>
          <a:noFill/>
          <a:effectLst/>
        </p:spPr>
        <p:txBody>
          <a:bodyPr wrap="square" rtlCol="0">
            <a:spAutoFit/>
          </a:bodyPr>
          <a:lstStyle>
            <a:defPPr>
              <a:defRPr lang="zh-CN"/>
            </a:defPPr>
            <a:lvl1pPr>
              <a:lnSpc>
                <a:spcPct val="150000"/>
              </a:lnSpc>
              <a:defRPr kumimoji="0" sz="1200" b="1" i="0" u="none" strike="noStrike" cap="none" spc="0" normalizeH="0" baseline="0">
                <a:ln>
                  <a:noFill/>
                </a:ln>
                <a:effectLst/>
                <a:uLnTx/>
                <a:uFillTx/>
              </a:defRPr>
            </a:lvl1pPr>
          </a:lstStyle>
          <a:p>
            <a:pPr algn="ctr"/>
            <a:r>
              <a:rPr lang="en-US" altLang="zh-CN" sz="1800" b="0" dirty="0">
                <a:solidFill>
                  <a:srgbClr val="FEAE7B"/>
                </a:solidFill>
                <a:latin typeface="Arial" panose="020B0604020202020204" pitchFamily="34" charset="0"/>
                <a:ea typeface="微软雅黑" panose="020B0503020204020204" pitchFamily="34" charset="-122"/>
                <a:cs typeface="OPPOSans H" panose="00020600040101010101" pitchFamily="18" charset="-122"/>
                <a:sym typeface="Arial" panose="020B0604020202020204" pitchFamily="34" charset="0"/>
              </a:rPr>
              <a:t>PART 04</a:t>
            </a:r>
          </a:p>
        </p:txBody>
      </p:sp>
      <p:sp>
        <p:nvSpPr>
          <p:cNvPr id="1026" name="爱设计-26">
            <a:extLst>
              <a:ext uri="{FF2B5EF4-FFF2-40B4-BE49-F238E27FC236}">
                <a16:creationId xmlns:a16="http://schemas.microsoft.com/office/drawing/2014/main" id="{BB792F5B-3D09-91A1-9D1B-579F7A706871}"/>
              </a:ext>
            </a:extLst>
          </p:cNvPr>
          <p:cNvSpPr txBox="1"/>
          <p:nvPr/>
        </p:nvSpPr>
        <p:spPr>
          <a:xfrm>
            <a:off x="9321499" y="3721855"/>
            <a:ext cx="2100904" cy="1027076"/>
          </a:xfrm>
          <a:prstGeom prst="rect">
            <a:avLst/>
          </a:prstGeom>
          <a:noFill/>
        </p:spPr>
        <p:txBody>
          <a:bodyPr wrap="square" rtlCol="0">
            <a:spAutoFit/>
          </a:bodyPr>
          <a:lstStyle>
            <a:defPPr>
              <a:defRPr lang="zh-CN"/>
            </a:defPPr>
            <a:lvl1pPr marL="171450" lvl="0" indent="-171450" algn="just" defTabSz="913765">
              <a:lnSpc>
                <a:spcPct val="130000"/>
              </a:lnSpc>
              <a:buSzPct val="90000"/>
              <a:buFont typeface="Wingdings" panose="05000000000000000000" pitchFamily="2" charset="2"/>
              <a:buChar char="ü"/>
              <a:defRPr sz="1600">
                <a:solidFill>
                  <a:schemeClr val="tx1">
                    <a:lumMod val="75000"/>
                    <a:lumOff val="25000"/>
                  </a:schemeClr>
                </a:solidFill>
                <a:latin typeface="+mn-ea"/>
                <a:cs typeface="OPPOSans R" panose="00020600040101010101" pitchFamily="18" charset="-122"/>
              </a:defRPr>
            </a:lvl1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持续分享使用心得，保持相对活跃性，保证有干货</a:t>
            </a:r>
            <a:r>
              <a:rPr kumimoji="0" lang="zh-CN" altLang="en-US" sz="1600" b="0" i="0" u="none" strike="noStrike" kern="1200" cap="none" spc="0" normalizeH="0" baseline="0" noProof="0" dirty="0">
                <a:ln>
                  <a:noFill/>
                </a:ln>
                <a:solidFill>
                  <a:schemeClr val="bg1">
                    <a:lumMod val="65000"/>
                  </a:scheme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p>
        </p:txBody>
      </p:sp>
      <p:sp>
        <p:nvSpPr>
          <p:cNvPr id="1027" name="文本框 1026">
            <a:extLst>
              <a:ext uri="{FF2B5EF4-FFF2-40B4-BE49-F238E27FC236}">
                <a16:creationId xmlns:a16="http://schemas.microsoft.com/office/drawing/2014/main" id="{4CC5D7E5-B118-3624-4CE7-7EAD44DCA7F4}"/>
              </a:ext>
            </a:extLst>
          </p:cNvPr>
          <p:cNvSpPr txBox="1"/>
          <p:nvPr/>
        </p:nvSpPr>
        <p:spPr>
          <a:xfrm>
            <a:off x="793671" y="3719414"/>
            <a:ext cx="2076830" cy="1107996"/>
          </a:xfrm>
          <a:prstGeom prst="rect">
            <a:avLst/>
          </a:prstGeom>
          <a:noFill/>
        </p:spPr>
        <p:txBody>
          <a:bodyPr wrap="square" rtlCol="0">
            <a:spAutoFit/>
          </a:bodyPr>
          <a:lstStyle/>
          <a:p>
            <a:r>
              <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笔记的选择应该是在平台提供的话题下做关键词细分；</a:t>
            </a:r>
          </a:p>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28" name="任意多边形: 形状 1027">
            <a:extLst>
              <a:ext uri="{FF2B5EF4-FFF2-40B4-BE49-F238E27FC236}">
                <a16:creationId xmlns:a16="http://schemas.microsoft.com/office/drawing/2014/main" id="{E99D8767-9E31-07DC-2D11-DAEB00D00784}"/>
              </a:ext>
            </a:extLst>
          </p:cNvPr>
          <p:cNvSpPr/>
          <p:nvPr/>
        </p:nvSpPr>
        <p:spPr>
          <a:xfrm>
            <a:off x="3453" y="6188341"/>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29" name="Picture 2">
            <a:extLst>
              <a:ext uri="{FF2B5EF4-FFF2-40B4-BE49-F238E27FC236}">
                <a16:creationId xmlns:a16="http://schemas.microsoft.com/office/drawing/2014/main" id="{F0C0DAC8-8541-5364-21E9-AFF98E8D0C94}"/>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1031" name="图片 1030">
            <a:extLst>
              <a:ext uri="{FF2B5EF4-FFF2-40B4-BE49-F238E27FC236}">
                <a16:creationId xmlns:a16="http://schemas.microsoft.com/office/drawing/2014/main" id="{2D25861E-26CA-5D98-F7AF-96A476DA10E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1032" name="组合 1031">
            <a:extLst>
              <a:ext uri="{FF2B5EF4-FFF2-40B4-BE49-F238E27FC236}">
                <a16:creationId xmlns:a16="http://schemas.microsoft.com/office/drawing/2014/main" id="{5D5995DC-7DDE-ECFA-44CB-4184A1EE556B}"/>
              </a:ext>
            </a:extLst>
          </p:cNvPr>
          <p:cNvGrpSpPr/>
          <p:nvPr/>
        </p:nvGrpSpPr>
        <p:grpSpPr>
          <a:xfrm>
            <a:off x="364771" y="560610"/>
            <a:ext cx="453953" cy="290232"/>
            <a:chOff x="732520" y="545288"/>
            <a:chExt cx="453953" cy="290232"/>
          </a:xfrm>
        </p:grpSpPr>
        <p:sp>
          <p:nvSpPr>
            <p:cNvPr id="1033" name="Picture 154-mask">
              <a:extLst>
                <a:ext uri="{FF2B5EF4-FFF2-40B4-BE49-F238E27FC236}">
                  <a16:creationId xmlns:a16="http://schemas.microsoft.com/office/drawing/2014/main" id="{24B2BA7A-9F97-A679-AE8D-354F1E3D4292}"/>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1034" name="Picture 154-mask">
              <a:extLst>
                <a:ext uri="{FF2B5EF4-FFF2-40B4-BE49-F238E27FC236}">
                  <a16:creationId xmlns:a16="http://schemas.microsoft.com/office/drawing/2014/main" id="{61A8399D-9021-4235-2E32-CA2300AB2F41}"/>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6163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9ACF5559-DE27-D194-8252-F540C18508D0}"/>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8" name="图片 17"/>
          <p:cNvPicPr>
            <a:picLocks noChangeAspect="1"/>
          </p:cNvPicPr>
          <p:nvPr/>
        </p:nvPicPr>
        <p:blipFill>
          <a:blip r:embed="rId4" cstate="email">
            <a:alphaModFix amt="5000"/>
            <a:clrChange>
              <a:clrFrom>
                <a:srgbClr val="055ED5">
                  <a:alpha val="100000"/>
                </a:srgbClr>
              </a:clrFrom>
              <a:clrTo>
                <a:srgbClr val="055ED5">
                  <a:alpha val="100000"/>
                  <a:alpha val="0"/>
                </a:srgbClr>
              </a:clrTo>
            </a:clrChange>
            <a:lum bright="-42000" contrast="48000"/>
            <a:extLst>
              <a:ext uri="{28A0092B-C50C-407E-A947-70E740481C1C}">
                <a14:useLocalDpi xmlns:a14="http://schemas.microsoft.com/office/drawing/2010/main"/>
              </a:ext>
            </a:extLst>
          </a:blip>
          <a:srcRect/>
          <a:stretch>
            <a:fillRect/>
          </a:stretch>
        </p:blipFill>
        <p:spPr>
          <a:xfrm>
            <a:off x="5847715" y="-321310"/>
            <a:ext cx="6938010" cy="6889750"/>
          </a:xfrm>
          <a:prstGeom prst="ellipse">
            <a:avLst/>
          </a:prstGeom>
        </p:spPr>
      </p:pic>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sp>
        <p:nvSpPr>
          <p:cNvPr id="7" name="任意多边形: 形状 6">
            <a:extLst>
              <a:ext uri="{FF2B5EF4-FFF2-40B4-BE49-F238E27FC236}">
                <a16:creationId xmlns:a16="http://schemas.microsoft.com/office/drawing/2014/main" id="{35FA1C0C-1C4F-4B8A-F2CC-7EBC216DAB91}"/>
              </a:ext>
            </a:extLst>
          </p:cNvPr>
          <p:cNvSpPr/>
          <p:nvPr/>
        </p:nvSpPr>
        <p:spPr>
          <a:xfrm>
            <a:off x="12803" y="6166613"/>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圆角 7">
            <a:extLst>
              <a:ext uri="{FF2B5EF4-FFF2-40B4-BE49-F238E27FC236}">
                <a16:creationId xmlns:a16="http://schemas.microsoft.com/office/drawing/2014/main" id="{F52A6510-6382-E2DD-40B5-731D43C5E606}"/>
              </a:ext>
            </a:extLst>
          </p:cNvPr>
          <p:cNvSpPr/>
          <p:nvPr/>
        </p:nvSpPr>
        <p:spPr>
          <a:xfrm>
            <a:off x="521705" y="1428192"/>
            <a:ext cx="2506948" cy="552972"/>
          </a:xfrm>
          <a:prstGeom prst="roundRect">
            <a:avLst>
              <a:gd name="adj" fmla="val 50000"/>
            </a:avLst>
          </a:prstGeom>
          <a:solidFill>
            <a:srgbClr val="014B94"/>
          </a:soli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a:extLst>
              <a:ext uri="{FF2B5EF4-FFF2-40B4-BE49-F238E27FC236}">
                <a16:creationId xmlns:a16="http://schemas.microsoft.com/office/drawing/2014/main" id="{7895F730-1A5D-7A17-167F-552F796F1027}"/>
              </a:ext>
            </a:extLst>
          </p:cNvPr>
          <p:cNvSpPr txBox="1"/>
          <p:nvPr/>
        </p:nvSpPr>
        <p:spPr>
          <a:xfrm>
            <a:off x="656924" y="1504623"/>
            <a:ext cx="2236510" cy="400110"/>
          </a:xfrm>
          <a:prstGeom prst="rect">
            <a:avLst/>
          </a:prstGeom>
          <a:noFill/>
        </p:spPr>
        <p:txBody>
          <a:bodyPr wrap="none"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请在此处输入标题</a:t>
            </a:r>
          </a:p>
        </p:txBody>
      </p:sp>
      <p:sp>
        <p:nvSpPr>
          <p:cNvPr id="10" name="文本框 9">
            <a:extLst>
              <a:ext uri="{FF2B5EF4-FFF2-40B4-BE49-F238E27FC236}">
                <a16:creationId xmlns:a16="http://schemas.microsoft.com/office/drawing/2014/main" id="{529C4CD4-3D12-73FC-A294-BED4729F0937}"/>
              </a:ext>
            </a:extLst>
          </p:cNvPr>
          <p:cNvSpPr txBox="1"/>
          <p:nvPr/>
        </p:nvSpPr>
        <p:spPr>
          <a:xfrm>
            <a:off x="417809" y="2088405"/>
            <a:ext cx="9883531" cy="552972"/>
          </a:xfrm>
          <a:prstGeom prst="rect">
            <a:avLst/>
          </a:prstGeom>
          <a:noFill/>
        </p:spPr>
        <p:txBody>
          <a:bodyPr wrap="square" rtlCol="0">
            <a:spAutoFit/>
          </a:bodyPr>
          <a:lstStyle/>
          <a:p>
            <a:pPr>
              <a:lnSpc>
                <a:spcPct val="130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请在此处输入您的相关内容，也可将准备好的文本内容复制粘贴至此，字体字号大小、字间距、行间距大小均可自行调节。请在此处输入您的相关内容，也可将准备好的文本内容复制粘贴至此，字体字号大小、字间距、行间距大小均可自行调节。</a:t>
            </a:r>
          </a:p>
        </p:txBody>
      </p:sp>
      <p:sp>
        <p:nvSpPr>
          <p:cNvPr id="15" name="矩形: 圆顶角 14">
            <a:extLst>
              <a:ext uri="{FF2B5EF4-FFF2-40B4-BE49-F238E27FC236}">
                <a16:creationId xmlns:a16="http://schemas.microsoft.com/office/drawing/2014/main" id="{0DA76D37-42DA-011C-0C31-4C1FD225EF3B}"/>
              </a:ext>
            </a:extLst>
          </p:cNvPr>
          <p:cNvSpPr/>
          <p:nvPr/>
        </p:nvSpPr>
        <p:spPr>
          <a:xfrm>
            <a:off x="6623601" y="2929152"/>
            <a:ext cx="2553660" cy="3264803"/>
          </a:xfrm>
          <a:prstGeom prst="round2SameRect">
            <a:avLst>
              <a:gd name="adj1" fmla="val 1946"/>
              <a:gd name="adj2" fmla="val 0"/>
            </a:avLst>
          </a:prstGeom>
          <a:blipFill dpi="0" rotWithShape="1">
            <a:blip r:embed="rId5" cstate="email">
              <a:extLst>
                <a:ext uri="{28A0092B-C50C-407E-A947-70E740481C1C}">
                  <a14:useLocalDpi xmlns:a14="http://schemas.microsoft.com/office/drawing/2010/main"/>
                </a:ext>
              </a:extLst>
            </a:blip>
            <a:srcRect/>
            <a:tile tx="0" ty="0" sx="100000" sy="100000" flip="none" algn="l"/>
          </a:blipFill>
          <a:ln w="19050">
            <a:gradFill>
              <a:gsLst>
                <a:gs pos="0">
                  <a:srgbClr val="F89D7B"/>
                </a:gs>
                <a:gs pos="100000">
                  <a:srgbClr val="FCD0C0">
                    <a:alpha val="0"/>
                  </a:srgbClr>
                </a:gs>
              </a:gsLst>
              <a:lin ang="5400000" scaled="1"/>
            </a:gradFill>
          </a:ln>
          <a:effectLst>
            <a:reflection blurRad="6350" stA="15000" endPos="35000" dir="5400000" sy="-100000" algn="bl" rotWithShape="0"/>
          </a:effectLst>
          <a:scene3d>
            <a:camera prst="perspectiveRight" fov="42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圆顶角 15">
            <a:extLst>
              <a:ext uri="{FF2B5EF4-FFF2-40B4-BE49-F238E27FC236}">
                <a16:creationId xmlns:a16="http://schemas.microsoft.com/office/drawing/2014/main" id="{130BE3AE-525E-CB4A-FCC8-5A4E13A0D547}"/>
              </a:ext>
            </a:extLst>
          </p:cNvPr>
          <p:cNvSpPr/>
          <p:nvPr/>
        </p:nvSpPr>
        <p:spPr>
          <a:xfrm>
            <a:off x="9316720" y="2929152"/>
            <a:ext cx="2553660" cy="3264803"/>
          </a:xfrm>
          <a:prstGeom prst="round2SameRect">
            <a:avLst>
              <a:gd name="adj1" fmla="val 1548"/>
              <a:gd name="adj2" fmla="val 0"/>
            </a:avLst>
          </a:prstGeom>
          <a:blipFill dpi="0" rotWithShape="1">
            <a:blip r:embed="rId6" cstate="email">
              <a:extLst>
                <a:ext uri="{28A0092B-C50C-407E-A947-70E740481C1C}">
                  <a14:useLocalDpi xmlns:a14="http://schemas.microsoft.com/office/drawing/2010/main"/>
                </a:ext>
              </a:extLst>
            </a:blip>
            <a:srcRect/>
            <a:tile tx="0" ty="0" sx="100000" sy="100000" flip="none" algn="l"/>
          </a:blipFill>
          <a:ln w="19050">
            <a:gradFill>
              <a:gsLst>
                <a:gs pos="0">
                  <a:srgbClr val="F89D7B"/>
                </a:gs>
                <a:gs pos="100000">
                  <a:srgbClr val="FCD0C0">
                    <a:alpha val="0"/>
                  </a:srgbClr>
                </a:gs>
              </a:gsLst>
              <a:lin ang="5400000" scaled="1"/>
            </a:gradFill>
          </a:ln>
          <a:effectLst>
            <a:reflection blurRad="6350" stA="15000" endPos="35000" dir="5400000" sy="-100000" algn="bl" rotWithShape="0"/>
          </a:effectLst>
          <a:scene3d>
            <a:camera prst="perspectiveLeft" fov="42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9" name="Picture 2">
            <a:extLst>
              <a:ext uri="{FF2B5EF4-FFF2-40B4-BE49-F238E27FC236}">
                <a16:creationId xmlns:a16="http://schemas.microsoft.com/office/drawing/2014/main" id="{F986CBFD-2D7D-7DD7-C11C-02BC0B89C299}"/>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20" name="图片 19">
            <a:extLst>
              <a:ext uri="{FF2B5EF4-FFF2-40B4-BE49-F238E27FC236}">
                <a16:creationId xmlns:a16="http://schemas.microsoft.com/office/drawing/2014/main" id="{95ED4A1B-190C-B6CE-F5C2-9E61711EC16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22" name="组合 21">
            <a:extLst>
              <a:ext uri="{FF2B5EF4-FFF2-40B4-BE49-F238E27FC236}">
                <a16:creationId xmlns:a16="http://schemas.microsoft.com/office/drawing/2014/main" id="{CD7F4CDB-B427-CC37-E039-D0EC3C691ADD}"/>
              </a:ext>
            </a:extLst>
          </p:cNvPr>
          <p:cNvGrpSpPr/>
          <p:nvPr/>
        </p:nvGrpSpPr>
        <p:grpSpPr>
          <a:xfrm>
            <a:off x="364771" y="560610"/>
            <a:ext cx="453953" cy="290232"/>
            <a:chOff x="732520" y="545288"/>
            <a:chExt cx="453953" cy="290232"/>
          </a:xfrm>
        </p:grpSpPr>
        <p:sp>
          <p:nvSpPr>
            <p:cNvPr id="23" name="Picture 154-mask">
              <a:extLst>
                <a:ext uri="{FF2B5EF4-FFF2-40B4-BE49-F238E27FC236}">
                  <a16:creationId xmlns:a16="http://schemas.microsoft.com/office/drawing/2014/main" id="{4E9BF863-CCB5-06FD-9F70-58471DDF157E}"/>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24" name="Picture 154-mask">
              <a:extLst>
                <a:ext uri="{FF2B5EF4-FFF2-40B4-BE49-F238E27FC236}">
                  <a16:creationId xmlns:a16="http://schemas.microsoft.com/office/drawing/2014/main" id="{3774F477-51D7-548E-A367-5491A8375F18}"/>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pic>
        <p:nvPicPr>
          <p:cNvPr id="4" name="图片 3">
            <a:extLst>
              <a:ext uri="{FF2B5EF4-FFF2-40B4-BE49-F238E27FC236}">
                <a16:creationId xmlns:a16="http://schemas.microsoft.com/office/drawing/2014/main" id="{0FA9D0CF-76F3-0BBA-4A51-C216FC34D85D}"/>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739484" y="2929152"/>
            <a:ext cx="2553660" cy="3240180"/>
          </a:xfrm>
          <a:prstGeom prst="rect">
            <a:avLst/>
          </a:prstGeom>
          <a:blipFill dpi="0" rotWithShape="1">
            <a:blip r:embed="rId10" cstate="email">
              <a:extLst>
                <a:ext uri="{28A0092B-C50C-407E-A947-70E740481C1C}">
                  <a14:useLocalDpi xmlns:a14="http://schemas.microsoft.com/office/drawing/2010/main"/>
                </a:ext>
              </a:extLst>
            </a:blip>
            <a:srcRect/>
            <a:tile tx="0" ty="0" sx="100000" sy="100000" flip="none" algn="b"/>
          </a:blipFill>
          <a:ln w="19050">
            <a:solidFill>
              <a:srgbClr val="3C85E2"/>
            </a:solidFill>
          </a:ln>
          <a:effectLst>
            <a:reflection blurRad="6350" stA="15000" endPos="35000" dir="5400000" sy="-100000" algn="bl" rotWithShape="0"/>
          </a:effectLst>
          <a:scene3d>
            <a:camera prst="perspectiveRight" fov="4200000"/>
            <a:lightRig rig="threePt" dir="t"/>
          </a:scene3d>
        </p:spPr>
      </p:pic>
      <p:pic>
        <p:nvPicPr>
          <p:cNvPr id="5" name="图片 4">
            <a:extLst>
              <a:ext uri="{FF2B5EF4-FFF2-40B4-BE49-F238E27FC236}">
                <a16:creationId xmlns:a16="http://schemas.microsoft.com/office/drawing/2014/main" id="{5AA0B85C-CE0E-6941-6794-9D014991C908}"/>
              </a:ext>
            </a:extLst>
          </p:cNvPr>
          <p:cNvPicPr>
            <a:picLocks noChangeAspect="1"/>
          </p:cNvPicPr>
          <p:nvPr/>
        </p:nvPicPr>
        <p:blipFill>
          <a:blip r:embed="rId11" cstate="email">
            <a:extLst>
              <a:ext uri="{BEBA8EAE-BF5A-486C-A8C5-ECC9F3942E4B}">
                <a14:imgProps xmlns:a14="http://schemas.microsoft.com/office/drawing/2010/main">
                  <a14:imgLayer r:embed="rId12">
                    <a14:imgEffect>
                      <a14:colorTemperature colorTemp="5900"/>
                    </a14:imgEffect>
                    <a14:imgEffect>
                      <a14:saturation sat="66000"/>
                    </a14:imgEffect>
                  </a14:imgLayer>
                </a14:imgProps>
              </a:ext>
              <a:ext uri="{28A0092B-C50C-407E-A947-70E740481C1C}">
                <a14:useLocalDpi xmlns:a14="http://schemas.microsoft.com/office/drawing/2010/main"/>
              </a:ext>
            </a:extLst>
          </a:blip>
          <a:stretch>
            <a:fillRect/>
          </a:stretch>
        </p:blipFill>
        <p:spPr>
          <a:xfrm>
            <a:off x="3579872" y="3002802"/>
            <a:ext cx="2427622" cy="3237461"/>
          </a:xfrm>
          <a:prstGeom prst="rect">
            <a:avLst/>
          </a:prstGeom>
          <a:blipFill dpi="0" rotWithShape="1">
            <a:blip r:embed="rId13" cstate="email">
              <a:extLst>
                <a:ext uri="{28A0092B-C50C-407E-A947-70E740481C1C}">
                  <a14:useLocalDpi xmlns:a14="http://schemas.microsoft.com/office/drawing/2010/main"/>
                </a:ext>
              </a:extLst>
            </a:blip>
            <a:srcRect/>
            <a:tile tx="0" ty="0" sx="100000" sy="100000" flip="none" algn="ctr"/>
          </a:blipFill>
          <a:ln w="19050">
            <a:solidFill>
              <a:srgbClr val="3C85E2"/>
            </a:solidFill>
          </a:ln>
          <a:effectLst>
            <a:reflection blurRad="6350" stA="15000" endPos="35000" dir="5400000" sy="-100000" algn="bl" rotWithShape="0"/>
          </a:effectLst>
          <a:scene3d>
            <a:camera prst="perspectiveLeft" fov="4200000"/>
            <a:lightRig rig="threePt" dir="t"/>
          </a:scene3d>
        </p:spPr>
      </p:pic>
    </p:spTree>
    <p:extLst>
      <p:ext uri="{BB962C8B-B14F-4D97-AF65-F5344CB8AC3E}">
        <p14:creationId xmlns:p14="http://schemas.microsoft.com/office/powerpoint/2010/main" val="38946674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8AD8046B-3598-C2E3-F9AB-85B6DB7A8D00}"/>
              </a:ext>
            </a:extLst>
          </p:cNvPr>
          <p:cNvPicPr>
            <a:picLocks noChangeAspect="1"/>
          </p:cNvPicPr>
          <p:nvPr/>
        </p:nvPicPr>
        <p:blipFill>
          <a:blip r:embed="rId3">
            <a:alphaModFix amt="70000"/>
          </a:blip>
          <a:stretch>
            <a:fillRect/>
          </a:stretch>
        </p:blipFill>
        <p:spPr>
          <a:xfrm>
            <a:off x="-1594503" y="4060189"/>
            <a:ext cx="15381006" cy="5308544"/>
          </a:xfrm>
          <a:prstGeom prst="rect">
            <a:avLst/>
          </a:prstGeom>
          <a:effectLst>
            <a:softEdge rad="800100"/>
          </a:effectLst>
          <a:scene3d>
            <a:camera prst="perspectiveRelaxedModerately" fov="3900000">
              <a:rot lat="19490639" lon="0" rev="0"/>
            </a:camera>
            <a:lightRig rig="threePt" dir="t"/>
          </a:scene3d>
        </p:spPr>
      </p:pic>
      <p:pic>
        <p:nvPicPr>
          <p:cNvPr id="20" name="图片 19"/>
          <p:cNvPicPr>
            <a:picLocks noChangeAspect="1"/>
          </p:cNvPicPr>
          <p:nvPr/>
        </p:nvPicPr>
        <p:blipFill>
          <a:blip r:embed="rId4">
            <a:alphaModFix amt="40000"/>
          </a:blip>
          <a:stretch>
            <a:fillRect/>
          </a:stretch>
        </p:blipFill>
        <p:spPr>
          <a:xfrm>
            <a:off x="1814195" y="-342900"/>
            <a:ext cx="8082280" cy="8082280"/>
          </a:xfrm>
          <a:prstGeom prst="rect">
            <a:avLst/>
          </a:prstGeom>
        </p:spPr>
      </p:pic>
      <p:pic>
        <p:nvPicPr>
          <p:cNvPr id="18" name="图片 17">
            <a:extLst>
              <a:ext uri="{FF2B5EF4-FFF2-40B4-BE49-F238E27FC236}">
                <a16:creationId xmlns:a16="http://schemas.microsoft.com/office/drawing/2014/main" id="{398136A5-7D05-E108-317D-4897D9128A65}"/>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348" y="8551"/>
            <a:ext cx="12191652" cy="5936400"/>
          </a:xfrm>
          <a:custGeom>
            <a:avLst/>
            <a:gdLst>
              <a:gd name="connsiteX0" fmla="*/ 0 w 12191652"/>
              <a:gd name="connsiteY0" fmla="*/ 0 h 5936400"/>
              <a:gd name="connsiteX1" fmla="*/ 12191652 w 12191652"/>
              <a:gd name="connsiteY1" fmla="*/ 0 h 5936400"/>
              <a:gd name="connsiteX2" fmla="*/ 12191652 w 12191652"/>
              <a:gd name="connsiteY2" fmla="*/ 5936400 h 5936400"/>
              <a:gd name="connsiteX3" fmla="*/ 0 w 12191652"/>
              <a:gd name="connsiteY3" fmla="*/ 5936400 h 5936400"/>
            </a:gdLst>
            <a:ahLst/>
            <a:cxnLst>
              <a:cxn ang="0">
                <a:pos x="connsiteX0" y="connsiteY0"/>
              </a:cxn>
              <a:cxn ang="0">
                <a:pos x="connsiteX1" y="connsiteY1"/>
              </a:cxn>
              <a:cxn ang="0">
                <a:pos x="connsiteX2" y="connsiteY2"/>
              </a:cxn>
              <a:cxn ang="0">
                <a:pos x="connsiteX3" y="connsiteY3"/>
              </a:cxn>
            </a:cxnLst>
            <a:rect l="l" t="t" r="r" b="b"/>
            <a:pathLst>
              <a:path w="12191652" h="5936400">
                <a:moveTo>
                  <a:pt x="0" y="0"/>
                </a:moveTo>
                <a:lnTo>
                  <a:pt x="12191652" y="0"/>
                </a:lnTo>
                <a:lnTo>
                  <a:pt x="12191652" y="5936400"/>
                </a:lnTo>
                <a:lnTo>
                  <a:pt x="0" y="5936400"/>
                </a:lnTo>
                <a:close/>
              </a:path>
            </a:pathLst>
          </a:custGeom>
          <a:effectLst>
            <a:reflection stA="45000" endPos="1000" dist="50800" dir="5400000" sy="-100000" algn="bl" rotWithShape="0"/>
            <a:softEdge rad="0"/>
          </a:effectLst>
        </p:spPr>
      </p:pic>
      <p:pic>
        <p:nvPicPr>
          <p:cNvPr id="19" name="图片 18"/>
          <p:cNvPicPr>
            <a:picLocks noChangeAspect="1"/>
          </p:cNvPicPr>
          <p:nvPr/>
        </p:nvPicPr>
        <p:blipFill>
          <a:blip r:embed="rId6"/>
          <a:stretch>
            <a:fillRect/>
          </a:stretch>
        </p:blipFill>
        <p:spPr>
          <a:xfrm>
            <a:off x="0" y="1866900"/>
            <a:ext cx="6267450" cy="3124200"/>
          </a:xfrm>
          <a:prstGeom prst="rect">
            <a:avLst/>
          </a:prstGeom>
        </p:spPr>
      </p:pic>
      <p:pic>
        <p:nvPicPr>
          <p:cNvPr id="17"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20032" y="149275"/>
            <a:ext cx="774904" cy="74102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3BA8E6FC-0537-FBAE-2F74-3132C3C80228}"/>
              </a:ext>
            </a:extLst>
          </p:cNvPr>
          <p:cNvSpPr txBox="1"/>
          <p:nvPr/>
        </p:nvSpPr>
        <p:spPr>
          <a:xfrm>
            <a:off x="4817056" y="1511413"/>
            <a:ext cx="2459091" cy="1924656"/>
          </a:xfrm>
          <a:custGeom>
            <a:avLst/>
            <a:gdLst/>
            <a:ahLst/>
            <a:cxnLst/>
            <a:rect l="l" t="t" r="r" b="b"/>
            <a:pathLst>
              <a:path w="252896" h="178705">
                <a:moveTo>
                  <a:pt x="205792" y="34714"/>
                </a:moveTo>
                <a:cubicBezTo>
                  <a:pt x="198053" y="48630"/>
                  <a:pt x="189755" y="62117"/>
                  <a:pt x="180900" y="75177"/>
                </a:cubicBezTo>
                <a:cubicBezTo>
                  <a:pt x="172045" y="88236"/>
                  <a:pt x="161627" y="102208"/>
                  <a:pt x="149646" y="117090"/>
                </a:cubicBezTo>
                <a:lnTo>
                  <a:pt x="205792" y="117090"/>
                </a:lnTo>
                <a:close/>
                <a:moveTo>
                  <a:pt x="57931" y="18194"/>
                </a:moveTo>
                <a:cubicBezTo>
                  <a:pt x="34193" y="18194"/>
                  <a:pt x="22324" y="42714"/>
                  <a:pt x="22324" y="91752"/>
                </a:cubicBezTo>
                <a:cubicBezTo>
                  <a:pt x="22324" y="137666"/>
                  <a:pt x="33970" y="160623"/>
                  <a:pt x="57261" y="160623"/>
                </a:cubicBezTo>
                <a:cubicBezTo>
                  <a:pt x="80181" y="160623"/>
                  <a:pt x="91640" y="137294"/>
                  <a:pt x="91640" y="90636"/>
                </a:cubicBezTo>
                <a:cubicBezTo>
                  <a:pt x="91640" y="42342"/>
                  <a:pt x="80404" y="18194"/>
                  <a:pt x="57931" y="18194"/>
                </a:cubicBezTo>
                <a:close/>
                <a:moveTo>
                  <a:pt x="204341" y="2902"/>
                </a:moveTo>
                <a:lnTo>
                  <a:pt x="227000" y="2902"/>
                </a:lnTo>
                <a:lnTo>
                  <a:pt x="227000" y="117090"/>
                </a:lnTo>
                <a:lnTo>
                  <a:pt x="252896" y="117090"/>
                </a:lnTo>
                <a:lnTo>
                  <a:pt x="252896" y="135173"/>
                </a:lnTo>
                <a:lnTo>
                  <a:pt x="227000" y="135173"/>
                </a:lnTo>
                <a:lnTo>
                  <a:pt x="227000" y="175803"/>
                </a:lnTo>
                <a:lnTo>
                  <a:pt x="205792" y="175803"/>
                </a:lnTo>
                <a:lnTo>
                  <a:pt x="205792" y="135173"/>
                </a:lnTo>
                <a:lnTo>
                  <a:pt x="125090" y="135173"/>
                </a:lnTo>
                <a:lnTo>
                  <a:pt x="125090" y="118095"/>
                </a:lnTo>
                <a:cubicBezTo>
                  <a:pt x="139452" y="101947"/>
                  <a:pt x="153888" y="83344"/>
                  <a:pt x="168399" y="62284"/>
                </a:cubicBezTo>
                <a:cubicBezTo>
                  <a:pt x="182909" y="41225"/>
                  <a:pt x="194890" y="21431"/>
                  <a:pt x="204341" y="2902"/>
                </a:cubicBezTo>
                <a:close/>
                <a:moveTo>
                  <a:pt x="59159" y="0"/>
                </a:moveTo>
                <a:cubicBezTo>
                  <a:pt x="95770" y="0"/>
                  <a:pt x="114076" y="29542"/>
                  <a:pt x="114076" y="88627"/>
                </a:cubicBezTo>
                <a:cubicBezTo>
                  <a:pt x="114076" y="117797"/>
                  <a:pt x="108923" y="140103"/>
                  <a:pt x="98617" y="155544"/>
                </a:cubicBezTo>
                <a:cubicBezTo>
                  <a:pt x="88310" y="170985"/>
                  <a:pt x="73856" y="178705"/>
                  <a:pt x="55252" y="178705"/>
                </a:cubicBezTo>
                <a:cubicBezTo>
                  <a:pt x="37690" y="178705"/>
                  <a:pt x="24091" y="171375"/>
                  <a:pt x="14454" y="156716"/>
                </a:cubicBezTo>
                <a:cubicBezTo>
                  <a:pt x="4818" y="142056"/>
                  <a:pt x="0" y="120737"/>
                  <a:pt x="0" y="92757"/>
                </a:cubicBezTo>
                <a:cubicBezTo>
                  <a:pt x="0" y="62247"/>
                  <a:pt x="5060" y="39160"/>
                  <a:pt x="15180" y="23496"/>
                </a:cubicBezTo>
                <a:cubicBezTo>
                  <a:pt x="25300" y="7832"/>
                  <a:pt x="39960" y="0"/>
                  <a:pt x="59159" y="0"/>
                </a:cubicBezTo>
                <a:close/>
              </a:path>
            </a:pathLst>
          </a:custGeom>
          <a:gradFill flip="none" rotWithShape="1">
            <a:gsLst>
              <a:gs pos="24000">
                <a:schemeClr val="accent1">
                  <a:lumMod val="5000"/>
                  <a:lumOff val="95000"/>
                  <a:alpha val="21000"/>
                </a:schemeClr>
              </a:gs>
              <a:gs pos="41000">
                <a:schemeClr val="accent1">
                  <a:lumMod val="45000"/>
                  <a:lumOff val="55000"/>
                  <a:alpha val="81000"/>
                </a:schemeClr>
              </a:gs>
              <a:gs pos="61000">
                <a:schemeClr val="accent1">
                  <a:lumMod val="45000"/>
                  <a:lumOff val="55000"/>
                </a:schemeClr>
              </a:gs>
              <a:gs pos="97000">
                <a:srgbClr val="0166E4"/>
              </a:gs>
              <a:gs pos="100000">
                <a:schemeClr val="accent1">
                  <a:lumMod val="40000"/>
                  <a:lumOff val="60000"/>
                </a:schemeClr>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8800" b="1">
                <a:gradFill>
                  <a:gsLst>
                    <a:gs pos="0">
                      <a:schemeClr val="accent1">
                        <a:lumMod val="5000"/>
                        <a:lumOff val="95000"/>
                        <a:alpha val="0"/>
                      </a:schemeClr>
                    </a:gs>
                    <a:gs pos="77000">
                      <a:schemeClr val="accent1">
                        <a:lumMod val="45000"/>
                        <a:lumOff val="55000"/>
                      </a:schemeClr>
                    </a:gs>
                    <a:gs pos="72000">
                      <a:schemeClr val="accent1">
                        <a:lumMod val="45000"/>
                        <a:lumOff val="55000"/>
                      </a:schemeClr>
                    </a:gs>
                    <a:gs pos="100000">
                      <a:srgbClr val="0063DE"/>
                    </a:gs>
                  </a:gsLst>
                  <a:lin ang="16200000" scaled="1"/>
                </a:gradFill>
                <a:latin typeface="Arial Unicode MS" panose="020B0604020202020204" pitchFamily="34" charset="-122"/>
                <a:ea typeface="Arial Unicode MS" panose="020B0604020202020204" pitchFamily="34" charset="-122"/>
              </a:defRPr>
            </a:lvl1p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348678" y="3788290"/>
            <a:ext cx="3466312" cy="3466312"/>
          </a:xfrm>
          <a:prstGeom prst="rect">
            <a:avLst/>
          </a:prstGeom>
        </p:spPr>
      </p:pic>
      <p:pic>
        <p:nvPicPr>
          <p:cNvPr id="10" name="图片 9">
            <a:extLst>
              <a:ext uri="{FF2B5EF4-FFF2-40B4-BE49-F238E27FC236}">
                <a16:creationId xmlns:a16="http://schemas.microsoft.com/office/drawing/2014/main" id="{A7780772-7797-0CF3-6F43-EBFC95FE96F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27279" y="348220"/>
            <a:ext cx="1268246" cy="374671"/>
          </a:xfrm>
          <a:prstGeom prst="rect">
            <a:avLst/>
          </a:prstGeom>
        </p:spPr>
      </p:pic>
      <p:sp>
        <p:nvSpPr>
          <p:cNvPr id="14" name="任意多边形: 形状 13">
            <a:extLst>
              <a:ext uri="{FF2B5EF4-FFF2-40B4-BE49-F238E27FC236}">
                <a16:creationId xmlns:a16="http://schemas.microsoft.com/office/drawing/2014/main" id="{EC74FB54-E990-DEC8-CA3B-79BF004FDFF7}"/>
              </a:ext>
            </a:extLst>
          </p:cNvPr>
          <p:cNvSpPr>
            <a:spLocks/>
          </p:cNvSpPr>
          <p:nvPr/>
        </p:nvSpPr>
        <p:spPr>
          <a:xfrm>
            <a:off x="7147555" y="3821686"/>
            <a:ext cx="5127936" cy="1239093"/>
          </a:xfrm>
          <a:custGeom>
            <a:avLst/>
            <a:gdLst>
              <a:gd name="connsiteX0" fmla="*/ 6096000 w 6096000"/>
              <a:gd name="connsiteY0" fmla="*/ 0 h 2052015"/>
              <a:gd name="connsiteX1" fmla="*/ 6096000 w 6096000"/>
              <a:gd name="connsiteY1" fmla="*/ 1257905 h 2052015"/>
              <a:gd name="connsiteX2" fmla="*/ 6079557 w 6096000"/>
              <a:gd name="connsiteY2" fmla="*/ 1263306 h 2052015"/>
              <a:gd name="connsiteX3" fmla="*/ 0 w 6096000"/>
              <a:gd name="connsiteY3" fmla="*/ 2052015 h 2052015"/>
              <a:gd name="connsiteX4" fmla="*/ 0 w 6096000"/>
              <a:gd name="connsiteY4" fmla="*/ 2051772 h 2052015"/>
              <a:gd name="connsiteX5" fmla="*/ 5990606 w 6096000"/>
              <a:gd name="connsiteY5" fmla="*/ 81944 h 205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2052015">
                <a:moveTo>
                  <a:pt x="6096000" y="0"/>
                </a:moveTo>
                <a:lnTo>
                  <a:pt x="6096000" y="1257905"/>
                </a:lnTo>
                <a:lnTo>
                  <a:pt x="6079557" y="1263306"/>
                </a:lnTo>
                <a:cubicBezTo>
                  <a:pt x="4427431" y="1756029"/>
                  <a:pt x="2309365" y="2052015"/>
                  <a:pt x="0" y="2052015"/>
                </a:cubicBezTo>
                <a:lnTo>
                  <a:pt x="0" y="2051772"/>
                </a:lnTo>
                <a:cubicBezTo>
                  <a:pt x="2268126" y="2051772"/>
                  <a:pt x="4351724" y="1314195"/>
                  <a:pt x="5990606" y="81944"/>
                </a:cubicBezTo>
                <a:close/>
              </a:path>
            </a:pathLst>
          </a:custGeom>
          <a:gradFill flip="none" rotWithShape="1">
            <a:gsLst>
              <a:gs pos="0">
                <a:srgbClr val="0166E4"/>
              </a:gs>
              <a:gs pos="8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5" name="图片 24">
            <a:extLst>
              <a:ext uri="{FF2B5EF4-FFF2-40B4-BE49-F238E27FC236}">
                <a16:creationId xmlns:a16="http://schemas.microsoft.com/office/drawing/2014/main" id="{EF2A35A5-AA00-A2AD-22DB-3E6CB44CFCF2}"/>
              </a:ext>
            </a:extLst>
          </p:cNvPr>
          <p:cNvPicPr>
            <a:picLocks noChangeAspect="1"/>
          </p:cNvPicPr>
          <p:nvPr/>
        </p:nvPicPr>
        <p:blipFill>
          <a:blip r:embed="rId10" cstate="email">
            <a:alphaModFix amt="70000"/>
            <a:extLst>
              <a:ext uri="{28A0092B-C50C-407E-A947-70E740481C1C}">
                <a14:useLocalDpi xmlns:a14="http://schemas.microsoft.com/office/drawing/2010/main"/>
              </a:ext>
            </a:extLst>
          </a:blip>
          <a:stretch>
            <a:fillRect/>
          </a:stretch>
        </p:blipFill>
        <p:spPr>
          <a:xfrm>
            <a:off x="2189352" y="5063685"/>
            <a:ext cx="2703656" cy="2703656"/>
          </a:xfrm>
          <a:prstGeom prst="rect">
            <a:avLst/>
          </a:prstGeom>
        </p:spPr>
      </p:pic>
      <p:pic>
        <p:nvPicPr>
          <p:cNvPr id="26" name="图片 25">
            <a:extLst>
              <a:ext uri="{FF2B5EF4-FFF2-40B4-BE49-F238E27FC236}">
                <a16:creationId xmlns:a16="http://schemas.microsoft.com/office/drawing/2014/main" id="{0EB0186B-A0E0-29A1-5675-19EEC4CEB3A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27391" y="3737517"/>
            <a:ext cx="3466312" cy="3466312"/>
          </a:xfrm>
          <a:prstGeom prst="rect">
            <a:avLst/>
          </a:prstGeom>
        </p:spPr>
      </p:pic>
      <p:pic>
        <p:nvPicPr>
          <p:cNvPr id="27" name="图片 26">
            <a:extLst>
              <a:ext uri="{FF2B5EF4-FFF2-40B4-BE49-F238E27FC236}">
                <a16:creationId xmlns:a16="http://schemas.microsoft.com/office/drawing/2014/main" id="{8998A448-DB5B-A116-D6AB-33DA9E04060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59525" y="2721005"/>
            <a:ext cx="3466312" cy="3466312"/>
          </a:xfrm>
          <a:prstGeom prst="rect">
            <a:avLst/>
          </a:prstGeom>
        </p:spPr>
      </p:pic>
      <p:sp>
        <p:nvSpPr>
          <p:cNvPr id="28" name="任意多边形: 形状 27">
            <a:extLst>
              <a:ext uri="{FF2B5EF4-FFF2-40B4-BE49-F238E27FC236}">
                <a16:creationId xmlns:a16="http://schemas.microsoft.com/office/drawing/2014/main" id="{109A1715-5703-2FFE-AEF3-3A40925FB8E8}"/>
              </a:ext>
            </a:extLst>
          </p:cNvPr>
          <p:cNvSpPr>
            <a:spLocks/>
          </p:cNvSpPr>
          <p:nvPr/>
        </p:nvSpPr>
        <p:spPr>
          <a:xfrm flipH="1">
            <a:off x="-32773" y="3837475"/>
            <a:ext cx="5127936" cy="1239093"/>
          </a:xfrm>
          <a:custGeom>
            <a:avLst/>
            <a:gdLst>
              <a:gd name="connsiteX0" fmla="*/ 6096000 w 6096000"/>
              <a:gd name="connsiteY0" fmla="*/ 0 h 2052015"/>
              <a:gd name="connsiteX1" fmla="*/ 6096000 w 6096000"/>
              <a:gd name="connsiteY1" fmla="*/ 1257905 h 2052015"/>
              <a:gd name="connsiteX2" fmla="*/ 6079557 w 6096000"/>
              <a:gd name="connsiteY2" fmla="*/ 1263306 h 2052015"/>
              <a:gd name="connsiteX3" fmla="*/ 0 w 6096000"/>
              <a:gd name="connsiteY3" fmla="*/ 2052015 h 2052015"/>
              <a:gd name="connsiteX4" fmla="*/ 0 w 6096000"/>
              <a:gd name="connsiteY4" fmla="*/ 2051772 h 2052015"/>
              <a:gd name="connsiteX5" fmla="*/ 5990606 w 6096000"/>
              <a:gd name="connsiteY5" fmla="*/ 81944 h 205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2052015">
                <a:moveTo>
                  <a:pt x="6096000" y="0"/>
                </a:moveTo>
                <a:lnTo>
                  <a:pt x="6096000" y="1257905"/>
                </a:lnTo>
                <a:lnTo>
                  <a:pt x="6079557" y="1263306"/>
                </a:lnTo>
                <a:cubicBezTo>
                  <a:pt x="4427431" y="1756029"/>
                  <a:pt x="2309365" y="2052015"/>
                  <a:pt x="0" y="2052015"/>
                </a:cubicBezTo>
                <a:lnTo>
                  <a:pt x="0" y="2051772"/>
                </a:lnTo>
                <a:cubicBezTo>
                  <a:pt x="2268126" y="2051772"/>
                  <a:pt x="4351724" y="1314195"/>
                  <a:pt x="5990606" y="81944"/>
                </a:cubicBezTo>
                <a:close/>
              </a:path>
            </a:pathLst>
          </a:custGeom>
          <a:gradFill flip="none" rotWithShape="1">
            <a:gsLst>
              <a:gs pos="0">
                <a:srgbClr val="0166E4"/>
              </a:gs>
              <a:gs pos="8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a:extLst>
              <a:ext uri="{FF2B5EF4-FFF2-40B4-BE49-F238E27FC236}">
                <a16:creationId xmlns:a16="http://schemas.microsoft.com/office/drawing/2014/main" id="{5D943F85-22AB-1C2A-D710-CC60F1A04558}"/>
              </a:ext>
            </a:extLst>
          </p:cNvPr>
          <p:cNvSpPr txBox="1"/>
          <p:nvPr/>
        </p:nvSpPr>
        <p:spPr>
          <a:xfrm>
            <a:off x="2480826" y="2782258"/>
            <a:ext cx="13690600" cy="1323439"/>
          </a:xfrm>
          <a:prstGeom prst="rect">
            <a:avLst/>
          </a:prstGeom>
          <a:noFill/>
        </p:spPr>
        <p:txBody>
          <a:bodyPr wrap="square">
            <a:spAutoFit/>
          </a:bodyPr>
          <a:lstStyle/>
          <a:p>
            <a:pPr defTabSz="457200"/>
            <a:r>
              <a:rPr lang="en-US" altLang="zh-CN" sz="8000" dirty="0" err="1">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研究参考与范围</a:t>
            </a:r>
            <a:endParaRPr lang="zh-CN" altLang="en-US" sz="8000" dirty="0">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a:extLst>
              <a:ext uri="{FF2B5EF4-FFF2-40B4-BE49-F238E27FC236}">
                <a16:creationId xmlns:a16="http://schemas.microsoft.com/office/drawing/2014/main" id="{FFD0166F-CD6F-DB24-D7BA-A60EBAEBAD84}"/>
              </a:ext>
            </a:extLst>
          </p:cNvPr>
          <p:cNvSpPr txBox="1"/>
          <p:nvPr/>
        </p:nvSpPr>
        <p:spPr>
          <a:xfrm>
            <a:off x="2262091" y="4011986"/>
            <a:ext cx="7449083" cy="307777"/>
          </a:xfrm>
          <a:prstGeom prst="rect">
            <a:avLst/>
          </a:prstGeom>
          <a:noFill/>
        </p:spPr>
        <p:txBody>
          <a:bodyPr wrap="square">
            <a:spAutoFit/>
          </a:bodyPr>
          <a:lstStyle/>
          <a:p>
            <a:pPr algn="dist"/>
            <a:r>
              <a:rPr lang="en-US" altLang="zh-CN" sz="14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reference and scope</a:t>
            </a:r>
            <a:endParaRPr lang="zh-CN" altLang="en-US" sz="14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03511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A47F8DAD-EE99-D12F-5442-F71836F04729}"/>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sp>
        <p:nvSpPr>
          <p:cNvPr id="7" name="任意多边形: 形状 6">
            <a:extLst>
              <a:ext uri="{FF2B5EF4-FFF2-40B4-BE49-F238E27FC236}">
                <a16:creationId xmlns:a16="http://schemas.microsoft.com/office/drawing/2014/main" id="{35FA1C0C-1C4F-4B8A-F2CC-7EBC216DAB91}"/>
              </a:ext>
            </a:extLst>
          </p:cNvPr>
          <p:cNvSpPr/>
          <p:nvPr/>
        </p:nvSpPr>
        <p:spPr>
          <a:xfrm>
            <a:off x="12803" y="6166613"/>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PA-椭圆 52">
            <a:extLst>
              <a:ext uri="{FF2B5EF4-FFF2-40B4-BE49-F238E27FC236}">
                <a16:creationId xmlns:a16="http://schemas.microsoft.com/office/drawing/2014/main" id="{15F43662-94A4-1944-4DA4-6A61FA2AE959}"/>
              </a:ext>
            </a:extLst>
          </p:cNvPr>
          <p:cNvSpPr>
            <a:spLocks/>
          </p:cNvSpPr>
          <p:nvPr>
            <p:custDataLst>
              <p:tags r:id="rId2"/>
            </p:custDataLst>
          </p:nvPr>
        </p:nvSpPr>
        <p:spPr>
          <a:xfrm>
            <a:off x="7047064" y="3915910"/>
            <a:ext cx="800662" cy="802938"/>
          </a:xfrm>
          <a:prstGeom prst="ellipse">
            <a:avLst/>
          </a:prstGeom>
          <a:solidFill>
            <a:schemeClr val="accent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PA-文本框 55">
            <a:extLst>
              <a:ext uri="{FF2B5EF4-FFF2-40B4-BE49-F238E27FC236}">
                <a16:creationId xmlns:a16="http://schemas.microsoft.com/office/drawing/2014/main" id="{7DABF597-3066-96E5-89E5-276FF79EEEB8}"/>
              </a:ext>
            </a:extLst>
          </p:cNvPr>
          <p:cNvSpPr txBox="1">
            <a:spLocks/>
          </p:cNvSpPr>
          <p:nvPr>
            <p:custDataLst>
              <p:tags r:id="rId3"/>
            </p:custDataLst>
          </p:nvPr>
        </p:nvSpPr>
        <p:spPr>
          <a:xfrm>
            <a:off x="7870467" y="3909644"/>
            <a:ext cx="3742413" cy="369332"/>
          </a:xfrm>
          <a:prstGeom prst="rect">
            <a:avLst/>
          </a:prstGeom>
          <a:noFill/>
        </p:spPr>
        <p:txBody>
          <a:bodyPr wrap="square" rtlCol="0">
            <a:noAutofit/>
          </a:bodyPr>
          <a:lstStyle/>
          <a:p>
            <a:r>
              <a:rPr lang="zh-CN" altLang="en-US" spc="300" dirty="0">
                <a:solidFill>
                  <a:schemeClr val="accent2"/>
                </a:solidFill>
                <a:latin typeface="Arial" panose="020B0604020202020204" pitchFamily="34" charset="0"/>
                <a:ea typeface="微软雅黑" panose="020B0503020204020204" pitchFamily="34" charset="-122"/>
                <a:sym typeface="Arial" panose="020B0604020202020204" pitchFamily="34" charset="0"/>
              </a:rPr>
              <a:t>请在此添加标题</a:t>
            </a:r>
          </a:p>
        </p:txBody>
      </p:sp>
      <p:sp>
        <p:nvSpPr>
          <p:cNvPr id="23" name="PA-文本框 56">
            <a:extLst>
              <a:ext uri="{FF2B5EF4-FFF2-40B4-BE49-F238E27FC236}">
                <a16:creationId xmlns:a16="http://schemas.microsoft.com/office/drawing/2014/main" id="{24114AFF-26B0-58F0-509B-3BC457B50A6C}"/>
              </a:ext>
            </a:extLst>
          </p:cNvPr>
          <p:cNvSpPr txBox="1">
            <a:spLocks/>
          </p:cNvSpPr>
          <p:nvPr>
            <p:custDataLst>
              <p:tags r:id="rId4"/>
            </p:custDataLst>
          </p:nvPr>
        </p:nvSpPr>
        <p:spPr>
          <a:xfrm>
            <a:off x="7870467" y="4240957"/>
            <a:ext cx="3742413" cy="539021"/>
          </a:xfrm>
          <a:prstGeom prst="rect">
            <a:avLst/>
          </a:prstGeom>
          <a:noFill/>
        </p:spPr>
        <p:txBody>
          <a:bodyPr wrap="square" rtlCol="0">
            <a:noAutofit/>
          </a:bodyPr>
          <a:lstStyle/>
          <a:p>
            <a:pPr>
              <a:lnSpc>
                <a:spcPct val="120000"/>
              </a:lnSpc>
            </a:pPr>
            <a:r>
              <a:rPr lang="zh-CN" altLang="en-US" sz="1400" dirty="0">
                <a:solidFill>
                  <a:schemeClr val="tx2"/>
                </a:solidFill>
                <a:latin typeface="Arial" panose="020B0604020202020204" pitchFamily="34" charset="0"/>
                <a:ea typeface="微软雅黑" panose="020B0503020204020204" pitchFamily="34" charset="-122"/>
                <a:sym typeface="Arial" panose="020B0604020202020204" pitchFamily="34" charset="0"/>
              </a:rPr>
              <a:t>请在此处添加您需要的内容请在此处输入正文</a:t>
            </a:r>
            <a:endParaRPr lang="en-US" altLang="zh-CN" sz="14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dirty="0">
                <a:solidFill>
                  <a:schemeClr val="tx2"/>
                </a:solidFill>
                <a:latin typeface="Arial" panose="020B0604020202020204" pitchFamily="34" charset="0"/>
                <a:ea typeface="微软雅黑" panose="020B0503020204020204" pitchFamily="34" charset="-122"/>
                <a:sym typeface="Arial" panose="020B0604020202020204" pitchFamily="34" charset="0"/>
              </a:rPr>
              <a:t>点击左侧图标，可以在图形格式中替换图标</a:t>
            </a:r>
          </a:p>
        </p:txBody>
      </p:sp>
      <p:sp>
        <p:nvSpPr>
          <p:cNvPr id="24" name="PA-文本框 55">
            <a:extLst>
              <a:ext uri="{FF2B5EF4-FFF2-40B4-BE49-F238E27FC236}">
                <a16:creationId xmlns:a16="http://schemas.microsoft.com/office/drawing/2014/main" id="{A465B372-7538-B573-E128-69133BDC4C07}"/>
              </a:ext>
            </a:extLst>
          </p:cNvPr>
          <p:cNvSpPr txBox="1">
            <a:spLocks/>
          </p:cNvSpPr>
          <p:nvPr>
            <p:custDataLst>
              <p:tags r:id="rId5"/>
            </p:custDataLst>
          </p:nvPr>
        </p:nvSpPr>
        <p:spPr>
          <a:xfrm>
            <a:off x="7870467" y="5266004"/>
            <a:ext cx="3742413" cy="369332"/>
          </a:xfrm>
          <a:prstGeom prst="rect">
            <a:avLst/>
          </a:prstGeom>
          <a:noFill/>
        </p:spPr>
        <p:txBody>
          <a:bodyPr wrap="square" rtlCol="0">
            <a:noAutofit/>
          </a:bodyPr>
          <a:lstStyle/>
          <a:p>
            <a:r>
              <a:rPr lang="zh-CN" altLang="en-US" spc="300" dirty="0">
                <a:solidFill>
                  <a:schemeClr val="accent2"/>
                </a:solidFill>
                <a:latin typeface="Arial" panose="020B0604020202020204" pitchFamily="34" charset="0"/>
                <a:ea typeface="微软雅黑" panose="020B0503020204020204" pitchFamily="34" charset="-122"/>
                <a:sym typeface="Arial" panose="020B0604020202020204" pitchFamily="34" charset="0"/>
              </a:rPr>
              <a:t>请在此添加标题</a:t>
            </a:r>
          </a:p>
        </p:txBody>
      </p:sp>
      <p:sp>
        <p:nvSpPr>
          <p:cNvPr id="25" name="PA-文本框 56">
            <a:extLst>
              <a:ext uri="{FF2B5EF4-FFF2-40B4-BE49-F238E27FC236}">
                <a16:creationId xmlns:a16="http://schemas.microsoft.com/office/drawing/2014/main" id="{293727DC-43A8-2520-677C-6E403E23DCC7}"/>
              </a:ext>
            </a:extLst>
          </p:cNvPr>
          <p:cNvSpPr txBox="1">
            <a:spLocks/>
          </p:cNvSpPr>
          <p:nvPr>
            <p:custDataLst>
              <p:tags r:id="rId6"/>
            </p:custDataLst>
          </p:nvPr>
        </p:nvSpPr>
        <p:spPr>
          <a:xfrm>
            <a:off x="7870467" y="5597317"/>
            <a:ext cx="3742413" cy="539021"/>
          </a:xfrm>
          <a:prstGeom prst="rect">
            <a:avLst/>
          </a:prstGeom>
          <a:noFill/>
        </p:spPr>
        <p:txBody>
          <a:bodyPr wrap="square" rtlCol="0">
            <a:noAutofit/>
          </a:bodyPr>
          <a:lstStyle/>
          <a:p>
            <a:pPr>
              <a:lnSpc>
                <a:spcPct val="120000"/>
              </a:lnSpc>
            </a:pPr>
            <a:r>
              <a:rPr lang="zh-CN" altLang="en-US" sz="1400" dirty="0">
                <a:solidFill>
                  <a:schemeClr val="tx2"/>
                </a:solidFill>
                <a:latin typeface="Arial" panose="020B0604020202020204" pitchFamily="34" charset="0"/>
                <a:ea typeface="微软雅黑" panose="020B0503020204020204" pitchFamily="34" charset="-122"/>
                <a:sym typeface="Arial" panose="020B0604020202020204" pitchFamily="34" charset="0"/>
              </a:rPr>
              <a:t>请在此处添加您需要的内容请在此处输入正文</a:t>
            </a:r>
            <a:endParaRPr lang="en-US" altLang="zh-CN" sz="14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dirty="0">
                <a:solidFill>
                  <a:schemeClr val="tx2"/>
                </a:solidFill>
                <a:latin typeface="Arial" panose="020B0604020202020204" pitchFamily="34" charset="0"/>
                <a:ea typeface="微软雅黑" panose="020B0503020204020204" pitchFamily="34" charset="-122"/>
                <a:sym typeface="Arial" panose="020B0604020202020204" pitchFamily="34" charset="0"/>
              </a:rPr>
              <a:t>点击图片可以在图片格式中修改图片</a:t>
            </a:r>
          </a:p>
        </p:txBody>
      </p:sp>
      <p:sp>
        <p:nvSpPr>
          <p:cNvPr id="27" name="PA-椭圆 52">
            <a:extLst>
              <a:ext uri="{FF2B5EF4-FFF2-40B4-BE49-F238E27FC236}">
                <a16:creationId xmlns:a16="http://schemas.microsoft.com/office/drawing/2014/main" id="{514B349C-9562-E71B-3768-D07359B02A9E}"/>
              </a:ext>
            </a:extLst>
          </p:cNvPr>
          <p:cNvSpPr>
            <a:spLocks/>
          </p:cNvSpPr>
          <p:nvPr>
            <p:custDataLst>
              <p:tags r:id="rId7"/>
            </p:custDataLst>
          </p:nvPr>
        </p:nvSpPr>
        <p:spPr>
          <a:xfrm>
            <a:off x="7073841" y="1258095"/>
            <a:ext cx="770516" cy="770516"/>
          </a:xfrm>
          <a:prstGeom prst="ellipse">
            <a:avLst/>
          </a:prstGeom>
          <a:solidFill>
            <a:schemeClr val="accent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PA-文本框 55">
            <a:extLst>
              <a:ext uri="{FF2B5EF4-FFF2-40B4-BE49-F238E27FC236}">
                <a16:creationId xmlns:a16="http://schemas.microsoft.com/office/drawing/2014/main" id="{66028E60-19F2-E81C-0D08-89297741AE24}"/>
              </a:ext>
            </a:extLst>
          </p:cNvPr>
          <p:cNvSpPr txBox="1">
            <a:spLocks/>
          </p:cNvSpPr>
          <p:nvPr>
            <p:custDataLst>
              <p:tags r:id="rId8"/>
            </p:custDataLst>
          </p:nvPr>
        </p:nvSpPr>
        <p:spPr>
          <a:xfrm>
            <a:off x="7870467" y="1196924"/>
            <a:ext cx="3742413" cy="369332"/>
          </a:xfrm>
          <a:prstGeom prst="rect">
            <a:avLst/>
          </a:prstGeom>
          <a:noFill/>
        </p:spPr>
        <p:txBody>
          <a:bodyPr wrap="square" rtlCol="0">
            <a:noAutofit/>
          </a:bodyPr>
          <a:lstStyle/>
          <a:p>
            <a:r>
              <a:rPr lang="zh-CN" altLang="en-US" spc="300" dirty="0">
                <a:solidFill>
                  <a:schemeClr val="accent2"/>
                </a:solidFill>
                <a:latin typeface="Arial" panose="020B0604020202020204" pitchFamily="34" charset="0"/>
                <a:ea typeface="微软雅黑" panose="020B0503020204020204" pitchFamily="34" charset="-122"/>
                <a:sym typeface="Arial" panose="020B0604020202020204" pitchFamily="34" charset="0"/>
              </a:rPr>
              <a:t>请在此添加标题</a:t>
            </a:r>
          </a:p>
        </p:txBody>
      </p:sp>
      <p:sp>
        <p:nvSpPr>
          <p:cNvPr id="29" name="PA-文本框 56">
            <a:extLst>
              <a:ext uri="{FF2B5EF4-FFF2-40B4-BE49-F238E27FC236}">
                <a16:creationId xmlns:a16="http://schemas.microsoft.com/office/drawing/2014/main" id="{D8EDF58A-6FCE-8765-A903-A2F99D4E15A1}"/>
              </a:ext>
            </a:extLst>
          </p:cNvPr>
          <p:cNvSpPr txBox="1">
            <a:spLocks/>
          </p:cNvSpPr>
          <p:nvPr>
            <p:custDataLst>
              <p:tags r:id="rId9"/>
            </p:custDataLst>
          </p:nvPr>
        </p:nvSpPr>
        <p:spPr>
          <a:xfrm>
            <a:off x="7870467" y="1528237"/>
            <a:ext cx="3742413" cy="539021"/>
          </a:xfrm>
          <a:prstGeom prst="rect">
            <a:avLst/>
          </a:prstGeom>
          <a:noFill/>
        </p:spPr>
        <p:txBody>
          <a:bodyPr wrap="square" rtlCol="0">
            <a:noAutofit/>
          </a:bodyPr>
          <a:lstStyle/>
          <a:p>
            <a:pPr>
              <a:lnSpc>
                <a:spcPct val="120000"/>
              </a:lnSpc>
            </a:pPr>
            <a:r>
              <a:rPr lang="zh-CN" altLang="en-US" sz="1400" dirty="0">
                <a:solidFill>
                  <a:schemeClr val="tx2"/>
                </a:solidFill>
                <a:latin typeface="Arial" panose="020B0604020202020204" pitchFamily="34" charset="0"/>
                <a:ea typeface="微软雅黑" panose="020B0503020204020204" pitchFamily="34" charset="-122"/>
                <a:sym typeface="Arial" panose="020B0604020202020204" pitchFamily="34" charset="0"/>
              </a:rPr>
              <a:t>请在此处添加您需要的内容请在此处输入正文</a:t>
            </a:r>
            <a:endParaRPr lang="en-US" altLang="zh-CN" sz="14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dirty="0">
                <a:solidFill>
                  <a:schemeClr val="tx2"/>
                </a:solidFill>
                <a:latin typeface="Arial" panose="020B0604020202020204" pitchFamily="34" charset="0"/>
                <a:ea typeface="微软雅黑" panose="020B0503020204020204" pitchFamily="34" charset="-122"/>
                <a:sym typeface="Arial" panose="020B0604020202020204" pitchFamily="34" charset="0"/>
              </a:rPr>
              <a:t>点击图表可以在图表格式中修改</a:t>
            </a:r>
          </a:p>
        </p:txBody>
      </p:sp>
      <p:sp>
        <p:nvSpPr>
          <p:cNvPr id="30" name="PA-椭圆 52">
            <a:extLst>
              <a:ext uri="{FF2B5EF4-FFF2-40B4-BE49-F238E27FC236}">
                <a16:creationId xmlns:a16="http://schemas.microsoft.com/office/drawing/2014/main" id="{D4273073-3690-3658-2F95-19B09D19D5E1}"/>
              </a:ext>
            </a:extLst>
          </p:cNvPr>
          <p:cNvSpPr>
            <a:spLocks/>
          </p:cNvSpPr>
          <p:nvPr>
            <p:custDataLst>
              <p:tags r:id="rId10"/>
            </p:custDataLst>
          </p:nvPr>
        </p:nvSpPr>
        <p:spPr>
          <a:xfrm>
            <a:off x="7071202" y="2631295"/>
            <a:ext cx="770516" cy="770516"/>
          </a:xfrm>
          <a:prstGeom prst="ellipse">
            <a:avLst/>
          </a:prstGeom>
          <a:solidFill>
            <a:schemeClr val="bg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PA-文本框 55">
            <a:extLst>
              <a:ext uri="{FF2B5EF4-FFF2-40B4-BE49-F238E27FC236}">
                <a16:creationId xmlns:a16="http://schemas.microsoft.com/office/drawing/2014/main" id="{AF6F98FF-26E8-BEFA-54E1-0C1C6EA2CBC2}"/>
              </a:ext>
            </a:extLst>
          </p:cNvPr>
          <p:cNvSpPr txBox="1">
            <a:spLocks/>
          </p:cNvSpPr>
          <p:nvPr>
            <p:custDataLst>
              <p:tags r:id="rId11"/>
            </p:custDataLst>
          </p:nvPr>
        </p:nvSpPr>
        <p:spPr>
          <a:xfrm>
            <a:off x="7870467" y="2553284"/>
            <a:ext cx="3742413" cy="369332"/>
          </a:xfrm>
          <a:prstGeom prst="rect">
            <a:avLst/>
          </a:prstGeom>
          <a:noFill/>
        </p:spPr>
        <p:txBody>
          <a:bodyPr wrap="square" rtlCol="0">
            <a:noAutofit/>
          </a:bodyPr>
          <a:lstStyle/>
          <a:p>
            <a:r>
              <a:rPr lang="zh-CN" altLang="en-US" spc="300" dirty="0">
                <a:solidFill>
                  <a:schemeClr val="accent2"/>
                </a:solidFill>
                <a:latin typeface="Arial" panose="020B0604020202020204" pitchFamily="34" charset="0"/>
                <a:ea typeface="微软雅黑" panose="020B0503020204020204" pitchFamily="34" charset="-122"/>
                <a:sym typeface="Arial" panose="020B0604020202020204" pitchFamily="34" charset="0"/>
              </a:rPr>
              <a:t>请在此添加标题</a:t>
            </a:r>
          </a:p>
        </p:txBody>
      </p:sp>
      <p:pic>
        <p:nvPicPr>
          <p:cNvPr id="26" name="图形 25">
            <a:extLst>
              <a:ext uri="{FF2B5EF4-FFF2-40B4-BE49-F238E27FC236}">
                <a16:creationId xmlns:a16="http://schemas.microsoft.com/office/drawing/2014/main" id="{84B59E79-0438-6F4E-DDDF-E4FF2E2F2B1C}"/>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7205335" y="2725668"/>
            <a:ext cx="554047" cy="554047"/>
          </a:xfrm>
          <a:prstGeom prst="rect">
            <a:avLst/>
          </a:prstGeom>
        </p:spPr>
      </p:pic>
      <p:sp>
        <p:nvSpPr>
          <p:cNvPr id="1024" name="PA-文本框 56">
            <a:extLst>
              <a:ext uri="{FF2B5EF4-FFF2-40B4-BE49-F238E27FC236}">
                <a16:creationId xmlns:a16="http://schemas.microsoft.com/office/drawing/2014/main" id="{3F8B620E-B437-900A-8C0A-4A961A5A3C74}"/>
              </a:ext>
            </a:extLst>
          </p:cNvPr>
          <p:cNvSpPr txBox="1">
            <a:spLocks/>
          </p:cNvSpPr>
          <p:nvPr>
            <p:custDataLst>
              <p:tags r:id="rId12"/>
            </p:custDataLst>
          </p:nvPr>
        </p:nvSpPr>
        <p:spPr>
          <a:xfrm>
            <a:off x="7870467" y="2884597"/>
            <a:ext cx="3742413" cy="539021"/>
          </a:xfrm>
          <a:prstGeom prst="rect">
            <a:avLst/>
          </a:prstGeom>
          <a:noFill/>
        </p:spPr>
        <p:txBody>
          <a:bodyPr wrap="square" rtlCol="0">
            <a:noAutofit/>
          </a:bodyPr>
          <a:lstStyle/>
          <a:p>
            <a:pPr>
              <a:lnSpc>
                <a:spcPct val="120000"/>
              </a:lnSpc>
            </a:pPr>
            <a:r>
              <a:rPr lang="zh-CN" altLang="en-US" sz="1400" dirty="0">
                <a:solidFill>
                  <a:schemeClr val="tx2"/>
                </a:solidFill>
                <a:latin typeface="Arial" panose="020B0604020202020204" pitchFamily="34" charset="0"/>
                <a:ea typeface="微软雅黑" panose="020B0503020204020204" pitchFamily="34" charset="-122"/>
                <a:sym typeface="Arial" panose="020B0604020202020204" pitchFamily="34" charset="0"/>
              </a:rPr>
              <a:t>请在此处添加您需要的内容请在此处输入正文</a:t>
            </a:r>
            <a:endParaRPr lang="en-US" altLang="zh-CN" sz="14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dirty="0">
                <a:solidFill>
                  <a:schemeClr val="tx2"/>
                </a:solidFill>
                <a:latin typeface="Arial" panose="020B0604020202020204" pitchFamily="34" charset="0"/>
                <a:ea typeface="微软雅黑" panose="020B0503020204020204" pitchFamily="34" charset="-122"/>
                <a:sym typeface="Arial" panose="020B0604020202020204" pitchFamily="34" charset="0"/>
              </a:rPr>
              <a:t>在图表格式中可以修改图表样式</a:t>
            </a:r>
          </a:p>
        </p:txBody>
      </p:sp>
      <p:graphicFrame>
        <p:nvGraphicFramePr>
          <p:cNvPr id="1028" name="图表 1027">
            <a:extLst>
              <a:ext uri="{FF2B5EF4-FFF2-40B4-BE49-F238E27FC236}">
                <a16:creationId xmlns:a16="http://schemas.microsoft.com/office/drawing/2014/main" id="{59B7B5D6-A2CB-F05D-DBBB-DA189260AF20}"/>
              </a:ext>
            </a:extLst>
          </p:cNvPr>
          <p:cNvGraphicFramePr/>
          <p:nvPr>
            <p:extLst>
              <p:ext uri="{D42A27DB-BD31-4B8C-83A1-F6EECF244321}">
                <p14:modId xmlns:p14="http://schemas.microsoft.com/office/powerpoint/2010/main" val="7866156"/>
              </p:ext>
            </p:extLst>
          </p:nvPr>
        </p:nvGraphicFramePr>
        <p:xfrm>
          <a:off x="332236" y="1304550"/>
          <a:ext cx="5763764" cy="4560092"/>
        </p:xfrm>
        <a:graphic>
          <a:graphicData uri="http://schemas.openxmlformats.org/drawingml/2006/chart">
            <c:chart xmlns:c="http://schemas.openxmlformats.org/drawingml/2006/chart" xmlns:r="http://schemas.openxmlformats.org/officeDocument/2006/relationships" r:id="rId18"/>
          </a:graphicData>
        </a:graphic>
      </p:graphicFrame>
      <p:pic>
        <p:nvPicPr>
          <p:cNvPr id="1029" name="图形 1028" descr="远程学习科学 纯色填充">
            <a:extLst>
              <a:ext uri="{FF2B5EF4-FFF2-40B4-BE49-F238E27FC236}">
                <a16:creationId xmlns:a16="http://schemas.microsoft.com/office/drawing/2014/main" id="{5690DB9F-C6C9-36F3-F73C-92C4D9F70159}"/>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7193160" y="1427445"/>
            <a:ext cx="526601" cy="526601"/>
          </a:xfrm>
          <a:prstGeom prst="rect">
            <a:avLst/>
          </a:prstGeom>
        </p:spPr>
      </p:pic>
      <p:pic>
        <p:nvPicPr>
          <p:cNvPr id="1033" name="图形 1032" descr="远程学习科学 纯色填充">
            <a:extLst>
              <a:ext uri="{FF2B5EF4-FFF2-40B4-BE49-F238E27FC236}">
                <a16:creationId xmlns:a16="http://schemas.microsoft.com/office/drawing/2014/main" id="{D70A10F4-B459-F95F-D566-C7FB63FB4359}"/>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7197360" y="4038524"/>
            <a:ext cx="500070" cy="500070"/>
          </a:xfrm>
          <a:prstGeom prst="rect">
            <a:avLst/>
          </a:prstGeom>
        </p:spPr>
      </p:pic>
      <p:sp>
        <p:nvSpPr>
          <p:cNvPr id="1041" name="PA-椭圆 52">
            <a:extLst>
              <a:ext uri="{FF2B5EF4-FFF2-40B4-BE49-F238E27FC236}">
                <a16:creationId xmlns:a16="http://schemas.microsoft.com/office/drawing/2014/main" id="{0EF6DA52-9FE7-5D2D-B4D7-CCB083560F10}"/>
              </a:ext>
            </a:extLst>
          </p:cNvPr>
          <p:cNvSpPr>
            <a:spLocks/>
          </p:cNvSpPr>
          <p:nvPr>
            <p:custDataLst>
              <p:tags r:id="rId13"/>
            </p:custDataLst>
          </p:nvPr>
        </p:nvSpPr>
        <p:spPr>
          <a:xfrm>
            <a:off x="7101348" y="5352698"/>
            <a:ext cx="770516" cy="770516"/>
          </a:xfrm>
          <a:prstGeom prst="ellipse">
            <a:avLst/>
          </a:prstGeom>
          <a:solidFill>
            <a:schemeClr val="bg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42" name="图形 1041">
            <a:extLst>
              <a:ext uri="{FF2B5EF4-FFF2-40B4-BE49-F238E27FC236}">
                <a16:creationId xmlns:a16="http://schemas.microsoft.com/office/drawing/2014/main" id="{ADEF5035-B8A4-FA85-CBED-0EB0FF0ABDA9}"/>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7246616" y="5455055"/>
            <a:ext cx="553301" cy="553301"/>
          </a:xfrm>
          <a:prstGeom prst="rect">
            <a:avLst/>
          </a:prstGeom>
        </p:spPr>
      </p:pic>
      <p:pic>
        <p:nvPicPr>
          <p:cNvPr id="1043" name="Picture 2">
            <a:extLst>
              <a:ext uri="{FF2B5EF4-FFF2-40B4-BE49-F238E27FC236}">
                <a16:creationId xmlns:a16="http://schemas.microsoft.com/office/drawing/2014/main" id="{BE25ADA0-E843-AF16-1DE1-819084AB0633}"/>
              </a:ext>
            </a:extLst>
          </p:cNvPr>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1044" name="图片 1043">
            <a:extLst>
              <a:ext uri="{FF2B5EF4-FFF2-40B4-BE49-F238E27FC236}">
                <a16:creationId xmlns:a16="http://schemas.microsoft.com/office/drawing/2014/main" id="{143A2193-537A-A9E0-AA20-57050B0D1190}"/>
              </a:ext>
            </a:extLst>
          </p:cNvPr>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1045" name="组合 1044">
            <a:extLst>
              <a:ext uri="{FF2B5EF4-FFF2-40B4-BE49-F238E27FC236}">
                <a16:creationId xmlns:a16="http://schemas.microsoft.com/office/drawing/2014/main" id="{300C3549-6F2A-E2CF-C0A0-F9EFF9C46100}"/>
              </a:ext>
            </a:extLst>
          </p:cNvPr>
          <p:cNvGrpSpPr/>
          <p:nvPr/>
        </p:nvGrpSpPr>
        <p:grpSpPr>
          <a:xfrm>
            <a:off x="364771" y="560610"/>
            <a:ext cx="453953" cy="290232"/>
            <a:chOff x="732520" y="545288"/>
            <a:chExt cx="453953" cy="290232"/>
          </a:xfrm>
        </p:grpSpPr>
        <p:sp>
          <p:nvSpPr>
            <p:cNvPr id="1046" name="Picture 154-mask">
              <a:extLst>
                <a:ext uri="{FF2B5EF4-FFF2-40B4-BE49-F238E27FC236}">
                  <a16:creationId xmlns:a16="http://schemas.microsoft.com/office/drawing/2014/main" id="{82B421E3-A53A-789D-7AD0-735B08C3CD6F}"/>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1047" name="Picture 154-mask">
              <a:extLst>
                <a:ext uri="{FF2B5EF4-FFF2-40B4-BE49-F238E27FC236}">
                  <a16:creationId xmlns:a16="http://schemas.microsoft.com/office/drawing/2014/main" id="{0E52F6E0-B3C1-57E7-55A7-391B18909191}"/>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87646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038" name="椭圆 1037">
            <a:extLst>
              <a:ext uri="{FF2B5EF4-FFF2-40B4-BE49-F238E27FC236}">
                <a16:creationId xmlns:a16="http://schemas.microsoft.com/office/drawing/2014/main" id="{D633F0F0-A87E-C688-4CFB-F040298A8665}"/>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8" name="图片 17"/>
          <p:cNvPicPr>
            <a:picLocks noChangeAspect="1"/>
          </p:cNvPicPr>
          <p:nvPr/>
        </p:nvPicPr>
        <p:blipFill>
          <a:blip r:embed="rId4" cstate="email">
            <a:alphaModFix amt="5000"/>
            <a:clrChange>
              <a:clrFrom>
                <a:srgbClr val="055ED5">
                  <a:alpha val="100000"/>
                </a:srgbClr>
              </a:clrFrom>
              <a:clrTo>
                <a:srgbClr val="055ED5">
                  <a:alpha val="100000"/>
                  <a:alpha val="0"/>
                </a:srgbClr>
              </a:clrTo>
            </a:clrChange>
            <a:lum bright="-42000" contrast="48000"/>
            <a:extLst>
              <a:ext uri="{28A0092B-C50C-407E-A947-70E740481C1C}">
                <a14:useLocalDpi xmlns:a14="http://schemas.microsoft.com/office/drawing/2010/main"/>
              </a:ext>
            </a:extLst>
          </a:blip>
          <a:srcRect/>
          <a:stretch>
            <a:fillRect/>
          </a:stretch>
        </p:blipFill>
        <p:spPr>
          <a:xfrm>
            <a:off x="5733327" y="-15875"/>
            <a:ext cx="6938010" cy="6889750"/>
          </a:xfrm>
          <a:prstGeom prst="ellipse">
            <a:avLst/>
          </a:prstGeom>
        </p:spPr>
      </p:pic>
      <p:pic>
        <p:nvPicPr>
          <p:cNvPr id="17"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a:ln>
            <a:solidFill>
              <a:schemeClr val="accent1">
                <a:lumMod val="75000"/>
              </a:schemeClr>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pic>
        <p:nvPicPr>
          <p:cNvPr id="8" name="图片 7">
            <a:extLst>
              <a:ext uri="{FF2B5EF4-FFF2-40B4-BE49-F238E27FC236}">
                <a16:creationId xmlns:a16="http://schemas.microsoft.com/office/drawing/2014/main" id="{13902531-0807-A5B6-1075-87CA8C9D962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3" name="组合 2">
            <a:extLst>
              <a:ext uri="{FF2B5EF4-FFF2-40B4-BE49-F238E27FC236}">
                <a16:creationId xmlns:a16="http://schemas.microsoft.com/office/drawing/2014/main" id="{FB02DD82-EC14-A32F-AEB7-1879C2988777}"/>
              </a:ext>
            </a:extLst>
          </p:cNvPr>
          <p:cNvGrpSpPr/>
          <p:nvPr/>
        </p:nvGrpSpPr>
        <p:grpSpPr>
          <a:xfrm>
            <a:off x="730547" y="1679883"/>
            <a:ext cx="10656889" cy="4227349"/>
            <a:chOff x="695324" y="1630817"/>
            <a:chExt cx="10656889" cy="4227349"/>
          </a:xfrm>
        </p:grpSpPr>
        <p:grpSp>
          <p:nvGrpSpPr>
            <p:cNvPr id="4" name="组合 3">
              <a:extLst>
                <a:ext uri="{FF2B5EF4-FFF2-40B4-BE49-F238E27FC236}">
                  <a16:creationId xmlns:a16="http://schemas.microsoft.com/office/drawing/2014/main" id="{1E8567F2-18D9-AA83-CF8F-80EFB4B086E4}"/>
                </a:ext>
              </a:extLst>
            </p:cNvPr>
            <p:cNvGrpSpPr/>
            <p:nvPr/>
          </p:nvGrpSpPr>
          <p:grpSpPr>
            <a:xfrm>
              <a:off x="695324" y="1630817"/>
              <a:ext cx="3406775" cy="4227349"/>
              <a:chOff x="695324" y="1630817"/>
              <a:chExt cx="3406775" cy="4227349"/>
            </a:xfrm>
          </p:grpSpPr>
          <p:grpSp>
            <p:nvGrpSpPr>
              <p:cNvPr id="1024" name="组合 1023">
                <a:extLst>
                  <a:ext uri="{FF2B5EF4-FFF2-40B4-BE49-F238E27FC236}">
                    <a16:creationId xmlns:a16="http://schemas.microsoft.com/office/drawing/2014/main" id="{5C2AFD63-7C77-8964-DE0F-DDEE8B2E6188}"/>
                  </a:ext>
                </a:extLst>
              </p:cNvPr>
              <p:cNvGrpSpPr/>
              <p:nvPr/>
            </p:nvGrpSpPr>
            <p:grpSpPr>
              <a:xfrm>
                <a:off x="695324" y="1630817"/>
                <a:ext cx="3406775" cy="4227349"/>
                <a:chOff x="695324" y="1630817"/>
                <a:chExt cx="3406775" cy="4227349"/>
              </a:xfrm>
            </p:grpSpPr>
            <p:sp>
              <p:nvSpPr>
                <p:cNvPr id="1026" name="矩形: 圆角 1025">
                  <a:extLst>
                    <a:ext uri="{FF2B5EF4-FFF2-40B4-BE49-F238E27FC236}">
                      <a16:creationId xmlns:a16="http://schemas.microsoft.com/office/drawing/2014/main" id="{6EE49CF0-B67C-E6E5-F3D4-EF45005A825C}"/>
                    </a:ext>
                  </a:extLst>
                </p:cNvPr>
                <p:cNvSpPr/>
                <p:nvPr/>
              </p:nvSpPr>
              <p:spPr>
                <a:xfrm>
                  <a:off x="695324" y="1630817"/>
                  <a:ext cx="3406775" cy="4227349"/>
                </a:xfrm>
                <a:prstGeom prst="roundRect">
                  <a:avLst>
                    <a:gd name="adj" fmla="val 0"/>
                  </a:avLst>
                </a:prstGeom>
                <a:solidFill>
                  <a:sysClr val="window" lastClr="FFFFFF"/>
                </a:solidFill>
                <a:ln w="12700" cap="flat" cmpd="sng" algn="ctr">
                  <a:noFill/>
                  <a:prstDash val="solid"/>
                  <a:miter lim="800000"/>
                </a:ln>
                <a:effectLst>
                  <a:outerShdw blurRad="165100" dist="38100" dir="2700000" sx="102000" sy="102000" algn="tl" rotWithShape="0">
                    <a:srgbClr val="56202C">
                      <a:alpha val="4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7" name="文本框 30">
                  <a:extLst>
                    <a:ext uri="{FF2B5EF4-FFF2-40B4-BE49-F238E27FC236}">
                      <a16:creationId xmlns:a16="http://schemas.microsoft.com/office/drawing/2014/main" id="{92545E1D-60A8-7140-961F-CF4F858C8B2B}"/>
                    </a:ext>
                  </a:extLst>
                </p:cNvPr>
                <p:cNvSpPr txBox="1"/>
                <p:nvPr/>
              </p:nvSpPr>
              <p:spPr>
                <a:xfrm>
                  <a:off x="845619" y="3798323"/>
                  <a:ext cx="3041737" cy="172637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gradFill>
                        <a:gsLst>
                          <a:gs pos="100000">
                            <a:srgbClr val="2C2C2C"/>
                          </a:gs>
                          <a:gs pos="0">
                            <a:srgbClr val="2C2C2C">
                              <a:alpha val="77000"/>
                            </a:srgbClr>
                          </a:gs>
                        </a:gsLst>
                        <a:lin ang="4200000" scaled="0"/>
                      </a:gradFill>
                      <a:effectLst/>
                      <a:uLnTx/>
                      <a:uFillTx/>
                      <a:latin typeface="Arial" panose="020B0604020202020204" pitchFamily="34" charset="0"/>
                      <a:ea typeface="微软雅黑" panose="020B0503020204020204" pitchFamily="34" charset="-122"/>
                      <a:sym typeface="Arial" panose="020B0604020202020204" pitchFamily="34" charset="0"/>
                    </a:rPr>
                    <a:t>要通过学校的图书馆和互联网查阅了关于“文化自信背景”、“云南怒江流域多民族文化”、“文化传承”、“社会学”等相关文献资料</a:t>
                  </a:r>
                </a:p>
              </p:txBody>
            </p:sp>
            <p:grpSp>
              <p:nvGrpSpPr>
                <p:cNvPr id="1028" name="图形 62" descr="毕业帽">
                  <a:extLst>
                    <a:ext uri="{FF2B5EF4-FFF2-40B4-BE49-F238E27FC236}">
                      <a16:creationId xmlns:a16="http://schemas.microsoft.com/office/drawing/2014/main" id="{0C3C32E5-F5ED-1B40-8F2E-3A8D90FEE960}"/>
                    </a:ext>
                  </a:extLst>
                </p:cNvPr>
                <p:cNvGrpSpPr/>
                <p:nvPr/>
              </p:nvGrpSpPr>
              <p:grpSpPr>
                <a:xfrm rot="20700000">
                  <a:off x="867778" y="2402816"/>
                  <a:ext cx="918701" cy="519221"/>
                  <a:chOff x="3392252" y="7193582"/>
                  <a:chExt cx="1546348" cy="873947"/>
                </a:xfrm>
                <a:solidFill>
                  <a:srgbClr val="ED7D31">
                    <a:lumMod val="60000"/>
                    <a:lumOff val="40000"/>
                  </a:srgbClr>
                </a:solidFill>
              </p:grpSpPr>
              <p:sp>
                <p:nvSpPr>
                  <p:cNvPr id="1032" name="任意多边形: 形状 1031">
                    <a:extLst>
                      <a:ext uri="{FF2B5EF4-FFF2-40B4-BE49-F238E27FC236}">
                        <a16:creationId xmlns:a16="http://schemas.microsoft.com/office/drawing/2014/main" id="{95C321D5-B980-97DE-21EC-3BEAF1173EE3}"/>
                      </a:ext>
                    </a:extLst>
                  </p:cNvPr>
                  <p:cNvSpPr/>
                  <p:nvPr/>
                </p:nvSpPr>
                <p:spPr>
                  <a:xfrm>
                    <a:off x="3663297" y="7633162"/>
                    <a:ext cx="1007732" cy="434367"/>
                  </a:xfrm>
                  <a:custGeom>
                    <a:avLst/>
                    <a:gdLst>
                      <a:gd name="connsiteX0" fmla="*/ 23754 w 1007732"/>
                      <a:gd name="connsiteY0" fmla="*/ 23754 h 434367"/>
                      <a:gd name="connsiteX1" fmla="*/ 23754 w 1007732"/>
                      <a:gd name="connsiteY1" fmla="*/ 227038 h 434367"/>
                      <a:gd name="connsiteX2" fmla="*/ 510246 w 1007732"/>
                      <a:gd name="connsiteY2" fmla="*/ 418160 h 434367"/>
                      <a:gd name="connsiteX3" fmla="*/ 996738 w 1007732"/>
                      <a:gd name="connsiteY3" fmla="*/ 227038 h 434367"/>
                      <a:gd name="connsiteX4" fmla="*/ 996738 w 1007732"/>
                      <a:gd name="connsiteY4" fmla="*/ 23754 h 434367"/>
                      <a:gd name="connsiteX5" fmla="*/ 510246 w 1007732"/>
                      <a:gd name="connsiteY5" fmla="*/ 195764 h 434367"/>
                      <a:gd name="connsiteX6" fmla="*/ 23754 w 1007732"/>
                      <a:gd name="connsiteY6" fmla="*/ 23754 h 43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7732" h="434367">
                        <a:moveTo>
                          <a:pt x="23754" y="23754"/>
                        </a:moveTo>
                        <a:lnTo>
                          <a:pt x="23754" y="227038"/>
                        </a:lnTo>
                        <a:cubicBezTo>
                          <a:pt x="23754" y="322599"/>
                          <a:pt x="240938" y="418160"/>
                          <a:pt x="510246" y="418160"/>
                        </a:cubicBezTo>
                        <a:cubicBezTo>
                          <a:pt x="779554" y="418160"/>
                          <a:pt x="996738" y="322599"/>
                          <a:pt x="996738" y="227038"/>
                        </a:cubicBezTo>
                        <a:lnTo>
                          <a:pt x="996738" y="23754"/>
                        </a:lnTo>
                        <a:lnTo>
                          <a:pt x="510246" y="195764"/>
                        </a:lnTo>
                        <a:lnTo>
                          <a:pt x="23754" y="23754"/>
                        </a:lnTo>
                        <a:close/>
                      </a:path>
                    </a:pathLst>
                  </a:custGeom>
                  <a:gradFill flip="none" rotWithShape="1">
                    <a:gsLst>
                      <a:gs pos="0">
                        <a:srgbClr val="014B94"/>
                      </a:gs>
                      <a:gs pos="98000">
                        <a:srgbClr val="014B94"/>
                      </a:gs>
                    </a:gsLst>
                    <a:lin ang="270000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3" name="任意多边形: 形状 1032">
                    <a:extLst>
                      <a:ext uri="{FF2B5EF4-FFF2-40B4-BE49-F238E27FC236}">
                        <a16:creationId xmlns:a16="http://schemas.microsoft.com/office/drawing/2014/main" id="{85AB5787-164A-D5B5-043A-85F03BA4EF9B}"/>
                      </a:ext>
                    </a:extLst>
                  </p:cNvPr>
                  <p:cNvSpPr/>
                  <p:nvPr/>
                </p:nvSpPr>
                <p:spPr>
                  <a:xfrm>
                    <a:off x="3392252" y="7193582"/>
                    <a:ext cx="1546348" cy="694988"/>
                  </a:xfrm>
                  <a:custGeom>
                    <a:avLst/>
                    <a:gdLst>
                      <a:gd name="connsiteX0" fmla="*/ 781291 w 1546348"/>
                      <a:gd name="connsiteY0" fmla="*/ 560633 h 694987"/>
                      <a:gd name="connsiteX1" fmla="*/ 1538828 w 1546348"/>
                      <a:gd name="connsiteY1" fmla="*/ 294800 h 694987"/>
                      <a:gd name="connsiteX2" fmla="*/ 781291 w 1546348"/>
                      <a:gd name="connsiteY2" fmla="*/ 23754 h 694987"/>
                      <a:gd name="connsiteX3" fmla="*/ 23754 w 1546348"/>
                      <a:gd name="connsiteY3" fmla="*/ 294800 h 694987"/>
                      <a:gd name="connsiteX4" fmla="*/ 121053 w 1546348"/>
                      <a:gd name="connsiteY4" fmla="*/ 329549 h 694987"/>
                      <a:gd name="connsiteX5" fmla="*/ 121053 w 1546348"/>
                      <a:gd name="connsiteY5" fmla="*/ 649244 h 694987"/>
                      <a:gd name="connsiteX6" fmla="*/ 155802 w 1546348"/>
                      <a:gd name="connsiteY6" fmla="*/ 683993 h 694987"/>
                      <a:gd name="connsiteX7" fmla="*/ 190552 w 1546348"/>
                      <a:gd name="connsiteY7" fmla="*/ 649244 h 694987"/>
                      <a:gd name="connsiteX8" fmla="*/ 190552 w 1546348"/>
                      <a:gd name="connsiteY8" fmla="*/ 353874 h 694987"/>
                      <a:gd name="connsiteX9" fmla="*/ 781291 w 1546348"/>
                      <a:gd name="connsiteY9" fmla="*/ 560633 h 69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6348" h="694987">
                        <a:moveTo>
                          <a:pt x="781291" y="560633"/>
                        </a:moveTo>
                        <a:lnTo>
                          <a:pt x="1538828" y="294800"/>
                        </a:lnTo>
                        <a:lnTo>
                          <a:pt x="781291" y="23754"/>
                        </a:lnTo>
                        <a:lnTo>
                          <a:pt x="23754" y="294800"/>
                        </a:lnTo>
                        <a:lnTo>
                          <a:pt x="121053" y="329549"/>
                        </a:lnTo>
                        <a:lnTo>
                          <a:pt x="121053" y="649244"/>
                        </a:lnTo>
                        <a:cubicBezTo>
                          <a:pt x="121053" y="668356"/>
                          <a:pt x="136690" y="683993"/>
                          <a:pt x="155802" y="683993"/>
                        </a:cubicBezTo>
                        <a:cubicBezTo>
                          <a:pt x="174914" y="683993"/>
                          <a:pt x="190552" y="668356"/>
                          <a:pt x="190552" y="649244"/>
                        </a:cubicBezTo>
                        <a:lnTo>
                          <a:pt x="190552" y="353874"/>
                        </a:lnTo>
                        <a:lnTo>
                          <a:pt x="781291" y="560633"/>
                        </a:lnTo>
                        <a:close/>
                      </a:path>
                    </a:pathLst>
                  </a:custGeom>
                  <a:gradFill flip="none" rotWithShape="1">
                    <a:gsLst>
                      <a:gs pos="0">
                        <a:srgbClr val="014B94"/>
                      </a:gs>
                      <a:gs pos="98000">
                        <a:srgbClr val="014B94"/>
                      </a:gs>
                    </a:gsLst>
                    <a:lin ang="270000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029" name="平行四边形 1028">
                  <a:extLst>
                    <a:ext uri="{FF2B5EF4-FFF2-40B4-BE49-F238E27FC236}">
                      <a16:creationId xmlns:a16="http://schemas.microsoft.com/office/drawing/2014/main" id="{51E4FBE4-C587-A379-B06C-2E05E45C4C69}"/>
                    </a:ext>
                  </a:extLst>
                </p:cNvPr>
                <p:cNvSpPr/>
                <p:nvPr/>
              </p:nvSpPr>
              <p:spPr>
                <a:xfrm>
                  <a:off x="935356" y="3434588"/>
                  <a:ext cx="2952000" cy="203200"/>
                </a:xfrm>
                <a:prstGeom prst="parallelogram">
                  <a:avLst/>
                </a:prstGeom>
                <a:gradFill flip="none" rotWithShape="1">
                  <a:gsLst>
                    <a:gs pos="100000">
                      <a:schemeClr val="accent1">
                        <a:lumMod val="40000"/>
                        <a:lumOff val="60000"/>
                        <a:alpha val="0"/>
                      </a:schemeClr>
                    </a:gs>
                    <a:gs pos="32200">
                      <a:srgbClr val="014B94">
                        <a:alpha val="58000"/>
                      </a:srgbClr>
                    </a:gs>
                    <a:gs pos="0">
                      <a:srgbClr val="014B94">
                        <a:alpha val="58000"/>
                      </a:srgbClr>
                    </a:gs>
                  </a:gsLst>
                  <a:lin ang="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1" name="文本框 33">
                  <a:extLst>
                    <a:ext uri="{FF2B5EF4-FFF2-40B4-BE49-F238E27FC236}">
                      <a16:creationId xmlns:a16="http://schemas.microsoft.com/office/drawing/2014/main" id="{F2C308B1-FB76-7FA2-8959-D237F1B051C0}"/>
                    </a:ext>
                  </a:extLst>
                </p:cNvPr>
                <p:cNvSpPr txBox="1"/>
                <p:nvPr/>
              </p:nvSpPr>
              <p:spPr>
                <a:xfrm>
                  <a:off x="1016046" y="3207967"/>
                  <a:ext cx="2765329" cy="369332"/>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rPr>
                    <a:t>文献研究法</a:t>
                  </a:r>
                </a:p>
              </p:txBody>
            </p:sp>
          </p:grpSp>
          <p:sp>
            <p:nvSpPr>
              <p:cNvPr id="1025" name="矩形 1024">
                <a:extLst>
                  <a:ext uri="{FF2B5EF4-FFF2-40B4-BE49-F238E27FC236}">
                    <a16:creationId xmlns:a16="http://schemas.microsoft.com/office/drawing/2014/main" id="{73CAE09E-A502-6BCD-E4E1-F3D7CFF3F472}"/>
                  </a:ext>
                </a:extLst>
              </p:cNvPr>
              <p:cNvSpPr/>
              <p:nvPr/>
            </p:nvSpPr>
            <p:spPr>
              <a:xfrm>
                <a:off x="3088342" y="1815725"/>
                <a:ext cx="813043" cy="76944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rgbClr val="56202C">
                        <a:alpha val="47000"/>
                      </a:srgbClr>
                    </a:solidFill>
                    <a:effectLst/>
                    <a:uLnTx/>
                    <a:uFillTx/>
                    <a:latin typeface="Arial" panose="020B0604020202020204" pitchFamily="34" charset="0"/>
                    <a:ea typeface="微软雅黑" panose="020B0503020204020204" pitchFamily="34" charset="-122"/>
                    <a:sym typeface="Arial" panose="020B0604020202020204" pitchFamily="34" charset="0"/>
                  </a:rPr>
                  <a:t>01</a:t>
                </a:r>
                <a:endParaRPr kumimoji="0" lang="zh-CN" altLang="en-US" sz="4400" b="0" i="0" u="none" strike="noStrike" kern="0" cap="none" spc="0" normalizeH="0" baseline="0" noProof="0" dirty="0">
                  <a:ln>
                    <a:noFill/>
                  </a:ln>
                  <a:solidFill>
                    <a:srgbClr val="56202C">
                      <a:alpha val="47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975FDEE0-5399-B273-1D8B-80B28466D91E}"/>
                </a:ext>
              </a:extLst>
            </p:cNvPr>
            <p:cNvGrpSpPr/>
            <p:nvPr/>
          </p:nvGrpSpPr>
          <p:grpSpPr>
            <a:xfrm>
              <a:off x="4320381" y="1630817"/>
              <a:ext cx="3406775" cy="4227349"/>
              <a:chOff x="695324" y="1630817"/>
              <a:chExt cx="3406775" cy="4227349"/>
            </a:xfrm>
          </p:grpSpPr>
          <p:grpSp>
            <p:nvGrpSpPr>
              <p:cNvPr id="23" name="组合 22">
                <a:extLst>
                  <a:ext uri="{FF2B5EF4-FFF2-40B4-BE49-F238E27FC236}">
                    <a16:creationId xmlns:a16="http://schemas.microsoft.com/office/drawing/2014/main" id="{5D6F345C-7483-B8DE-21AF-9DF9A463DE6F}"/>
                  </a:ext>
                </a:extLst>
              </p:cNvPr>
              <p:cNvGrpSpPr/>
              <p:nvPr/>
            </p:nvGrpSpPr>
            <p:grpSpPr>
              <a:xfrm>
                <a:off x="695324" y="1630817"/>
                <a:ext cx="3406775" cy="4227349"/>
                <a:chOff x="695324" y="1630817"/>
                <a:chExt cx="3406775" cy="4227349"/>
              </a:xfrm>
            </p:grpSpPr>
            <p:sp>
              <p:nvSpPr>
                <p:cNvPr id="25" name="矩形: 圆角 24">
                  <a:extLst>
                    <a:ext uri="{FF2B5EF4-FFF2-40B4-BE49-F238E27FC236}">
                      <a16:creationId xmlns:a16="http://schemas.microsoft.com/office/drawing/2014/main" id="{27193370-FE37-A2B2-19E8-120196749CD3}"/>
                    </a:ext>
                  </a:extLst>
                </p:cNvPr>
                <p:cNvSpPr/>
                <p:nvPr/>
              </p:nvSpPr>
              <p:spPr>
                <a:xfrm>
                  <a:off x="695324" y="1630817"/>
                  <a:ext cx="3406775" cy="4227349"/>
                </a:xfrm>
                <a:prstGeom prst="roundRect">
                  <a:avLst>
                    <a:gd name="adj" fmla="val 0"/>
                  </a:avLst>
                </a:prstGeom>
                <a:solidFill>
                  <a:sysClr val="window" lastClr="FFFFFF"/>
                </a:solidFill>
                <a:ln w="12700" cap="flat" cmpd="sng" algn="ctr">
                  <a:noFill/>
                  <a:prstDash val="solid"/>
                  <a:miter lim="800000"/>
                </a:ln>
                <a:effectLst>
                  <a:outerShdw blurRad="165100" dist="38100" dir="2700000" sx="102000" sy="102000" algn="tl" rotWithShape="0">
                    <a:srgbClr val="56202C">
                      <a:alpha val="4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1">
                  <a:extLst>
                    <a:ext uri="{FF2B5EF4-FFF2-40B4-BE49-F238E27FC236}">
                      <a16:creationId xmlns:a16="http://schemas.microsoft.com/office/drawing/2014/main" id="{0458009F-16BD-756C-3383-590F81ED4A46}"/>
                    </a:ext>
                  </a:extLst>
                </p:cNvPr>
                <p:cNvSpPr txBox="1"/>
                <p:nvPr/>
              </p:nvSpPr>
              <p:spPr>
                <a:xfrm>
                  <a:off x="845619" y="3798323"/>
                  <a:ext cx="3041737" cy="172637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gradFill>
                        <a:gsLst>
                          <a:gs pos="100000">
                            <a:srgbClr val="2C2C2C"/>
                          </a:gs>
                          <a:gs pos="0">
                            <a:srgbClr val="2C2C2C">
                              <a:alpha val="77000"/>
                            </a:srgbClr>
                          </a:gs>
                        </a:gsLst>
                        <a:lin ang="4200000" scaled="0"/>
                      </a:gradFill>
                      <a:effectLst/>
                      <a:uLnTx/>
                      <a:uFillTx/>
                      <a:latin typeface="Arial" panose="020B0604020202020204" pitchFamily="34" charset="0"/>
                      <a:ea typeface="微软雅黑" panose="020B0503020204020204" pitchFamily="34" charset="-122"/>
                      <a:sym typeface="Arial" panose="020B0604020202020204" pitchFamily="34" charset="0"/>
                    </a:rPr>
                    <a:t>本次研究主要围绕云南怒江流域多民族文化传承路径的开展情况而展开，为了让研究更具有价值，让研究结果可信度更高</a:t>
                  </a:r>
                </a:p>
              </p:txBody>
            </p:sp>
            <p:grpSp>
              <p:nvGrpSpPr>
                <p:cNvPr id="27" name="图形 62" descr="毕业帽">
                  <a:extLst>
                    <a:ext uri="{FF2B5EF4-FFF2-40B4-BE49-F238E27FC236}">
                      <a16:creationId xmlns:a16="http://schemas.microsoft.com/office/drawing/2014/main" id="{16223A75-FBAA-A184-F1F5-D05B2892E582}"/>
                    </a:ext>
                  </a:extLst>
                </p:cNvPr>
                <p:cNvGrpSpPr/>
                <p:nvPr/>
              </p:nvGrpSpPr>
              <p:grpSpPr>
                <a:xfrm rot="20700000">
                  <a:off x="867778" y="2402816"/>
                  <a:ext cx="918701" cy="519221"/>
                  <a:chOff x="3392252" y="7193582"/>
                  <a:chExt cx="1546348" cy="873947"/>
                </a:xfrm>
                <a:solidFill>
                  <a:srgbClr val="ED7D31">
                    <a:lumMod val="60000"/>
                    <a:lumOff val="40000"/>
                  </a:srgbClr>
                </a:solidFill>
              </p:grpSpPr>
              <p:sp>
                <p:nvSpPr>
                  <p:cNvPr id="30" name="任意多边形: 形状 29">
                    <a:extLst>
                      <a:ext uri="{FF2B5EF4-FFF2-40B4-BE49-F238E27FC236}">
                        <a16:creationId xmlns:a16="http://schemas.microsoft.com/office/drawing/2014/main" id="{77026A53-AF62-E9E4-FE81-EC8A6547F64F}"/>
                      </a:ext>
                    </a:extLst>
                  </p:cNvPr>
                  <p:cNvSpPr/>
                  <p:nvPr/>
                </p:nvSpPr>
                <p:spPr>
                  <a:xfrm>
                    <a:off x="3663297" y="7633162"/>
                    <a:ext cx="1007732" cy="434367"/>
                  </a:xfrm>
                  <a:custGeom>
                    <a:avLst/>
                    <a:gdLst>
                      <a:gd name="connsiteX0" fmla="*/ 23754 w 1007732"/>
                      <a:gd name="connsiteY0" fmla="*/ 23754 h 434367"/>
                      <a:gd name="connsiteX1" fmla="*/ 23754 w 1007732"/>
                      <a:gd name="connsiteY1" fmla="*/ 227038 h 434367"/>
                      <a:gd name="connsiteX2" fmla="*/ 510246 w 1007732"/>
                      <a:gd name="connsiteY2" fmla="*/ 418160 h 434367"/>
                      <a:gd name="connsiteX3" fmla="*/ 996738 w 1007732"/>
                      <a:gd name="connsiteY3" fmla="*/ 227038 h 434367"/>
                      <a:gd name="connsiteX4" fmla="*/ 996738 w 1007732"/>
                      <a:gd name="connsiteY4" fmla="*/ 23754 h 434367"/>
                      <a:gd name="connsiteX5" fmla="*/ 510246 w 1007732"/>
                      <a:gd name="connsiteY5" fmla="*/ 195764 h 434367"/>
                      <a:gd name="connsiteX6" fmla="*/ 23754 w 1007732"/>
                      <a:gd name="connsiteY6" fmla="*/ 23754 h 43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7732" h="434367">
                        <a:moveTo>
                          <a:pt x="23754" y="23754"/>
                        </a:moveTo>
                        <a:lnTo>
                          <a:pt x="23754" y="227038"/>
                        </a:lnTo>
                        <a:cubicBezTo>
                          <a:pt x="23754" y="322599"/>
                          <a:pt x="240938" y="418160"/>
                          <a:pt x="510246" y="418160"/>
                        </a:cubicBezTo>
                        <a:cubicBezTo>
                          <a:pt x="779554" y="418160"/>
                          <a:pt x="996738" y="322599"/>
                          <a:pt x="996738" y="227038"/>
                        </a:cubicBezTo>
                        <a:lnTo>
                          <a:pt x="996738" y="23754"/>
                        </a:lnTo>
                        <a:lnTo>
                          <a:pt x="510246" y="195764"/>
                        </a:lnTo>
                        <a:lnTo>
                          <a:pt x="23754" y="23754"/>
                        </a:lnTo>
                        <a:close/>
                      </a:path>
                    </a:pathLst>
                  </a:custGeom>
                  <a:gradFill flip="none" rotWithShape="1">
                    <a:gsLst>
                      <a:gs pos="0">
                        <a:srgbClr val="014B94"/>
                      </a:gs>
                      <a:gs pos="98000">
                        <a:srgbClr val="014B94"/>
                      </a:gs>
                    </a:gsLst>
                    <a:lin ang="270000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形状 30">
                    <a:extLst>
                      <a:ext uri="{FF2B5EF4-FFF2-40B4-BE49-F238E27FC236}">
                        <a16:creationId xmlns:a16="http://schemas.microsoft.com/office/drawing/2014/main" id="{B8044B57-F4CF-8F10-FDA4-2A6046F4B9DF}"/>
                      </a:ext>
                    </a:extLst>
                  </p:cNvPr>
                  <p:cNvSpPr/>
                  <p:nvPr/>
                </p:nvSpPr>
                <p:spPr>
                  <a:xfrm>
                    <a:off x="3392252" y="7193582"/>
                    <a:ext cx="1546348" cy="694988"/>
                  </a:xfrm>
                  <a:custGeom>
                    <a:avLst/>
                    <a:gdLst>
                      <a:gd name="connsiteX0" fmla="*/ 781291 w 1546348"/>
                      <a:gd name="connsiteY0" fmla="*/ 560633 h 694987"/>
                      <a:gd name="connsiteX1" fmla="*/ 1538828 w 1546348"/>
                      <a:gd name="connsiteY1" fmla="*/ 294800 h 694987"/>
                      <a:gd name="connsiteX2" fmla="*/ 781291 w 1546348"/>
                      <a:gd name="connsiteY2" fmla="*/ 23754 h 694987"/>
                      <a:gd name="connsiteX3" fmla="*/ 23754 w 1546348"/>
                      <a:gd name="connsiteY3" fmla="*/ 294800 h 694987"/>
                      <a:gd name="connsiteX4" fmla="*/ 121053 w 1546348"/>
                      <a:gd name="connsiteY4" fmla="*/ 329549 h 694987"/>
                      <a:gd name="connsiteX5" fmla="*/ 121053 w 1546348"/>
                      <a:gd name="connsiteY5" fmla="*/ 649244 h 694987"/>
                      <a:gd name="connsiteX6" fmla="*/ 155802 w 1546348"/>
                      <a:gd name="connsiteY6" fmla="*/ 683993 h 694987"/>
                      <a:gd name="connsiteX7" fmla="*/ 190552 w 1546348"/>
                      <a:gd name="connsiteY7" fmla="*/ 649244 h 694987"/>
                      <a:gd name="connsiteX8" fmla="*/ 190552 w 1546348"/>
                      <a:gd name="connsiteY8" fmla="*/ 353874 h 694987"/>
                      <a:gd name="connsiteX9" fmla="*/ 781291 w 1546348"/>
                      <a:gd name="connsiteY9" fmla="*/ 560633 h 69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6348" h="694987">
                        <a:moveTo>
                          <a:pt x="781291" y="560633"/>
                        </a:moveTo>
                        <a:lnTo>
                          <a:pt x="1538828" y="294800"/>
                        </a:lnTo>
                        <a:lnTo>
                          <a:pt x="781291" y="23754"/>
                        </a:lnTo>
                        <a:lnTo>
                          <a:pt x="23754" y="294800"/>
                        </a:lnTo>
                        <a:lnTo>
                          <a:pt x="121053" y="329549"/>
                        </a:lnTo>
                        <a:lnTo>
                          <a:pt x="121053" y="649244"/>
                        </a:lnTo>
                        <a:cubicBezTo>
                          <a:pt x="121053" y="668356"/>
                          <a:pt x="136690" y="683993"/>
                          <a:pt x="155802" y="683993"/>
                        </a:cubicBezTo>
                        <a:cubicBezTo>
                          <a:pt x="174914" y="683993"/>
                          <a:pt x="190552" y="668356"/>
                          <a:pt x="190552" y="649244"/>
                        </a:cubicBezTo>
                        <a:lnTo>
                          <a:pt x="190552" y="353874"/>
                        </a:lnTo>
                        <a:lnTo>
                          <a:pt x="781291" y="560633"/>
                        </a:lnTo>
                        <a:close/>
                      </a:path>
                    </a:pathLst>
                  </a:custGeom>
                  <a:gradFill flip="none" rotWithShape="1">
                    <a:gsLst>
                      <a:gs pos="0">
                        <a:srgbClr val="014B94"/>
                      </a:gs>
                      <a:gs pos="98000">
                        <a:srgbClr val="014B94"/>
                      </a:gs>
                    </a:gsLst>
                    <a:lin ang="270000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平行四边形 27">
                  <a:extLst>
                    <a:ext uri="{FF2B5EF4-FFF2-40B4-BE49-F238E27FC236}">
                      <a16:creationId xmlns:a16="http://schemas.microsoft.com/office/drawing/2014/main" id="{6DFBDBF8-B532-B7E5-2A78-A93809496406}"/>
                    </a:ext>
                  </a:extLst>
                </p:cNvPr>
                <p:cNvSpPr/>
                <p:nvPr/>
              </p:nvSpPr>
              <p:spPr>
                <a:xfrm>
                  <a:off x="935356" y="3434588"/>
                  <a:ext cx="2952000" cy="203200"/>
                </a:xfrm>
                <a:prstGeom prst="parallelogram">
                  <a:avLst/>
                </a:prstGeom>
                <a:gradFill flip="none" rotWithShape="1">
                  <a:gsLst>
                    <a:gs pos="100000">
                      <a:schemeClr val="accent1">
                        <a:lumMod val="40000"/>
                        <a:lumOff val="60000"/>
                        <a:alpha val="0"/>
                      </a:schemeClr>
                    </a:gs>
                    <a:gs pos="32200">
                      <a:srgbClr val="014B94">
                        <a:alpha val="58000"/>
                      </a:srgbClr>
                    </a:gs>
                    <a:gs pos="0">
                      <a:srgbClr val="014B94">
                        <a:alpha val="58000"/>
                      </a:srgbClr>
                    </a:gs>
                  </a:gsLst>
                  <a:lin ang="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4">
                  <a:extLst>
                    <a:ext uri="{FF2B5EF4-FFF2-40B4-BE49-F238E27FC236}">
                      <a16:creationId xmlns:a16="http://schemas.microsoft.com/office/drawing/2014/main" id="{2472ED16-180A-9474-E959-8F58009EEEFE}"/>
                    </a:ext>
                  </a:extLst>
                </p:cNvPr>
                <p:cNvSpPr txBox="1"/>
                <p:nvPr/>
              </p:nvSpPr>
              <p:spPr>
                <a:xfrm>
                  <a:off x="1016046" y="3207967"/>
                  <a:ext cx="2765329" cy="369332"/>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rPr>
                    <a:t>案例分析法</a:t>
                  </a:r>
                </a:p>
              </p:txBody>
            </p:sp>
          </p:grpSp>
          <p:sp>
            <p:nvSpPr>
              <p:cNvPr id="24" name="矩形 23">
                <a:extLst>
                  <a:ext uri="{FF2B5EF4-FFF2-40B4-BE49-F238E27FC236}">
                    <a16:creationId xmlns:a16="http://schemas.microsoft.com/office/drawing/2014/main" id="{149009A1-D9DF-3549-E44D-0C9F3A6A608C}"/>
                  </a:ext>
                </a:extLst>
              </p:cNvPr>
              <p:cNvSpPr/>
              <p:nvPr/>
            </p:nvSpPr>
            <p:spPr>
              <a:xfrm>
                <a:off x="3088342" y="1815725"/>
                <a:ext cx="813043" cy="76944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rgbClr val="56202C">
                        <a:alpha val="47000"/>
                      </a:srgbClr>
                    </a:solidFill>
                    <a:effectLst/>
                    <a:uLnTx/>
                    <a:uFillTx/>
                    <a:latin typeface="Arial" panose="020B0604020202020204" pitchFamily="34" charset="0"/>
                    <a:ea typeface="微软雅黑" panose="020B0503020204020204" pitchFamily="34" charset="-122"/>
                    <a:sym typeface="Arial" panose="020B0604020202020204" pitchFamily="34" charset="0"/>
                  </a:rPr>
                  <a:t>02</a:t>
                </a:r>
                <a:endParaRPr kumimoji="0" lang="zh-CN" altLang="en-US" sz="4400" b="0" i="0" u="none" strike="noStrike" kern="0" cap="none" spc="0" normalizeH="0" baseline="0" noProof="0" dirty="0">
                  <a:ln>
                    <a:noFill/>
                  </a:ln>
                  <a:solidFill>
                    <a:srgbClr val="56202C">
                      <a:alpha val="47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a:extLst>
                <a:ext uri="{FF2B5EF4-FFF2-40B4-BE49-F238E27FC236}">
                  <a16:creationId xmlns:a16="http://schemas.microsoft.com/office/drawing/2014/main" id="{D8AB9F27-4402-B016-3A75-3E396CAA8E73}"/>
                </a:ext>
              </a:extLst>
            </p:cNvPr>
            <p:cNvGrpSpPr/>
            <p:nvPr/>
          </p:nvGrpSpPr>
          <p:grpSpPr>
            <a:xfrm>
              <a:off x="7945438" y="1630817"/>
              <a:ext cx="3406775" cy="4227349"/>
              <a:chOff x="695324" y="1630817"/>
              <a:chExt cx="3406775" cy="4227349"/>
            </a:xfrm>
          </p:grpSpPr>
          <p:grpSp>
            <p:nvGrpSpPr>
              <p:cNvPr id="9" name="组合 8">
                <a:extLst>
                  <a:ext uri="{FF2B5EF4-FFF2-40B4-BE49-F238E27FC236}">
                    <a16:creationId xmlns:a16="http://schemas.microsoft.com/office/drawing/2014/main" id="{CFEA3FE6-1C8B-A3BE-79D6-ADD31C63A9BF}"/>
                  </a:ext>
                </a:extLst>
              </p:cNvPr>
              <p:cNvGrpSpPr/>
              <p:nvPr/>
            </p:nvGrpSpPr>
            <p:grpSpPr>
              <a:xfrm>
                <a:off x="695324" y="1630817"/>
                <a:ext cx="3406775" cy="4227349"/>
                <a:chOff x="695324" y="1630817"/>
                <a:chExt cx="3406775" cy="4227349"/>
              </a:xfrm>
            </p:grpSpPr>
            <p:sp>
              <p:nvSpPr>
                <p:cNvPr id="13" name="矩形: 圆角 12">
                  <a:extLst>
                    <a:ext uri="{FF2B5EF4-FFF2-40B4-BE49-F238E27FC236}">
                      <a16:creationId xmlns:a16="http://schemas.microsoft.com/office/drawing/2014/main" id="{DFCD4484-2A3D-1789-9B73-202AEEE9DBD7}"/>
                    </a:ext>
                  </a:extLst>
                </p:cNvPr>
                <p:cNvSpPr/>
                <p:nvPr/>
              </p:nvSpPr>
              <p:spPr>
                <a:xfrm>
                  <a:off x="695324" y="1630817"/>
                  <a:ext cx="3406775" cy="4227349"/>
                </a:xfrm>
                <a:prstGeom prst="roundRect">
                  <a:avLst>
                    <a:gd name="adj" fmla="val 0"/>
                  </a:avLst>
                </a:prstGeom>
                <a:solidFill>
                  <a:sysClr val="window" lastClr="FFFFFF"/>
                </a:solidFill>
                <a:ln w="12700" cap="flat" cmpd="sng" algn="ctr">
                  <a:noFill/>
                  <a:prstDash val="solid"/>
                  <a:miter lim="800000"/>
                </a:ln>
                <a:effectLst>
                  <a:outerShdw blurRad="165100" dist="38100" dir="2700000" sx="102000" sy="102000" algn="tl" rotWithShape="0">
                    <a:srgbClr val="56202C">
                      <a:alpha val="4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2">
                  <a:extLst>
                    <a:ext uri="{FF2B5EF4-FFF2-40B4-BE49-F238E27FC236}">
                      <a16:creationId xmlns:a16="http://schemas.microsoft.com/office/drawing/2014/main" id="{24297C3C-4B76-9435-A958-9A462F636925}"/>
                    </a:ext>
                  </a:extLst>
                </p:cNvPr>
                <p:cNvSpPr txBox="1"/>
                <p:nvPr/>
              </p:nvSpPr>
              <p:spPr>
                <a:xfrm>
                  <a:off x="845619" y="3798323"/>
                  <a:ext cx="3041737" cy="172637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gradFill>
                        <a:gsLst>
                          <a:gs pos="100000">
                            <a:srgbClr val="2C2C2C"/>
                          </a:gs>
                          <a:gs pos="0">
                            <a:srgbClr val="2C2C2C">
                              <a:alpha val="77000"/>
                            </a:srgbClr>
                          </a:gs>
                        </a:gsLst>
                        <a:lin ang="4200000" scaled="0"/>
                      </a:gradFill>
                      <a:effectLst/>
                      <a:uLnTx/>
                      <a:uFillTx/>
                      <a:latin typeface="Arial" panose="020B0604020202020204" pitchFamily="34" charset="0"/>
                      <a:ea typeface="微软雅黑" panose="020B0503020204020204" pitchFamily="34" charset="-122"/>
                      <a:sym typeface="Arial" panose="020B0604020202020204" pitchFamily="34" charset="0"/>
                    </a:rPr>
                    <a:t>问卷调查法也称问卷法，是调查者运用统一设计的问卷向被选取的调查对象了解情况或征询意见的调查方法。本文通过问卷调查</a:t>
                  </a:r>
                </a:p>
              </p:txBody>
            </p:sp>
            <p:grpSp>
              <p:nvGrpSpPr>
                <p:cNvPr id="15" name="图形 62" descr="毕业帽">
                  <a:extLst>
                    <a:ext uri="{FF2B5EF4-FFF2-40B4-BE49-F238E27FC236}">
                      <a16:creationId xmlns:a16="http://schemas.microsoft.com/office/drawing/2014/main" id="{6B3337BF-0612-C22B-D91B-D1577EE1A880}"/>
                    </a:ext>
                  </a:extLst>
                </p:cNvPr>
                <p:cNvGrpSpPr/>
                <p:nvPr/>
              </p:nvGrpSpPr>
              <p:grpSpPr>
                <a:xfrm rot="20700000">
                  <a:off x="867778" y="2402816"/>
                  <a:ext cx="918701" cy="519221"/>
                  <a:chOff x="3392252" y="7193582"/>
                  <a:chExt cx="1546348" cy="873947"/>
                </a:xfrm>
                <a:solidFill>
                  <a:srgbClr val="ED7D31">
                    <a:lumMod val="60000"/>
                    <a:lumOff val="40000"/>
                  </a:srgbClr>
                </a:solidFill>
              </p:grpSpPr>
              <p:sp>
                <p:nvSpPr>
                  <p:cNvPr id="20" name="任意多边形: 形状 19">
                    <a:extLst>
                      <a:ext uri="{FF2B5EF4-FFF2-40B4-BE49-F238E27FC236}">
                        <a16:creationId xmlns:a16="http://schemas.microsoft.com/office/drawing/2014/main" id="{5817CCC6-7E12-40E4-676E-5FAC4DAEEB07}"/>
                      </a:ext>
                    </a:extLst>
                  </p:cNvPr>
                  <p:cNvSpPr/>
                  <p:nvPr/>
                </p:nvSpPr>
                <p:spPr>
                  <a:xfrm>
                    <a:off x="3663297" y="7633162"/>
                    <a:ext cx="1007732" cy="434367"/>
                  </a:xfrm>
                  <a:custGeom>
                    <a:avLst/>
                    <a:gdLst>
                      <a:gd name="connsiteX0" fmla="*/ 23754 w 1007732"/>
                      <a:gd name="connsiteY0" fmla="*/ 23754 h 434367"/>
                      <a:gd name="connsiteX1" fmla="*/ 23754 w 1007732"/>
                      <a:gd name="connsiteY1" fmla="*/ 227038 h 434367"/>
                      <a:gd name="connsiteX2" fmla="*/ 510246 w 1007732"/>
                      <a:gd name="connsiteY2" fmla="*/ 418160 h 434367"/>
                      <a:gd name="connsiteX3" fmla="*/ 996738 w 1007732"/>
                      <a:gd name="connsiteY3" fmla="*/ 227038 h 434367"/>
                      <a:gd name="connsiteX4" fmla="*/ 996738 w 1007732"/>
                      <a:gd name="connsiteY4" fmla="*/ 23754 h 434367"/>
                      <a:gd name="connsiteX5" fmla="*/ 510246 w 1007732"/>
                      <a:gd name="connsiteY5" fmla="*/ 195764 h 434367"/>
                      <a:gd name="connsiteX6" fmla="*/ 23754 w 1007732"/>
                      <a:gd name="connsiteY6" fmla="*/ 23754 h 43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7732" h="434367">
                        <a:moveTo>
                          <a:pt x="23754" y="23754"/>
                        </a:moveTo>
                        <a:lnTo>
                          <a:pt x="23754" y="227038"/>
                        </a:lnTo>
                        <a:cubicBezTo>
                          <a:pt x="23754" y="322599"/>
                          <a:pt x="240938" y="418160"/>
                          <a:pt x="510246" y="418160"/>
                        </a:cubicBezTo>
                        <a:cubicBezTo>
                          <a:pt x="779554" y="418160"/>
                          <a:pt x="996738" y="322599"/>
                          <a:pt x="996738" y="227038"/>
                        </a:cubicBezTo>
                        <a:lnTo>
                          <a:pt x="996738" y="23754"/>
                        </a:lnTo>
                        <a:lnTo>
                          <a:pt x="510246" y="195764"/>
                        </a:lnTo>
                        <a:lnTo>
                          <a:pt x="23754" y="23754"/>
                        </a:lnTo>
                        <a:close/>
                      </a:path>
                    </a:pathLst>
                  </a:custGeom>
                  <a:gradFill flip="none" rotWithShape="1">
                    <a:gsLst>
                      <a:gs pos="0">
                        <a:srgbClr val="014B94"/>
                      </a:gs>
                      <a:gs pos="98000">
                        <a:srgbClr val="014B94"/>
                      </a:gs>
                    </a:gsLst>
                    <a:lin ang="270000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形状 21">
                    <a:extLst>
                      <a:ext uri="{FF2B5EF4-FFF2-40B4-BE49-F238E27FC236}">
                        <a16:creationId xmlns:a16="http://schemas.microsoft.com/office/drawing/2014/main" id="{D8A9C894-ABCE-C262-CF9D-DC33ED5AB515}"/>
                      </a:ext>
                    </a:extLst>
                  </p:cNvPr>
                  <p:cNvSpPr/>
                  <p:nvPr/>
                </p:nvSpPr>
                <p:spPr>
                  <a:xfrm>
                    <a:off x="3392252" y="7193582"/>
                    <a:ext cx="1546348" cy="694988"/>
                  </a:xfrm>
                  <a:custGeom>
                    <a:avLst/>
                    <a:gdLst>
                      <a:gd name="connsiteX0" fmla="*/ 781291 w 1546348"/>
                      <a:gd name="connsiteY0" fmla="*/ 560633 h 694987"/>
                      <a:gd name="connsiteX1" fmla="*/ 1538828 w 1546348"/>
                      <a:gd name="connsiteY1" fmla="*/ 294800 h 694987"/>
                      <a:gd name="connsiteX2" fmla="*/ 781291 w 1546348"/>
                      <a:gd name="connsiteY2" fmla="*/ 23754 h 694987"/>
                      <a:gd name="connsiteX3" fmla="*/ 23754 w 1546348"/>
                      <a:gd name="connsiteY3" fmla="*/ 294800 h 694987"/>
                      <a:gd name="connsiteX4" fmla="*/ 121053 w 1546348"/>
                      <a:gd name="connsiteY4" fmla="*/ 329549 h 694987"/>
                      <a:gd name="connsiteX5" fmla="*/ 121053 w 1546348"/>
                      <a:gd name="connsiteY5" fmla="*/ 649244 h 694987"/>
                      <a:gd name="connsiteX6" fmla="*/ 155802 w 1546348"/>
                      <a:gd name="connsiteY6" fmla="*/ 683993 h 694987"/>
                      <a:gd name="connsiteX7" fmla="*/ 190552 w 1546348"/>
                      <a:gd name="connsiteY7" fmla="*/ 649244 h 694987"/>
                      <a:gd name="connsiteX8" fmla="*/ 190552 w 1546348"/>
                      <a:gd name="connsiteY8" fmla="*/ 353874 h 694987"/>
                      <a:gd name="connsiteX9" fmla="*/ 781291 w 1546348"/>
                      <a:gd name="connsiteY9" fmla="*/ 560633 h 69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6348" h="694987">
                        <a:moveTo>
                          <a:pt x="781291" y="560633"/>
                        </a:moveTo>
                        <a:lnTo>
                          <a:pt x="1538828" y="294800"/>
                        </a:lnTo>
                        <a:lnTo>
                          <a:pt x="781291" y="23754"/>
                        </a:lnTo>
                        <a:lnTo>
                          <a:pt x="23754" y="294800"/>
                        </a:lnTo>
                        <a:lnTo>
                          <a:pt x="121053" y="329549"/>
                        </a:lnTo>
                        <a:lnTo>
                          <a:pt x="121053" y="649244"/>
                        </a:lnTo>
                        <a:cubicBezTo>
                          <a:pt x="121053" y="668356"/>
                          <a:pt x="136690" y="683993"/>
                          <a:pt x="155802" y="683993"/>
                        </a:cubicBezTo>
                        <a:cubicBezTo>
                          <a:pt x="174914" y="683993"/>
                          <a:pt x="190552" y="668356"/>
                          <a:pt x="190552" y="649244"/>
                        </a:cubicBezTo>
                        <a:lnTo>
                          <a:pt x="190552" y="353874"/>
                        </a:lnTo>
                        <a:lnTo>
                          <a:pt x="781291" y="560633"/>
                        </a:lnTo>
                        <a:close/>
                      </a:path>
                    </a:pathLst>
                  </a:custGeom>
                  <a:gradFill flip="none" rotWithShape="1">
                    <a:gsLst>
                      <a:gs pos="0">
                        <a:srgbClr val="014B94"/>
                      </a:gs>
                      <a:gs pos="98000">
                        <a:srgbClr val="014B94"/>
                      </a:gs>
                    </a:gsLst>
                    <a:lin ang="270000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平行四边形 15">
                  <a:extLst>
                    <a:ext uri="{FF2B5EF4-FFF2-40B4-BE49-F238E27FC236}">
                      <a16:creationId xmlns:a16="http://schemas.microsoft.com/office/drawing/2014/main" id="{5A9666FD-5B9D-C938-8F5D-1628B18B4293}"/>
                    </a:ext>
                  </a:extLst>
                </p:cNvPr>
                <p:cNvSpPr/>
                <p:nvPr/>
              </p:nvSpPr>
              <p:spPr>
                <a:xfrm>
                  <a:off x="935356" y="3434588"/>
                  <a:ext cx="2952000" cy="203200"/>
                </a:xfrm>
                <a:prstGeom prst="parallelogram">
                  <a:avLst/>
                </a:prstGeom>
                <a:gradFill flip="none" rotWithShape="1">
                  <a:gsLst>
                    <a:gs pos="100000">
                      <a:schemeClr val="accent1">
                        <a:lumMod val="40000"/>
                        <a:lumOff val="60000"/>
                        <a:alpha val="0"/>
                      </a:schemeClr>
                    </a:gs>
                    <a:gs pos="32200">
                      <a:srgbClr val="014B94">
                        <a:alpha val="58000"/>
                      </a:srgbClr>
                    </a:gs>
                    <a:gs pos="0">
                      <a:srgbClr val="014B94">
                        <a:alpha val="58000"/>
                      </a:srgbClr>
                    </a:gs>
                  </a:gsLst>
                  <a:lin ang="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5">
                  <a:extLst>
                    <a:ext uri="{FF2B5EF4-FFF2-40B4-BE49-F238E27FC236}">
                      <a16:creationId xmlns:a16="http://schemas.microsoft.com/office/drawing/2014/main" id="{7C04E750-8617-332F-A879-AF55A101A88F}"/>
                    </a:ext>
                  </a:extLst>
                </p:cNvPr>
                <p:cNvSpPr txBox="1"/>
                <p:nvPr/>
              </p:nvSpPr>
              <p:spPr>
                <a:xfrm>
                  <a:off x="1016046" y="3207967"/>
                  <a:ext cx="2765329" cy="369332"/>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rPr>
                    <a:t>问卷调查法</a:t>
                  </a:r>
                </a:p>
              </p:txBody>
            </p:sp>
          </p:grpSp>
          <p:sp>
            <p:nvSpPr>
              <p:cNvPr id="10" name="矩形 9">
                <a:extLst>
                  <a:ext uri="{FF2B5EF4-FFF2-40B4-BE49-F238E27FC236}">
                    <a16:creationId xmlns:a16="http://schemas.microsoft.com/office/drawing/2014/main" id="{8700B360-5CF4-7697-FEC1-9C5517110CF7}"/>
                  </a:ext>
                </a:extLst>
              </p:cNvPr>
              <p:cNvSpPr/>
              <p:nvPr/>
            </p:nvSpPr>
            <p:spPr>
              <a:xfrm>
                <a:off x="3088342" y="1815725"/>
                <a:ext cx="813043" cy="76944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rgbClr val="56202C">
                        <a:alpha val="47000"/>
                      </a:srgbClr>
                    </a:solidFill>
                    <a:effectLst/>
                    <a:uLnTx/>
                    <a:uFillTx/>
                    <a:latin typeface="Arial" panose="020B0604020202020204" pitchFamily="34" charset="0"/>
                    <a:ea typeface="微软雅黑" panose="020B0503020204020204" pitchFamily="34" charset="-122"/>
                    <a:sym typeface="Arial" panose="020B0604020202020204" pitchFamily="34" charset="0"/>
                  </a:rPr>
                  <a:t>03</a:t>
                </a:r>
                <a:endParaRPr kumimoji="0" lang="zh-CN" altLang="en-US" sz="4400" b="0" i="0" u="none" strike="noStrike" kern="0" cap="none" spc="0" normalizeH="0" baseline="0" noProof="0" dirty="0">
                  <a:ln>
                    <a:noFill/>
                  </a:ln>
                  <a:solidFill>
                    <a:srgbClr val="56202C">
                      <a:alpha val="47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034" name="任意多边形: 形状 1033">
            <a:extLst>
              <a:ext uri="{FF2B5EF4-FFF2-40B4-BE49-F238E27FC236}">
                <a16:creationId xmlns:a16="http://schemas.microsoft.com/office/drawing/2014/main" id="{B4E24336-F303-0977-027B-A40D333129E9}"/>
              </a:ext>
            </a:extLst>
          </p:cNvPr>
          <p:cNvSpPr/>
          <p:nvPr/>
        </p:nvSpPr>
        <p:spPr>
          <a:xfrm>
            <a:off x="5704" y="6113159"/>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041" name="组合 1040">
            <a:extLst>
              <a:ext uri="{FF2B5EF4-FFF2-40B4-BE49-F238E27FC236}">
                <a16:creationId xmlns:a16="http://schemas.microsoft.com/office/drawing/2014/main" id="{5EE78B6F-F7B1-8C22-0E06-C47EFE52FC0D}"/>
              </a:ext>
            </a:extLst>
          </p:cNvPr>
          <p:cNvGrpSpPr/>
          <p:nvPr/>
        </p:nvGrpSpPr>
        <p:grpSpPr>
          <a:xfrm>
            <a:off x="364771" y="560610"/>
            <a:ext cx="453953" cy="290232"/>
            <a:chOff x="732520" y="545288"/>
            <a:chExt cx="453953" cy="290232"/>
          </a:xfrm>
        </p:grpSpPr>
        <p:sp>
          <p:nvSpPr>
            <p:cNvPr id="1043" name="Picture 154-mask">
              <a:extLst>
                <a:ext uri="{FF2B5EF4-FFF2-40B4-BE49-F238E27FC236}">
                  <a16:creationId xmlns:a16="http://schemas.microsoft.com/office/drawing/2014/main" id="{82292B05-058E-E9B3-CDB7-F47D855E4695}"/>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1044" name="Picture 154-mask">
              <a:extLst>
                <a:ext uri="{FF2B5EF4-FFF2-40B4-BE49-F238E27FC236}">
                  <a16:creationId xmlns:a16="http://schemas.microsoft.com/office/drawing/2014/main" id="{E82641B9-96F4-C0B5-A49B-6AE93203C96D}"/>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4189539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C2510B8E-829A-CE5E-B979-86EA8FE91882}"/>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sp>
        <p:nvSpPr>
          <p:cNvPr id="7" name="任意多边形: 形状 6">
            <a:extLst>
              <a:ext uri="{FF2B5EF4-FFF2-40B4-BE49-F238E27FC236}">
                <a16:creationId xmlns:a16="http://schemas.microsoft.com/office/drawing/2014/main" id="{35FA1C0C-1C4F-4B8A-F2CC-7EBC216DAB91}"/>
              </a:ext>
            </a:extLst>
          </p:cNvPr>
          <p:cNvSpPr/>
          <p:nvPr/>
        </p:nvSpPr>
        <p:spPr>
          <a:xfrm>
            <a:off x="12803" y="6166613"/>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圆角 3">
            <a:extLst>
              <a:ext uri="{FF2B5EF4-FFF2-40B4-BE49-F238E27FC236}">
                <a16:creationId xmlns:a16="http://schemas.microsoft.com/office/drawing/2014/main" id="{0C5FABC4-E783-7F97-3F8B-D6C3E7F49BA7}"/>
              </a:ext>
            </a:extLst>
          </p:cNvPr>
          <p:cNvSpPr>
            <a:spLocks/>
          </p:cNvSpPr>
          <p:nvPr/>
        </p:nvSpPr>
        <p:spPr>
          <a:xfrm>
            <a:off x="692789" y="1527502"/>
            <a:ext cx="10845800" cy="4460548"/>
          </a:xfrm>
          <a:prstGeom prst="roundRect">
            <a:avLst>
              <a:gd name="adj" fmla="val 4151"/>
            </a:avLst>
          </a:prstGeom>
          <a:gradFill>
            <a:gsLst>
              <a:gs pos="20000">
                <a:schemeClr val="accent1">
                  <a:alpha val="58000"/>
                </a:schemeClr>
              </a:gs>
              <a:gs pos="100000">
                <a:schemeClr val="tx2">
                  <a:lumMod val="60000"/>
                  <a:lumOff val="40000"/>
                  <a:alpha val="18000"/>
                </a:schemeClr>
              </a:gs>
              <a:gs pos="60000">
                <a:schemeClr val="accent5"/>
              </a:gs>
            </a:gsLst>
            <a:path path="circle">
              <a:fillToRect r="100000" b="100000"/>
            </a:path>
          </a:gradFill>
          <a:ln>
            <a:solidFill>
              <a:schemeClr val="bg1"/>
            </a:solidFill>
          </a:ln>
          <a:effectLst>
            <a:outerShdw blurRad="254000" dist="50800" dir="5400000" algn="t" rotWithShape="0">
              <a:schemeClr val="accent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a:extLst>
              <a:ext uri="{FF2B5EF4-FFF2-40B4-BE49-F238E27FC236}">
                <a16:creationId xmlns:a16="http://schemas.microsoft.com/office/drawing/2014/main" id="{BAE9FEB9-F814-3B28-2D0D-6634D5564F90}"/>
              </a:ext>
            </a:extLst>
          </p:cNvPr>
          <p:cNvSpPr>
            <a:spLocks/>
          </p:cNvSpPr>
          <p:nvPr/>
        </p:nvSpPr>
        <p:spPr>
          <a:xfrm flipV="1">
            <a:off x="1154889" y="1817061"/>
            <a:ext cx="4960800" cy="3723166"/>
          </a:xfrm>
          <a:prstGeom prst="rect">
            <a:avLst/>
          </a:prstGeom>
          <a:gradFill>
            <a:gsLst>
              <a:gs pos="72000">
                <a:schemeClr val="accent4">
                  <a:lumMod val="50000"/>
                </a:schemeClr>
              </a:gs>
              <a:gs pos="12000">
                <a:schemeClr val="accent4"/>
              </a:gs>
            </a:gsLst>
            <a:lin ang="16200000" scaled="0"/>
          </a:gradFill>
          <a:ln>
            <a:solidFill>
              <a:schemeClr val="bg1"/>
            </a:solidFill>
          </a:ln>
          <a:effectLst>
            <a:outerShdw blurRad="254000" dist="50800" dir="5400000" algn="t" rotWithShape="0">
              <a:schemeClr val="accent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4" name="图片 13">
            <a:extLst>
              <a:ext uri="{FF2B5EF4-FFF2-40B4-BE49-F238E27FC236}">
                <a16:creationId xmlns:a16="http://schemas.microsoft.com/office/drawing/2014/main" id="{F10F34C0-2180-A2FF-7E3D-AC67D9F68B8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84270" y="1964129"/>
            <a:ext cx="4635900" cy="3300858"/>
          </a:xfrm>
          <a:prstGeom prst="rect">
            <a:avLst/>
          </a:prstGeom>
        </p:spPr>
      </p:pic>
      <p:sp>
        <p:nvSpPr>
          <p:cNvPr id="10" name="文本框 9">
            <a:extLst>
              <a:ext uri="{FF2B5EF4-FFF2-40B4-BE49-F238E27FC236}">
                <a16:creationId xmlns:a16="http://schemas.microsoft.com/office/drawing/2014/main" id="{76742535-87C1-5F10-45B6-45B50FA464E7}"/>
              </a:ext>
            </a:extLst>
          </p:cNvPr>
          <p:cNvSpPr txBox="1"/>
          <p:nvPr/>
        </p:nvSpPr>
        <p:spPr>
          <a:xfrm>
            <a:off x="6393281" y="2973113"/>
            <a:ext cx="4545315" cy="2016834"/>
          </a:xfrm>
          <a:prstGeom prst="rect">
            <a:avLst/>
          </a:prstGeom>
          <a:noFill/>
        </p:spPr>
        <p:txBody>
          <a:bodyPr wrap="square" rtlCol="0">
            <a:spAutoFit/>
          </a:bodyPr>
          <a:lstStyle/>
          <a:p>
            <a:pPr algn="just">
              <a:lnSpc>
                <a:spcPct val="130000"/>
              </a:lnSpc>
              <a:spcAft>
                <a:spcPts val="1200"/>
              </a:spcAft>
            </a:pPr>
            <a:r>
              <a:rPr kumimoji="0" lang="zh-CN" altLang="en-US" sz="1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要通过学校的图书馆和互联网查阅了关于“文化自信背景”、“云南怒江流域多民族文化”、“文化传承”、“社会学”等相关文献资料</a:t>
            </a:r>
          </a:p>
          <a:p>
            <a:pPr algn="just">
              <a:lnSpc>
                <a:spcPct val="130000"/>
              </a:lnSpc>
              <a:spcAft>
                <a:spcPts val="1200"/>
              </a:spcAft>
            </a:pPr>
            <a:endParaRPr lang="zh-CN" altLang="en-US" dirty="0">
              <a:solidFill>
                <a:schemeClr val="bg1"/>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圆角 12">
            <a:extLst>
              <a:ext uri="{FF2B5EF4-FFF2-40B4-BE49-F238E27FC236}">
                <a16:creationId xmlns:a16="http://schemas.microsoft.com/office/drawing/2014/main" id="{C4B4EABC-42CB-6D8A-08DE-2A0C785DE04E}"/>
              </a:ext>
            </a:extLst>
          </p:cNvPr>
          <p:cNvSpPr/>
          <p:nvPr/>
        </p:nvSpPr>
        <p:spPr>
          <a:xfrm>
            <a:off x="5513919" y="1964129"/>
            <a:ext cx="3085931" cy="662719"/>
          </a:xfrm>
          <a:prstGeom prst="roundRect">
            <a:avLst>
              <a:gd name="adj" fmla="val 27937"/>
            </a:avLst>
          </a:prstGeom>
          <a:gradFill flip="none" rotWithShape="1">
            <a:gsLst>
              <a:gs pos="10000">
                <a:schemeClr val="accent1"/>
              </a:gs>
              <a:gs pos="100000">
                <a:schemeClr val="bg1">
                  <a:alpha val="42000"/>
                </a:schemeClr>
              </a:gs>
              <a:gs pos="83000">
                <a:srgbClr val="AECEEA">
                  <a:alpha val="91000"/>
                </a:srgbClr>
              </a:gs>
              <a:gs pos="59000">
                <a:schemeClr val="accent5">
                  <a:alpha val="56000"/>
                </a:schemeClr>
              </a:gs>
            </a:gsLst>
            <a:path path="circle">
              <a:fillToRect r="100000" b="100000"/>
            </a:path>
            <a:tileRect l="-100000" t="-100000"/>
          </a:gradFill>
          <a:ln>
            <a:noFill/>
          </a:ln>
          <a:effectLst>
            <a:outerShdw blurRad="254000" dist="50800" dir="5400000" algn="t" rotWithShape="0">
              <a:schemeClr val="accent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Arial" panose="020B0604020202020204" pitchFamily="34" charset="0"/>
                <a:ea typeface="微软雅黑" panose="020B0503020204020204" pitchFamily="34" charset="-122"/>
                <a:sym typeface="Arial" panose="020B0604020202020204" pitchFamily="34" charset="0"/>
              </a:rPr>
              <a:t>请输入标题</a:t>
            </a:r>
          </a:p>
        </p:txBody>
      </p:sp>
      <p:pic>
        <p:nvPicPr>
          <p:cNvPr id="15" name="Picture 2">
            <a:extLst>
              <a:ext uri="{FF2B5EF4-FFF2-40B4-BE49-F238E27FC236}">
                <a16:creationId xmlns:a16="http://schemas.microsoft.com/office/drawing/2014/main" id="{1448DA7A-FC08-9BB3-7FCB-9C232CBF751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16" name="图片 15">
            <a:extLst>
              <a:ext uri="{FF2B5EF4-FFF2-40B4-BE49-F238E27FC236}">
                <a16:creationId xmlns:a16="http://schemas.microsoft.com/office/drawing/2014/main" id="{ADCFA02A-8B8F-F490-5B5E-970454EB537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19" name="组合 18">
            <a:extLst>
              <a:ext uri="{FF2B5EF4-FFF2-40B4-BE49-F238E27FC236}">
                <a16:creationId xmlns:a16="http://schemas.microsoft.com/office/drawing/2014/main" id="{14F97691-B358-AAF6-DBCD-F789E0CF35CC}"/>
              </a:ext>
            </a:extLst>
          </p:cNvPr>
          <p:cNvGrpSpPr/>
          <p:nvPr/>
        </p:nvGrpSpPr>
        <p:grpSpPr>
          <a:xfrm>
            <a:off x="364771" y="560610"/>
            <a:ext cx="453953" cy="290232"/>
            <a:chOff x="732520" y="545288"/>
            <a:chExt cx="453953" cy="290232"/>
          </a:xfrm>
        </p:grpSpPr>
        <p:sp>
          <p:nvSpPr>
            <p:cNvPr id="20" name="Picture 154-mask">
              <a:extLst>
                <a:ext uri="{FF2B5EF4-FFF2-40B4-BE49-F238E27FC236}">
                  <a16:creationId xmlns:a16="http://schemas.microsoft.com/office/drawing/2014/main" id="{6E67F0DB-21B5-3AAC-9D5E-FBA2312749A3}"/>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22" name="Picture 154-mask">
              <a:extLst>
                <a:ext uri="{FF2B5EF4-FFF2-40B4-BE49-F238E27FC236}">
                  <a16:creationId xmlns:a16="http://schemas.microsoft.com/office/drawing/2014/main" id="{77892C3B-F2B4-8DF4-3DE0-57E922A7C499}"/>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432805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5"/>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9949" y="-569"/>
            <a:ext cx="12192000" cy="6998455"/>
          </a:xfrm>
          <a:prstGeom prst="rect">
            <a:avLst/>
          </a:prstGeom>
          <a:effectLst>
            <a:reflection stA="45000" endPos="1000" dist="50800" dir="5400000" sy="-100000" algn="bl" rotWithShape="0"/>
            <a:softEdge rad="0"/>
          </a:effectLst>
        </p:spPr>
      </p:pic>
      <p:pic>
        <p:nvPicPr>
          <p:cNvPr id="1046" name="图片 1045"/>
          <p:cNvPicPr>
            <a:picLocks noChangeAspect="1"/>
          </p:cNvPicPr>
          <p:nvPr/>
        </p:nvPicPr>
        <p:blipFill>
          <a:blip r:embed="rId14" cstate="email">
            <a:alphaModFix amt="85000"/>
            <a:extLst>
              <a:ext uri="{28A0092B-C50C-407E-A947-70E740481C1C}">
                <a14:useLocalDpi xmlns:a14="http://schemas.microsoft.com/office/drawing/2010/main"/>
              </a:ext>
            </a:extLst>
          </a:blip>
          <a:stretch>
            <a:fillRect/>
          </a:stretch>
        </p:blipFill>
        <p:spPr>
          <a:xfrm flipH="1">
            <a:off x="-19121" y="385674"/>
            <a:ext cx="8457965" cy="6858000"/>
          </a:xfrm>
          <a:prstGeom prst="rect">
            <a:avLst/>
          </a:prstGeom>
        </p:spPr>
      </p:pic>
      <p:pic>
        <p:nvPicPr>
          <p:cNvPr id="17" name="Picture 2"/>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20032" y="149275"/>
            <a:ext cx="774904" cy="741029"/>
          </a:xfrm>
          <a:prstGeom prst="rect">
            <a:avLst/>
          </a:prstGeom>
          <a:noFill/>
          <a:extLst>
            <a:ext uri="{909E8E84-426E-40DD-AFC4-6F175D3DCCD1}">
              <a14:hiddenFill xmlns:a14="http://schemas.microsoft.com/office/drawing/2010/main">
                <a:solidFill>
                  <a:srgbClr val="FFFFFF"/>
                </a:solidFill>
              </a14:hiddenFill>
            </a:ext>
          </a:extLst>
        </p:spPr>
      </p:pic>
      <p:sp>
        <p:nvSpPr>
          <p:cNvPr id="1047" name="文本框 1046"/>
          <p:cNvSpPr txBox="1"/>
          <p:nvPr/>
        </p:nvSpPr>
        <p:spPr>
          <a:xfrm flipH="1">
            <a:off x="10010463" y="960431"/>
            <a:ext cx="1805554" cy="4339650"/>
          </a:xfrm>
          <a:prstGeom prst="rect">
            <a:avLst/>
          </a:prstGeom>
          <a:noFill/>
        </p:spPr>
        <p:txBody>
          <a:bodyPr wrap="square" rtlCol="0">
            <a:spAutoFit/>
          </a:bodyPr>
          <a:lstStyle/>
          <a:p>
            <a:r>
              <a:rPr lang="zh-CN" altLang="en-US" sz="13800" b="1" dirty="0">
                <a:gradFill>
                  <a:gsLst>
                    <a:gs pos="1724">
                      <a:srgbClr val="0063DE">
                        <a:alpha val="34000"/>
                      </a:srgbClr>
                    </a:gs>
                    <a:gs pos="100000">
                      <a:schemeClr val="accent1">
                        <a:lumMod val="75000"/>
                      </a:schemeClr>
                    </a:gs>
                    <a:gs pos="43000">
                      <a:srgbClr val="0063DE"/>
                    </a:gs>
                  </a:gsLst>
                  <a:lin ang="5400000" scaled="1"/>
                </a:gradFill>
                <a:latin typeface="Arial" panose="020B0604020202020204" pitchFamily="34" charset="0"/>
                <a:ea typeface="微软雅黑" panose="020B0503020204020204" pitchFamily="34" charset="-122"/>
                <a:sym typeface="Arial" panose="020B0604020202020204" pitchFamily="34" charset="0"/>
              </a:rPr>
              <a:t>目  录</a:t>
            </a:r>
          </a:p>
        </p:txBody>
      </p:sp>
      <p:grpSp>
        <p:nvGrpSpPr>
          <p:cNvPr id="1065" name="组合 1064"/>
          <p:cNvGrpSpPr/>
          <p:nvPr>
            <p:custDataLst>
              <p:tags r:id="rId1"/>
            </p:custDataLst>
          </p:nvPr>
        </p:nvGrpSpPr>
        <p:grpSpPr>
          <a:xfrm>
            <a:off x="3331727" y="647932"/>
            <a:ext cx="6678735" cy="5294728"/>
            <a:chOff x="3331727" y="647932"/>
            <a:chExt cx="6678735" cy="5294728"/>
          </a:xfrm>
        </p:grpSpPr>
        <p:pic>
          <p:nvPicPr>
            <p:cNvPr id="4" name="图片 3"/>
            <p:cNvPicPr>
              <a:picLocks noChangeAspect="1"/>
            </p:cNvPicPr>
            <p:nvPr>
              <p:custDataLst>
                <p:tags r:id="rId2"/>
              </p:custDataLst>
            </p:nvPr>
          </p:nvPicPr>
          <p:blipFill rotWithShape="1">
            <a:blip r:embed="rId16" cstate="email">
              <a:extLst>
                <a:ext uri="{28A0092B-C50C-407E-A947-70E740481C1C}">
                  <a14:useLocalDpi xmlns:a14="http://schemas.microsoft.com/office/drawing/2010/main"/>
                </a:ext>
              </a:extLst>
            </a:blip>
            <a:srcRect/>
            <a:stretch>
              <a:fillRect/>
            </a:stretch>
          </p:blipFill>
          <p:spPr>
            <a:xfrm rot="16356524">
              <a:off x="3642774" y="4819765"/>
              <a:ext cx="1091139" cy="1154652"/>
            </a:xfrm>
            <a:prstGeom prst="rect">
              <a:avLst/>
            </a:prstGeom>
          </p:spPr>
        </p:pic>
        <p:pic>
          <p:nvPicPr>
            <p:cNvPr id="18" name="图片 17"/>
            <p:cNvPicPr>
              <a:picLocks noChangeAspect="1"/>
            </p:cNvPicPr>
            <p:nvPr/>
          </p:nvPicPr>
          <p:blipFill rotWithShape="1">
            <a:blip r:embed="rId17" cstate="email">
              <a:extLst>
                <a:ext uri="{BEBA8EAE-BF5A-486C-A8C5-ECC9F3942E4B}">
                  <a14:imgProps xmlns:a14="http://schemas.microsoft.com/office/drawing/2010/main">
                    <a14:imgLayer r:embed="rId18">
                      <a14:imgEffect>
                        <a14:saturation sat="200000"/>
                      </a14:imgEffect>
                    </a14:imgLayer>
                  </a14:imgProps>
                </a:ext>
                <a:ext uri="{28A0092B-C50C-407E-A947-70E740481C1C}">
                  <a14:useLocalDpi xmlns:a14="http://schemas.microsoft.com/office/drawing/2010/main"/>
                </a:ext>
              </a:extLst>
            </a:blip>
            <a:srcRect/>
            <a:stretch>
              <a:fillRect/>
            </a:stretch>
          </p:blipFill>
          <p:spPr>
            <a:xfrm rot="8931566">
              <a:off x="8264291" y="647932"/>
              <a:ext cx="718259" cy="799152"/>
            </a:xfrm>
            <a:prstGeom prst="rect">
              <a:avLst/>
            </a:prstGeom>
          </p:spPr>
        </p:pic>
        <p:sp>
          <p:nvSpPr>
            <p:cNvPr id="13" name="文本框 7"/>
            <p:cNvSpPr txBox="1"/>
            <p:nvPr>
              <p:custDataLst>
                <p:tags r:id="rId3"/>
              </p:custDataLst>
            </p:nvPr>
          </p:nvSpPr>
          <p:spPr>
            <a:xfrm>
              <a:off x="3331727" y="1226793"/>
              <a:ext cx="4786868" cy="7078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4000" dirty="0">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01 </a:t>
              </a:r>
              <a:r>
                <a:rPr lang="zh-CN" altLang="en-US" sz="4000" dirty="0">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研究背景及意义</a:t>
              </a:r>
            </a:p>
          </p:txBody>
        </p:sp>
        <p:sp>
          <p:nvSpPr>
            <p:cNvPr id="14" name="文本框 8"/>
            <p:cNvSpPr txBox="1"/>
            <p:nvPr>
              <p:custDataLst>
                <p:tags r:id="rId4"/>
              </p:custDataLst>
            </p:nvPr>
          </p:nvSpPr>
          <p:spPr>
            <a:xfrm>
              <a:off x="4786201" y="3639116"/>
              <a:ext cx="4449784" cy="7078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buClrTx/>
                <a:buSzTx/>
                <a:buFontTx/>
              </a:pPr>
              <a:r>
                <a:rPr lang="en-US" altLang="zh-CN" sz="4000" dirty="0">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03 研究方法与范围</a:t>
              </a:r>
            </a:p>
          </p:txBody>
        </p:sp>
        <p:sp>
          <p:nvSpPr>
            <p:cNvPr id="15" name="文本框 9"/>
            <p:cNvSpPr txBox="1"/>
            <p:nvPr>
              <p:custDataLst>
                <p:tags r:id="rId5"/>
              </p:custDataLst>
            </p:nvPr>
          </p:nvSpPr>
          <p:spPr>
            <a:xfrm>
              <a:off x="5560679" y="4861747"/>
              <a:ext cx="4449783" cy="7078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buClrTx/>
                <a:buSzTx/>
                <a:buFontTx/>
              </a:pPr>
              <a:r>
                <a:rPr lang="en-US" altLang="zh-CN" sz="4000" dirty="0">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04 研究参考与范围</a:t>
              </a:r>
            </a:p>
          </p:txBody>
        </p:sp>
        <p:sp>
          <p:nvSpPr>
            <p:cNvPr id="16" name="文本框 10"/>
            <p:cNvSpPr txBox="1"/>
            <p:nvPr>
              <p:custDataLst>
                <p:tags r:id="rId6"/>
              </p:custDataLst>
            </p:nvPr>
          </p:nvSpPr>
          <p:spPr>
            <a:xfrm>
              <a:off x="4092934" y="2402591"/>
              <a:ext cx="4449785" cy="7078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4000" dirty="0">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02 研究目的与阐述</a:t>
              </a:r>
              <a:endParaRPr lang="zh-CN" altLang="en-US" sz="4000" dirty="0">
                <a:solidFill>
                  <a:srgbClr val="0063DE"/>
                </a:solidFill>
                <a:effectLst>
                  <a:outerShdw blurRad="76200" dist="38100" dir="2700000" sx="101000" sy="101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48" name="文本框 1047"/>
            <p:cNvSpPr txBox="1"/>
            <p:nvPr>
              <p:custDataLst>
                <p:tags r:id="rId7"/>
              </p:custDataLst>
            </p:nvPr>
          </p:nvSpPr>
          <p:spPr>
            <a:xfrm>
              <a:off x="4092983" y="1823916"/>
              <a:ext cx="3447070" cy="276999"/>
            </a:xfrm>
            <a:prstGeom prst="rect">
              <a:avLst/>
            </a:prstGeom>
            <a:noFill/>
          </p:spPr>
          <p:txBody>
            <a:bodyPr wrap="square" rtlCol="0">
              <a:spAutoFit/>
            </a:bodyPr>
            <a:lstStyle/>
            <a:p>
              <a:pPr algn="dist"/>
              <a:r>
                <a:rPr lang="en-US" altLang="zh-CN" sz="12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background and significance</a:t>
              </a:r>
              <a:endParaRPr lang="zh-CN" altLang="en-US" sz="12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49" name="文本框 1048"/>
            <p:cNvSpPr txBox="1"/>
            <p:nvPr>
              <p:custDataLst>
                <p:tags r:id="rId8"/>
              </p:custDataLst>
            </p:nvPr>
          </p:nvSpPr>
          <p:spPr>
            <a:xfrm>
              <a:off x="4785877" y="2965047"/>
              <a:ext cx="3491230" cy="275590"/>
            </a:xfrm>
            <a:prstGeom prst="rect">
              <a:avLst/>
            </a:prstGeom>
            <a:noFill/>
          </p:spPr>
          <p:txBody>
            <a:bodyPr wrap="square" rtlCol="0">
              <a:spAutoFit/>
            </a:bodyPr>
            <a:lstStyle/>
            <a:p>
              <a:pPr algn="dist"/>
              <a:r>
                <a:rPr lang="en-US" altLang="zh-CN" sz="12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purpose and description</a:t>
              </a:r>
              <a:endParaRPr lang="zh-CN" altLang="en-US" sz="12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50" name="文本框 1049"/>
            <p:cNvSpPr txBox="1"/>
            <p:nvPr>
              <p:custDataLst>
                <p:tags r:id="rId9"/>
              </p:custDataLst>
            </p:nvPr>
          </p:nvSpPr>
          <p:spPr>
            <a:xfrm>
              <a:off x="5478027" y="4269972"/>
              <a:ext cx="3592195" cy="275590"/>
            </a:xfrm>
            <a:prstGeom prst="rect">
              <a:avLst/>
            </a:prstGeom>
            <a:noFill/>
          </p:spPr>
          <p:txBody>
            <a:bodyPr wrap="square" rtlCol="0">
              <a:spAutoFit/>
            </a:bodyPr>
            <a:lstStyle/>
            <a:p>
              <a:pPr algn="dist"/>
              <a:r>
                <a:rPr lang="en-US" altLang="zh-CN" sz="12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method and scope</a:t>
              </a:r>
              <a:endParaRPr lang="zh-CN" altLang="en-US" sz="12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51" name="文本框 1050"/>
            <p:cNvSpPr txBox="1"/>
            <p:nvPr>
              <p:custDataLst>
                <p:tags r:id="rId10"/>
              </p:custDataLst>
            </p:nvPr>
          </p:nvSpPr>
          <p:spPr>
            <a:xfrm>
              <a:off x="6265427" y="5432022"/>
              <a:ext cx="3498850" cy="275590"/>
            </a:xfrm>
            <a:prstGeom prst="rect">
              <a:avLst/>
            </a:prstGeom>
            <a:noFill/>
          </p:spPr>
          <p:txBody>
            <a:bodyPr wrap="square" rtlCol="0">
              <a:spAutoFit/>
            </a:bodyPr>
            <a:lstStyle/>
            <a:p>
              <a:pPr algn="dist"/>
              <a:r>
                <a:rPr lang="en-US" altLang="zh-CN" sz="12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reference and scope</a:t>
              </a:r>
              <a:endParaRPr lang="zh-CN" altLang="en-US" sz="1200" dirty="0">
                <a:solidFill>
                  <a:schemeClr val="bg1">
                    <a:lumMod val="8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文本框 8"/>
          <p:cNvSpPr txBox="1"/>
          <p:nvPr/>
        </p:nvSpPr>
        <p:spPr>
          <a:xfrm flipH="1">
            <a:off x="11096762" y="352472"/>
            <a:ext cx="1415772" cy="6452099"/>
          </a:xfrm>
          <a:prstGeom prst="rect">
            <a:avLst/>
          </a:prstGeom>
          <a:noFill/>
        </p:spPr>
        <p:txBody>
          <a:bodyPr vert="eaVert" wrap="square" rtlCol="0">
            <a:spAutoFit/>
          </a:bodyPr>
          <a:lstStyle/>
          <a:p>
            <a:r>
              <a:rPr lang="en-US" altLang="zh-CN" sz="8000" dirty="0">
                <a:gradFill flip="none" rotWithShape="1">
                  <a:gsLst>
                    <a:gs pos="0">
                      <a:schemeClr val="accent1">
                        <a:lumMod val="5000"/>
                        <a:lumOff val="95000"/>
                        <a:alpha val="0"/>
                      </a:schemeClr>
                    </a:gs>
                    <a:gs pos="77000">
                      <a:schemeClr val="accent1">
                        <a:lumMod val="45000"/>
                        <a:lumOff val="55000"/>
                      </a:schemeClr>
                    </a:gs>
                    <a:gs pos="72000">
                      <a:schemeClr val="accent1">
                        <a:lumMod val="45000"/>
                        <a:lumOff val="55000"/>
                      </a:schemeClr>
                    </a:gs>
                    <a:gs pos="100000">
                      <a:srgbClr val="0063DE"/>
                    </a:gs>
                  </a:gsLst>
                  <a:lin ang="16200000" scaled="1"/>
                  <a:tileRect/>
                </a:gradFill>
                <a:latin typeface="Arial" panose="020B0604020202020204" pitchFamily="34" charset="0"/>
                <a:ea typeface="微软雅黑" panose="020B0503020204020204" pitchFamily="34" charset="-122"/>
                <a:sym typeface="Arial" panose="020B0604020202020204" pitchFamily="34" charset="0"/>
              </a:rPr>
              <a:t>CONTENTS</a:t>
            </a:r>
            <a:endParaRPr lang="zh-CN" altLang="en-US" sz="8000" dirty="0">
              <a:gradFill flip="none" rotWithShape="1">
                <a:gsLst>
                  <a:gs pos="0">
                    <a:schemeClr val="accent1">
                      <a:lumMod val="5000"/>
                      <a:lumOff val="95000"/>
                      <a:alpha val="0"/>
                    </a:schemeClr>
                  </a:gs>
                  <a:gs pos="77000">
                    <a:schemeClr val="accent1">
                      <a:lumMod val="45000"/>
                      <a:lumOff val="55000"/>
                    </a:schemeClr>
                  </a:gs>
                  <a:gs pos="72000">
                    <a:schemeClr val="accent1">
                      <a:lumMod val="45000"/>
                      <a:lumOff val="55000"/>
                    </a:schemeClr>
                  </a:gs>
                  <a:gs pos="100000">
                    <a:srgbClr val="0063DE"/>
                  </a:gs>
                </a:gsLst>
                <a:lin ang="16200000" scaled="1"/>
                <a:tileRect/>
              </a:gra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a:extLst>
              <a:ext uri="{FF2B5EF4-FFF2-40B4-BE49-F238E27FC236}">
                <a16:creationId xmlns:a16="http://schemas.microsoft.com/office/drawing/2014/main" id="{CD443801-26E6-C183-010A-6DB6569EF914}"/>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1027279" y="348220"/>
            <a:ext cx="1268246" cy="374671"/>
          </a:xfrm>
          <a:prstGeom prst="rect">
            <a:avLst/>
          </a:prstGeom>
        </p:spPr>
      </p:pic>
      <p:sp>
        <p:nvSpPr>
          <p:cNvPr id="3" name="椭圆 2">
            <a:extLst>
              <a:ext uri="{FF2B5EF4-FFF2-40B4-BE49-F238E27FC236}">
                <a16:creationId xmlns:a16="http://schemas.microsoft.com/office/drawing/2014/main" id="{B7365E6C-DA27-1AF6-6F59-C3E44A2D09A4}"/>
              </a:ext>
            </a:extLst>
          </p:cNvPr>
          <p:cNvSpPr/>
          <p:nvPr/>
        </p:nvSpPr>
        <p:spPr>
          <a:xfrm>
            <a:off x="3140525" y="1718984"/>
            <a:ext cx="1051221" cy="145708"/>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a:extLst>
              <a:ext uri="{FF2B5EF4-FFF2-40B4-BE49-F238E27FC236}">
                <a16:creationId xmlns:a16="http://schemas.microsoft.com/office/drawing/2014/main" id="{AB65F823-6E7B-5D67-8783-03FF40DB947F}"/>
              </a:ext>
            </a:extLst>
          </p:cNvPr>
          <p:cNvSpPr/>
          <p:nvPr/>
        </p:nvSpPr>
        <p:spPr>
          <a:xfrm>
            <a:off x="3913795" y="2944199"/>
            <a:ext cx="1051221" cy="145708"/>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a:extLst>
              <a:ext uri="{FF2B5EF4-FFF2-40B4-BE49-F238E27FC236}">
                <a16:creationId xmlns:a16="http://schemas.microsoft.com/office/drawing/2014/main" id="{EAC7EB25-4289-BD0C-8289-E57E9BA14AFB}"/>
              </a:ext>
            </a:extLst>
          </p:cNvPr>
          <p:cNvSpPr/>
          <p:nvPr/>
        </p:nvSpPr>
        <p:spPr>
          <a:xfrm>
            <a:off x="4566484" y="4163202"/>
            <a:ext cx="1051221" cy="145708"/>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a:extLst>
              <a:ext uri="{FF2B5EF4-FFF2-40B4-BE49-F238E27FC236}">
                <a16:creationId xmlns:a16="http://schemas.microsoft.com/office/drawing/2014/main" id="{735EB3C8-816A-5D7D-B717-699D81C2D7D6}"/>
              </a:ext>
            </a:extLst>
          </p:cNvPr>
          <p:cNvSpPr/>
          <p:nvPr/>
        </p:nvSpPr>
        <p:spPr>
          <a:xfrm>
            <a:off x="5312969" y="5428656"/>
            <a:ext cx="1051221" cy="145708"/>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4FA5190D-C357-D1CD-6626-32CA7B7536C3}"/>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alphaModFix amt="5000"/>
            <a:extLst>
              <a:ext uri="{BEBA8EAE-BF5A-486C-A8C5-ECC9F3942E4B}">
                <a14:imgProps xmlns:a14="http://schemas.microsoft.com/office/drawing/2010/main">
                  <a14:imgLayer r:embed="rId5">
                    <a14:imgEffect>
                      <a14:artisticBlur/>
                    </a14:imgEffect>
                  </a14:imgLayer>
                </a14:imgProps>
              </a:ext>
            </a:extLst>
          </a:blip>
          <a:stretch>
            <a:fillRect/>
          </a:stretch>
        </p:blipFill>
        <p:spPr>
          <a:xfrm>
            <a:off x="-5040" y="-381446"/>
            <a:ext cx="12463554" cy="7515978"/>
          </a:xfrm>
          <a:prstGeom prst="rect">
            <a:avLst/>
          </a:prstGeom>
        </p:spPr>
      </p:pic>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sp>
        <p:nvSpPr>
          <p:cNvPr id="7" name="任意多边形: 形状 6">
            <a:extLst>
              <a:ext uri="{FF2B5EF4-FFF2-40B4-BE49-F238E27FC236}">
                <a16:creationId xmlns:a16="http://schemas.microsoft.com/office/drawing/2014/main" id="{35FA1C0C-1C4F-4B8A-F2CC-7EBC216DAB91}"/>
              </a:ext>
            </a:extLst>
          </p:cNvPr>
          <p:cNvSpPr/>
          <p:nvPr/>
        </p:nvSpPr>
        <p:spPr>
          <a:xfrm>
            <a:off x="12803" y="6166613"/>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49" name="小小刘12">
            <a:extLst>
              <a:ext uri="{FF2B5EF4-FFF2-40B4-BE49-F238E27FC236}">
                <a16:creationId xmlns:a16="http://schemas.microsoft.com/office/drawing/2014/main" id="{223B5340-6652-3C17-9AF2-945920E68685}"/>
              </a:ext>
            </a:extLst>
          </p:cNvPr>
          <p:cNvSpPr/>
          <p:nvPr/>
        </p:nvSpPr>
        <p:spPr>
          <a:xfrm>
            <a:off x="3647908" y="3100869"/>
            <a:ext cx="4896184" cy="743202"/>
          </a:xfrm>
          <a:prstGeom prst="ellipse">
            <a:avLst/>
          </a:prstGeom>
          <a:noFill/>
          <a:ln w="9525">
            <a:gradFill flip="none" rotWithShape="1">
              <a:gsLst>
                <a:gs pos="6000">
                  <a:srgbClr val="014B94"/>
                </a:gs>
                <a:gs pos="100000">
                  <a:schemeClr val="bg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0" name="小小刘19">
            <a:extLst>
              <a:ext uri="{FF2B5EF4-FFF2-40B4-BE49-F238E27FC236}">
                <a16:creationId xmlns:a16="http://schemas.microsoft.com/office/drawing/2014/main" id="{007D3F96-02D5-B38A-117C-ED84A017D1F2}"/>
              </a:ext>
            </a:extLst>
          </p:cNvPr>
          <p:cNvSpPr/>
          <p:nvPr/>
        </p:nvSpPr>
        <p:spPr>
          <a:xfrm>
            <a:off x="3967446" y="4311319"/>
            <a:ext cx="4257108" cy="602230"/>
          </a:xfrm>
          <a:prstGeom prst="ellipse">
            <a:avLst/>
          </a:prstGeom>
          <a:noFill/>
          <a:ln w="9525">
            <a:gradFill flip="none" rotWithShape="1">
              <a:gsLst>
                <a:gs pos="6000">
                  <a:srgbClr val="014B94"/>
                </a:gs>
                <a:gs pos="100000">
                  <a:schemeClr val="bg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1" name="小小刘20">
            <a:extLst>
              <a:ext uri="{FF2B5EF4-FFF2-40B4-BE49-F238E27FC236}">
                <a16:creationId xmlns:a16="http://schemas.microsoft.com/office/drawing/2014/main" id="{76A24F33-FA0A-FC35-FCFD-60E701BB6385}"/>
              </a:ext>
            </a:extLst>
          </p:cNvPr>
          <p:cNvSpPr/>
          <p:nvPr/>
        </p:nvSpPr>
        <p:spPr>
          <a:xfrm>
            <a:off x="3967446" y="1944451"/>
            <a:ext cx="4257108" cy="602230"/>
          </a:xfrm>
          <a:prstGeom prst="ellipse">
            <a:avLst/>
          </a:prstGeom>
          <a:noFill/>
          <a:ln w="9525">
            <a:gradFill flip="none" rotWithShape="1">
              <a:gsLst>
                <a:gs pos="6000">
                  <a:srgbClr val="014B94"/>
                </a:gs>
                <a:gs pos="100000">
                  <a:schemeClr val="bg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小小刘8">
            <a:extLst>
              <a:ext uri="{FF2B5EF4-FFF2-40B4-BE49-F238E27FC236}">
                <a16:creationId xmlns:a16="http://schemas.microsoft.com/office/drawing/2014/main" id="{C1EE54FE-9161-2E6B-F2A8-F52CF9EA78BE}"/>
              </a:ext>
            </a:extLst>
          </p:cNvPr>
          <p:cNvSpPr/>
          <p:nvPr/>
        </p:nvSpPr>
        <p:spPr>
          <a:xfrm>
            <a:off x="4314932" y="1460754"/>
            <a:ext cx="3576490" cy="3576490"/>
          </a:xfrm>
          <a:prstGeom prst="ellipse">
            <a:avLst/>
          </a:prstGeom>
          <a:gradFill>
            <a:gsLst>
              <a:gs pos="64000">
                <a:schemeClr val="accent5">
                  <a:lumMod val="40000"/>
                  <a:lumOff val="60000"/>
                  <a:alpha val="0"/>
                </a:schemeClr>
              </a:gs>
              <a:gs pos="43000">
                <a:schemeClr val="accent5">
                  <a:lumMod val="40000"/>
                  <a:lumOff val="60000"/>
                  <a:alpha val="37000"/>
                </a:schemeClr>
              </a:gs>
              <a:gs pos="0">
                <a:srgbClr val="3C85E2"/>
              </a:gs>
            </a:gsLst>
            <a:lin ang="5400000" scaled="1"/>
          </a:gradFill>
          <a:ln>
            <a:noFill/>
          </a:ln>
          <a:effectLst>
            <a:innerShdw blurRad="508000" dist="165100" dir="16800000">
              <a:schemeClr val="accent5">
                <a:lumMod val="75000"/>
                <a:alpha val="88000"/>
              </a:schemeClr>
            </a:innerShdw>
            <a:reflection stA="45000" endPos="4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小小刘11">
            <a:extLst>
              <a:ext uri="{FF2B5EF4-FFF2-40B4-BE49-F238E27FC236}">
                <a16:creationId xmlns:a16="http://schemas.microsoft.com/office/drawing/2014/main" id="{4E9C2355-B5FB-63C1-1E95-EE3E9496014C}"/>
              </a:ext>
            </a:extLst>
          </p:cNvPr>
          <p:cNvSpPr>
            <a:spLocks noEditPoints="1"/>
          </p:cNvSpPr>
          <p:nvPr/>
        </p:nvSpPr>
        <p:spPr bwMode="auto">
          <a:xfrm>
            <a:off x="5684469" y="2810640"/>
            <a:ext cx="842772" cy="981478"/>
          </a:xfrm>
          <a:custGeom>
            <a:avLst/>
            <a:gdLst>
              <a:gd name="T0" fmla="*/ 3050 w 3262"/>
              <a:gd name="T1" fmla="*/ 1017 h 3272"/>
              <a:gd name="T2" fmla="*/ 2017 w 3262"/>
              <a:gd name="T3" fmla="*/ 414 h 3272"/>
              <a:gd name="T4" fmla="*/ 1772 w 3262"/>
              <a:gd name="T5" fmla="*/ 2989 h 3272"/>
              <a:gd name="T6" fmla="*/ 1562 w 3262"/>
              <a:gd name="T7" fmla="*/ 20 h 3272"/>
              <a:gd name="T8" fmla="*/ 210 w 3262"/>
              <a:gd name="T9" fmla="*/ 2994 h 3272"/>
              <a:gd name="T10" fmla="*/ 0 w 3262"/>
              <a:gd name="T11" fmla="*/ 3220 h 3272"/>
              <a:gd name="T12" fmla="*/ 3260 w 3262"/>
              <a:gd name="T13" fmla="*/ 3220 h 3272"/>
              <a:gd name="T14" fmla="*/ 872 w 3262"/>
              <a:gd name="T15" fmla="*/ 2811 h 3272"/>
              <a:gd name="T16" fmla="*/ 600 w 3262"/>
              <a:gd name="T17" fmla="*/ 2811 h 3272"/>
              <a:gd name="T18" fmla="*/ 820 w 3262"/>
              <a:gd name="T19" fmla="*/ 2590 h 3272"/>
              <a:gd name="T20" fmla="*/ 872 w 3262"/>
              <a:gd name="T21" fmla="*/ 2388 h 3272"/>
              <a:gd name="T22" fmla="*/ 600 w 3262"/>
              <a:gd name="T23" fmla="*/ 2388 h 3272"/>
              <a:gd name="T24" fmla="*/ 820 w 3262"/>
              <a:gd name="T25" fmla="*/ 2168 h 3272"/>
              <a:gd name="T26" fmla="*/ 872 w 3262"/>
              <a:gd name="T27" fmla="*/ 1966 h 3272"/>
              <a:gd name="T28" fmla="*/ 600 w 3262"/>
              <a:gd name="T29" fmla="*/ 1966 h 3272"/>
              <a:gd name="T30" fmla="*/ 820 w 3262"/>
              <a:gd name="T31" fmla="*/ 1747 h 3272"/>
              <a:gd name="T32" fmla="*/ 872 w 3262"/>
              <a:gd name="T33" fmla="*/ 1543 h 3272"/>
              <a:gd name="T34" fmla="*/ 600 w 3262"/>
              <a:gd name="T35" fmla="*/ 1543 h 3272"/>
              <a:gd name="T36" fmla="*/ 820 w 3262"/>
              <a:gd name="T37" fmla="*/ 1323 h 3272"/>
              <a:gd name="T38" fmla="*/ 872 w 3262"/>
              <a:gd name="T39" fmla="*/ 1120 h 3272"/>
              <a:gd name="T40" fmla="*/ 600 w 3262"/>
              <a:gd name="T41" fmla="*/ 1120 h 3272"/>
              <a:gd name="T42" fmla="*/ 820 w 3262"/>
              <a:gd name="T43" fmla="*/ 900 h 3272"/>
              <a:gd name="T44" fmla="*/ 1382 w 3262"/>
              <a:gd name="T45" fmla="*/ 2811 h 3272"/>
              <a:gd name="T46" fmla="*/ 1110 w 3262"/>
              <a:gd name="T47" fmla="*/ 2811 h 3272"/>
              <a:gd name="T48" fmla="*/ 1329 w 3262"/>
              <a:gd name="T49" fmla="*/ 2590 h 3272"/>
              <a:gd name="T50" fmla="*/ 1382 w 3262"/>
              <a:gd name="T51" fmla="*/ 2388 h 3272"/>
              <a:gd name="T52" fmla="*/ 1110 w 3262"/>
              <a:gd name="T53" fmla="*/ 2388 h 3272"/>
              <a:gd name="T54" fmla="*/ 1329 w 3262"/>
              <a:gd name="T55" fmla="*/ 2168 h 3272"/>
              <a:gd name="T56" fmla="*/ 1382 w 3262"/>
              <a:gd name="T57" fmla="*/ 1966 h 3272"/>
              <a:gd name="T58" fmla="*/ 1110 w 3262"/>
              <a:gd name="T59" fmla="*/ 1966 h 3272"/>
              <a:gd name="T60" fmla="*/ 1329 w 3262"/>
              <a:gd name="T61" fmla="*/ 1747 h 3272"/>
              <a:gd name="T62" fmla="*/ 1382 w 3262"/>
              <a:gd name="T63" fmla="*/ 1543 h 3272"/>
              <a:gd name="T64" fmla="*/ 1110 w 3262"/>
              <a:gd name="T65" fmla="*/ 1543 h 3272"/>
              <a:gd name="T66" fmla="*/ 1329 w 3262"/>
              <a:gd name="T67" fmla="*/ 1323 h 3272"/>
              <a:gd name="T68" fmla="*/ 1382 w 3262"/>
              <a:gd name="T69" fmla="*/ 1120 h 3272"/>
              <a:gd name="T70" fmla="*/ 1110 w 3262"/>
              <a:gd name="T71" fmla="*/ 1120 h 3272"/>
              <a:gd name="T72" fmla="*/ 1329 w 3262"/>
              <a:gd name="T73" fmla="*/ 900 h 3272"/>
              <a:gd name="T74" fmla="*/ 1382 w 3262"/>
              <a:gd name="T75" fmla="*/ 697 h 3272"/>
              <a:gd name="T76" fmla="*/ 1110 w 3262"/>
              <a:gd name="T77" fmla="*/ 697 h 3272"/>
              <a:gd name="T78" fmla="*/ 1329 w 3262"/>
              <a:gd name="T79" fmla="*/ 477 h 3272"/>
              <a:gd name="T80" fmla="*/ 2628 w 3262"/>
              <a:gd name="T81" fmla="*/ 2811 h 3272"/>
              <a:gd name="T82" fmla="*/ 2356 w 3262"/>
              <a:gd name="T83" fmla="*/ 2811 h 3272"/>
              <a:gd name="T84" fmla="*/ 2575 w 3262"/>
              <a:gd name="T85" fmla="*/ 2590 h 3272"/>
              <a:gd name="T86" fmla="*/ 2628 w 3262"/>
              <a:gd name="T87" fmla="*/ 2388 h 3272"/>
              <a:gd name="T88" fmla="*/ 2356 w 3262"/>
              <a:gd name="T89" fmla="*/ 2388 h 3272"/>
              <a:gd name="T90" fmla="*/ 2575 w 3262"/>
              <a:gd name="T91" fmla="*/ 2168 h 3272"/>
              <a:gd name="T92" fmla="*/ 2628 w 3262"/>
              <a:gd name="T93" fmla="*/ 1966 h 3272"/>
              <a:gd name="T94" fmla="*/ 2356 w 3262"/>
              <a:gd name="T95" fmla="*/ 1966 h 3272"/>
              <a:gd name="T96" fmla="*/ 2575 w 3262"/>
              <a:gd name="T97" fmla="*/ 1747 h 3272"/>
              <a:gd name="T98" fmla="*/ 2628 w 3262"/>
              <a:gd name="T99" fmla="*/ 1543 h 3272"/>
              <a:gd name="T100" fmla="*/ 2356 w 3262"/>
              <a:gd name="T101" fmla="*/ 1543 h 3272"/>
              <a:gd name="T102" fmla="*/ 2575 w 3262"/>
              <a:gd name="T103" fmla="*/ 1323 h 3272"/>
              <a:gd name="T104" fmla="*/ 2628 w 3262"/>
              <a:gd name="T105" fmla="*/ 1120 h 3272"/>
              <a:gd name="T106" fmla="*/ 2356 w 3262"/>
              <a:gd name="T107" fmla="*/ 1120 h 3272"/>
              <a:gd name="T108" fmla="*/ 2575 w 3262"/>
              <a:gd name="T109" fmla="*/ 900 h 3272"/>
              <a:gd name="T110" fmla="*/ 2628 w 3262"/>
              <a:gd name="T111" fmla="*/ 1120 h 3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2" h="3272">
                <a:moveTo>
                  <a:pt x="3210" y="2993"/>
                </a:moveTo>
                <a:cubicBezTo>
                  <a:pt x="3050" y="2993"/>
                  <a:pt x="3050" y="2993"/>
                  <a:pt x="3050" y="2993"/>
                </a:cubicBezTo>
                <a:cubicBezTo>
                  <a:pt x="3050" y="1017"/>
                  <a:pt x="3050" y="1017"/>
                  <a:pt x="3050" y="1017"/>
                </a:cubicBezTo>
                <a:cubicBezTo>
                  <a:pt x="3050" y="964"/>
                  <a:pt x="3022" y="915"/>
                  <a:pt x="2975" y="889"/>
                </a:cubicBezTo>
                <a:cubicBezTo>
                  <a:pt x="2166" y="416"/>
                  <a:pt x="2166" y="416"/>
                  <a:pt x="2166" y="416"/>
                </a:cubicBezTo>
                <a:cubicBezTo>
                  <a:pt x="2121" y="388"/>
                  <a:pt x="2062" y="388"/>
                  <a:pt x="2017" y="414"/>
                </a:cubicBezTo>
                <a:cubicBezTo>
                  <a:pt x="1971" y="441"/>
                  <a:pt x="1942" y="491"/>
                  <a:pt x="1942" y="542"/>
                </a:cubicBezTo>
                <a:cubicBezTo>
                  <a:pt x="1942" y="2989"/>
                  <a:pt x="1942" y="2989"/>
                  <a:pt x="1942" y="2989"/>
                </a:cubicBezTo>
                <a:cubicBezTo>
                  <a:pt x="1772" y="2989"/>
                  <a:pt x="1772" y="2989"/>
                  <a:pt x="1772" y="2989"/>
                </a:cubicBezTo>
                <a:cubicBezTo>
                  <a:pt x="1772" y="158"/>
                  <a:pt x="1772" y="158"/>
                  <a:pt x="1772" y="158"/>
                </a:cubicBezTo>
                <a:cubicBezTo>
                  <a:pt x="1772" y="108"/>
                  <a:pt x="1746" y="61"/>
                  <a:pt x="1704" y="33"/>
                </a:cubicBezTo>
                <a:cubicBezTo>
                  <a:pt x="1661" y="5"/>
                  <a:pt x="1609" y="0"/>
                  <a:pt x="1562" y="20"/>
                </a:cubicBezTo>
                <a:cubicBezTo>
                  <a:pt x="301" y="564"/>
                  <a:pt x="301" y="564"/>
                  <a:pt x="301" y="564"/>
                </a:cubicBezTo>
                <a:cubicBezTo>
                  <a:pt x="246" y="589"/>
                  <a:pt x="210" y="642"/>
                  <a:pt x="210" y="702"/>
                </a:cubicBezTo>
                <a:cubicBezTo>
                  <a:pt x="210" y="2994"/>
                  <a:pt x="210" y="2994"/>
                  <a:pt x="210" y="2994"/>
                </a:cubicBezTo>
                <a:cubicBezTo>
                  <a:pt x="52" y="2994"/>
                  <a:pt x="52" y="2994"/>
                  <a:pt x="52" y="2994"/>
                </a:cubicBezTo>
                <a:cubicBezTo>
                  <a:pt x="22" y="2994"/>
                  <a:pt x="0" y="3019"/>
                  <a:pt x="0" y="3047"/>
                </a:cubicBezTo>
                <a:cubicBezTo>
                  <a:pt x="0" y="3220"/>
                  <a:pt x="0" y="3220"/>
                  <a:pt x="0" y="3220"/>
                </a:cubicBezTo>
                <a:cubicBezTo>
                  <a:pt x="0" y="3249"/>
                  <a:pt x="24" y="3272"/>
                  <a:pt x="52" y="3272"/>
                </a:cubicBezTo>
                <a:cubicBezTo>
                  <a:pt x="3208" y="3272"/>
                  <a:pt x="3208" y="3272"/>
                  <a:pt x="3208" y="3272"/>
                </a:cubicBezTo>
                <a:cubicBezTo>
                  <a:pt x="3237" y="3272"/>
                  <a:pt x="3260" y="3248"/>
                  <a:pt x="3260" y="3220"/>
                </a:cubicBezTo>
                <a:cubicBezTo>
                  <a:pt x="3260" y="3047"/>
                  <a:pt x="3260" y="3047"/>
                  <a:pt x="3260" y="3047"/>
                </a:cubicBezTo>
                <a:cubicBezTo>
                  <a:pt x="3262" y="3016"/>
                  <a:pt x="3239" y="2993"/>
                  <a:pt x="3210" y="2993"/>
                </a:cubicBezTo>
                <a:close/>
                <a:moveTo>
                  <a:pt x="872" y="2811"/>
                </a:moveTo>
                <a:cubicBezTo>
                  <a:pt x="872" y="2840"/>
                  <a:pt x="848" y="2862"/>
                  <a:pt x="820" y="2862"/>
                </a:cubicBezTo>
                <a:cubicBezTo>
                  <a:pt x="653" y="2862"/>
                  <a:pt x="653" y="2862"/>
                  <a:pt x="653" y="2862"/>
                </a:cubicBezTo>
                <a:cubicBezTo>
                  <a:pt x="623" y="2862"/>
                  <a:pt x="600" y="2838"/>
                  <a:pt x="600" y="2811"/>
                </a:cubicBezTo>
                <a:cubicBezTo>
                  <a:pt x="600" y="2643"/>
                  <a:pt x="600" y="2643"/>
                  <a:pt x="600" y="2643"/>
                </a:cubicBezTo>
                <a:cubicBezTo>
                  <a:pt x="600" y="2613"/>
                  <a:pt x="625" y="2590"/>
                  <a:pt x="653" y="2590"/>
                </a:cubicBezTo>
                <a:cubicBezTo>
                  <a:pt x="820" y="2590"/>
                  <a:pt x="820" y="2590"/>
                  <a:pt x="820" y="2590"/>
                </a:cubicBezTo>
                <a:cubicBezTo>
                  <a:pt x="850" y="2590"/>
                  <a:pt x="872" y="2615"/>
                  <a:pt x="872" y="2643"/>
                </a:cubicBezTo>
                <a:lnTo>
                  <a:pt x="872" y="2811"/>
                </a:lnTo>
                <a:close/>
                <a:moveTo>
                  <a:pt x="872" y="2388"/>
                </a:moveTo>
                <a:cubicBezTo>
                  <a:pt x="872" y="2418"/>
                  <a:pt x="848" y="2440"/>
                  <a:pt x="820" y="2440"/>
                </a:cubicBezTo>
                <a:cubicBezTo>
                  <a:pt x="653" y="2440"/>
                  <a:pt x="653" y="2440"/>
                  <a:pt x="653" y="2440"/>
                </a:cubicBezTo>
                <a:cubicBezTo>
                  <a:pt x="623" y="2440"/>
                  <a:pt x="600" y="2416"/>
                  <a:pt x="600" y="2388"/>
                </a:cubicBezTo>
                <a:cubicBezTo>
                  <a:pt x="600" y="2221"/>
                  <a:pt x="600" y="2221"/>
                  <a:pt x="600" y="2221"/>
                </a:cubicBezTo>
                <a:cubicBezTo>
                  <a:pt x="600" y="2191"/>
                  <a:pt x="625" y="2168"/>
                  <a:pt x="653" y="2168"/>
                </a:cubicBezTo>
                <a:cubicBezTo>
                  <a:pt x="820" y="2168"/>
                  <a:pt x="820" y="2168"/>
                  <a:pt x="820" y="2168"/>
                </a:cubicBezTo>
                <a:cubicBezTo>
                  <a:pt x="850" y="2168"/>
                  <a:pt x="872" y="2192"/>
                  <a:pt x="872" y="2221"/>
                </a:cubicBezTo>
                <a:lnTo>
                  <a:pt x="872" y="2388"/>
                </a:lnTo>
                <a:close/>
                <a:moveTo>
                  <a:pt x="872" y="1966"/>
                </a:moveTo>
                <a:cubicBezTo>
                  <a:pt x="872" y="1996"/>
                  <a:pt x="848" y="2018"/>
                  <a:pt x="820" y="2018"/>
                </a:cubicBezTo>
                <a:cubicBezTo>
                  <a:pt x="653" y="2018"/>
                  <a:pt x="653" y="2018"/>
                  <a:pt x="653" y="2018"/>
                </a:cubicBezTo>
                <a:cubicBezTo>
                  <a:pt x="623" y="2018"/>
                  <a:pt x="600" y="1994"/>
                  <a:pt x="600" y="1966"/>
                </a:cubicBezTo>
                <a:cubicBezTo>
                  <a:pt x="600" y="1799"/>
                  <a:pt x="600" y="1799"/>
                  <a:pt x="600" y="1799"/>
                </a:cubicBezTo>
                <a:cubicBezTo>
                  <a:pt x="600" y="1769"/>
                  <a:pt x="625" y="1747"/>
                  <a:pt x="653" y="1747"/>
                </a:cubicBezTo>
                <a:cubicBezTo>
                  <a:pt x="820" y="1747"/>
                  <a:pt x="820" y="1747"/>
                  <a:pt x="820" y="1747"/>
                </a:cubicBezTo>
                <a:cubicBezTo>
                  <a:pt x="850" y="1747"/>
                  <a:pt x="872" y="1771"/>
                  <a:pt x="872" y="1799"/>
                </a:cubicBezTo>
                <a:lnTo>
                  <a:pt x="872" y="1966"/>
                </a:lnTo>
                <a:close/>
                <a:moveTo>
                  <a:pt x="872" y="1543"/>
                </a:moveTo>
                <a:cubicBezTo>
                  <a:pt x="872" y="1572"/>
                  <a:pt x="848" y="1595"/>
                  <a:pt x="820" y="1595"/>
                </a:cubicBezTo>
                <a:cubicBezTo>
                  <a:pt x="653" y="1595"/>
                  <a:pt x="653" y="1595"/>
                  <a:pt x="653" y="1595"/>
                </a:cubicBezTo>
                <a:cubicBezTo>
                  <a:pt x="623" y="1595"/>
                  <a:pt x="600" y="1570"/>
                  <a:pt x="600" y="1543"/>
                </a:cubicBezTo>
                <a:cubicBezTo>
                  <a:pt x="600" y="1375"/>
                  <a:pt x="600" y="1375"/>
                  <a:pt x="600" y="1375"/>
                </a:cubicBezTo>
                <a:cubicBezTo>
                  <a:pt x="600" y="1346"/>
                  <a:pt x="625" y="1323"/>
                  <a:pt x="653" y="1323"/>
                </a:cubicBezTo>
                <a:cubicBezTo>
                  <a:pt x="820" y="1323"/>
                  <a:pt x="820" y="1323"/>
                  <a:pt x="820" y="1323"/>
                </a:cubicBezTo>
                <a:cubicBezTo>
                  <a:pt x="850" y="1323"/>
                  <a:pt x="872" y="1347"/>
                  <a:pt x="872" y="1375"/>
                </a:cubicBezTo>
                <a:lnTo>
                  <a:pt x="872" y="1543"/>
                </a:lnTo>
                <a:close/>
                <a:moveTo>
                  <a:pt x="872" y="1120"/>
                </a:moveTo>
                <a:cubicBezTo>
                  <a:pt x="872" y="1150"/>
                  <a:pt x="848" y="1173"/>
                  <a:pt x="820" y="1173"/>
                </a:cubicBezTo>
                <a:cubicBezTo>
                  <a:pt x="653" y="1173"/>
                  <a:pt x="653" y="1173"/>
                  <a:pt x="653" y="1173"/>
                </a:cubicBezTo>
                <a:cubicBezTo>
                  <a:pt x="623" y="1173"/>
                  <a:pt x="600" y="1149"/>
                  <a:pt x="600" y="1120"/>
                </a:cubicBezTo>
                <a:cubicBezTo>
                  <a:pt x="600" y="953"/>
                  <a:pt x="600" y="953"/>
                  <a:pt x="600" y="953"/>
                </a:cubicBezTo>
                <a:cubicBezTo>
                  <a:pt x="600" y="923"/>
                  <a:pt x="625" y="900"/>
                  <a:pt x="653" y="900"/>
                </a:cubicBezTo>
                <a:cubicBezTo>
                  <a:pt x="820" y="900"/>
                  <a:pt x="820" y="900"/>
                  <a:pt x="820" y="900"/>
                </a:cubicBezTo>
                <a:cubicBezTo>
                  <a:pt x="850" y="900"/>
                  <a:pt x="872" y="925"/>
                  <a:pt x="872" y="953"/>
                </a:cubicBezTo>
                <a:lnTo>
                  <a:pt x="872" y="1120"/>
                </a:lnTo>
                <a:close/>
                <a:moveTo>
                  <a:pt x="1382" y="2811"/>
                </a:moveTo>
                <a:cubicBezTo>
                  <a:pt x="1382" y="2840"/>
                  <a:pt x="1358" y="2862"/>
                  <a:pt x="1330" y="2862"/>
                </a:cubicBezTo>
                <a:cubicBezTo>
                  <a:pt x="1162" y="2862"/>
                  <a:pt x="1162" y="2862"/>
                  <a:pt x="1162" y="2862"/>
                </a:cubicBezTo>
                <a:cubicBezTo>
                  <a:pt x="1133" y="2862"/>
                  <a:pt x="1110" y="2838"/>
                  <a:pt x="1110" y="2811"/>
                </a:cubicBezTo>
                <a:cubicBezTo>
                  <a:pt x="1110" y="2643"/>
                  <a:pt x="1110" y="2643"/>
                  <a:pt x="1110" y="2643"/>
                </a:cubicBezTo>
                <a:cubicBezTo>
                  <a:pt x="1110" y="2613"/>
                  <a:pt x="1134" y="2590"/>
                  <a:pt x="1162" y="2590"/>
                </a:cubicBezTo>
                <a:cubicBezTo>
                  <a:pt x="1329" y="2590"/>
                  <a:pt x="1329" y="2590"/>
                  <a:pt x="1329" y="2590"/>
                </a:cubicBezTo>
                <a:cubicBezTo>
                  <a:pt x="1358" y="2590"/>
                  <a:pt x="1381" y="2615"/>
                  <a:pt x="1381" y="2643"/>
                </a:cubicBezTo>
                <a:lnTo>
                  <a:pt x="1382" y="2811"/>
                </a:lnTo>
                <a:close/>
                <a:moveTo>
                  <a:pt x="1382" y="2388"/>
                </a:moveTo>
                <a:cubicBezTo>
                  <a:pt x="1382" y="2418"/>
                  <a:pt x="1358" y="2440"/>
                  <a:pt x="1330" y="2440"/>
                </a:cubicBezTo>
                <a:cubicBezTo>
                  <a:pt x="1162" y="2440"/>
                  <a:pt x="1162" y="2440"/>
                  <a:pt x="1162" y="2440"/>
                </a:cubicBezTo>
                <a:cubicBezTo>
                  <a:pt x="1133" y="2440"/>
                  <a:pt x="1110" y="2416"/>
                  <a:pt x="1110" y="2388"/>
                </a:cubicBezTo>
                <a:cubicBezTo>
                  <a:pt x="1110" y="2221"/>
                  <a:pt x="1110" y="2221"/>
                  <a:pt x="1110" y="2221"/>
                </a:cubicBezTo>
                <a:cubicBezTo>
                  <a:pt x="1110" y="2191"/>
                  <a:pt x="1134" y="2168"/>
                  <a:pt x="1162" y="2168"/>
                </a:cubicBezTo>
                <a:cubicBezTo>
                  <a:pt x="1329" y="2168"/>
                  <a:pt x="1329" y="2168"/>
                  <a:pt x="1329" y="2168"/>
                </a:cubicBezTo>
                <a:cubicBezTo>
                  <a:pt x="1358" y="2168"/>
                  <a:pt x="1381" y="2192"/>
                  <a:pt x="1381" y="2221"/>
                </a:cubicBezTo>
                <a:lnTo>
                  <a:pt x="1382" y="2388"/>
                </a:lnTo>
                <a:close/>
                <a:moveTo>
                  <a:pt x="1382" y="1966"/>
                </a:moveTo>
                <a:cubicBezTo>
                  <a:pt x="1382" y="1996"/>
                  <a:pt x="1358" y="2018"/>
                  <a:pt x="1330" y="2018"/>
                </a:cubicBezTo>
                <a:cubicBezTo>
                  <a:pt x="1162" y="2018"/>
                  <a:pt x="1162" y="2018"/>
                  <a:pt x="1162" y="2018"/>
                </a:cubicBezTo>
                <a:cubicBezTo>
                  <a:pt x="1133" y="2018"/>
                  <a:pt x="1110" y="1994"/>
                  <a:pt x="1110" y="1966"/>
                </a:cubicBezTo>
                <a:cubicBezTo>
                  <a:pt x="1110" y="1799"/>
                  <a:pt x="1110" y="1799"/>
                  <a:pt x="1110" y="1799"/>
                </a:cubicBezTo>
                <a:cubicBezTo>
                  <a:pt x="1110" y="1769"/>
                  <a:pt x="1134" y="1747"/>
                  <a:pt x="1162" y="1747"/>
                </a:cubicBezTo>
                <a:cubicBezTo>
                  <a:pt x="1329" y="1747"/>
                  <a:pt x="1329" y="1747"/>
                  <a:pt x="1329" y="1747"/>
                </a:cubicBezTo>
                <a:cubicBezTo>
                  <a:pt x="1358" y="1747"/>
                  <a:pt x="1381" y="1771"/>
                  <a:pt x="1381" y="1799"/>
                </a:cubicBezTo>
                <a:lnTo>
                  <a:pt x="1382" y="1966"/>
                </a:lnTo>
                <a:close/>
                <a:moveTo>
                  <a:pt x="1382" y="1543"/>
                </a:moveTo>
                <a:cubicBezTo>
                  <a:pt x="1382" y="1572"/>
                  <a:pt x="1358" y="1595"/>
                  <a:pt x="1330" y="1595"/>
                </a:cubicBezTo>
                <a:cubicBezTo>
                  <a:pt x="1162" y="1595"/>
                  <a:pt x="1162" y="1595"/>
                  <a:pt x="1162" y="1595"/>
                </a:cubicBezTo>
                <a:cubicBezTo>
                  <a:pt x="1133" y="1595"/>
                  <a:pt x="1110" y="1570"/>
                  <a:pt x="1110" y="1543"/>
                </a:cubicBezTo>
                <a:cubicBezTo>
                  <a:pt x="1110" y="1375"/>
                  <a:pt x="1110" y="1375"/>
                  <a:pt x="1110" y="1375"/>
                </a:cubicBezTo>
                <a:cubicBezTo>
                  <a:pt x="1110" y="1346"/>
                  <a:pt x="1134" y="1323"/>
                  <a:pt x="1162" y="1323"/>
                </a:cubicBezTo>
                <a:cubicBezTo>
                  <a:pt x="1329" y="1323"/>
                  <a:pt x="1329" y="1323"/>
                  <a:pt x="1329" y="1323"/>
                </a:cubicBezTo>
                <a:cubicBezTo>
                  <a:pt x="1358" y="1323"/>
                  <a:pt x="1381" y="1347"/>
                  <a:pt x="1381" y="1375"/>
                </a:cubicBezTo>
                <a:lnTo>
                  <a:pt x="1382" y="1543"/>
                </a:lnTo>
                <a:close/>
                <a:moveTo>
                  <a:pt x="1382" y="1120"/>
                </a:moveTo>
                <a:cubicBezTo>
                  <a:pt x="1382" y="1150"/>
                  <a:pt x="1358" y="1173"/>
                  <a:pt x="1330" y="1173"/>
                </a:cubicBezTo>
                <a:cubicBezTo>
                  <a:pt x="1162" y="1173"/>
                  <a:pt x="1162" y="1173"/>
                  <a:pt x="1162" y="1173"/>
                </a:cubicBezTo>
                <a:cubicBezTo>
                  <a:pt x="1133" y="1173"/>
                  <a:pt x="1110" y="1149"/>
                  <a:pt x="1110" y="1120"/>
                </a:cubicBezTo>
                <a:cubicBezTo>
                  <a:pt x="1110" y="953"/>
                  <a:pt x="1110" y="953"/>
                  <a:pt x="1110" y="953"/>
                </a:cubicBezTo>
                <a:cubicBezTo>
                  <a:pt x="1110" y="923"/>
                  <a:pt x="1134" y="900"/>
                  <a:pt x="1162" y="900"/>
                </a:cubicBezTo>
                <a:cubicBezTo>
                  <a:pt x="1329" y="900"/>
                  <a:pt x="1329" y="900"/>
                  <a:pt x="1329" y="900"/>
                </a:cubicBezTo>
                <a:cubicBezTo>
                  <a:pt x="1358" y="900"/>
                  <a:pt x="1381" y="925"/>
                  <a:pt x="1381" y="953"/>
                </a:cubicBezTo>
                <a:lnTo>
                  <a:pt x="1382" y="1120"/>
                </a:lnTo>
                <a:close/>
                <a:moveTo>
                  <a:pt x="1382" y="697"/>
                </a:moveTo>
                <a:cubicBezTo>
                  <a:pt x="1382" y="726"/>
                  <a:pt x="1358" y="749"/>
                  <a:pt x="1330" y="749"/>
                </a:cubicBezTo>
                <a:cubicBezTo>
                  <a:pt x="1162" y="749"/>
                  <a:pt x="1162" y="749"/>
                  <a:pt x="1162" y="749"/>
                </a:cubicBezTo>
                <a:cubicBezTo>
                  <a:pt x="1133" y="749"/>
                  <a:pt x="1110" y="725"/>
                  <a:pt x="1110" y="697"/>
                </a:cubicBezTo>
                <a:cubicBezTo>
                  <a:pt x="1110" y="528"/>
                  <a:pt x="1110" y="528"/>
                  <a:pt x="1110" y="528"/>
                </a:cubicBezTo>
                <a:cubicBezTo>
                  <a:pt x="1110" y="499"/>
                  <a:pt x="1134" y="477"/>
                  <a:pt x="1162" y="477"/>
                </a:cubicBezTo>
                <a:cubicBezTo>
                  <a:pt x="1329" y="477"/>
                  <a:pt x="1329" y="477"/>
                  <a:pt x="1329" y="477"/>
                </a:cubicBezTo>
                <a:cubicBezTo>
                  <a:pt x="1358" y="477"/>
                  <a:pt x="1381" y="501"/>
                  <a:pt x="1381" y="528"/>
                </a:cubicBezTo>
                <a:lnTo>
                  <a:pt x="1382" y="697"/>
                </a:lnTo>
                <a:close/>
                <a:moveTo>
                  <a:pt x="2628" y="2811"/>
                </a:moveTo>
                <a:cubicBezTo>
                  <a:pt x="2628" y="2840"/>
                  <a:pt x="2604" y="2862"/>
                  <a:pt x="2575" y="2862"/>
                </a:cubicBezTo>
                <a:cubicBezTo>
                  <a:pt x="2408" y="2862"/>
                  <a:pt x="2408" y="2862"/>
                  <a:pt x="2408" y="2862"/>
                </a:cubicBezTo>
                <a:cubicBezTo>
                  <a:pt x="2378" y="2862"/>
                  <a:pt x="2356" y="2838"/>
                  <a:pt x="2356" y="2811"/>
                </a:cubicBezTo>
                <a:cubicBezTo>
                  <a:pt x="2356" y="2643"/>
                  <a:pt x="2356" y="2643"/>
                  <a:pt x="2356" y="2643"/>
                </a:cubicBezTo>
                <a:cubicBezTo>
                  <a:pt x="2356" y="2613"/>
                  <a:pt x="2380" y="2590"/>
                  <a:pt x="2408" y="2590"/>
                </a:cubicBezTo>
                <a:cubicBezTo>
                  <a:pt x="2575" y="2590"/>
                  <a:pt x="2575" y="2590"/>
                  <a:pt x="2575" y="2590"/>
                </a:cubicBezTo>
                <a:cubicBezTo>
                  <a:pt x="2605" y="2590"/>
                  <a:pt x="2628" y="2615"/>
                  <a:pt x="2628" y="2643"/>
                </a:cubicBezTo>
                <a:lnTo>
                  <a:pt x="2628" y="2811"/>
                </a:lnTo>
                <a:close/>
                <a:moveTo>
                  <a:pt x="2628" y="2388"/>
                </a:moveTo>
                <a:cubicBezTo>
                  <a:pt x="2628" y="2418"/>
                  <a:pt x="2604" y="2440"/>
                  <a:pt x="2575" y="2440"/>
                </a:cubicBezTo>
                <a:cubicBezTo>
                  <a:pt x="2408" y="2440"/>
                  <a:pt x="2408" y="2440"/>
                  <a:pt x="2408" y="2440"/>
                </a:cubicBezTo>
                <a:cubicBezTo>
                  <a:pt x="2378" y="2440"/>
                  <a:pt x="2356" y="2416"/>
                  <a:pt x="2356" y="2388"/>
                </a:cubicBezTo>
                <a:cubicBezTo>
                  <a:pt x="2356" y="2221"/>
                  <a:pt x="2356" y="2221"/>
                  <a:pt x="2356" y="2221"/>
                </a:cubicBezTo>
                <a:cubicBezTo>
                  <a:pt x="2356" y="2191"/>
                  <a:pt x="2380" y="2168"/>
                  <a:pt x="2408" y="2168"/>
                </a:cubicBezTo>
                <a:cubicBezTo>
                  <a:pt x="2575" y="2168"/>
                  <a:pt x="2575" y="2168"/>
                  <a:pt x="2575" y="2168"/>
                </a:cubicBezTo>
                <a:cubicBezTo>
                  <a:pt x="2605" y="2168"/>
                  <a:pt x="2628" y="2192"/>
                  <a:pt x="2628" y="2221"/>
                </a:cubicBezTo>
                <a:lnTo>
                  <a:pt x="2628" y="2388"/>
                </a:lnTo>
                <a:close/>
                <a:moveTo>
                  <a:pt x="2628" y="1966"/>
                </a:moveTo>
                <a:cubicBezTo>
                  <a:pt x="2628" y="1996"/>
                  <a:pt x="2604" y="2018"/>
                  <a:pt x="2575" y="2018"/>
                </a:cubicBezTo>
                <a:cubicBezTo>
                  <a:pt x="2408" y="2018"/>
                  <a:pt x="2408" y="2018"/>
                  <a:pt x="2408" y="2018"/>
                </a:cubicBezTo>
                <a:cubicBezTo>
                  <a:pt x="2378" y="2018"/>
                  <a:pt x="2356" y="1994"/>
                  <a:pt x="2356" y="1966"/>
                </a:cubicBezTo>
                <a:cubicBezTo>
                  <a:pt x="2356" y="1799"/>
                  <a:pt x="2356" y="1799"/>
                  <a:pt x="2356" y="1799"/>
                </a:cubicBezTo>
                <a:cubicBezTo>
                  <a:pt x="2356" y="1769"/>
                  <a:pt x="2380" y="1747"/>
                  <a:pt x="2408" y="1747"/>
                </a:cubicBezTo>
                <a:cubicBezTo>
                  <a:pt x="2575" y="1747"/>
                  <a:pt x="2575" y="1747"/>
                  <a:pt x="2575" y="1747"/>
                </a:cubicBezTo>
                <a:cubicBezTo>
                  <a:pt x="2605" y="1747"/>
                  <a:pt x="2628" y="1771"/>
                  <a:pt x="2628" y="1799"/>
                </a:cubicBezTo>
                <a:lnTo>
                  <a:pt x="2628" y="1966"/>
                </a:lnTo>
                <a:close/>
                <a:moveTo>
                  <a:pt x="2628" y="1543"/>
                </a:moveTo>
                <a:cubicBezTo>
                  <a:pt x="2628" y="1572"/>
                  <a:pt x="2604" y="1595"/>
                  <a:pt x="2575" y="1595"/>
                </a:cubicBezTo>
                <a:cubicBezTo>
                  <a:pt x="2408" y="1595"/>
                  <a:pt x="2408" y="1595"/>
                  <a:pt x="2408" y="1595"/>
                </a:cubicBezTo>
                <a:cubicBezTo>
                  <a:pt x="2378" y="1595"/>
                  <a:pt x="2356" y="1570"/>
                  <a:pt x="2356" y="1543"/>
                </a:cubicBezTo>
                <a:cubicBezTo>
                  <a:pt x="2356" y="1375"/>
                  <a:pt x="2356" y="1375"/>
                  <a:pt x="2356" y="1375"/>
                </a:cubicBezTo>
                <a:cubicBezTo>
                  <a:pt x="2356" y="1346"/>
                  <a:pt x="2380" y="1323"/>
                  <a:pt x="2408" y="1323"/>
                </a:cubicBezTo>
                <a:cubicBezTo>
                  <a:pt x="2575" y="1323"/>
                  <a:pt x="2575" y="1323"/>
                  <a:pt x="2575" y="1323"/>
                </a:cubicBezTo>
                <a:cubicBezTo>
                  <a:pt x="2605" y="1323"/>
                  <a:pt x="2628" y="1347"/>
                  <a:pt x="2628" y="1375"/>
                </a:cubicBezTo>
                <a:lnTo>
                  <a:pt x="2628" y="1543"/>
                </a:lnTo>
                <a:close/>
                <a:moveTo>
                  <a:pt x="2628" y="1120"/>
                </a:moveTo>
                <a:cubicBezTo>
                  <a:pt x="2628" y="1150"/>
                  <a:pt x="2604" y="1173"/>
                  <a:pt x="2575" y="1173"/>
                </a:cubicBezTo>
                <a:cubicBezTo>
                  <a:pt x="2408" y="1173"/>
                  <a:pt x="2408" y="1173"/>
                  <a:pt x="2408" y="1173"/>
                </a:cubicBezTo>
                <a:cubicBezTo>
                  <a:pt x="2378" y="1173"/>
                  <a:pt x="2356" y="1149"/>
                  <a:pt x="2356" y="1120"/>
                </a:cubicBezTo>
                <a:cubicBezTo>
                  <a:pt x="2356" y="953"/>
                  <a:pt x="2356" y="953"/>
                  <a:pt x="2356" y="953"/>
                </a:cubicBezTo>
                <a:cubicBezTo>
                  <a:pt x="2356" y="923"/>
                  <a:pt x="2380" y="900"/>
                  <a:pt x="2408" y="900"/>
                </a:cubicBezTo>
                <a:cubicBezTo>
                  <a:pt x="2575" y="900"/>
                  <a:pt x="2575" y="900"/>
                  <a:pt x="2575" y="900"/>
                </a:cubicBezTo>
                <a:cubicBezTo>
                  <a:pt x="2605" y="900"/>
                  <a:pt x="2628" y="925"/>
                  <a:pt x="2628" y="953"/>
                </a:cubicBezTo>
                <a:lnTo>
                  <a:pt x="2628" y="1120"/>
                </a:lnTo>
                <a:close/>
                <a:moveTo>
                  <a:pt x="2628" y="1120"/>
                </a:moveTo>
                <a:cubicBezTo>
                  <a:pt x="2628" y="1120"/>
                  <a:pt x="2628" y="1120"/>
                  <a:pt x="2628" y="1120"/>
                </a:cubicBezTo>
              </a:path>
            </a:pathLst>
          </a:custGeom>
          <a:gradFill>
            <a:gsLst>
              <a:gs pos="56000">
                <a:srgbClr val="014B94"/>
              </a:gs>
              <a:gs pos="100000">
                <a:schemeClr val="accent3">
                  <a:alpha val="80000"/>
                </a:schemeClr>
              </a:gs>
            </a:gsLst>
            <a:lin ang="5400000" scaled="1"/>
          </a:gradFill>
          <a:ln w="6350">
            <a:solidFill>
              <a:schemeClr val="accent3"/>
            </a:solidFill>
            <a:round/>
          </a:ln>
          <a:effectLst>
            <a:outerShdw blurRad="114300" dist="38100" dir="5400000" algn="t" rotWithShape="0">
              <a:schemeClr val="accent3">
                <a:alpha val="57000"/>
              </a:scheme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小小刘13">
            <a:extLst>
              <a:ext uri="{FF2B5EF4-FFF2-40B4-BE49-F238E27FC236}">
                <a16:creationId xmlns:a16="http://schemas.microsoft.com/office/drawing/2014/main" id="{81F7CB6E-3007-0931-80BD-8B30EC9C7DC0}"/>
              </a:ext>
            </a:extLst>
          </p:cNvPr>
          <p:cNvSpPr/>
          <p:nvPr/>
        </p:nvSpPr>
        <p:spPr>
          <a:xfrm>
            <a:off x="891055" y="1585740"/>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解决对策标题</a:t>
            </a:r>
            <a:endParaRPr kumimoji="0" lang="en-US" altLang="zh-CN"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p>
        </p:txBody>
      </p:sp>
      <p:sp>
        <p:nvSpPr>
          <p:cNvPr id="1024" name="小小刘14">
            <a:extLst>
              <a:ext uri="{FF2B5EF4-FFF2-40B4-BE49-F238E27FC236}">
                <a16:creationId xmlns:a16="http://schemas.microsoft.com/office/drawing/2014/main" id="{63BA150C-BB51-2F81-CD51-199306CFAF6F}"/>
              </a:ext>
            </a:extLst>
          </p:cNvPr>
          <p:cNvSpPr/>
          <p:nvPr/>
        </p:nvSpPr>
        <p:spPr>
          <a:xfrm>
            <a:off x="9308975" y="1585740"/>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解决对策标题</a:t>
            </a:r>
            <a:endParaRPr kumimoji="0" lang="en-US" altLang="zh-CN"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endParaRPr kumimoji="0" lang="zh-CN" altLang="en-US"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小小刘10">
            <a:extLst>
              <a:ext uri="{FF2B5EF4-FFF2-40B4-BE49-F238E27FC236}">
                <a16:creationId xmlns:a16="http://schemas.microsoft.com/office/drawing/2014/main" id="{6852115F-9566-8B32-C990-E668DC8F7B5C}"/>
              </a:ext>
            </a:extLst>
          </p:cNvPr>
          <p:cNvSpPr>
            <a:spLocks noEditPoints="1"/>
          </p:cNvSpPr>
          <p:nvPr/>
        </p:nvSpPr>
        <p:spPr bwMode="white">
          <a:xfrm>
            <a:off x="5213491" y="2061767"/>
            <a:ext cx="1792942" cy="2212363"/>
          </a:xfrm>
          <a:custGeom>
            <a:avLst/>
            <a:gdLst>
              <a:gd name="T0" fmla="*/ 2561 w 2650"/>
              <a:gd name="T1" fmla="*/ 1777 h 2957"/>
              <a:gd name="T2" fmla="*/ 1325 w 2650"/>
              <a:gd name="T3" fmla="*/ 2957 h 2957"/>
              <a:gd name="T4" fmla="*/ 89 w 2650"/>
              <a:gd name="T5" fmla="*/ 1777 h 2957"/>
              <a:gd name="T6" fmla="*/ 75 w 2650"/>
              <a:gd name="T7" fmla="*/ 299 h 2957"/>
              <a:gd name="T8" fmla="*/ 729 w 2650"/>
              <a:gd name="T9" fmla="*/ 299 h 2957"/>
              <a:gd name="T10" fmla="*/ 1325 w 2650"/>
              <a:gd name="T11" fmla="*/ 0 h 2957"/>
              <a:gd name="T12" fmla="*/ 1920 w 2650"/>
              <a:gd name="T13" fmla="*/ 299 h 2957"/>
              <a:gd name="T14" fmla="*/ 2576 w 2650"/>
              <a:gd name="T15" fmla="*/ 299 h 2957"/>
              <a:gd name="T16" fmla="*/ 2561 w 2650"/>
              <a:gd name="T17" fmla="*/ 1777 h 2957"/>
              <a:gd name="T18" fmla="*/ 2561 w 2650"/>
              <a:gd name="T19" fmla="*/ 1777 h 2957"/>
              <a:gd name="T20" fmla="*/ 2561 w 2650"/>
              <a:gd name="T21" fmla="*/ 1777 h 2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0" h="2957">
                <a:moveTo>
                  <a:pt x="2561" y="1777"/>
                </a:moveTo>
                <a:cubicBezTo>
                  <a:pt x="2472" y="2449"/>
                  <a:pt x="1325" y="2957"/>
                  <a:pt x="1325" y="2957"/>
                </a:cubicBezTo>
                <a:cubicBezTo>
                  <a:pt x="1325" y="2957"/>
                  <a:pt x="179" y="2449"/>
                  <a:pt x="89" y="1777"/>
                </a:cubicBezTo>
                <a:cubicBezTo>
                  <a:pt x="0" y="1105"/>
                  <a:pt x="75" y="299"/>
                  <a:pt x="75" y="299"/>
                </a:cubicBezTo>
                <a:cubicBezTo>
                  <a:pt x="75" y="299"/>
                  <a:pt x="486" y="374"/>
                  <a:pt x="729" y="299"/>
                </a:cubicBezTo>
                <a:cubicBezTo>
                  <a:pt x="1120" y="179"/>
                  <a:pt x="1325" y="0"/>
                  <a:pt x="1325" y="0"/>
                </a:cubicBezTo>
                <a:cubicBezTo>
                  <a:pt x="1325" y="0"/>
                  <a:pt x="1530" y="179"/>
                  <a:pt x="1920" y="299"/>
                </a:cubicBezTo>
                <a:cubicBezTo>
                  <a:pt x="2164" y="374"/>
                  <a:pt x="2576" y="299"/>
                  <a:pt x="2576" y="299"/>
                </a:cubicBezTo>
                <a:cubicBezTo>
                  <a:pt x="2576" y="299"/>
                  <a:pt x="2650" y="1105"/>
                  <a:pt x="2561" y="1777"/>
                </a:cubicBezTo>
                <a:close/>
                <a:moveTo>
                  <a:pt x="2561" y="1777"/>
                </a:moveTo>
                <a:cubicBezTo>
                  <a:pt x="2561" y="1777"/>
                  <a:pt x="2561" y="1777"/>
                  <a:pt x="2561" y="1777"/>
                </a:cubicBezTo>
              </a:path>
            </a:pathLst>
          </a:custGeom>
          <a:solidFill>
            <a:schemeClr val="bg1">
              <a:alpha val="14000"/>
            </a:schemeClr>
          </a:solidFill>
          <a:ln w="3175">
            <a:solidFill>
              <a:srgbClr val="014B94"/>
            </a:solidFill>
          </a:ln>
          <a:effectLst>
            <a:innerShdw blurRad="330200">
              <a:schemeClr val="accent3"/>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5" name="小小刘15">
            <a:extLst>
              <a:ext uri="{FF2B5EF4-FFF2-40B4-BE49-F238E27FC236}">
                <a16:creationId xmlns:a16="http://schemas.microsoft.com/office/drawing/2014/main" id="{79A450D0-DE60-8A7E-DB49-6268B53B36A4}"/>
              </a:ext>
            </a:extLst>
          </p:cNvPr>
          <p:cNvSpPr/>
          <p:nvPr/>
        </p:nvSpPr>
        <p:spPr>
          <a:xfrm>
            <a:off x="891055" y="2774544"/>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解决对策标题</a:t>
            </a:r>
            <a:endParaRPr kumimoji="0" lang="en-US" altLang="zh-CN"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r"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endPar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6" name="小小刘16">
            <a:extLst>
              <a:ext uri="{FF2B5EF4-FFF2-40B4-BE49-F238E27FC236}">
                <a16:creationId xmlns:a16="http://schemas.microsoft.com/office/drawing/2014/main" id="{EA570224-4E8F-CA8A-9D1E-8D951CC6E957}"/>
              </a:ext>
            </a:extLst>
          </p:cNvPr>
          <p:cNvSpPr/>
          <p:nvPr/>
        </p:nvSpPr>
        <p:spPr>
          <a:xfrm>
            <a:off x="9308975" y="2774544"/>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解决对策标题</a:t>
            </a:r>
            <a:endParaRPr kumimoji="0" lang="en-US" altLang="zh-CN"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endParaRPr kumimoji="0" lang="zh-CN" altLang="en-US"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7" name="小小刘17">
            <a:extLst>
              <a:ext uri="{FF2B5EF4-FFF2-40B4-BE49-F238E27FC236}">
                <a16:creationId xmlns:a16="http://schemas.microsoft.com/office/drawing/2014/main" id="{A98AD5FE-6384-A01C-5F20-D9A65EB6C023}"/>
              </a:ext>
            </a:extLst>
          </p:cNvPr>
          <p:cNvSpPr/>
          <p:nvPr/>
        </p:nvSpPr>
        <p:spPr>
          <a:xfrm>
            <a:off x="871345" y="3876408"/>
            <a:ext cx="2031390" cy="985206"/>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解决对策标题</a:t>
            </a:r>
            <a:endParaRPr kumimoji="0" lang="en-US" altLang="zh-CN"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r"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endPar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r" defTabSz="914400" rtl="0" eaLnBrk="1" fontAlgn="auto" latinLnBrk="0" hangingPunct="1">
              <a:lnSpc>
                <a:spcPct val="110000"/>
              </a:lnSpc>
              <a:spcBef>
                <a:spcPts val="0"/>
              </a:spcBef>
              <a:spcAft>
                <a:spcPts val="0"/>
              </a:spcAft>
              <a:buClrTx/>
              <a:buSzTx/>
              <a:buFontTx/>
              <a:buNone/>
              <a:defRPr/>
            </a:pPr>
            <a:endPar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8" name="小小刘18">
            <a:extLst>
              <a:ext uri="{FF2B5EF4-FFF2-40B4-BE49-F238E27FC236}">
                <a16:creationId xmlns:a16="http://schemas.microsoft.com/office/drawing/2014/main" id="{BC885507-5016-1537-109B-DB58E06C5F7D}"/>
              </a:ext>
            </a:extLst>
          </p:cNvPr>
          <p:cNvSpPr/>
          <p:nvPr/>
        </p:nvSpPr>
        <p:spPr>
          <a:xfrm>
            <a:off x="9308975" y="3876408"/>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解决对策标题</a:t>
            </a:r>
            <a:endParaRPr kumimoji="0" lang="en-US" altLang="zh-CN"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Tx/>
              <a:buSzTx/>
              <a:buFontTx/>
              <a:buNone/>
              <a:defRPr/>
            </a:pPr>
            <a:r>
              <a:rPr lang="zh-CN" altLang="en-US"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endParaRPr kumimoji="0" lang="zh-CN" altLang="en-US"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9" name="小小刘21">
            <a:extLst>
              <a:ext uri="{FF2B5EF4-FFF2-40B4-BE49-F238E27FC236}">
                <a16:creationId xmlns:a16="http://schemas.microsoft.com/office/drawing/2014/main" id="{8AFCD26E-1BE0-9FD4-9A00-4BFAD60E6B47}"/>
              </a:ext>
            </a:extLst>
          </p:cNvPr>
          <p:cNvSpPr/>
          <p:nvPr/>
        </p:nvSpPr>
        <p:spPr>
          <a:xfrm>
            <a:off x="2973855" y="1611140"/>
            <a:ext cx="616002" cy="616002"/>
          </a:xfrm>
          <a:prstGeom prst="ellipse">
            <a:avLst/>
          </a:prstGeom>
          <a:noFill/>
          <a:ln w="6350">
            <a:solidFill>
              <a:srgbClr val="014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1" name="小小刘22">
            <a:extLst>
              <a:ext uri="{FF2B5EF4-FFF2-40B4-BE49-F238E27FC236}">
                <a16:creationId xmlns:a16="http://schemas.microsoft.com/office/drawing/2014/main" id="{3877FC86-98E0-FADD-1D82-6173C420928B}"/>
              </a:ext>
            </a:extLst>
          </p:cNvPr>
          <p:cNvSpPr/>
          <p:nvPr/>
        </p:nvSpPr>
        <p:spPr>
          <a:xfrm>
            <a:off x="2973855" y="2838044"/>
            <a:ext cx="616002" cy="616002"/>
          </a:xfrm>
          <a:prstGeom prst="ellipse">
            <a:avLst/>
          </a:prstGeom>
          <a:noFill/>
          <a:ln w="6350">
            <a:solidFill>
              <a:srgbClr val="014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2" name="小小刘23">
            <a:extLst>
              <a:ext uri="{FF2B5EF4-FFF2-40B4-BE49-F238E27FC236}">
                <a16:creationId xmlns:a16="http://schemas.microsoft.com/office/drawing/2014/main" id="{7DDAFE38-6918-EF0B-7684-D324A4CE2D74}"/>
              </a:ext>
            </a:extLst>
          </p:cNvPr>
          <p:cNvSpPr/>
          <p:nvPr/>
        </p:nvSpPr>
        <p:spPr>
          <a:xfrm>
            <a:off x="2973855" y="3978008"/>
            <a:ext cx="616002" cy="616002"/>
          </a:xfrm>
          <a:prstGeom prst="ellipse">
            <a:avLst/>
          </a:prstGeom>
          <a:noFill/>
          <a:ln w="6350">
            <a:solidFill>
              <a:srgbClr val="014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3" name="小小刘24">
            <a:extLst>
              <a:ext uri="{FF2B5EF4-FFF2-40B4-BE49-F238E27FC236}">
                <a16:creationId xmlns:a16="http://schemas.microsoft.com/office/drawing/2014/main" id="{8C999BA9-D39E-181D-3055-63BF224F0CFB}"/>
              </a:ext>
            </a:extLst>
          </p:cNvPr>
          <p:cNvSpPr/>
          <p:nvPr/>
        </p:nvSpPr>
        <p:spPr>
          <a:xfrm>
            <a:off x="8621853" y="1611140"/>
            <a:ext cx="616002" cy="616002"/>
          </a:xfrm>
          <a:prstGeom prst="ellipse">
            <a:avLst/>
          </a:prstGeom>
          <a:noFill/>
          <a:ln w="6350">
            <a:solidFill>
              <a:srgbClr val="014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4" name="小小刘25">
            <a:extLst>
              <a:ext uri="{FF2B5EF4-FFF2-40B4-BE49-F238E27FC236}">
                <a16:creationId xmlns:a16="http://schemas.microsoft.com/office/drawing/2014/main" id="{13E100BF-02BC-9B52-F447-FE569FB4F2B3}"/>
              </a:ext>
            </a:extLst>
          </p:cNvPr>
          <p:cNvSpPr/>
          <p:nvPr/>
        </p:nvSpPr>
        <p:spPr>
          <a:xfrm>
            <a:off x="8621853" y="2838044"/>
            <a:ext cx="616002" cy="616002"/>
          </a:xfrm>
          <a:prstGeom prst="ellipse">
            <a:avLst/>
          </a:prstGeom>
          <a:noFill/>
          <a:ln w="6350">
            <a:solidFill>
              <a:srgbClr val="014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1" name="小小刘26">
            <a:extLst>
              <a:ext uri="{FF2B5EF4-FFF2-40B4-BE49-F238E27FC236}">
                <a16:creationId xmlns:a16="http://schemas.microsoft.com/office/drawing/2014/main" id="{66D57A8A-F0C5-83D7-025F-7303E0FDE6B9}"/>
              </a:ext>
            </a:extLst>
          </p:cNvPr>
          <p:cNvSpPr/>
          <p:nvPr/>
        </p:nvSpPr>
        <p:spPr>
          <a:xfrm>
            <a:off x="8621853" y="3978008"/>
            <a:ext cx="616002" cy="616002"/>
          </a:xfrm>
          <a:prstGeom prst="ellipse">
            <a:avLst/>
          </a:prstGeom>
          <a:noFill/>
          <a:ln w="6350">
            <a:solidFill>
              <a:srgbClr val="014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2" name="小小刘27">
            <a:extLst>
              <a:ext uri="{FF2B5EF4-FFF2-40B4-BE49-F238E27FC236}">
                <a16:creationId xmlns:a16="http://schemas.microsoft.com/office/drawing/2014/main" id="{7B9B6152-3965-F54D-2A6B-C6988DDEAA81}"/>
              </a:ext>
            </a:extLst>
          </p:cNvPr>
          <p:cNvSpPr>
            <a:spLocks noEditPoints="1"/>
          </p:cNvSpPr>
          <p:nvPr/>
        </p:nvSpPr>
        <p:spPr bwMode="auto">
          <a:xfrm>
            <a:off x="3138818" y="1729635"/>
            <a:ext cx="285750" cy="390524"/>
          </a:xfrm>
          <a:custGeom>
            <a:avLst/>
            <a:gdLst>
              <a:gd name="T0" fmla="*/ 1768 w 2093"/>
              <a:gd name="T1" fmla="*/ 2778 h 2879"/>
              <a:gd name="T2" fmla="*/ 510 w 2093"/>
              <a:gd name="T3" fmla="*/ 1719 h 2879"/>
              <a:gd name="T4" fmla="*/ 634 w 2093"/>
              <a:gd name="T5" fmla="*/ 1648 h 2879"/>
              <a:gd name="T6" fmla="*/ 888 w 2093"/>
              <a:gd name="T7" fmla="*/ 1855 h 2879"/>
              <a:gd name="T8" fmla="*/ 897 w 2093"/>
              <a:gd name="T9" fmla="*/ 1680 h 2879"/>
              <a:gd name="T10" fmla="*/ 902 w 2093"/>
              <a:gd name="T11" fmla="*/ 1210 h 2879"/>
              <a:gd name="T12" fmla="*/ 848 w 2093"/>
              <a:gd name="T13" fmla="*/ 1136 h 2879"/>
              <a:gd name="T14" fmla="*/ 895 w 2093"/>
              <a:gd name="T15" fmla="*/ 912 h 2879"/>
              <a:gd name="T16" fmla="*/ 1188 w 2093"/>
              <a:gd name="T17" fmla="*/ 912 h 2879"/>
              <a:gd name="T18" fmla="*/ 1234 w 2093"/>
              <a:gd name="T19" fmla="*/ 1136 h 2879"/>
              <a:gd name="T20" fmla="*/ 1184 w 2093"/>
              <a:gd name="T21" fmla="*/ 1207 h 2879"/>
              <a:gd name="T22" fmla="*/ 1467 w 2093"/>
              <a:gd name="T23" fmla="*/ 1604 h 2879"/>
              <a:gd name="T24" fmla="*/ 1882 w 2093"/>
              <a:gd name="T25" fmla="*/ 1799 h 2879"/>
              <a:gd name="T26" fmla="*/ 1176 w 2093"/>
              <a:gd name="T27" fmla="*/ 1111 h 2879"/>
              <a:gd name="T28" fmla="*/ 1144 w 2093"/>
              <a:gd name="T29" fmla="*/ 956 h 2879"/>
              <a:gd name="T30" fmla="*/ 1170 w 2093"/>
              <a:gd name="T31" fmla="*/ 1040 h 2879"/>
              <a:gd name="T32" fmla="*/ 987 w 2093"/>
              <a:gd name="T33" fmla="*/ 923 h 2879"/>
              <a:gd name="T34" fmla="*/ 897 w 2093"/>
              <a:gd name="T35" fmla="*/ 1058 h 2879"/>
              <a:gd name="T36" fmla="*/ 914 w 2093"/>
              <a:gd name="T37" fmla="*/ 1130 h 2879"/>
              <a:gd name="T38" fmla="*/ 987 w 2093"/>
              <a:gd name="T39" fmla="*/ 923 h 2879"/>
              <a:gd name="T40" fmla="*/ 9 w 2093"/>
              <a:gd name="T41" fmla="*/ 1016 h 2879"/>
              <a:gd name="T42" fmla="*/ 2074 w 2093"/>
              <a:gd name="T43" fmla="*/ 1087 h 2879"/>
              <a:gd name="T44" fmla="*/ 1872 w 2093"/>
              <a:gd name="T45" fmla="*/ 1385 h 2879"/>
              <a:gd name="T46" fmla="*/ 1072 w 2093"/>
              <a:gd name="T47" fmla="*/ 156 h 2879"/>
              <a:gd name="T48" fmla="*/ 348 w 2093"/>
              <a:gd name="T49" fmla="*/ 1619 h 2879"/>
              <a:gd name="T50" fmla="*/ 464 w 2093"/>
              <a:gd name="T51" fmla="*/ 1306 h 2879"/>
              <a:gd name="T52" fmla="*/ 609 w 2093"/>
              <a:gd name="T53" fmla="*/ 582 h 2879"/>
              <a:gd name="T54" fmla="*/ 1504 w 2093"/>
              <a:gd name="T55" fmla="*/ 613 h 2879"/>
              <a:gd name="T56" fmla="*/ 1605 w 2093"/>
              <a:gd name="T57" fmla="*/ 1333 h 2879"/>
              <a:gd name="T58" fmla="*/ 1537 w 2093"/>
              <a:gd name="T59" fmla="*/ 1061 h 2879"/>
              <a:gd name="T60" fmla="*/ 1059 w 2093"/>
              <a:gd name="T61" fmla="*/ 549 h 2879"/>
              <a:gd name="T62" fmla="*/ 546 w 2093"/>
              <a:gd name="T63" fmla="*/ 1027 h 2879"/>
              <a:gd name="T64" fmla="*/ 464 w 2093"/>
              <a:gd name="T65" fmla="*/ 1306 h 2879"/>
              <a:gd name="T66" fmla="*/ 464 w 2093"/>
              <a:gd name="T67" fmla="*/ 1306 h 2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93" h="2879">
                <a:moveTo>
                  <a:pt x="1797" y="2756"/>
                </a:moveTo>
                <a:cubicBezTo>
                  <a:pt x="1793" y="2769"/>
                  <a:pt x="1781" y="2778"/>
                  <a:pt x="1768" y="2778"/>
                </a:cubicBezTo>
                <a:cubicBezTo>
                  <a:pt x="732" y="2776"/>
                  <a:pt x="1189" y="2879"/>
                  <a:pt x="704" y="2212"/>
                </a:cubicBezTo>
                <a:cubicBezTo>
                  <a:pt x="675" y="2171"/>
                  <a:pt x="457" y="1857"/>
                  <a:pt x="510" y="1719"/>
                </a:cubicBezTo>
                <a:cubicBezTo>
                  <a:pt x="522" y="1687"/>
                  <a:pt x="547" y="1665"/>
                  <a:pt x="585" y="1656"/>
                </a:cubicBezTo>
                <a:cubicBezTo>
                  <a:pt x="601" y="1650"/>
                  <a:pt x="617" y="1648"/>
                  <a:pt x="634" y="1648"/>
                </a:cubicBezTo>
                <a:cubicBezTo>
                  <a:pt x="730" y="1648"/>
                  <a:pt x="800" y="1742"/>
                  <a:pt x="852" y="1809"/>
                </a:cubicBezTo>
                <a:cubicBezTo>
                  <a:pt x="864" y="1825"/>
                  <a:pt x="878" y="1844"/>
                  <a:pt x="888" y="1855"/>
                </a:cubicBezTo>
                <a:cubicBezTo>
                  <a:pt x="894" y="1835"/>
                  <a:pt x="898" y="1788"/>
                  <a:pt x="897" y="1683"/>
                </a:cubicBezTo>
                <a:cubicBezTo>
                  <a:pt x="897" y="1680"/>
                  <a:pt x="897" y="1680"/>
                  <a:pt x="897" y="1680"/>
                </a:cubicBezTo>
                <a:cubicBezTo>
                  <a:pt x="898" y="1679"/>
                  <a:pt x="910" y="1563"/>
                  <a:pt x="914" y="1212"/>
                </a:cubicBezTo>
                <a:cubicBezTo>
                  <a:pt x="910" y="1212"/>
                  <a:pt x="906" y="1211"/>
                  <a:pt x="902" y="1210"/>
                </a:cubicBezTo>
                <a:cubicBezTo>
                  <a:pt x="898" y="1208"/>
                  <a:pt x="895" y="1206"/>
                  <a:pt x="892" y="1202"/>
                </a:cubicBezTo>
                <a:cubicBezTo>
                  <a:pt x="874" y="1184"/>
                  <a:pt x="858" y="1161"/>
                  <a:pt x="848" y="1136"/>
                </a:cubicBezTo>
                <a:cubicBezTo>
                  <a:pt x="839" y="1112"/>
                  <a:pt x="833" y="1086"/>
                  <a:pt x="833" y="1058"/>
                </a:cubicBezTo>
                <a:cubicBezTo>
                  <a:pt x="833" y="1002"/>
                  <a:pt x="858" y="949"/>
                  <a:pt x="895" y="912"/>
                </a:cubicBezTo>
                <a:cubicBezTo>
                  <a:pt x="932" y="875"/>
                  <a:pt x="984" y="851"/>
                  <a:pt x="1042" y="851"/>
                </a:cubicBezTo>
                <a:cubicBezTo>
                  <a:pt x="1098" y="851"/>
                  <a:pt x="1150" y="875"/>
                  <a:pt x="1188" y="912"/>
                </a:cubicBezTo>
                <a:cubicBezTo>
                  <a:pt x="1225" y="949"/>
                  <a:pt x="1249" y="1002"/>
                  <a:pt x="1249" y="1058"/>
                </a:cubicBezTo>
                <a:cubicBezTo>
                  <a:pt x="1249" y="1086"/>
                  <a:pt x="1242" y="1112"/>
                  <a:pt x="1234" y="1136"/>
                </a:cubicBezTo>
                <a:cubicBezTo>
                  <a:pt x="1224" y="1161"/>
                  <a:pt x="1209" y="1184"/>
                  <a:pt x="1190" y="1202"/>
                </a:cubicBezTo>
                <a:cubicBezTo>
                  <a:pt x="1189" y="1205"/>
                  <a:pt x="1187" y="1206"/>
                  <a:pt x="1184" y="1207"/>
                </a:cubicBezTo>
                <a:cubicBezTo>
                  <a:pt x="1193" y="1319"/>
                  <a:pt x="1201" y="1430"/>
                  <a:pt x="1217" y="1538"/>
                </a:cubicBezTo>
                <a:cubicBezTo>
                  <a:pt x="1314" y="1487"/>
                  <a:pt x="1409" y="1504"/>
                  <a:pt x="1467" y="1604"/>
                </a:cubicBezTo>
                <a:cubicBezTo>
                  <a:pt x="1573" y="1564"/>
                  <a:pt x="1667" y="1599"/>
                  <a:pt x="1712" y="1708"/>
                </a:cubicBezTo>
                <a:cubicBezTo>
                  <a:pt x="1749" y="1715"/>
                  <a:pt x="1830" y="1736"/>
                  <a:pt x="1882" y="1799"/>
                </a:cubicBezTo>
                <a:cubicBezTo>
                  <a:pt x="2045" y="1993"/>
                  <a:pt x="1870" y="2524"/>
                  <a:pt x="1797" y="2756"/>
                </a:cubicBezTo>
                <a:close/>
                <a:moveTo>
                  <a:pt x="1176" y="1111"/>
                </a:moveTo>
                <a:cubicBezTo>
                  <a:pt x="1183" y="1095"/>
                  <a:pt x="1187" y="1077"/>
                  <a:pt x="1187" y="1058"/>
                </a:cubicBezTo>
                <a:cubicBezTo>
                  <a:pt x="1187" y="1018"/>
                  <a:pt x="1170" y="982"/>
                  <a:pt x="1144" y="956"/>
                </a:cubicBezTo>
                <a:cubicBezTo>
                  <a:pt x="1129" y="941"/>
                  <a:pt x="1112" y="929"/>
                  <a:pt x="1091" y="922"/>
                </a:cubicBezTo>
                <a:cubicBezTo>
                  <a:pt x="1118" y="946"/>
                  <a:pt x="1145" y="987"/>
                  <a:pt x="1170" y="1040"/>
                </a:cubicBezTo>
                <a:cubicBezTo>
                  <a:pt x="1173" y="1063"/>
                  <a:pt x="1175" y="1087"/>
                  <a:pt x="1176" y="1111"/>
                </a:cubicBezTo>
                <a:close/>
                <a:moveTo>
                  <a:pt x="987" y="923"/>
                </a:moveTo>
                <a:cubicBezTo>
                  <a:pt x="969" y="931"/>
                  <a:pt x="953" y="942"/>
                  <a:pt x="938" y="956"/>
                </a:cubicBezTo>
                <a:cubicBezTo>
                  <a:pt x="912" y="982"/>
                  <a:pt x="897" y="1018"/>
                  <a:pt x="897" y="1058"/>
                </a:cubicBezTo>
                <a:cubicBezTo>
                  <a:pt x="897" y="1077"/>
                  <a:pt x="898" y="1096"/>
                  <a:pt x="906" y="1113"/>
                </a:cubicBezTo>
                <a:cubicBezTo>
                  <a:pt x="909" y="1119"/>
                  <a:pt x="911" y="1125"/>
                  <a:pt x="914" y="1130"/>
                </a:cubicBezTo>
                <a:cubicBezTo>
                  <a:pt x="915" y="1101"/>
                  <a:pt x="915" y="1071"/>
                  <a:pt x="915" y="1040"/>
                </a:cubicBezTo>
                <a:cubicBezTo>
                  <a:pt x="940" y="983"/>
                  <a:pt x="963" y="946"/>
                  <a:pt x="987" y="923"/>
                </a:cubicBezTo>
                <a:close/>
                <a:moveTo>
                  <a:pt x="241" y="1707"/>
                </a:moveTo>
                <a:cubicBezTo>
                  <a:pt x="83" y="1513"/>
                  <a:pt x="0" y="1267"/>
                  <a:pt x="9" y="1016"/>
                </a:cubicBezTo>
                <a:cubicBezTo>
                  <a:pt x="28" y="446"/>
                  <a:pt x="507" y="0"/>
                  <a:pt x="1076" y="18"/>
                </a:cubicBezTo>
                <a:cubicBezTo>
                  <a:pt x="1647" y="38"/>
                  <a:pt x="2093" y="517"/>
                  <a:pt x="2074" y="1087"/>
                </a:cubicBezTo>
                <a:cubicBezTo>
                  <a:pt x="2070" y="1207"/>
                  <a:pt x="2045" y="1325"/>
                  <a:pt x="2000" y="1436"/>
                </a:cubicBezTo>
                <a:cubicBezTo>
                  <a:pt x="1872" y="1385"/>
                  <a:pt x="1872" y="1385"/>
                  <a:pt x="1872" y="1385"/>
                </a:cubicBezTo>
                <a:cubicBezTo>
                  <a:pt x="1911" y="1289"/>
                  <a:pt x="1933" y="1187"/>
                  <a:pt x="1936" y="1082"/>
                </a:cubicBezTo>
                <a:cubicBezTo>
                  <a:pt x="1953" y="589"/>
                  <a:pt x="1565" y="174"/>
                  <a:pt x="1072" y="156"/>
                </a:cubicBezTo>
                <a:cubicBezTo>
                  <a:pt x="578" y="139"/>
                  <a:pt x="163" y="527"/>
                  <a:pt x="145" y="1021"/>
                </a:cubicBezTo>
                <a:cubicBezTo>
                  <a:pt x="138" y="1239"/>
                  <a:pt x="210" y="1451"/>
                  <a:pt x="348" y="1619"/>
                </a:cubicBezTo>
                <a:lnTo>
                  <a:pt x="241" y="1707"/>
                </a:lnTo>
                <a:close/>
                <a:moveTo>
                  <a:pt x="464" y="1306"/>
                </a:moveTo>
                <a:cubicBezTo>
                  <a:pt x="425" y="1216"/>
                  <a:pt x="405" y="1121"/>
                  <a:pt x="408" y="1022"/>
                </a:cubicBezTo>
                <a:cubicBezTo>
                  <a:pt x="414" y="853"/>
                  <a:pt x="486" y="697"/>
                  <a:pt x="609" y="582"/>
                </a:cubicBezTo>
                <a:cubicBezTo>
                  <a:pt x="733" y="466"/>
                  <a:pt x="894" y="406"/>
                  <a:pt x="1062" y="411"/>
                </a:cubicBezTo>
                <a:cubicBezTo>
                  <a:pt x="1232" y="418"/>
                  <a:pt x="1388" y="489"/>
                  <a:pt x="1504" y="613"/>
                </a:cubicBezTo>
                <a:cubicBezTo>
                  <a:pt x="1620" y="735"/>
                  <a:pt x="1679" y="897"/>
                  <a:pt x="1674" y="1066"/>
                </a:cubicBezTo>
                <a:cubicBezTo>
                  <a:pt x="1671" y="1160"/>
                  <a:pt x="1648" y="1250"/>
                  <a:pt x="1605" y="1333"/>
                </a:cubicBezTo>
                <a:cubicBezTo>
                  <a:pt x="1483" y="1270"/>
                  <a:pt x="1483" y="1270"/>
                  <a:pt x="1483" y="1270"/>
                </a:cubicBezTo>
                <a:cubicBezTo>
                  <a:pt x="1515" y="1205"/>
                  <a:pt x="1535" y="1135"/>
                  <a:pt x="1537" y="1061"/>
                </a:cubicBezTo>
                <a:cubicBezTo>
                  <a:pt x="1541" y="929"/>
                  <a:pt x="1494" y="803"/>
                  <a:pt x="1404" y="705"/>
                </a:cubicBezTo>
                <a:cubicBezTo>
                  <a:pt x="1313" y="609"/>
                  <a:pt x="1190" y="554"/>
                  <a:pt x="1059" y="549"/>
                </a:cubicBezTo>
                <a:cubicBezTo>
                  <a:pt x="926" y="544"/>
                  <a:pt x="800" y="591"/>
                  <a:pt x="704" y="682"/>
                </a:cubicBezTo>
                <a:cubicBezTo>
                  <a:pt x="606" y="772"/>
                  <a:pt x="550" y="894"/>
                  <a:pt x="546" y="1027"/>
                </a:cubicBezTo>
                <a:cubicBezTo>
                  <a:pt x="543" y="1104"/>
                  <a:pt x="558" y="1180"/>
                  <a:pt x="590" y="1249"/>
                </a:cubicBezTo>
                <a:lnTo>
                  <a:pt x="464" y="1306"/>
                </a:lnTo>
                <a:close/>
                <a:moveTo>
                  <a:pt x="464" y="1306"/>
                </a:moveTo>
                <a:cubicBezTo>
                  <a:pt x="464" y="1306"/>
                  <a:pt x="464" y="1306"/>
                  <a:pt x="464" y="1306"/>
                </a:cubicBezTo>
              </a:path>
            </a:pathLst>
          </a:custGeom>
          <a:gradFill>
            <a:gsLst>
              <a:gs pos="33000">
                <a:srgbClr val="94B3D2"/>
              </a:gs>
              <a:gs pos="0">
                <a:schemeClr val="bg1"/>
              </a:gs>
              <a:gs pos="100000">
                <a:srgbClr val="014B94"/>
              </a:gs>
            </a:gsLst>
            <a:lin ang="5400000" scaled="1"/>
          </a:gradFill>
          <a:ln w="6350">
            <a:solidFill>
              <a:schemeClr val="accent3"/>
            </a:solidFill>
            <a:round/>
          </a:ln>
          <a:effectLst>
            <a:outerShdw blurRad="114300" dist="38100" dir="5400000" algn="t" rotWithShape="0">
              <a:schemeClr val="accent3">
                <a:alpha val="57000"/>
              </a:scheme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3" name="小小刘28">
            <a:extLst>
              <a:ext uri="{FF2B5EF4-FFF2-40B4-BE49-F238E27FC236}">
                <a16:creationId xmlns:a16="http://schemas.microsoft.com/office/drawing/2014/main" id="{CD29A9E8-7440-48F8-552A-F0068388C60A}"/>
              </a:ext>
            </a:extLst>
          </p:cNvPr>
          <p:cNvSpPr>
            <a:spLocks noEditPoints="1"/>
          </p:cNvSpPr>
          <p:nvPr/>
        </p:nvSpPr>
        <p:spPr bwMode="auto">
          <a:xfrm>
            <a:off x="8792040" y="1764814"/>
            <a:ext cx="275630" cy="308654"/>
          </a:xfrm>
          <a:custGeom>
            <a:avLst/>
            <a:gdLst>
              <a:gd name="T0" fmla="*/ 2508 w 2926"/>
              <a:gd name="T1" fmla="*/ 0 h 3277"/>
              <a:gd name="T2" fmla="*/ 418 w 2926"/>
              <a:gd name="T3" fmla="*/ 0 h 3277"/>
              <a:gd name="T4" fmla="*/ 0 w 2926"/>
              <a:gd name="T5" fmla="*/ 410 h 3277"/>
              <a:gd name="T6" fmla="*/ 0 w 2926"/>
              <a:gd name="T7" fmla="*/ 3277 h 3277"/>
              <a:gd name="T8" fmla="*/ 195 w 2926"/>
              <a:gd name="T9" fmla="*/ 3277 h 3277"/>
              <a:gd name="T10" fmla="*/ 627 w 2926"/>
              <a:gd name="T11" fmla="*/ 2970 h 3277"/>
              <a:gd name="T12" fmla="*/ 1045 w 2926"/>
              <a:gd name="T13" fmla="*/ 3277 h 3277"/>
              <a:gd name="T14" fmla="*/ 1463 w 2926"/>
              <a:gd name="T15" fmla="*/ 2970 h 3277"/>
              <a:gd name="T16" fmla="*/ 1881 w 2926"/>
              <a:gd name="T17" fmla="*/ 3277 h 3277"/>
              <a:gd name="T18" fmla="*/ 2299 w 2926"/>
              <a:gd name="T19" fmla="*/ 2970 h 3277"/>
              <a:gd name="T20" fmla="*/ 2731 w 2926"/>
              <a:gd name="T21" fmla="*/ 3277 h 3277"/>
              <a:gd name="T22" fmla="*/ 2926 w 2926"/>
              <a:gd name="T23" fmla="*/ 3277 h 3277"/>
              <a:gd name="T24" fmla="*/ 2926 w 2926"/>
              <a:gd name="T25" fmla="*/ 410 h 3277"/>
              <a:gd name="T26" fmla="*/ 2508 w 2926"/>
              <a:gd name="T27" fmla="*/ 0 h 3277"/>
              <a:gd name="T28" fmla="*/ 1893 w 2926"/>
              <a:gd name="T29" fmla="*/ 1594 h 3277"/>
              <a:gd name="T30" fmla="*/ 1995 w 2926"/>
              <a:gd name="T31" fmla="*/ 2174 h 3277"/>
              <a:gd name="T32" fmla="*/ 1463 w 2926"/>
              <a:gd name="T33" fmla="*/ 1900 h 3277"/>
              <a:gd name="T34" fmla="*/ 932 w 2926"/>
              <a:gd name="T35" fmla="*/ 2174 h 3277"/>
              <a:gd name="T36" fmla="*/ 1033 w 2926"/>
              <a:gd name="T37" fmla="*/ 1594 h 3277"/>
              <a:gd name="T38" fmla="*/ 603 w 2926"/>
              <a:gd name="T39" fmla="*/ 1183 h 3277"/>
              <a:gd name="T40" fmla="*/ 1198 w 2926"/>
              <a:gd name="T41" fmla="*/ 1098 h 3277"/>
              <a:gd name="T42" fmla="*/ 1463 w 2926"/>
              <a:gd name="T43" fmla="*/ 571 h 3277"/>
              <a:gd name="T44" fmla="*/ 1729 w 2926"/>
              <a:gd name="T45" fmla="*/ 1098 h 3277"/>
              <a:gd name="T46" fmla="*/ 2323 w 2926"/>
              <a:gd name="T47" fmla="*/ 1183 h 3277"/>
              <a:gd name="T48" fmla="*/ 1893 w 2926"/>
              <a:gd name="T49" fmla="*/ 1594 h 3277"/>
              <a:gd name="T50" fmla="*/ 1893 w 2926"/>
              <a:gd name="T51" fmla="*/ 1594 h 3277"/>
              <a:gd name="T52" fmla="*/ 1893 w 2926"/>
              <a:gd name="T53" fmla="*/ 1594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6" h="3277">
                <a:moveTo>
                  <a:pt x="2508" y="0"/>
                </a:moveTo>
                <a:cubicBezTo>
                  <a:pt x="418" y="0"/>
                  <a:pt x="418" y="0"/>
                  <a:pt x="418" y="0"/>
                </a:cubicBezTo>
                <a:cubicBezTo>
                  <a:pt x="187" y="0"/>
                  <a:pt x="0" y="183"/>
                  <a:pt x="0" y="410"/>
                </a:cubicBezTo>
                <a:cubicBezTo>
                  <a:pt x="0" y="3277"/>
                  <a:pt x="0" y="3277"/>
                  <a:pt x="0" y="3277"/>
                </a:cubicBezTo>
                <a:cubicBezTo>
                  <a:pt x="195" y="3277"/>
                  <a:pt x="195" y="3277"/>
                  <a:pt x="195" y="3277"/>
                </a:cubicBezTo>
                <a:cubicBezTo>
                  <a:pt x="627" y="2970"/>
                  <a:pt x="627" y="2970"/>
                  <a:pt x="627" y="2970"/>
                </a:cubicBezTo>
                <a:cubicBezTo>
                  <a:pt x="1045" y="3277"/>
                  <a:pt x="1045" y="3277"/>
                  <a:pt x="1045" y="3277"/>
                </a:cubicBezTo>
                <a:cubicBezTo>
                  <a:pt x="1463" y="2970"/>
                  <a:pt x="1463" y="2970"/>
                  <a:pt x="1463" y="2970"/>
                </a:cubicBezTo>
                <a:cubicBezTo>
                  <a:pt x="1881" y="3277"/>
                  <a:pt x="1881" y="3277"/>
                  <a:pt x="1881" y="3277"/>
                </a:cubicBezTo>
                <a:cubicBezTo>
                  <a:pt x="2299" y="2970"/>
                  <a:pt x="2299" y="2970"/>
                  <a:pt x="2299" y="2970"/>
                </a:cubicBezTo>
                <a:cubicBezTo>
                  <a:pt x="2731" y="3277"/>
                  <a:pt x="2731" y="3277"/>
                  <a:pt x="2731" y="3277"/>
                </a:cubicBezTo>
                <a:cubicBezTo>
                  <a:pt x="2926" y="3277"/>
                  <a:pt x="2926" y="3277"/>
                  <a:pt x="2926" y="3277"/>
                </a:cubicBezTo>
                <a:cubicBezTo>
                  <a:pt x="2926" y="410"/>
                  <a:pt x="2926" y="410"/>
                  <a:pt x="2926" y="410"/>
                </a:cubicBezTo>
                <a:cubicBezTo>
                  <a:pt x="2926" y="183"/>
                  <a:pt x="2739" y="0"/>
                  <a:pt x="2508" y="0"/>
                </a:cubicBezTo>
                <a:close/>
                <a:moveTo>
                  <a:pt x="1893" y="1594"/>
                </a:moveTo>
                <a:cubicBezTo>
                  <a:pt x="1995" y="2174"/>
                  <a:pt x="1995" y="2174"/>
                  <a:pt x="1995" y="2174"/>
                </a:cubicBezTo>
                <a:cubicBezTo>
                  <a:pt x="1463" y="1900"/>
                  <a:pt x="1463" y="1900"/>
                  <a:pt x="1463" y="1900"/>
                </a:cubicBezTo>
                <a:cubicBezTo>
                  <a:pt x="932" y="2174"/>
                  <a:pt x="932" y="2174"/>
                  <a:pt x="932" y="2174"/>
                </a:cubicBezTo>
                <a:cubicBezTo>
                  <a:pt x="1033" y="1594"/>
                  <a:pt x="1033" y="1594"/>
                  <a:pt x="1033" y="1594"/>
                </a:cubicBezTo>
                <a:cubicBezTo>
                  <a:pt x="603" y="1183"/>
                  <a:pt x="603" y="1183"/>
                  <a:pt x="603" y="1183"/>
                </a:cubicBezTo>
                <a:cubicBezTo>
                  <a:pt x="1198" y="1098"/>
                  <a:pt x="1198" y="1098"/>
                  <a:pt x="1198" y="1098"/>
                </a:cubicBezTo>
                <a:cubicBezTo>
                  <a:pt x="1463" y="571"/>
                  <a:pt x="1463" y="571"/>
                  <a:pt x="1463" y="571"/>
                </a:cubicBezTo>
                <a:cubicBezTo>
                  <a:pt x="1729" y="1098"/>
                  <a:pt x="1729" y="1098"/>
                  <a:pt x="1729" y="1098"/>
                </a:cubicBezTo>
                <a:cubicBezTo>
                  <a:pt x="2323" y="1183"/>
                  <a:pt x="2323" y="1183"/>
                  <a:pt x="2323" y="1183"/>
                </a:cubicBezTo>
                <a:lnTo>
                  <a:pt x="1893" y="1594"/>
                </a:lnTo>
                <a:close/>
                <a:moveTo>
                  <a:pt x="1893" y="1594"/>
                </a:moveTo>
                <a:cubicBezTo>
                  <a:pt x="1893" y="1594"/>
                  <a:pt x="1893" y="1594"/>
                  <a:pt x="1893" y="1594"/>
                </a:cubicBezTo>
              </a:path>
            </a:pathLst>
          </a:custGeom>
          <a:gradFill>
            <a:gsLst>
              <a:gs pos="33000">
                <a:srgbClr val="94B3D2"/>
              </a:gs>
              <a:gs pos="0">
                <a:schemeClr val="bg1"/>
              </a:gs>
              <a:gs pos="100000">
                <a:srgbClr val="014B94"/>
              </a:gs>
            </a:gsLst>
            <a:lin ang="5400000" scaled="1"/>
          </a:gradFill>
          <a:ln w="6350">
            <a:solidFill>
              <a:schemeClr val="accent3"/>
            </a:solidFill>
            <a:round/>
          </a:ln>
          <a:effectLst>
            <a:outerShdw blurRad="114300" dist="38100" dir="5400000" algn="t" rotWithShape="0">
              <a:schemeClr val="accent3">
                <a:alpha val="57000"/>
              </a:scheme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4" name="小小刘29">
            <a:extLst>
              <a:ext uri="{FF2B5EF4-FFF2-40B4-BE49-F238E27FC236}">
                <a16:creationId xmlns:a16="http://schemas.microsoft.com/office/drawing/2014/main" id="{E94D4381-F3F6-223C-3B7D-A0F2AF00EF86}"/>
              </a:ext>
            </a:extLst>
          </p:cNvPr>
          <p:cNvSpPr>
            <a:spLocks noEditPoints="1"/>
          </p:cNvSpPr>
          <p:nvPr/>
        </p:nvSpPr>
        <p:spPr bwMode="auto">
          <a:xfrm>
            <a:off x="8731580" y="2985347"/>
            <a:ext cx="393700" cy="323850"/>
          </a:xfrm>
          <a:custGeom>
            <a:avLst/>
            <a:gdLst>
              <a:gd name="T0" fmla="*/ 3179 w 3486"/>
              <a:gd name="T1" fmla="*/ 0 h 2871"/>
              <a:gd name="T2" fmla="*/ 2462 w 3486"/>
              <a:gd name="T3" fmla="*/ 0 h 2871"/>
              <a:gd name="T4" fmla="*/ 1938 w 3486"/>
              <a:gd name="T5" fmla="*/ 217 h 2871"/>
              <a:gd name="T6" fmla="*/ 734 w 3486"/>
              <a:gd name="T7" fmla="*/ 1421 h 2871"/>
              <a:gd name="T8" fmla="*/ 734 w 3486"/>
              <a:gd name="T9" fmla="*/ 1855 h 2871"/>
              <a:gd name="T10" fmla="*/ 1631 w 3486"/>
              <a:gd name="T11" fmla="*/ 2752 h 2871"/>
              <a:gd name="T12" fmla="*/ 2065 w 3486"/>
              <a:gd name="T13" fmla="*/ 2752 h 2871"/>
              <a:gd name="T14" fmla="*/ 3269 w 3486"/>
              <a:gd name="T15" fmla="*/ 1548 h 2871"/>
              <a:gd name="T16" fmla="*/ 3486 w 3486"/>
              <a:gd name="T17" fmla="*/ 1024 h 2871"/>
              <a:gd name="T18" fmla="*/ 3486 w 3486"/>
              <a:gd name="T19" fmla="*/ 307 h 2871"/>
              <a:gd name="T20" fmla="*/ 3179 w 3486"/>
              <a:gd name="T21" fmla="*/ 0 h 2871"/>
              <a:gd name="T22" fmla="*/ 2770 w 3486"/>
              <a:gd name="T23" fmla="*/ 1024 h 2871"/>
              <a:gd name="T24" fmla="*/ 2462 w 3486"/>
              <a:gd name="T25" fmla="*/ 716 h 2871"/>
              <a:gd name="T26" fmla="*/ 2770 w 3486"/>
              <a:gd name="T27" fmla="*/ 409 h 2871"/>
              <a:gd name="T28" fmla="*/ 3077 w 3486"/>
              <a:gd name="T29" fmla="*/ 716 h 2871"/>
              <a:gd name="T30" fmla="*/ 2770 w 3486"/>
              <a:gd name="T31" fmla="*/ 1024 h 2871"/>
              <a:gd name="T32" fmla="*/ 282 w 3486"/>
              <a:gd name="T33" fmla="*/ 1710 h 2871"/>
              <a:gd name="T34" fmla="*/ 1378 w 3486"/>
              <a:gd name="T35" fmla="*/ 2806 h 2871"/>
              <a:gd name="T36" fmla="*/ 1016 w 3486"/>
              <a:gd name="T37" fmla="*/ 2752 h 2871"/>
              <a:gd name="T38" fmla="*/ 120 w 3486"/>
              <a:gd name="T39" fmla="*/ 1855 h 2871"/>
              <a:gd name="T40" fmla="*/ 120 w 3486"/>
              <a:gd name="T41" fmla="*/ 1421 h 2871"/>
              <a:gd name="T42" fmla="*/ 1324 w 3486"/>
              <a:gd name="T43" fmla="*/ 217 h 2871"/>
              <a:gd name="T44" fmla="*/ 1848 w 3486"/>
              <a:gd name="T45" fmla="*/ 0 h 2871"/>
              <a:gd name="T46" fmla="*/ 282 w 3486"/>
              <a:gd name="T47" fmla="*/ 1566 h 2871"/>
              <a:gd name="T48" fmla="*/ 282 w 3486"/>
              <a:gd name="T49" fmla="*/ 1710 h 2871"/>
              <a:gd name="T50" fmla="*/ 282 w 3486"/>
              <a:gd name="T51" fmla="*/ 1710 h 2871"/>
              <a:gd name="T52" fmla="*/ 282 w 3486"/>
              <a:gd name="T53" fmla="*/ 1710 h 2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86" h="2871">
                <a:moveTo>
                  <a:pt x="3179" y="0"/>
                </a:moveTo>
                <a:cubicBezTo>
                  <a:pt x="2462" y="0"/>
                  <a:pt x="2462" y="0"/>
                  <a:pt x="2462" y="0"/>
                </a:cubicBezTo>
                <a:cubicBezTo>
                  <a:pt x="2293" y="0"/>
                  <a:pt x="2057" y="97"/>
                  <a:pt x="1938" y="217"/>
                </a:cubicBezTo>
                <a:cubicBezTo>
                  <a:pt x="734" y="1421"/>
                  <a:pt x="734" y="1421"/>
                  <a:pt x="734" y="1421"/>
                </a:cubicBezTo>
                <a:cubicBezTo>
                  <a:pt x="615" y="1540"/>
                  <a:pt x="615" y="1736"/>
                  <a:pt x="734" y="1855"/>
                </a:cubicBezTo>
                <a:cubicBezTo>
                  <a:pt x="1631" y="2752"/>
                  <a:pt x="1631" y="2752"/>
                  <a:pt x="1631" y="2752"/>
                </a:cubicBezTo>
                <a:cubicBezTo>
                  <a:pt x="1750" y="2871"/>
                  <a:pt x="1946" y="2871"/>
                  <a:pt x="2065" y="2752"/>
                </a:cubicBezTo>
                <a:cubicBezTo>
                  <a:pt x="3269" y="1548"/>
                  <a:pt x="3269" y="1548"/>
                  <a:pt x="3269" y="1548"/>
                </a:cubicBezTo>
                <a:cubicBezTo>
                  <a:pt x="3389" y="1428"/>
                  <a:pt x="3486" y="1192"/>
                  <a:pt x="3486" y="1024"/>
                </a:cubicBezTo>
                <a:cubicBezTo>
                  <a:pt x="3486" y="307"/>
                  <a:pt x="3486" y="307"/>
                  <a:pt x="3486" y="307"/>
                </a:cubicBezTo>
                <a:cubicBezTo>
                  <a:pt x="3486" y="138"/>
                  <a:pt x="3348" y="0"/>
                  <a:pt x="3179" y="0"/>
                </a:cubicBezTo>
                <a:close/>
                <a:moveTo>
                  <a:pt x="2770" y="1024"/>
                </a:moveTo>
                <a:cubicBezTo>
                  <a:pt x="2600" y="1024"/>
                  <a:pt x="2462" y="886"/>
                  <a:pt x="2462" y="716"/>
                </a:cubicBezTo>
                <a:cubicBezTo>
                  <a:pt x="2462" y="547"/>
                  <a:pt x="2600" y="409"/>
                  <a:pt x="2770" y="409"/>
                </a:cubicBezTo>
                <a:cubicBezTo>
                  <a:pt x="2939" y="409"/>
                  <a:pt x="3077" y="547"/>
                  <a:pt x="3077" y="716"/>
                </a:cubicBezTo>
                <a:cubicBezTo>
                  <a:pt x="3077" y="886"/>
                  <a:pt x="2939" y="1024"/>
                  <a:pt x="2770" y="1024"/>
                </a:cubicBezTo>
                <a:close/>
                <a:moveTo>
                  <a:pt x="282" y="1710"/>
                </a:moveTo>
                <a:cubicBezTo>
                  <a:pt x="1378" y="2806"/>
                  <a:pt x="1378" y="2806"/>
                  <a:pt x="1378" y="2806"/>
                </a:cubicBezTo>
                <a:cubicBezTo>
                  <a:pt x="1262" y="2867"/>
                  <a:pt x="1114" y="2849"/>
                  <a:pt x="1016" y="2752"/>
                </a:cubicBezTo>
                <a:cubicBezTo>
                  <a:pt x="120" y="1855"/>
                  <a:pt x="120" y="1855"/>
                  <a:pt x="120" y="1855"/>
                </a:cubicBezTo>
                <a:cubicBezTo>
                  <a:pt x="0" y="1736"/>
                  <a:pt x="0" y="1540"/>
                  <a:pt x="120" y="1421"/>
                </a:cubicBezTo>
                <a:cubicBezTo>
                  <a:pt x="1324" y="217"/>
                  <a:pt x="1324" y="217"/>
                  <a:pt x="1324" y="217"/>
                </a:cubicBezTo>
                <a:cubicBezTo>
                  <a:pt x="1443" y="97"/>
                  <a:pt x="1679" y="0"/>
                  <a:pt x="1848" y="0"/>
                </a:cubicBezTo>
                <a:cubicBezTo>
                  <a:pt x="282" y="1566"/>
                  <a:pt x="282" y="1566"/>
                  <a:pt x="282" y="1566"/>
                </a:cubicBezTo>
                <a:cubicBezTo>
                  <a:pt x="242" y="1605"/>
                  <a:pt x="242" y="1671"/>
                  <a:pt x="282" y="1710"/>
                </a:cubicBezTo>
                <a:close/>
                <a:moveTo>
                  <a:pt x="282" y="1710"/>
                </a:moveTo>
                <a:cubicBezTo>
                  <a:pt x="282" y="1710"/>
                  <a:pt x="282" y="1710"/>
                  <a:pt x="282" y="1710"/>
                </a:cubicBezTo>
              </a:path>
            </a:pathLst>
          </a:custGeom>
          <a:gradFill>
            <a:gsLst>
              <a:gs pos="33000">
                <a:srgbClr val="94B3D2"/>
              </a:gs>
              <a:gs pos="0">
                <a:schemeClr val="bg1"/>
              </a:gs>
              <a:gs pos="100000">
                <a:srgbClr val="014B94"/>
              </a:gs>
            </a:gsLst>
            <a:lin ang="5400000" scaled="1"/>
          </a:gradFill>
          <a:ln w="6350">
            <a:solidFill>
              <a:schemeClr val="accent3"/>
            </a:solidFill>
            <a:round/>
          </a:ln>
          <a:effectLst>
            <a:outerShdw blurRad="114300" dist="38100" dir="5400000" algn="t" rotWithShape="0">
              <a:schemeClr val="accent3">
                <a:alpha val="57000"/>
              </a:scheme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5" name="小小刘30">
            <a:extLst>
              <a:ext uri="{FF2B5EF4-FFF2-40B4-BE49-F238E27FC236}">
                <a16:creationId xmlns:a16="http://schemas.microsoft.com/office/drawing/2014/main" id="{38943155-5FD6-15CC-BE98-41A31589FF7A}"/>
              </a:ext>
            </a:extLst>
          </p:cNvPr>
          <p:cNvSpPr>
            <a:spLocks noEditPoints="1"/>
          </p:cNvSpPr>
          <p:nvPr/>
        </p:nvSpPr>
        <p:spPr bwMode="auto">
          <a:xfrm>
            <a:off x="8792040" y="4129734"/>
            <a:ext cx="275629" cy="312551"/>
          </a:xfrm>
          <a:custGeom>
            <a:avLst/>
            <a:gdLst>
              <a:gd name="T0" fmla="*/ 1445 w 2891"/>
              <a:gd name="T1" fmla="*/ 1349 h 3277"/>
              <a:gd name="T2" fmla="*/ 1245 w 2891"/>
              <a:gd name="T3" fmla="*/ 1312 h 3277"/>
              <a:gd name="T4" fmla="*/ 128 w 2891"/>
              <a:gd name="T5" fmla="*/ 825 h 3277"/>
              <a:gd name="T6" fmla="*/ 0 w 2891"/>
              <a:gd name="T7" fmla="*/ 687 h 3277"/>
              <a:gd name="T8" fmla="*/ 114 w 2891"/>
              <a:gd name="T9" fmla="*/ 538 h 3277"/>
              <a:gd name="T10" fmla="*/ 1245 w 2891"/>
              <a:gd name="T11" fmla="*/ 38 h 3277"/>
              <a:gd name="T12" fmla="*/ 1459 w 2891"/>
              <a:gd name="T13" fmla="*/ 0 h 3277"/>
              <a:gd name="T14" fmla="*/ 1660 w 2891"/>
              <a:gd name="T15" fmla="*/ 38 h 3277"/>
              <a:gd name="T16" fmla="*/ 2776 w 2891"/>
              <a:gd name="T17" fmla="*/ 512 h 3277"/>
              <a:gd name="T18" fmla="*/ 2891 w 2891"/>
              <a:gd name="T19" fmla="*/ 662 h 3277"/>
              <a:gd name="T20" fmla="*/ 2776 w 2891"/>
              <a:gd name="T21" fmla="*/ 812 h 3277"/>
              <a:gd name="T22" fmla="*/ 1646 w 2891"/>
              <a:gd name="T23" fmla="*/ 1312 h 3277"/>
              <a:gd name="T24" fmla="*/ 1445 w 2891"/>
              <a:gd name="T25" fmla="*/ 1349 h 3277"/>
              <a:gd name="T26" fmla="*/ 1193 w 2891"/>
              <a:gd name="T27" fmla="*/ 3277 h 3277"/>
              <a:gd name="T28" fmla="*/ 1090 w 2891"/>
              <a:gd name="T29" fmla="*/ 3252 h 3277"/>
              <a:gd name="T30" fmla="*/ 194 w 2891"/>
              <a:gd name="T31" fmla="*/ 2800 h 3277"/>
              <a:gd name="T32" fmla="*/ 0 w 2891"/>
              <a:gd name="T33" fmla="*/ 2549 h 3277"/>
              <a:gd name="T34" fmla="*/ 0 w 2891"/>
              <a:gd name="T35" fmla="*/ 1307 h 3277"/>
              <a:gd name="T36" fmla="*/ 155 w 2891"/>
              <a:gd name="T37" fmla="*/ 1157 h 3277"/>
              <a:gd name="T38" fmla="*/ 246 w 2891"/>
              <a:gd name="T39" fmla="*/ 1182 h 3277"/>
              <a:gd name="T40" fmla="*/ 1154 w 2891"/>
              <a:gd name="T41" fmla="*/ 1633 h 3277"/>
              <a:gd name="T42" fmla="*/ 1349 w 2891"/>
              <a:gd name="T43" fmla="*/ 1884 h 3277"/>
              <a:gd name="T44" fmla="*/ 1349 w 2891"/>
              <a:gd name="T45" fmla="*/ 3114 h 3277"/>
              <a:gd name="T46" fmla="*/ 1305 w 2891"/>
              <a:gd name="T47" fmla="*/ 3228 h 3277"/>
              <a:gd name="T48" fmla="*/ 1193 w 2891"/>
              <a:gd name="T49" fmla="*/ 3277 h 3277"/>
              <a:gd name="T50" fmla="*/ 1697 w 2891"/>
              <a:gd name="T51" fmla="*/ 3277 h 3277"/>
              <a:gd name="T52" fmla="*/ 1542 w 2891"/>
              <a:gd name="T53" fmla="*/ 3126 h 3277"/>
              <a:gd name="T54" fmla="*/ 1542 w 2891"/>
              <a:gd name="T55" fmla="*/ 1897 h 3277"/>
              <a:gd name="T56" fmla="*/ 1736 w 2891"/>
              <a:gd name="T57" fmla="*/ 1646 h 3277"/>
              <a:gd name="T58" fmla="*/ 2644 w 2891"/>
              <a:gd name="T59" fmla="*/ 1182 h 3277"/>
              <a:gd name="T60" fmla="*/ 2735 w 2891"/>
              <a:gd name="T61" fmla="*/ 1157 h 3277"/>
              <a:gd name="T62" fmla="*/ 2891 w 2891"/>
              <a:gd name="T63" fmla="*/ 1307 h 3277"/>
              <a:gd name="T64" fmla="*/ 2891 w 2891"/>
              <a:gd name="T65" fmla="*/ 2537 h 3277"/>
              <a:gd name="T66" fmla="*/ 2696 w 2891"/>
              <a:gd name="T67" fmla="*/ 2788 h 3277"/>
              <a:gd name="T68" fmla="*/ 1788 w 2891"/>
              <a:gd name="T69" fmla="*/ 3252 h 3277"/>
              <a:gd name="T70" fmla="*/ 1697 w 2891"/>
              <a:gd name="T71" fmla="*/ 3277 h 3277"/>
              <a:gd name="T72" fmla="*/ 1697 w 2891"/>
              <a:gd name="T73" fmla="*/ 3277 h 3277"/>
              <a:gd name="T74" fmla="*/ 1697 w 2891"/>
              <a:gd name="T75" fmla="*/ 3277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1" h="3277">
                <a:moveTo>
                  <a:pt x="1445" y="1349"/>
                </a:moveTo>
                <a:cubicBezTo>
                  <a:pt x="1374" y="1349"/>
                  <a:pt x="1302" y="1337"/>
                  <a:pt x="1245" y="1312"/>
                </a:cubicBezTo>
                <a:cubicBezTo>
                  <a:pt x="128" y="825"/>
                  <a:pt x="128" y="825"/>
                  <a:pt x="128" y="825"/>
                </a:cubicBezTo>
                <a:cubicBezTo>
                  <a:pt x="43" y="800"/>
                  <a:pt x="0" y="750"/>
                  <a:pt x="0" y="687"/>
                </a:cubicBezTo>
                <a:cubicBezTo>
                  <a:pt x="0" y="625"/>
                  <a:pt x="43" y="575"/>
                  <a:pt x="114" y="538"/>
                </a:cubicBezTo>
                <a:cubicBezTo>
                  <a:pt x="1245" y="38"/>
                  <a:pt x="1245" y="38"/>
                  <a:pt x="1245" y="38"/>
                </a:cubicBezTo>
                <a:cubicBezTo>
                  <a:pt x="1302" y="13"/>
                  <a:pt x="1388" y="0"/>
                  <a:pt x="1459" y="0"/>
                </a:cubicBezTo>
                <a:cubicBezTo>
                  <a:pt x="1531" y="0"/>
                  <a:pt x="1602" y="12"/>
                  <a:pt x="1660" y="38"/>
                </a:cubicBezTo>
                <a:cubicBezTo>
                  <a:pt x="2776" y="512"/>
                  <a:pt x="2776" y="512"/>
                  <a:pt x="2776" y="512"/>
                </a:cubicBezTo>
                <a:cubicBezTo>
                  <a:pt x="2848" y="550"/>
                  <a:pt x="2891" y="600"/>
                  <a:pt x="2891" y="662"/>
                </a:cubicBezTo>
                <a:cubicBezTo>
                  <a:pt x="2891" y="725"/>
                  <a:pt x="2848" y="775"/>
                  <a:pt x="2776" y="812"/>
                </a:cubicBezTo>
                <a:cubicBezTo>
                  <a:pt x="1646" y="1312"/>
                  <a:pt x="1646" y="1312"/>
                  <a:pt x="1646" y="1312"/>
                </a:cubicBezTo>
                <a:cubicBezTo>
                  <a:pt x="1602" y="1337"/>
                  <a:pt x="1517" y="1349"/>
                  <a:pt x="1445" y="1349"/>
                </a:cubicBezTo>
                <a:close/>
                <a:moveTo>
                  <a:pt x="1193" y="3277"/>
                </a:moveTo>
                <a:cubicBezTo>
                  <a:pt x="1154" y="3277"/>
                  <a:pt x="1128" y="3264"/>
                  <a:pt x="1090" y="3252"/>
                </a:cubicBezTo>
                <a:cubicBezTo>
                  <a:pt x="194" y="2800"/>
                  <a:pt x="194" y="2800"/>
                  <a:pt x="194" y="2800"/>
                </a:cubicBezTo>
                <a:cubicBezTo>
                  <a:pt x="91" y="2750"/>
                  <a:pt x="0" y="2637"/>
                  <a:pt x="0" y="2549"/>
                </a:cubicBezTo>
                <a:cubicBezTo>
                  <a:pt x="0" y="1307"/>
                  <a:pt x="0" y="1307"/>
                  <a:pt x="0" y="1307"/>
                </a:cubicBezTo>
                <a:cubicBezTo>
                  <a:pt x="0" y="1220"/>
                  <a:pt x="64" y="1157"/>
                  <a:pt x="155" y="1157"/>
                </a:cubicBezTo>
                <a:cubicBezTo>
                  <a:pt x="181" y="1157"/>
                  <a:pt x="220" y="1169"/>
                  <a:pt x="246" y="1182"/>
                </a:cubicBezTo>
                <a:cubicBezTo>
                  <a:pt x="1154" y="1633"/>
                  <a:pt x="1154" y="1633"/>
                  <a:pt x="1154" y="1633"/>
                </a:cubicBezTo>
                <a:cubicBezTo>
                  <a:pt x="1258" y="1684"/>
                  <a:pt x="1349" y="1796"/>
                  <a:pt x="1349" y="1884"/>
                </a:cubicBezTo>
                <a:cubicBezTo>
                  <a:pt x="1349" y="3114"/>
                  <a:pt x="1349" y="3114"/>
                  <a:pt x="1349" y="3114"/>
                </a:cubicBezTo>
                <a:cubicBezTo>
                  <a:pt x="1350" y="3156"/>
                  <a:pt x="1334" y="3197"/>
                  <a:pt x="1305" y="3228"/>
                </a:cubicBezTo>
                <a:cubicBezTo>
                  <a:pt x="1276" y="3259"/>
                  <a:pt x="1235" y="3276"/>
                  <a:pt x="1193" y="3277"/>
                </a:cubicBezTo>
                <a:close/>
                <a:moveTo>
                  <a:pt x="1697" y="3277"/>
                </a:moveTo>
                <a:cubicBezTo>
                  <a:pt x="1606" y="3277"/>
                  <a:pt x="1542" y="3214"/>
                  <a:pt x="1542" y="3126"/>
                </a:cubicBezTo>
                <a:cubicBezTo>
                  <a:pt x="1542" y="1897"/>
                  <a:pt x="1542" y="1897"/>
                  <a:pt x="1542" y="1897"/>
                </a:cubicBezTo>
                <a:cubicBezTo>
                  <a:pt x="1542" y="1796"/>
                  <a:pt x="1620" y="1696"/>
                  <a:pt x="1736" y="1646"/>
                </a:cubicBezTo>
                <a:cubicBezTo>
                  <a:pt x="2644" y="1182"/>
                  <a:pt x="2644" y="1182"/>
                  <a:pt x="2644" y="1182"/>
                </a:cubicBezTo>
                <a:cubicBezTo>
                  <a:pt x="2670" y="1169"/>
                  <a:pt x="2709" y="1157"/>
                  <a:pt x="2735" y="1157"/>
                </a:cubicBezTo>
                <a:cubicBezTo>
                  <a:pt x="2826" y="1157"/>
                  <a:pt x="2891" y="1219"/>
                  <a:pt x="2891" y="1307"/>
                </a:cubicBezTo>
                <a:cubicBezTo>
                  <a:pt x="2891" y="2537"/>
                  <a:pt x="2891" y="2537"/>
                  <a:pt x="2891" y="2537"/>
                </a:cubicBezTo>
                <a:cubicBezTo>
                  <a:pt x="2891" y="2637"/>
                  <a:pt x="2813" y="2738"/>
                  <a:pt x="2696" y="2788"/>
                </a:cubicBezTo>
                <a:cubicBezTo>
                  <a:pt x="1788" y="3252"/>
                  <a:pt x="1788" y="3252"/>
                  <a:pt x="1788" y="3252"/>
                </a:cubicBezTo>
                <a:cubicBezTo>
                  <a:pt x="1762" y="3264"/>
                  <a:pt x="1736" y="3277"/>
                  <a:pt x="1697" y="3277"/>
                </a:cubicBezTo>
                <a:close/>
                <a:moveTo>
                  <a:pt x="1697" y="3277"/>
                </a:moveTo>
                <a:cubicBezTo>
                  <a:pt x="1697" y="3277"/>
                  <a:pt x="1697" y="3277"/>
                  <a:pt x="1697" y="3277"/>
                </a:cubicBezTo>
              </a:path>
            </a:pathLst>
          </a:custGeom>
          <a:gradFill>
            <a:gsLst>
              <a:gs pos="33000">
                <a:srgbClr val="94B3D2"/>
              </a:gs>
              <a:gs pos="0">
                <a:schemeClr val="bg1"/>
              </a:gs>
              <a:gs pos="100000">
                <a:srgbClr val="014B94"/>
              </a:gs>
            </a:gsLst>
            <a:lin ang="5400000" scaled="1"/>
          </a:gradFill>
          <a:ln w="6350">
            <a:solidFill>
              <a:schemeClr val="accent3"/>
            </a:solidFill>
            <a:round/>
          </a:ln>
          <a:effectLst>
            <a:outerShdw blurRad="114300" dist="38100" dir="5400000" algn="t" rotWithShape="0">
              <a:schemeClr val="accent3">
                <a:alpha val="57000"/>
              </a:scheme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6" name="小小刘31">
            <a:extLst>
              <a:ext uri="{FF2B5EF4-FFF2-40B4-BE49-F238E27FC236}">
                <a16:creationId xmlns:a16="http://schemas.microsoft.com/office/drawing/2014/main" id="{D5F443A4-35C1-6E4F-D032-1D26DBECE79A}"/>
              </a:ext>
            </a:extLst>
          </p:cNvPr>
          <p:cNvSpPr>
            <a:spLocks noEditPoints="1"/>
          </p:cNvSpPr>
          <p:nvPr/>
        </p:nvSpPr>
        <p:spPr bwMode="auto">
          <a:xfrm>
            <a:off x="3133338" y="2982893"/>
            <a:ext cx="297036" cy="326304"/>
          </a:xfrm>
          <a:custGeom>
            <a:avLst/>
            <a:gdLst>
              <a:gd name="T0" fmla="*/ 1308 w 2617"/>
              <a:gd name="T1" fmla="*/ 0 h 2871"/>
              <a:gd name="T2" fmla="*/ 0 w 2617"/>
              <a:gd name="T3" fmla="*/ 266 h 2871"/>
              <a:gd name="T4" fmla="*/ 0 w 2617"/>
              <a:gd name="T5" fmla="*/ 1861 h 2871"/>
              <a:gd name="T6" fmla="*/ 1308 w 2617"/>
              <a:gd name="T7" fmla="*/ 2871 h 2871"/>
              <a:gd name="T8" fmla="*/ 2617 w 2617"/>
              <a:gd name="T9" fmla="*/ 1861 h 2871"/>
              <a:gd name="T10" fmla="*/ 2617 w 2617"/>
              <a:gd name="T11" fmla="*/ 266 h 2871"/>
              <a:gd name="T12" fmla="*/ 1308 w 2617"/>
              <a:gd name="T13" fmla="*/ 0 h 2871"/>
              <a:gd name="T14" fmla="*/ 1308 w 2617"/>
              <a:gd name="T15" fmla="*/ 2552 h 2871"/>
              <a:gd name="T16" fmla="*/ 1308 w 2617"/>
              <a:gd name="T17" fmla="*/ 1329 h 2871"/>
              <a:gd name="T18" fmla="*/ 327 w 2617"/>
              <a:gd name="T19" fmla="*/ 1329 h 2871"/>
              <a:gd name="T20" fmla="*/ 327 w 2617"/>
              <a:gd name="T21" fmla="*/ 516 h 2871"/>
              <a:gd name="T22" fmla="*/ 1308 w 2617"/>
              <a:gd name="T23" fmla="*/ 319 h 2871"/>
              <a:gd name="T24" fmla="*/ 1308 w 2617"/>
              <a:gd name="T25" fmla="*/ 1326 h 2871"/>
              <a:gd name="T26" fmla="*/ 2290 w 2617"/>
              <a:gd name="T27" fmla="*/ 1326 h 2871"/>
              <a:gd name="T28" fmla="*/ 2290 w 2617"/>
              <a:gd name="T29" fmla="*/ 1804 h 2871"/>
              <a:gd name="T30" fmla="*/ 1308 w 2617"/>
              <a:gd name="T31" fmla="*/ 2552 h 2871"/>
              <a:gd name="T32" fmla="*/ 1308 w 2617"/>
              <a:gd name="T33" fmla="*/ 2552 h 2871"/>
              <a:gd name="T34" fmla="*/ 1308 w 2617"/>
              <a:gd name="T35" fmla="*/ 2552 h 2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17" h="2871">
                <a:moveTo>
                  <a:pt x="1308" y="0"/>
                </a:moveTo>
                <a:cubicBezTo>
                  <a:pt x="786" y="119"/>
                  <a:pt x="0" y="266"/>
                  <a:pt x="0" y="266"/>
                </a:cubicBezTo>
                <a:cubicBezTo>
                  <a:pt x="0" y="1861"/>
                  <a:pt x="0" y="1861"/>
                  <a:pt x="0" y="1861"/>
                </a:cubicBezTo>
                <a:cubicBezTo>
                  <a:pt x="0" y="1861"/>
                  <a:pt x="444" y="2651"/>
                  <a:pt x="1308" y="2871"/>
                </a:cubicBezTo>
                <a:cubicBezTo>
                  <a:pt x="2248" y="2634"/>
                  <a:pt x="2617" y="1861"/>
                  <a:pt x="2617" y="1861"/>
                </a:cubicBezTo>
                <a:cubicBezTo>
                  <a:pt x="2617" y="266"/>
                  <a:pt x="2617" y="266"/>
                  <a:pt x="2617" y="266"/>
                </a:cubicBezTo>
                <a:cubicBezTo>
                  <a:pt x="2617" y="266"/>
                  <a:pt x="1841" y="116"/>
                  <a:pt x="1308" y="0"/>
                </a:cubicBezTo>
                <a:close/>
                <a:moveTo>
                  <a:pt x="1308" y="2552"/>
                </a:moveTo>
                <a:cubicBezTo>
                  <a:pt x="1308" y="1329"/>
                  <a:pt x="1308" y="1329"/>
                  <a:pt x="1308" y="1329"/>
                </a:cubicBezTo>
                <a:cubicBezTo>
                  <a:pt x="327" y="1329"/>
                  <a:pt x="327" y="1329"/>
                  <a:pt x="327" y="1329"/>
                </a:cubicBezTo>
                <a:cubicBezTo>
                  <a:pt x="327" y="516"/>
                  <a:pt x="327" y="516"/>
                  <a:pt x="327" y="516"/>
                </a:cubicBezTo>
                <a:cubicBezTo>
                  <a:pt x="327" y="516"/>
                  <a:pt x="916" y="407"/>
                  <a:pt x="1308" y="319"/>
                </a:cubicBezTo>
                <a:cubicBezTo>
                  <a:pt x="1308" y="1326"/>
                  <a:pt x="1308" y="1326"/>
                  <a:pt x="1308" y="1326"/>
                </a:cubicBezTo>
                <a:cubicBezTo>
                  <a:pt x="2290" y="1326"/>
                  <a:pt x="2290" y="1326"/>
                  <a:pt x="2290" y="1326"/>
                </a:cubicBezTo>
                <a:cubicBezTo>
                  <a:pt x="2290" y="1804"/>
                  <a:pt x="2290" y="1804"/>
                  <a:pt x="2290" y="1804"/>
                </a:cubicBezTo>
                <a:cubicBezTo>
                  <a:pt x="2290" y="1804"/>
                  <a:pt x="2013" y="2376"/>
                  <a:pt x="1308" y="2552"/>
                </a:cubicBezTo>
                <a:close/>
                <a:moveTo>
                  <a:pt x="1308" y="2552"/>
                </a:moveTo>
                <a:cubicBezTo>
                  <a:pt x="1308" y="2552"/>
                  <a:pt x="1308" y="2552"/>
                  <a:pt x="1308" y="2552"/>
                </a:cubicBezTo>
              </a:path>
            </a:pathLst>
          </a:custGeom>
          <a:gradFill>
            <a:gsLst>
              <a:gs pos="33000">
                <a:srgbClr val="94B3D2"/>
              </a:gs>
              <a:gs pos="0">
                <a:schemeClr val="bg1"/>
              </a:gs>
              <a:gs pos="100000">
                <a:srgbClr val="014B94"/>
              </a:gs>
            </a:gsLst>
            <a:lin ang="5400000" scaled="1"/>
          </a:gradFill>
          <a:ln w="6350">
            <a:solidFill>
              <a:schemeClr val="accent3"/>
            </a:solidFill>
            <a:round/>
          </a:ln>
          <a:effectLst>
            <a:outerShdw blurRad="114300" dist="38100" dir="5400000" algn="t" rotWithShape="0">
              <a:schemeClr val="accent3">
                <a:alpha val="57000"/>
              </a:scheme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7" name="小小刘32">
            <a:extLst>
              <a:ext uri="{FF2B5EF4-FFF2-40B4-BE49-F238E27FC236}">
                <a16:creationId xmlns:a16="http://schemas.microsoft.com/office/drawing/2014/main" id="{31434BC9-D7BA-93E5-B3F5-43367B2A5A82}"/>
              </a:ext>
            </a:extLst>
          </p:cNvPr>
          <p:cNvSpPr>
            <a:spLocks noEditPoints="1"/>
          </p:cNvSpPr>
          <p:nvPr/>
        </p:nvSpPr>
        <p:spPr bwMode="auto">
          <a:xfrm>
            <a:off x="3121355" y="4120409"/>
            <a:ext cx="320675" cy="331788"/>
          </a:xfrm>
          <a:custGeom>
            <a:avLst/>
            <a:gdLst>
              <a:gd name="T0" fmla="*/ 2191 w 2970"/>
              <a:gd name="T1" fmla="*/ 2294 h 3072"/>
              <a:gd name="T2" fmla="*/ 2580 w 2970"/>
              <a:gd name="T3" fmla="*/ 2683 h 3072"/>
              <a:gd name="T4" fmla="*/ 2970 w 2970"/>
              <a:gd name="T5" fmla="*/ 2294 h 3072"/>
              <a:gd name="T6" fmla="*/ 2580 w 2970"/>
              <a:gd name="T7" fmla="*/ 1905 h 3072"/>
              <a:gd name="T8" fmla="*/ 2191 w 2970"/>
              <a:gd name="T9" fmla="*/ 2294 h 3072"/>
              <a:gd name="T10" fmla="*/ 2785 w 2970"/>
              <a:gd name="T11" fmla="*/ 1802 h 3072"/>
              <a:gd name="T12" fmla="*/ 2785 w 2970"/>
              <a:gd name="T13" fmla="*/ 225 h 3072"/>
              <a:gd name="T14" fmla="*/ 2560 w 2970"/>
              <a:gd name="T15" fmla="*/ 0 h 3072"/>
              <a:gd name="T16" fmla="*/ 2335 w 2970"/>
              <a:gd name="T17" fmla="*/ 225 h 3072"/>
              <a:gd name="T18" fmla="*/ 2335 w 2970"/>
              <a:gd name="T19" fmla="*/ 1802 h 3072"/>
              <a:gd name="T20" fmla="*/ 2560 w 2970"/>
              <a:gd name="T21" fmla="*/ 1761 h 3072"/>
              <a:gd name="T22" fmla="*/ 2785 w 2970"/>
              <a:gd name="T23" fmla="*/ 1802 h 3072"/>
              <a:gd name="T24" fmla="*/ 1085 w 2970"/>
              <a:gd name="T25" fmla="*/ 778 h 3072"/>
              <a:gd name="T26" fmla="*/ 1475 w 2970"/>
              <a:gd name="T27" fmla="*/ 1167 h 3072"/>
              <a:gd name="T28" fmla="*/ 1864 w 2970"/>
              <a:gd name="T29" fmla="*/ 778 h 3072"/>
              <a:gd name="T30" fmla="*/ 1475 w 2970"/>
              <a:gd name="T31" fmla="*/ 389 h 3072"/>
              <a:gd name="T32" fmla="*/ 1085 w 2970"/>
              <a:gd name="T33" fmla="*/ 778 h 3072"/>
              <a:gd name="T34" fmla="*/ 1700 w 2970"/>
              <a:gd name="T35" fmla="*/ 266 h 3072"/>
              <a:gd name="T36" fmla="*/ 1700 w 2970"/>
              <a:gd name="T37" fmla="*/ 225 h 3072"/>
              <a:gd name="T38" fmla="*/ 1475 w 2970"/>
              <a:gd name="T39" fmla="*/ 0 h 3072"/>
              <a:gd name="T40" fmla="*/ 1249 w 2970"/>
              <a:gd name="T41" fmla="*/ 225 h 3072"/>
              <a:gd name="T42" fmla="*/ 1249 w 2970"/>
              <a:gd name="T43" fmla="*/ 266 h 3072"/>
              <a:gd name="T44" fmla="*/ 1475 w 2970"/>
              <a:gd name="T45" fmla="*/ 225 h 3072"/>
              <a:gd name="T46" fmla="*/ 1700 w 2970"/>
              <a:gd name="T47" fmla="*/ 266 h 3072"/>
              <a:gd name="T48" fmla="*/ 0 w 2970"/>
              <a:gd name="T49" fmla="*/ 1864 h 3072"/>
              <a:gd name="T50" fmla="*/ 389 w 2970"/>
              <a:gd name="T51" fmla="*/ 2253 h 3072"/>
              <a:gd name="T52" fmla="*/ 778 w 2970"/>
              <a:gd name="T53" fmla="*/ 1864 h 3072"/>
              <a:gd name="T54" fmla="*/ 369 w 2970"/>
              <a:gd name="T55" fmla="*/ 1475 h 3072"/>
              <a:gd name="T56" fmla="*/ 0 w 2970"/>
              <a:gd name="T57" fmla="*/ 1864 h 3072"/>
              <a:gd name="T58" fmla="*/ 594 w 2970"/>
              <a:gd name="T59" fmla="*/ 1372 h 3072"/>
              <a:gd name="T60" fmla="*/ 594 w 2970"/>
              <a:gd name="T61" fmla="*/ 225 h 3072"/>
              <a:gd name="T62" fmla="*/ 369 w 2970"/>
              <a:gd name="T63" fmla="*/ 0 h 3072"/>
              <a:gd name="T64" fmla="*/ 164 w 2970"/>
              <a:gd name="T65" fmla="*/ 225 h 3072"/>
              <a:gd name="T66" fmla="*/ 164 w 2970"/>
              <a:gd name="T67" fmla="*/ 1372 h 3072"/>
              <a:gd name="T68" fmla="*/ 389 w 2970"/>
              <a:gd name="T69" fmla="*/ 1311 h 3072"/>
              <a:gd name="T70" fmla="*/ 594 w 2970"/>
              <a:gd name="T71" fmla="*/ 1372 h 3072"/>
              <a:gd name="T72" fmla="*/ 164 w 2970"/>
              <a:gd name="T73" fmla="*/ 2355 h 3072"/>
              <a:gd name="T74" fmla="*/ 164 w 2970"/>
              <a:gd name="T75" fmla="*/ 2847 h 3072"/>
              <a:gd name="T76" fmla="*/ 389 w 2970"/>
              <a:gd name="T77" fmla="*/ 3072 h 3072"/>
              <a:gd name="T78" fmla="*/ 614 w 2970"/>
              <a:gd name="T79" fmla="*/ 2847 h 3072"/>
              <a:gd name="T80" fmla="*/ 614 w 2970"/>
              <a:gd name="T81" fmla="*/ 2355 h 3072"/>
              <a:gd name="T82" fmla="*/ 389 w 2970"/>
              <a:gd name="T83" fmla="*/ 2396 h 3072"/>
              <a:gd name="T84" fmla="*/ 164 w 2970"/>
              <a:gd name="T85" fmla="*/ 2355 h 3072"/>
              <a:gd name="T86" fmla="*/ 1249 w 2970"/>
              <a:gd name="T87" fmla="*/ 1270 h 3072"/>
              <a:gd name="T88" fmla="*/ 1249 w 2970"/>
              <a:gd name="T89" fmla="*/ 2847 h 3072"/>
              <a:gd name="T90" fmla="*/ 1475 w 2970"/>
              <a:gd name="T91" fmla="*/ 3072 h 3072"/>
              <a:gd name="T92" fmla="*/ 1700 w 2970"/>
              <a:gd name="T93" fmla="*/ 2847 h 3072"/>
              <a:gd name="T94" fmla="*/ 1700 w 2970"/>
              <a:gd name="T95" fmla="*/ 1270 h 3072"/>
              <a:gd name="T96" fmla="*/ 1475 w 2970"/>
              <a:gd name="T97" fmla="*/ 1311 h 3072"/>
              <a:gd name="T98" fmla="*/ 1249 w 2970"/>
              <a:gd name="T99" fmla="*/ 1270 h 3072"/>
              <a:gd name="T100" fmla="*/ 2355 w 2970"/>
              <a:gd name="T101" fmla="*/ 2806 h 3072"/>
              <a:gd name="T102" fmla="*/ 2355 w 2970"/>
              <a:gd name="T103" fmla="*/ 2847 h 3072"/>
              <a:gd name="T104" fmla="*/ 2580 w 2970"/>
              <a:gd name="T105" fmla="*/ 3072 h 3072"/>
              <a:gd name="T106" fmla="*/ 2806 w 2970"/>
              <a:gd name="T107" fmla="*/ 2847 h 3072"/>
              <a:gd name="T108" fmla="*/ 2806 w 2970"/>
              <a:gd name="T109" fmla="*/ 2806 h 3072"/>
              <a:gd name="T110" fmla="*/ 2580 w 2970"/>
              <a:gd name="T111" fmla="*/ 2847 h 3072"/>
              <a:gd name="T112" fmla="*/ 2355 w 2970"/>
              <a:gd name="T113" fmla="*/ 2806 h 3072"/>
              <a:gd name="T114" fmla="*/ 2355 w 2970"/>
              <a:gd name="T115" fmla="*/ 2806 h 3072"/>
              <a:gd name="T116" fmla="*/ 2355 w 2970"/>
              <a:gd name="T117" fmla="*/ 2806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70" h="3072">
                <a:moveTo>
                  <a:pt x="2191" y="2294"/>
                </a:moveTo>
                <a:cubicBezTo>
                  <a:pt x="2191" y="2499"/>
                  <a:pt x="2355" y="2683"/>
                  <a:pt x="2580" y="2683"/>
                </a:cubicBezTo>
                <a:cubicBezTo>
                  <a:pt x="2806" y="2683"/>
                  <a:pt x="2970" y="2519"/>
                  <a:pt x="2970" y="2294"/>
                </a:cubicBezTo>
                <a:cubicBezTo>
                  <a:pt x="2970" y="2089"/>
                  <a:pt x="2806" y="1905"/>
                  <a:pt x="2580" y="1905"/>
                </a:cubicBezTo>
                <a:cubicBezTo>
                  <a:pt x="2355" y="1905"/>
                  <a:pt x="2191" y="2089"/>
                  <a:pt x="2191" y="2294"/>
                </a:cubicBezTo>
                <a:close/>
                <a:moveTo>
                  <a:pt x="2785" y="1802"/>
                </a:moveTo>
                <a:cubicBezTo>
                  <a:pt x="2785" y="225"/>
                  <a:pt x="2785" y="225"/>
                  <a:pt x="2785" y="225"/>
                </a:cubicBezTo>
                <a:cubicBezTo>
                  <a:pt x="2785" y="102"/>
                  <a:pt x="2683" y="0"/>
                  <a:pt x="2560" y="0"/>
                </a:cubicBezTo>
                <a:cubicBezTo>
                  <a:pt x="2437" y="0"/>
                  <a:pt x="2335" y="102"/>
                  <a:pt x="2335" y="225"/>
                </a:cubicBezTo>
                <a:cubicBezTo>
                  <a:pt x="2335" y="1802"/>
                  <a:pt x="2335" y="1802"/>
                  <a:pt x="2335" y="1802"/>
                </a:cubicBezTo>
                <a:cubicBezTo>
                  <a:pt x="2396" y="1782"/>
                  <a:pt x="2478" y="1761"/>
                  <a:pt x="2560" y="1761"/>
                </a:cubicBezTo>
                <a:cubicBezTo>
                  <a:pt x="2642" y="1761"/>
                  <a:pt x="2724" y="1761"/>
                  <a:pt x="2785" y="1802"/>
                </a:cubicBezTo>
                <a:close/>
                <a:moveTo>
                  <a:pt x="1085" y="778"/>
                </a:moveTo>
                <a:cubicBezTo>
                  <a:pt x="1085" y="983"/>
                  <a:pt x="1249" y="1167"/>
                  <a:pt x="1475" y="1167"/>
                </a:cubicBezTo>
                <a:cubicBezTo>
                  <a:pt x="1679" y="1167"/>
                  <a:pt x="1864" y="1004"/>
                  <a:pt x="1864" y="778"/>
                </a:cubicBezTo>
                <a:cubicBezTo>
                  <a:pt x="1864" y="553"/>
                  <a:pt x="1679" y="389"/>
                  <a:pt x="1475" y="389"/>
                </a:cubicBezTo>
                <a:cubicBezTo>
                  <a:pt x="1270" y="389"/>
                  <a:pt x="1085" y="553"/>
                  <a:pt x="1085" y="778"/>
                </a:cubicBezTo>
                <a:close/>
                <a:moveTo>
                  <a:pt x="1700" y="266"/>
                </a:moveTo>
                <a:cubicBezTo>
                  <a:pt x="1700" y="225"/>
                  <a:pt x="1700" y="225"/>
                  <a:pt x="1700" y="225"/>
                </a:cubicBezTo>
                <a:cubicBezTo>
                  <a:pt x="1700" y="102"/>
                  <a:pt x="1597" y="0"/>
                  <a:pt x="1475" y="0"/>
                </a:cubicBezTo>
                <a:cubicBezTo>
                  <a:pt x="1352" y="0"/>
                  <a:pt x="1249" y="102"/>
                  <a:pt x="1249" y="225"/>
                </a:cubicBezTo>
                <a:cubicBezTo>
                  <a:pt x="1249" y="266"/>
                  <a:pt x="1249" y="266"/>
                  <a:pt x="1249" y="266"/>
                </a:cubicBezTo>
                <a:cubicBezTo>
                  <a:pt x="1331" y="246"/>
                  <a:pt x="1393" y="225"/>
                  <a:pt x="1475" y="225"/>
                </a:cubicBezTo>
                <a:cubicBezTo>
                  <a:pt x="1556" y="225"/>
                  <a:pt x="1638" y="246"/>
                  <a:pt x="1700" y="266"/>
                </a:cubicBezTo>
                <a:close/>
                <a:moveTo>
                  <a:pt x="0" y="1864"/>
                </a:moveTo>
                <a:cubicBezTo>
                  <a:pt x="0" y="2068"/>
                  <a:pt x="164" y="2253"/>
                  <a:pt x="389" y="2253"/>
                </a:cubicBezTo>
                <a:cubicBezTo>
                  <a:pt x="614" y="2253"/>
                  <a:pt x="778" y="2089"/>
                  <a:pt x="778" y="1864"/>
                </a:cubicBezTo>
                <a:cubicBezTo>
                  <a:pt x="778" y="1638"/>
                  <a:pt x="594" y="1475"/>
                  <a:pt x="369" y="1475"/>
                </a:cubicBezTo>
                <a:cubicBezTo>
                  <a:pt x="143" y="1475"/>
                  <a:pt x="0" y="1659"/>
                  <a:pt x="0" y="1864"/>
                </a:cubicBezTo>
                <a:close/>
                <a:moveTo>
                  <a:pt x="594" y="1372"/>
                </a:moveTo>
                <a:cubicBezTo>
                  <a:pt x="594" y="225"/>
                  <a:pt x="594" y="225"/>
                  <a:pt x="594" y="225"/>
                </a:cubicBezTo>
                <a:cubicBezTo>
                  <a:pt x="594" y="102"/>
                  <a:pt x="492" y="0"/>
                  <a:pt x="369" y="0"/>
                </a:cubicBezTo>
                <a:cubicBezTo>
                  <a:pt x="266" y="0"/>
                  <a:pt x="164" y="102"/>
                  <a:pt x="164" y="225"/>
                </a:cubicBezTo>
                <a:cubicBezTo>
                  <a:pt x="164" y="1372"/>
                  <a:pt x="164" y="1372"/>
                  <a:pt x="164" y="1372"/>
                </a:cubicBezTo>
                <a:cubicBezTo>
                  <a:pt x="225" y="1331"/>
                  <a:pt x="307" y="1311"/>
                  <a:pt x="389" y="1311"/>
                </a:cubicBezTo>
                <a:cubicBezTo>
                  <a:pt x="471" y="1311"/>
                  <a:pt x="532" y="1331"/>
                  <a:pt x="594" y="1372"/>
                </a:cubicBezTo>
                <a:close/>
                <a:moveTo>
                  <a:pt x="164" y="2355"/>
                </a:moveTo>
                <a:cubicBezTo>
                  <a:pt x="164" y="2847"/>
                  <a:pt x="164" y="2847"/>
                  <a:pt x="164" y="2847"/>
                </a:cubicBezTo>
                <a:cubicBezTo>
                  <a:pt x="164" y="2970"/>
                  <a:pt x="266" y="3072"/>
                  <a:pt x="389" y="3072"/>
                </a:cubicBezTo>
                <a:cubicBezTo>
                  <a:pt x="512" y="3072"/>
                  <a:pt x="614" y="2970"/>
                  <a:pt x="614" y="2847"/>
                </a:cubicBezTo>
                <a:cubicBezTo>
                  <a:pt x="614" y="2355"/>
                  <a:pt x="614" y="2355"/>
                  <a:pt x="614" y="2355"/>
                </a:cubicBezTo>
                <a:cubicBezTo>
                  <a:pt x="553" y="2376"/>
                  <a:pt x="471" y="2396"/>
                  <a:pt x="389" y="2396"/>
                </a:cubicBezTo>
                <a:cubicBezTo>
                  <a:pt x="307" y="2396"/>
                  <a:pt x="225" y="2396"/>
                  <a:pt x="164" y="2355"/>
                </a:cubicBezTo>
                <a:close/>
                <a:moveTo>
                  <a:pt x="1249" y="1270"/>
                </a:moveTo>
                <a:cubicBezTo>
                  <a:pt x="1249" y="2847"/>
                  <a:pt x="1249" y="2847"/>
                  <a:pt x="1249" y="2847"/>
                </a:cubicBezTo>
                <a:cubicBezTo>
                  <a:pt x="1249" y="2970"/>
                  <a:pt x="1352" y="3072"/>
                  <a:pt x="1475" y="3072"/>
                </a:cubicBezTo>
                <a:cubicBezTo>
                  <a:pt x="1597" y="3072"/>
                  <a:pt x="1700" y="2970"/>
                  <a:pt x="1700" y="2847"/>
                </a:cubicBezTo>
                <a:cubicBezTo>
                  <a:pt x="1700" y="1270"/>
                  <a:pt x="1700" y="1270"/>
                  <a:pt x="1700" y="1270"/>
                </a:cubicBezTo>
                <a:cubicBezTo>
                  <a:pt x="1638" y="1311"/>
                  <a:pt x="1556" y="1311"/>
                  <a:pt x="1475" y="1311"/>
                </a:cubicBezTo>
                <a:cubicBezTo>
                  <a:pt x="1393" y="1311"/>
                  <a:pt x="1331" y="1311"/>
                  <a:pt x="1249" y="1270"/>
                </a:cubicBezTo>
                <a:close/>
                <a:moveTo>
                  <a:pt x="2355" y="2806"/>
                </a:moveTo>
                <a:cubicBezTo>
                  <a:pt x="2355" y="2847"/>
                  <a:pt x="2355" y="2847"/>
                  <a:pt x="2355" y="2847"/>
                </a:cubicBezTo>
                <a:cubicBezTo>
                  <a:pt x="2355" y="2970"/>
                  <a:pt x="2458" y="3072"/>
                  <a:pt x="2580" y="3072"/>
                </a:cubicBezTo>
                <a:cubicBezTo>
                  <a:pt x="2703" y="3072"/>
                  <a:pt x="2806" y="2970"/>
                  <a:pt x="2806" y="2847"/>
                </a:cubicBezTo>
                <a:cubicBezTo>
                  <a:pt x="2806" y="2806"/>
                  <a:pt x="2806" y="2806"/>
                  <a:pt x="2806" y="2806"/>
                </a:cubicBezTo>
                <a:cubicBezTo>
                  <a:pt x="2744" y="2826"/>
                  <a:pt x="2662" y="2847"/>
                  <a:pt x="2580" y="2847"/>
                </a:cubicBezTo>
                <a:cubicBezTo>
                  <a:pt x="2499" y="2847"/>
                  <a:pt x="2417" y="2826"/>
                  <a:pt x="2355" y="2806"/>
                </a:cubicBezTo>
                <a:close/>
                <a:moveTo>
                  <a:pt x="2355" y="2806"/>
                </a:moveTo>
                <a:cubicBezTo>
                  <a:pt x="2355" y="2806"/>
                  <a:pt x="2355" y="2806"/>
                  <a:pt x="2355" y="2806"/>
                </a:cubicBezTo>
              </a:path>
            </a:pathLst>
          </a:custGeom>
          <a:gradFill>
            <a:gsLst>
              <a:gs pos="33000">
                <a:srgbClr val="94B3D2"/>
              </a:gs>
              <a:gs pos="0">
                <a:schemeClr val="bg1"/>
              </a:gs>
              <a:gs pos="100000">
                <a:srgbClr val="014B94"/>
              </a:gs>
            </a:gsLst>
            <a:lin ang="5400000" scaled="1"/>
          </a:gradFill>
          <a:ln w="6350">
            <a:solidFill>
              <a:schemeClr val="accent3"/>
            </a:solidFill>
            <a:round/>
          </a:ln>
          <a:effectLst>
            <a:outerShdw blurRad="114300" dist="38100" dir="5400000" algn="t" rotWithShape="0">
              <a:schemeClr val="accent3">
                <a:alpha val="57000"/>
              </a:scheme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8" name="小小刘33">
            <a:extLst>
              <a:ext uri="{FF2B5EF4-FFF2-40B4-BE49-F238E27FC236}">
                <a16:creationId xmlns:a16="http://schemas.microsoft.com/office/drawing/2014/main" id="{9D19EE10-79AA-969B-5852-8AD80F238F5A}"/>
              </a:ext>
            </a:extLst>
          </p:cNvPr>
          <p:cNvSpPr/>
          <p:nvPr/>
        </p:nvSpPr>
        <p:spPr>
          <a:xfrm>
            <a:off x="4443425" y="5189233"/>
            <a:ext cx="3230880" cy="4603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某研究问题的解决对策</a:t>
            </a:r>
          </a:p>
        </p:txBody>
      </p:sp>
      <p:pic>
        <p:nvPicPr>
          <p:cNvPr id="1052" name="Picture 2">
            <a:extLst>
              <a:ext uri="{FF2B5EF4-FFF2-40B4-BE49-F238E27FC236}">
                <a16:creationId xmlns:a16="http://schemas.microsoft.com/office/drawing/2014/main" id="{7F78354F-B846-0633-2795-AC592B12D6AD}"/>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1053" name="图片 1052">
            <a:extLst>
              <a:ext uri="{FF2B5EF4-FFF2-40B4-BE49-F238E27FC236}">
                <a16:creationId xmlns:a16="http://schemas.microsoft.com/office/drawing/2014/main" id="{EAC9723B-5FB7-5B6C-0CE0-15BCC7B8570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1054" name="组合 1053">
            <a:extLst>
              <a:ext uri="{FF2B5EF4-FFF2-40B4-BE49-F238E27FC236}">
                <a16:creationId xmlns:a16="http://schemas.microsoft.com/office/drawing/2014/main" id="{E3175F67-0E92-6DB4-6B33-D8119C723870}"/>
              </a:ext>
            </a:extLst>
          </p:cNvPr>
          <p:cNvGrpSpPr/>
          <p:nvPr/>
        </p:nvGrpSpPr>
        <p:grpSpPr>
          <a:xfrm>
            <a:off x="364771" y="560610"/>
            <a:ext cx="453953" cy="290232"/>
            <a:chOff x="732520" y="545288"/>
            <a:chExt cx="453953" cy="290232"/>
          </a:xfrm>
        </p:grpSpPr>
        <p:sp>
          <p:nvSpPr>
            <p:cNvPr id="1055" name="Picture 154-mask">
              <a:extLst>
                <a:ext uri="{FF2B5EF4-FFF2-40B4-BE49-F238E27FC236}">
                  <a16:creationId xmlns:a16="http://schemas.microsoft.com/office/drawing/2014/main" id="{4318F413-B09F-D672-F8EA-AC615ECE57A7}"/>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1056" name="Picture 154-mask">
              <a:extLst>
                <a:ext uri="{FF2B5EF4-FFF2-40B4-BE49-F238E27FC236}">
                  <a16:creationId xmlns:a16="http://schemas.microsoft.com/office/drawing/2014/main" id="{E2CE8062-E280-E5F8-306A-49FF3468970D}"/>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6456422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76729E5B-5A57-540A-4DC1-E6AF30D4FA37}"/>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34" name="图片 1033">
            <a:extLst>
              <a:ext uri="{FF2B5EF4-FFF2-40B4-BE49-F238E27FC236}">
                <a16:creationId xmlns:a16="http://schemas.microsoft.com/office/drawing/2014/main" id="{8912BBA2-0535-2AA0-14D2-327CD666C0BD}"/>
              </a:ext>
            </a:extLst>
          </p:cNvPr>
          <p:cNvPicPr>
            <a:picLocks noChangeAspect="1"/>
          </p:cNvPicPr>
          <p:nvPr/>
        </p:nvPicPr>
        <p:blipFill>
          <a:blip r:embed="rId10">
            <a:alphaModFix amt="5000"/>
          </a:blip>
          <a:stretch>
            <a:fillRect/>
          </a:stretch>
        </p:blipFill>
        <p:spPr>
          <a:xfrm>
            <a:off x="12803" y="337997"/>
            <a:ext cx="12463554" cy="7515978"/>
          </a:xfrm>
          <a:prstGeom prst="rect">
            <a:avLst/>
          </a:prstGeom>
        </p:spPr>
      </p:pic>
      <p:pic>
        <p:nvPicPr>
          <p:cNvPr id="18" name="图片 17"/>
          <p:cNvPicPr>
            <a:picLocks noChangeAspect="1"/>
          </p:cNvPicPr>
          <p:nvPr/>
        </p:nvPicPr>
        <p:blipFill>
          <a:blip r:embed="rId11" cstate="email">
            <a:alphaModFix amt="5000"/>
            <a:clrChange>
              <a:clrFrom>
                <a:srgbClr val="055ED5">
                  <a:alpha val="100000"/>
                </a:srgbClr>
              </a:clrFrom>
              <a:clrTo>
                <a:srgbClr val="055ED5">
                  <a:alpha val="100000"/>
                  <a:alpha val="0"/>
                </a:srgbClr>
              </a:clrTo>
            </a:clrChange>
            <a:lum bright="-42000" contrast="48000"/>
            <a:extLst>
              <a:ext uri="{28A0092B-C50C-407E-A947-70E740481C1C}">
                <a14:useLocalDpi xmlns:a14="http://schemas.microsoft.com/office/drawing/2010/main"/>
              </a:ext>
            </a:extLst>
          </a:blip>
          <a:srcRect/>
          <a:stretch>
            <a:fillRect/>
          </a:stretch>
        </p:blipFill>
        <p:spPr>
          <a:xfrm>
            <a:off x="5847715" y="-321310"/>
            <a:ext cx="6938010" cy="6889750"/>
          </a:xfrm>
          <a:prstGeom prst="ellipse">
            <a:avLst/>
          </a:prstGeom>
        </p:spPr>
      </p:pic>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sp>
        <p:nvSpPr>
          <p:cNvPr id="7" name="任意多边形: 形状 6">
            <a:extLst>
              <a:ext uri="{FF2B5EF4-FFF2-40B4-BE49-F238E27FC236}">
                <a16:creationId xmlns:a16="http://schemas.microsoft.com/office/drawing/2014/main" id="{35FA1C0C-1C4F-4B8A-F2CC-7EBC216DAB91}"/>
              </a:ext>
            </a:extLst>
          </p:cNvPr>
          <p:cNvSpPr/>
          <p:nvPr/>
        </p:nvSpPr>
        <p:spPr>
          <a:xfrm>
            <a:off x="12803" y="6166613"/>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 name="Picture 2">
            <a:extLst>
              <a:ext uri="{FF2B5EF4-FFF2-40B4-BE49-F238E27FC236}">
                <a16:creationId xmlns:a16="http://schemas.microsoft.com/office/drawing/2014/main" id="{70C0A117-49D0-2DA9-A535-9C485A544D97}"/>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a:extLst>
              <a:ext uri="{FF2B5EF4-FFF2-40B4-BE49-F238E27FC236}">
                <a16:creationId xmlns:a16="http://schemas.microsoft.com/office/drawing/2014/main" id="{EF984BE3-A166-25DB-8D1A-A078836EB74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13" name="组合 12">
            <a:extLst>
              <a:ext uri="{FF2B5EF4-FFF2-40B4-BE49-F238E27FC236}">
                <a16:creationId xmlns:a16="http://schemas.microsoft.com/office/drawing/2014/main" id="{EFAAF702-3196-9EC0-59E2-DE9F47AE261E}"/>
              </a:ext>
            </a:extLst>
          </p:cNvPr>
          <p:cNvGrpSpPr/>
          <p:nvPr/>
        </p:nvGrpSpPr>
        <p:grpSpPr>
          <a:xfrm>
            <a:off x="3522331" y="718845"/>
            <a:ext cx="5108460" cy="5108460"/>
            <a:chOff x="3541770" y="1089377"/>
            <a:chExt cx="5108460" cy="5108460"/>
          </a:xfrm>
        </p:grpSpPr>
        <p:sp>
          <p:nvSpPr>
            <p:cNvPr id="1026" name="椭圆 1025">
              <a:extLst>
                <a:ext uri="{FF2B5EF4-FFF2-40B4-BE49-F238E27FC236}">
                  <a16:creationId xmlns:a16="http://schemas.microsoft.com/office/drawing/2014/main" id="{9CBD0E53-5976-199A-ADC4-11E097919DCB}"/>
                </a:ext>
              </a:extLst>
            </p:cNvPr>
            <p:cNvSpPr/>
            <p:nvPr/>
          </p:nvSpPr>
          <p:spPr>
            <a:xfrm>
              <a:off x="4089941" y="1637548"/>
              <a:ext cx="4012118" cy="4012118"/>
            </a:xfrm>
            <a:prstGeom prst="ellipse">
              <a:avLst/>
            </a:prstGeom>
            <a:gradFill flip="none" rotWithShape="1">
              <a:gsLst>
                <a:gs pos="0">
                  <a:schemeClr val="accent1">
                    <a:lumMod val="40000"/>
                    <a:lumOff val="60000"/>
                  </a:schemeClr>
                </a:gs>
                <a:gs pos="100000">
                  <a:schemeClr val="accent1">
                    <a:lumMod val="7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7" name="椭圆 1026">
              <a:extLst>
                <a:ext uri="{FF2B5EF4-FFF2-40B4-BE49-F238E27FC236}">
                  <a16:creationId xmlns:a16="http://schemas.microsoft.com/office/drawing/2014/main" id="{04BFEA73-EE1A-F985-D941-4077AF85DACF}"/>
                </a:ext>
              </a:extLst>
            </p:cNvPr>
            <p:cNvSpPr/>
            <p:nvPr/>
          </p:nvSpPr>
          <p:spPr>
            <a:xfrm>
              <a:off x="3541770" y="1089377"/>
              <a:ext cx="5108460" cy="5108460"/>
            </a:xfrm>
            <a:prstGeom prst="ellipse">
              <a:avLst/>
            </a:prstGeom>
            <a:noFill/>
            <a:ln w="12700" cap="flat" cmpd="sng" algn="ctr">
              <a:solidFill>
                <a:srgbClr val="014B9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4" name="Picture 10">
            <a:extLst>
              <a:ext uri="{FF2B5EF4-FFF2-40B4-BE49-F238E27FC236}">
                <a16:creationId xmlns:a16="http://schemas.microsoft.com/office/drawing/2014/main" id="{98C5AA18-48B2-BA07-6C34-4A37B684F509}"/>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4378753" y="318119"/>
            <a:ext cx="3447194" cy="6221762"/>
          </a:xfrm>
          <a:prstGeom prst="rect">
            <a:avLst/>
          </a:prstGeom>
        </p:spPr>
      </p:pic>
      <p:pic>
        <p:nvPicPr>
          <p:cNvPr id="1028" name="图片 1027">
            <a:extLst>
              <a:ext uri="{FF2B5EF4-FFF2-40B4-BE49-F238E27FC236}">
                <a16:creationId xmlns:a16="http://schemas.microsoft.com/office/drawing/2014/main" id="{EE1FB141-857D-8804-96DD-53E234B369FA}"/>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862510" y="1219045"/>
            <a:ext cx="2466979" cy="4329042"/>
          </a:xfrm>
          <a:prstGeom prst="rect">
            <a:avLst/>
          </a:prstGeom>
        </p:spPr>
      </p:pic>
      <p:sp>
        <p:nvSpPr>
          <p:cNvPr id="1029" name="小小刘13">
            <a:extLst>
              <a:ext uri="{FF2B5EF4-FFF2-40B4-BE49-F238E27FC236}">
                <a16:creationId xmlns:a16="http://schemas.microsoft.com/office/drawing/2014/main" id="{4084CBB6-4313-CCC8-CEBD-50CC91BFE01D}"/>
              </a:ext>
            </a:extLst>
          </p:cNvPr>
          <p:cNvSpPr/>
          <p:nvPr/>
        </p:nvSpPr>
        <p:spPr>
          <a:xfrm>
            <a:off x="1152376" y="1490550"/>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10000"/>
              </a:lnSpc>
              <a:spcBef>
                <a:spcPts val="0"/>
              </a:spcBef>
              <a:spcAft>
                <a:spcPts val="0"/>
              </a:spcAft>
              <a:buClrTx/>
              <a:buSzTx/>
              <a:buFontTx/>
              <a:buNone/>
              <a:defRPr/>
            </a:pPr>
            <a:r>
              <a:rPr lang="zh-CN" altLang="en-US"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rPr>
              <a:t>解决对策标题</a:t>
            </a:r>
            <a:endParaRPr lang="en-US" altLang="zh-CN"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endParaRPr>
          </a:p>
          <a:p>
            <a:pPr marL="0" marR="0" lvl="0" indent="0" defTabSz="914400" rtl="0" eaLnBrk="1" fontAlgn="auto" latinLnBrk="0" hangingPunct="1">
              <a:lnSpc>
                <a:spcPct val="11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p>
        </p:txBody>
      </p:sp>
      <p:sp>
        <p:nvSpPr>
          <p:cNvPr id="1031" name="小小刘13">
            <a:extLst>
              <a:ext uri="{FF2B5EF4-FFF2-40B4-BE49-F238E27FC236}">
                <a16:creationId xmlns:a16="http://schemas.microsoft.com/office/drawing/2014/main" id="{519072D6-CBCC-80C4-A5CC-D9FB5E090004}"/>
              </a:ext>
            </a:extLst>
          </p:cNvPr>
          <p:cNvSpPr/>
          <p:nvPr/>
        </p:nvSpPr>
        <p:spPr>
          <a:xfrm>
            <a:off x="705807" y="2934335"/>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10000"/>
              </a:lnSpc>
              <a:spcBef>
                <a:spcPts val="0"/>
              </a:spcBef>
              <a:spcAft>
                <a:spcPts val="0"/>
              </a:spcAft>
              <a:buClrTx/>
              <a:buSzTx/>
              <a:buFontTx/>
              <a:buNone/>
              <a:defRPr/>
            </a:pPr>
            <a:r>
              <a:rPr lang="zh-CN" altLang="en-US"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rPr>
              <a:t>解决对策标题</a:t>
            </a:r>
            <a:endParaRPr lang="en-US" altLang="zh-CN"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endParaRPr>
          </a:p>
          <a:p>
            <a:pPr marL="0" marR="0" lvl="0" indent="0" defTabSz="914400" rtl="0" eaLnBrk="1" fontAlgn="auto" latinLnBrk="0" hangingPunct="1">
              <a:lnSpc>
                <a:spcPct val="11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p>
        </p:txBody>
      </p:sp>
      <p:sp>
        <p:nvSpPr>
          <p:cNvPr id="1032" name="小小刘13">
            <a:extLst>
              <a:ext uri="{FF2B5EF4-FFF2-40B4-BE49-F238E27FC236}">
                <a16:creationId xmlns:a16="http://schemas.microsoft.com/office/drawing/2014/main" id="{8D566CC0-106F-2ECB-6A53-E5DE16AADDFC}"/>
              </a:ext>
            </a:extLst>
          </p:cNvPr>
          <p:cNvSpPr/>
          <p:nvPr/>
        </p:nvSpPr>
        <p:spPr>
          <a:xfrm>
            <a:off x="1207108" y="4550474"/>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defRPr/>
            </a:pPr>
            <a:r>
              <a:rPr lang="zh-CN" altLang="en-US"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rPr>
              <a:t>解决对策标题</a:t>
            </a:r>
            <a:endParaRPr lang="en-US" altLang="zh-CN"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endParaRPr>
          </a:p>
          <a:p>
            <a:pPr marL="0" marR="0" lvl="0" indent="0" defTabSz="914400" rtl="0" eaLnBrk="1" fontAlgn="auto" latinLnBrk="0" hangingPunct="1">
              <a:lnSpc>
                <a:spcPct val="11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p>
        </p:txBody>
      </p:sp>
      <p:sp>
        <p:nvSpPr>
          <p:cNvPr id="1033" name="小小刘13">
            <a:extLst>
              <a:ext uri="{FF2B5EF4-FFF2-40B4-BE49-F238E27FC236}">
                <a16:creationId xmlns:a16="http://schemas.microsoft.com/office/drawing/2014/main" id="{8FEEE928-B91B-E492-9480-072C220F4407}"/>
              </a:ext>
            </a:extLst>
          </p:cNvPr>
          <p:cNvSpPr/>
          <p:nvPr/>
        </p:nvSpPr>
        <p:spPr>
          <a:xfrm>
            <a:off x="8928117" y="1374345"/>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rPr>
              <a:t>解决对策标题</a:t>
            </a:r>
            <a:endParaRPr kumimoji="0" lang="en-US" altLang="zh-CN"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endParaRPr>
          </a:p>
          <a:p>
            <a:pPr marL="0" marR="0" lvl="0" indent="0" defTabSz="914400" rtl="0" eaLnBrk="1" fontAlgn="auto" latinLnBrk="0" hangingPunct="1">
              <a:lnSpc>
                <a:spcPct val="11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p>
        </p:txBody>
      </p:sp>
      <p:sp>
        <p:nvSpPr>
          <p:cNvPr id="1041" name="小小刘13">
            <a:extLst>
              <a:ext uri="{FF2B5EF4-FFF2-40B4-BE49-F238E27FC236}">
                <a16:creationId xmlns:a16="http://schemas.microsoft.com/office/drawing/2014/main" id="{3AF3C88F-9566-2CEF-1740-13DA2010DBE2}"/>
              </a:ext>
            </a:extLst>
          </p:cNvPr>
          <p:cNvSpPr/>
          <p:nvPr/>
        </p:nvSpPr>
        <p:spPr>
          <a:xfrm>
            <a:off x="9207558" y="2934335"/>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10000"/>
              </a:lnSpc>
              <a:defRPr/>
            </a:pPr>
            <a:r>
              <a:rPr lang="zh-CN" altLang="en-US"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rPr>
              <a:t>解决对策标题</a:t>
            </a:r>
            <a:endParaRPr lang="en-US" altLang="zh-CN"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endParaRPr>
          </a:p>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p>
        </p:txBody>
      </p:sp>
      <p:sp>
        <p:nvSpPr>
          <p:cNvPr id="1044" name="小小刘13">
            <a:extLst>
              <a:ext uri="{FF2B5EF4-FFF2-40B4-BE49-F238E27FC236}">
                <a16:creationId xmlns:a16="http://schemas.microsoft.com/office/drawing/2014/main" id="{C1295564-01E3-D010-046E-1348956863E7}"/>
              </a:ext>
            </a:extLst>
          </p:cNvPr>
          <p:cNvSpPr/>
          <p:nvPr/>
        </p:nvSpPr>
        <p:spPr>
          <a:xfrm>
            <a:off x="8855016" y="4469098"/>
            <a:ext cx="2011680" cy="700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10000"/>
              </a:lnSpc>
              <a:defRPr/>
            </a:pPr>
            <a:r>
              <a:rPr lang="zh-CN" altLang="en-US"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rPr>
              <a:t>解决对策标题</a:t>
            </a:r>
            <a:endParaRPr lang="en-US" altLang="zh-CN" dirty="0">
              <a:solidFill>
                <a:schemeClr val="tx1">
                  <a:alpha val="80000"/>
                </a:schemeClr>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endParaRPr>
          </a:p>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alpha val="80000"/>
                  </a:schemeClr>
                </a:solidFill>
                <a:effectLst/>
                <a:uLnTx/>
                <a:uFillTx/>
                <a:latin typeface="Arial" panose="020B0604020202020204" pitchFamily="34" charset="0"/>
                <a:ea typeface="微软雅黑" panose="020B0503020204020204" pitchFamily="34" charset="-122"/>
                <a:sym typeface="Arial" panose="020B0604020202020204" pitchFamily="34" charset="0"/>
              </a:rPr>
              <a:t>输入解决对策正文</a:t>
            </a:r>
          </a:p>
        </p:txBody>
      </p:sp>
      <p:grpSp>
        <p:nvGrpSpPr>
          <p:cNvPr id="1045" name="组合 1044">
            <a:extLst>
              <a:ext uri="{FF2B5EF4-FFF2-40B4-BE49-F238E27FC236}">
                <a16:creationId xmlns:a16="http://schemas.microsoft.com/office/drawing/2014/main" id="{C3565090-C955-BAF1-2F20-89B9C5E1DC51}"/>
              </a:ext>
            </a:extLst>
          </p:cNvPr>
          <p:cNvGrpSpPr/>
          <p:nvPr/>
        </p:nvGrpSpPr>
        <p:grpSpPr>
          <a:xfrm>
            <a:off x="364771" y="560610"/>
            <a:ext cx="453953" cy="290232"/>
            <a:chOff x="732520" y="545288"/>
            <a:chExt cx="453953" cy="290232"/>
          </a:xfrm>
        </p:grpSpPr>
        <p:sp>
          <p:nvSpPr>
            <p:cNvPr id="1046" name="Picture 154-mask">
              <a:extLst>
                <a:ext uri="{FF2B5EF4-FFF2-40B4-BE49-F238E27FC236}">
                  <a16:creationId xmlns:a16="http://schemas.microsoft.com/office/drawing/2014/main" id="{603D9EAB-B239-AA8C-C7BE-9353865C9B33}"/>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1047" name="Picture 154-mask">
              <a:extLst>
                <a:ext uri="{FF2B5EF4-FFF2-40B4-BE49-F238E27FC236}">
                  <a16:creationId xmlns:a16="http://schemas.microsoft.com/office/drawing/2014/main" id="{80AAFD94-E55E-B6EF-760E-EEA7C54FB052}"/>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
        <p:nvSpPr>
          <p:cNvPr id="9" name="PA-椭圆 52">
            <a:extLst>
              <a:ext uri="{FF2B5EF4-FFF2-40B4-BE49-F238E27FC236}">
                <a16:creationId xmlns:a16="http://schemas.microsoft.com/office/drawing/2014/main" id="{4574423D-791B-507B-B5C4-A33016FD840F}"/>
              </a:ext>
            </a:extLst>
          </p:cNvPr>
          <p:cNvSpPr>
            <a:spLocks/>
          </p:cNvSpPr>
          <p:nvPr>
            <p:custDataLst>
              <p:tags r:id="rId2"/>
            </p:custDataLst>
          </p:nvPr>
        </p:nvSpPr>
        <p:spPr>
          <a:xfrm>
            <a:off x="11090921" y="4510844"/>
            <a:ext cx="634422" cy="643260"/>
          </a:xfrm>
          <a:prstGeom prst="ellipse">
            <a:avLst/>
          </a:prstGeom>
          <a:solidFill>
            <a:schemeClr val="bg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 name="图形 9">
            <a:extLst>
              <a:ext uri="{FF2B5EF4-FFF2-40B4-BE49-F238E27FC236}">
                <a16:creationId xmlns:a16="http://schemas.microsoft.com/office/drawing/2014/main" id="{9A9F57C0-D8CA-FBD9-6D15-7CF1DC69AF6F}"/>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11191476" y="4601514"/>
            <a:ext cx="461920" cy="461920"/>
          </a:xfrm>
          <a:prstGeom prst="rect">
            <a:avLst/>
          </a:prstGeom>
        </p:spPr>
      </p:pic>
      <p:sp>
        <p:nvSpPr>
          <p:cNvPr id="15" name="PA-椭圆 52">
            <a:extLst>
              <a:ext uri="{FF2B5EF4-FFF2-40B4-BE49-F238E27FC236}">
                <a16:creationId xmlns:a16="http://schemas.microsoft.com/office/drawing/2014/main" id="{523C8529-E011-27E2-6569-D54E4305689D}"/>
              </a:ext>
            </a:extLst>
          </p:cNvPr>
          <p:cNvSpPr>
            <a:spLocks/>
          </p:cNvSpPr>
          <p:nvPr>
            <p:custDataLst>
              <p:tags r:id="rId3"/>
            </p:custDataLst>
          </p:nvPr>
        </p:nvSpPr>
        <p:spPr>
          <a:xfrm>
            <a:off x="11233530" y="2929254"/>
            <a:ext cx="634422" cy="643260"/>
          </a:xfrm>
          <a:prstGeom prst="ellipse">
            <a:avLst/>
          </a:prstGeom>
          <a:solidFill>
            <a:schemeClr val="bg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6" name="图形 15">
            <a:extLst>
              <a:ext uri="{FF2B5EF4-FFF2-40B4-BE49-F238E27FC236}">
                <a16:creationId xmlns:a16="http://schemas.microsoft.com/office/drawing/2014/main" id="{CC42CCB3-D07D-F2D1-164C-1D04154AA552}"/>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11334085" y="3019924"/>
            <a:ext cx="461920" cy="461920"/>
          </a:xfrm>
          <a:prstGeom prst="rect">
            <a:avLst/>
          </a:prstGeom>
        </p:spPr>
      </p:pic>
      <p:sp>
        <p:nvSpPr>
          <p:cNvPr id="17" name="PA-椭圆 52">
            <a:extLst>
              <a:ext uri="{FF2B5EF4-FFF2-40B4-BE49-F238E27FC236}">
                <a16:creationId xmlns:a16="http://schemas.microsoft.com/office/drawing/2014/main" id="{A2BF1763-1554-4176-4288-433F3C0C9A3D}"/>
              </a:ext>
            </a:extLst>
          </p:cNvPr>
          <p:cNvSpPr>
            <a:spLocks/>
          </p:cNvSpPr>
          <p:nvPr>
            <p:custDataLst>
              <p:tags r:id="rId4"/>
            </p:custDataLst>
          </p:nvPr>
        </p:nvSpPr>
        <p:spPr>
          <a:xfrm>
            <a:off x="10951748" y="1379970"/>
            <a:ext cx="634422" cy="643260"/>
          </a:xfrm>
          <a:prstGeom prst="ellipse">
            <a:avLst/>
          </a:prstGeom>
          <a:solidFill>
            <a:schemeClr val="bg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9" name="图形 18">
            <a:extLst>
              <a:ext uri="{FF2B5EF4-FFF2-40B4-BE49-F238E27FC236}">
                <a16:creationId xmlns:a16="http://schemas.microsoft.com/office/drawing/2014/main" id="{770EF278-1726-83D5-E8BD-3614B8A42176}"/>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11052303" y="1470640"/>
            <a:ext cx="461920" cy="461920"/>
          </a:xfrm>
          <a:prstGeom prst="rect">
            <a:avLst/>
          </a:prstGeom>
        </p:spPr>
      </p:pic>
      <p:sp>
        <p:nvSpPr>
          <p:cNvPr id="20" name="PA-椭圆 52">
            <a:extLst>
              <a:ext uri="{FF2B5EF4-FFF2-40B4-BE49-F238E27FC236}">
                <a16:creationId xmlns:a16="http://schemas.microsoft.com/office/drawing/2014/main" id="{421F0A54-A2F2-2C9A-E8D8-243B7D0B4EA5}"/>
              </a:ext>
            </a:extLst>
          </p:cNvPr>
          <p:cNvSpPr>
            <a:spLocks/>
          </p:cNvSpPr>
          <p:nvPr>
            <p:custDataLst>
              <p:tags r:id="rId5"/>
            </p:custDataLst>
          </p:nvPr>
        </p:nvSpPr>
        <p:spPr>
          <a:xfrm>
            <a:off x="487682" y="1444946"/>
            <a:ext cx="634422" cy="643260"/>
          </a:xfrm>
          <a:prstGeom prst="ellipse">
            <a:avLst/>
          </a:prstGeom>
          <a:solidFill>
            <a:schemeClr val="bg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2" name="图形 21">
            <a:extLst>
              <a:ext uri="{FF2B5EF4-FFF2-40B4-BE49-F238E27FC236}">
                <a16:creationId xmlns:a16="http://schemas.microsoft.com/office/drawing/2014/main" id="{9865FF37-1D0C-FB94-1ED4-375E27DD18CB}"/>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588237" y="1535616"/>
            <a:ext cx="461920" cy="461920"/>
          </a:xfrm>
          <a:prstGeom prst="rect">
            <a:avLst/>
          </a:prstGeom>
        </p:spPr>
      </p:pic>
      <p:sp>
        <p:nvSpPr>
          <p:cNvPr id="23" name="PA-椭圆 52">
            <a:extLst>
              <a:ext uri="{FF2B5EF4-FFF2-40B4-BE49-F238E27FC236}">
                <a16:creationId xmlns:a16="http://schemas.microsoft.com/office/drawing/2014/main" id="{64AF2B4C-5FA4-B831-5E2B-8636D6FFA2AC}"/>
              </a:ext>
            </a:extLst>
          </p:cNvPr>
          <p:cNvSpPr>
            <a:spLocks/>
          </p:cNvSpPr>
          <p:nvPr>
            <p:custDataLst>
              <p:tags r:id="rId6"/>
            </p:custDataLst>
          </p:nvPr>
        </p:nvSpPr>
        <p:spPr>
          <a:xfrm>
            <a:off x="108482" y="2929254"/>
            <a:ext cx="634422" cy="643260"/>
          </a:xfrm>
          <a:prstGeom prst="ellipse">
            <a:avLst/>
          </a:prstGeom>
          <a:solidFill>
            <a:schemeClr val="bg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4" name="图形 23">
            <a:extLst>
              <a:ext uri="{FF2B5EF4-FFF2-40B4-BE49-F238E27FC236}">
                <a16:creationId xmlns:a16="http://schemas.microsoft.com/office/drawing/2014/main" id="{B9D66052-CCA0-2444-4C07-9E538F92FE28}"/>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209037" y="3019924"/>
            <a:ext cx="461920" cy="461920"/>
          </a:xfrm>
          <a:prstGeom prst="rect">
            <a:avLst/>
          </a:prstGeom>
        </p:spPr>
      </p:pic>
      <p:sp>
        <p:nvSpPr>
          <p:cNvPr id="25" name="PA-椭圆 52">
            <a:extLst>
              <a:ext uri="{FF2B5EF4-FFF2-40B4-BE49-F238E27FC236}">
                <a16:creationId xmlns:a16="http://schemas.microsoft.com/office/drawing/2014/main" id="{BEBFCE88-26D0-1C47-E567-E9B8A3E27D05}"/>
              </a:ext>
            </a:extLst>
          </p:cNvPr>
          <p:cNvSpPr>
            <a:spLocks/>
          </p:cNvSpPr>
          <p:nvPr>
            <p:custDataLst>
              <p:tags r:id="rId7"/>
            </p:custDataLst>
          </p:nvPr>
        </p:nvSpPr>
        <p:spPr>
          <a:xfrm>
            <a:off x="630341" y="4526143"/>
            <a:ext cx="634422" cy="643260"/>
          </a:xfrm>
          <a:prstGeom prst="ellipse">
            <a:avLst/>
          </a:prstGeom>
          <a:solidFill>
            <a:schemeClr val="bg1"/>
          </a:solidFill>
          <a:ln>
            <a:no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图形 25">
            <a:extLst>
              <a:ext uri="{FF2B5EF4-FFF2-40B4-BE49-F238E27FC236}">
                <a16:creationId xmlns:a16="http://schemas.microsoft.com/office/drawing/2014/main" id="{6E95F36E-D1C8-B6B0-64AC-F71155EDB4F5}"/>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730896" y="4616813"/>
            <a:ext cx="461920" cy="461920"/>
          </a:xfrm>
          <a:prstGeom prst="rect">
            <a:avLst/>
          </a:prstGeom>
        </p:spPr>
      </p:pic>
    </p:spTree>
    <p:extLst>
      <p:ext uri="{BB962C8B-B14F-4D97-AF65-F5344CB8AC3E}">
        <p14:creationId xmlns:p14="http://schemas.microsoft.com/office/powerpoint/2010/main" val="13981866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129"/>
            <a:ext cx="12192000" cy="5118100"/>
          </a:xfrm>
          <a:prstGeom prst="rect">
            <a:avLst/>
          </a:prstGeom>
        </p:spPr>
      </p:pic>
      <p:pic>
        <p:nvPicPr>
          <p:cNvPr id="6" name="内容占位符 5"/>
          <p:cNvPicPr>
            <a:picLocks noGrp="1" noChangeAspect="1"/>
          </p:cNvPicPr>
          <p:nvPr>
            <p:ph idx="1"/>
          </p:nvPr>
        </p:nvPicPr>
        <p:blipFill rotWithShape="1">
          <a:blip r:embed="rId4" cstate="email">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a:ext>
            </a:extLst>
          </a:blip>
          <a:srcRect/>
          <a:stretch>
            <a:fillRect/>
          </a:stretch>
        </p:blipFill>
        <p:spPr>
          <a:xfrm>
            <a:off x="36556" y="1608323"/>
            <a:ext cx="12192000" cy="5952217"/>
          </a:xfrm>
        </p:spPr>
      </p:pic>
      <p:pic>
        <p:nvPicPr>
          <p:cNvPr id="1024" name="Picture 2" descr="查看图片"/>
          <p:cNvPicPr>
            <a:picLocks noChangeAspect="1" noChangeArrowheads="1"/>
          </p:cNvPicPr>
          <p:nvPr/>
        </p:nvPicPr>
        <p:blipFill>
          <a:blip r:embed="rId6" cstate="email">
            <a:alphaModFix amt="50000"/>
            <a:extLst>
              <a:ext uri="{28A0092B-C50C-407E-A947-70E740481C1C}">
                <a14:useLocalDpi xmlns:a14="http://schemas.microsoft.com/office/drawing/2010/main"/>
              </a:ext>
            </a:extLst>
          </a:blip>
          <a:srcRect/>
          <a:stretch>
            <a:fillRect/>
          </a:stretch>
        </p:blipFill>
        <p:spPr bwMode="auto">
          <a:xfrm flipH="1">
            <a:off x="30938" y="904280"/>
            <a:ext cx="3193289" cy="2363034"/>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8278" y="-118786"/>
            <a:ext cx="12192000" cy="7560540"/>
          </a:xfrm>
          <a:prstGeom prst="rect">
            <a:avLst/>
          </a:prstGeom>
          <a:solidFill>
            <a:schemeClr val="accent1">
              <a:lumMod val="60000"/>
              <a:lumOff val="40000"/>
              <a:alpha val="17000"/>
            </a:schemeClr>
          </a:solidFill>
          <a:ln>
            <a:noFill/>
          </a:ln>
          <a:effectLst>
            <a:reflection stA="45000" endPos="65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pic>
        <p:nvPicPr>
          <p:cNvPr id="1027" name="Picture 2" descr="查看图片"/>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5562263" y="1127490"/>
            <a:ext cx="3331550" cy="2465347"/>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rot="14951495">
            <a:off x="2903460" y="2436034"/>
            <a:ext cx="1555192" cy="2450901"/>
          </a:xfrm>
          <a:prstGeom prst="rect">
            <a:avLst/>
          </a:prstGeom>
        </p:spPr>
      </p:pic>
      <p:pic>
        <p:nvPicPr>
          <p:cNvPr id="1025" name="Picture 2" descr="查看图片"/>
          <p:cNvPicPr>
            <a:picLocks noChangeAspect="1" noChangeArrowheads="1"/>
          </p:cNvPicPr>
          <p:nvPr/>
        </p:nvPicPr>
        <p:blipFill>
          <a:blip r:embed="rId6" cstate="email">
            <a:alphaModFix amt="70000"/>
            <a:extLst>
              <a:ext uri="{28A0092B-C50C-407E-A947-70E740481C1C}">
                <a14:useLocalDpi xmlns:a14="http://schemas.microsoft.com/office/drawing/2010/main"/>
              </a:ext>
            </a:extLst>
          </a:blip>
          <a:srcRect/>
          <a:stretch>
            <a:fillRect/>
          </a:stretch>
        </p:blipFill>
        <p:spPr bwMode="auto">
          <a:xfrm flipH="1">
            <a:off x="3898003" y="37278"/>
            <a:ext cx="3193289" cy="2363034"/>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10313968" y="880734"/>
            <a:ext cx="1878032" cy="3718592"/>
          </a:xfrm>
          <a:prstGeom prst="rect">
            <a:avLst/>
          </a:prstGeom>
        </p:spPr>
      </p:pic>
      <p:pic>
        <p:nvPicPr>
          <p:cNvPr id="1031" name="图片 1030"/>
          <p:cNvPicPr>
            <a:picLocks noChangeAspect="1"/>
          </p:cNvPicPr>
          <p:nvPr/>
        </p:nvPicPr>
        <p:blipFill>
          <a:blip r:embed="rId10" cstate="email">
            <a:alphaModFix amt="20000"/>
            <a:extLst>
              <a:ext uri="{BEBA8EAE-BF5A-486C-A8C5-ECC9F3942E4B}">
                <a14:imgProps xmlns:a14="http://schemas.microsoft.com/office/drawing/2010/main">
                  <a14:imgLayer r:embed="rId11">
                    <a14:imgEffect>
                      <a14:artisticBlur/>
                    </a14:imgEffect>
                  </a14:imgLayer>
                </a14:imgProps>
              </a:ext>
              <a:ext uri="{28A0092B-C50C-407E-A947-70E740481C1C}">
                <a14:useLocalDpi xmlns:a14="http://schemas.microsoft.com/office/drawing/2010/main"/>
              </a:ext>
            </a:extLst>
          </a:blip>
          <a:stretch>
            <a:fillRect/>
          </a:stretch>
        </p:blipFill>
        <p:spPr>
          <a:xfrm>
            <a:off x="3849430" y="411144"/>
            <a:ext cx="4931674" cy="4716085"/>
          </a:xfrm>
          <a:prstGeom prst="rect">
            <a:avLst/>
          </a:prstGeom>
        </p:spPr>
      </p:pic>
      <p:sp>
        <p:nvSpPr>
          <p:cNvPr id="3" name="文本框 2">
            <a:extLst>
              <a:ext uri="{FF2B5EF4-FFF2-40B4-BE49-F238E27FC236}">
                <a16:creationId xmlns:a16="http://schemas.microsoft.com/office/drawing/2014/main" id="{14AEDF78-8366-F95E-14CD-1097CD617684}"/>
              </a:ext>
            </a:extLst>
          </p:cNvPr>
          <p:cNvSpPr txBox="1"/>
          <p:nvPr/>
        </p:nvSpPr>
        <p:spPr>
          <a:xfrm>
            <a:off x="1723002" y="1660265"/>
            <a:ext cx="8417356" cy="1214323"/>
          </a:xfrm>
          <a:custGeom>
            <a:avLst/>
            <a:gdLst/>
            <a:ahLst/>
            <a:cxnLst/>
            <a:rect l="l" t="t" r="r" b="b"/>
            <a:pathLst>
              <a:path w="8417356" h="1214323">
                <a:moveTo>
                  <a:pt x="807110" y="970483"/>
                </a:moveTo>
                <a:lnTo>
                  <a:pt x="704697" y="1000963"/>
                </a:lnTo>
                <a:cubicBezTo>
                  <a:pt x="738835" y="1065987"/>
                  <a:pt x="763219" y="1105814"/>
                  <a:pt x="777849" y="1120445"/>
                </a:cubicBezTo>
                <a:cubicBezTo>
                  <a:pt x="799795" y="1097686"/>
                  <a:pt x="810768" y="1047699"/>
                  <a:pt x="810768" y="970483"/>
                </a:cubicBezTo>
                <a:close/>
                <a:moveTo>
                  <a:pt x="6921398" y="886358"/>
                </a:moveTo>
                <a:lnTo>
                  <a:pt x="6772655" y="904646"/>
                </a:lnTo>
                <a:lnTo>
                  <a:pt x="6775094" y="921715"/>
                </a:lnTo>
                <a:lnTo>
                  <a:pt x="6772655" y="940003"/>
                </a:lnTo>
                <a:cubicBezTo>
                  <a:pt x="6774280" y="954633"/>
                  <a:pt x="6775094" y="963574"/>
                  <a:pt x="6775094" y="966825"/>
                </a:cubicBezTo>
                <a:lnTo>
                  <a:pt x="6772655" y="966825"/>
                </a:lnTo>
                <a:cubicBezTo>
                  <a:pt x="6776719" y="977392"/>
                  <a:pt x="6778750" y="987552"/>
                  <a:pt x="6778750" y="997305"/>
                </a:cubicBezTo>
                <a:cubicBezTo>
                  <a:pt x="6834022" y="976173"/>
                  <a:pt x="6861656" y="965200"/>
                  <a:pt x="6861656" y="964387"/>
                </a:cubicBezTo>
                <a:lnTo>
                  <a:pt x="6861656" y="960729"/>
                </a:lnTo>
                <a:lnTo>
                  <a:pt x="6851904" y="918057"/>
                </a:lnTo>
                <a:cubicBezTo>
                  <a:pt x="6861656" y="927811"/>
                  <a:pt x="6871004" y="942035"/>
                  <a:pt x="6879944" y="960729"/>
                </a:cubicBezTo>
                <a:lnTo>
                  <a:pt x="6882383" y="960729"/>
                </a:lnTo>
                <a:cubicBezTo>
                  <a:pt x="6887260" y="960729"/>
                  <a:pt x="6895388" y="959917"/>
                  <a:pt x="6906767" y="958291"/>
                </a:cubicBezTo>
                <a:cubicBezTo>
                  <a:pt x="6927087" y="958291"/>
                  <a:pt x="6947813" y="967232"/>
                  <a:pt x="6968946" y="985113"/>
                </a:cubicBezTo>
                <a:lnTo>
                  <a:pt x="6971384" y="985113"/>
                </a:lnTo>
                <a:lnTo>
                  <a:pt x="6971384" y="964387"/>
                </a:lnTo>
                <a:cubicBezTo>
                  <a:pt x="6971384" y="961949"/>
                  <a:pt x="6972604" y="960729"/>
                  <a:pt x="6975042" y="960729"/>
                </a:cubicBezTo>
                <a:cubicBezTo>
                  <a:pt x="6975042" y="959104"/>
                  <a:pt x="6973823" y="958291"/>
                  <a:pt x="6971384" y="958291"/>
                </a:cubicBezTo>
                <a:cubicBezTo>
                  <a:pt x="6977888" y="928217"/>
                  <a:pt x="6981138" y="905053"/>
                  <a:pt x="6981138" y="888797"/>
                </a:cubicBezTo>
                <a:lnTo>
                  <a:pt x="6981138" y="886358"/>
                </a:lnTo>
                <a:lnTo>
                  <a:pt x="6968946" y="886358"/>
                </a:lnTo>
                <a:cubicBezTo>
                  <a:pt x="6963257" y="886358"/>
                  <a:pt x="6940498" y="896925"/>
                  <a:pt x="6900671" y="918057"/>
                </a:cubicBezTo>
                <a:cubicBezTo>
                  <a:pt x="6911238" y="906678"/>
                  <a:pt x="6919366" y="896112"/>
                  <a:pt x="6925055" y="886358"/>
                </a:cubicBezTo>
                <a:close/>
                <a:moveTo>
                  <a:pt x="1814169" y="886358"/>
                </a:moveTo>
                <a:lnTo>
                  <a:pt x="1792224" y="892454"/>
                </a:lnTo>
                <a:lnTo>
                  <a:pt x="1786127" y="888797"/>
                </a:lnTo>
                <a:lnTo>
                  <a:pt x="1750771" y="894893"/>
                </a:lnTo>
                <a:lnTo>
                  <a:pt x="1750771" y="892454"/>
                </a:lnTo>
                <a:cubicBezTo>
                  <a:pt x="1714195" y="898957"/>
                  <a:pt x="1665833" y="911149"/>
                  <a:pt x="1605686" y="929030"/>
                </a:cubicBezTo>
                <a:cubicBezTo>
                  <a:pt x="1618691" y="971296"/>
                  <a:pt x="1626819" y="1009498"/>
                  <a:pt x="1630070" y="1043635"/>
                </a:cubicBezTo>
                <a:cubicBezTo>
                  <a:pt x="1705661" y="1018438"/>
                  <a:pt x="1767840" y="999337"/>
                  <a:pt x="1816608" y="986333"/>
                </a:cubicBezTo>
                <a:cubicBezTo>
                  <a:pt x="1841804" y="955446"/>
                  <a:pt x="1862937" y="922121"/>
                  <a:pt x="1880006" y="886358"/>
                </a:cubicBezTo>
                <a:lnTo>
                  <a:pt x="1828800" y="886358"/>
                </a:lnTo>
                <a:lnTo>
                  <a:pt x="1814169" y="888797"/>
                </a:lnTo>
                <a:close/>
                <a:moveTo>
                  <a:pt x="741273" y="846125"/>
                </a:moveTo>
                <a:cubicBezTo>
                  <a:pt x="685190" y="864006"/>
                  <a:pt x="657149" y="881075"/>
                  <a:pt x="657149" y="897331"/>
                </a:cubicBezTo>
                <a:lnTo>
                  <a:pt x="659587" y="913181"/>
                </a:lnTo>
                <a:lnTo>
                  <a:pt x="657149" y="921715"/>
                </a:lnTo>
                <a:cubicBezTo>
                  <a:pt x="699414" y="892454"/>
                  <a:pt x="728675" y="868477"/>
                  <a:pt x="744931" y="849782"/>
                </a:cubicBezTo>
                <a:lnTo>
                  <a:pt x="744931" y="846125"/>
                </a:lnTo>
                <a:close/>
                <a:moveTo>
                  <a:pt x="810768" y="831494"/>
                </a:moveTo>
                <a:cubicBezTo>
                  <a:pt x="806704" y="831494"/>
                  <a:pt x="780694" y="855472"/>
                  <a:pt x="732739" y="903427"/>
                </a:cubicBezTo>
                <a:lnTo>
                  <a:pt x="735177" y="903427"/>
                </a:lnTo>
                <a:cubicBezTo>
                  <a:pt x="754684" y="897737"/>
                  <a:pt x="772973" y="894893"/>
                  <a:pt x="790041" y="894893"/>
                </a:cubicBezTo>
                <a:lnTo>
                  <a:pt x="810768" y="894893"/>
                </a:lnTo>
                <a:cubicBezTo>
                  <a:pt x="810768" y="890829"/>
                  <a:pt x="811581" y="888797"/>
                  <a:pt x="813206" y="888797"/>
                </a:cubicBezTo>
                <a:lnTo>
                  <a:pt x="810768" y="882701"/>
                </a:lnTo>
                <a:lnTo>
                  <a:pt x="810768" y="843686"/>
                </a:lnTo>
                <a:cubicBezTo>
                  <a:pt x="810768" y="841248"/>
                  <a:pt x="811581" y="840029"/>
                  <a:pt x="813206" y="840029"/>
                </a:cubicBezTo>
                <a:close/>
                <a:moveTo>
                  <a:pt x="3846575" y="816864"/>
                </a:moveTo>
                <a:cubicBezTo>
                  <a:pt x="3810000" y="856691"/>
                  <a:pt x="3763263" y="902208"/>
                  <a:pt x="3706367" y="953414"/>
                </a:cubicBezTo>
                <a:cubicBezTo>
                  <a:pt x="3736441" y="976985"/>
                  <a:pt x="3769360" y="1005840"/>
                  <a:pt x="3805122" y="1039977"/>
                </a:cubicBezTo>
                <a:cubicBezTo>
                  <a:pt x="3817315" y="1024534"/>
                  <a:pt x="3831132" y="953414"/>
                  <a:pt x="3846575" y="826617"/>
                </a:cubicBezTo>
                <a:close/>
                <a:moveTo>
                  <a:pt x="6375196" y="813206"/>
                </a:moveTo>
                <a:cubicBezTo>
                  <a:pt x="6331305" y="874979"/>
                  <a:pt x="6288633" y="915213"/>
                  <a:pt x="6247180" y="933907"/>
                </a:cubicBezTo>
                <a:lnTo>
                  <a:pt x="6244742" y="940003"/>
                </a:lnTo>
                <a:lnTo>
                  <a:pt x="6244742" y="946099"/>
                </a:lnTo>
                <a:cubicBezTo>
                  <a:pt x="6244742" y="965606"/>
                  <a:pt x="6260591" y="981862"/>
                  <a:pt x="6292291" y="994867"/>
                </a:cubicBezTo>
                <a:lnTo>
                  <a:pt x="6363004" y="1042416"/>
                </a:lnTo>
                <a:cubicBezTo>
                  <a:pt x="6363004" y="1031849"/>
                  <a:pt x="6364223" y="1022909"/>
                  <a:pt x="6366662" y="1015593"/>
                </a:cubicBezTo>
                <a:cubicBezTo>
                  <a:pt x="6366662" y="1013968"/>
                  <a:pt x="6365442" y="1013155"/>
                  <a:pt x="6363004" y="1013155"/>
                </a:cubicBezTo>
                <a:cubicBezTo>
                  <a:pt x="6365442" y="986333"/>
                  <a:pt x="6367474" y="972921"/>
                  <a:pt x="6369100" y="972921"/>
                </a:cubicBezTo>
                <a:lnTo>
                  <a:pt x="6366662" y="966825"/>
                </a:lnTo>
                <a:lnTo>
                  <a:pt x="6369100" y="954633"/>
                </a:lnTo>
                <a:cubicBezTo>
                  <a:pt x="6369100" y="953008"/>
                  <a:pt x="6368288" y="952195"/>
                  <a:pt x="6366662" y="952195"/>
                </a:cubicBezTo>
                <a:lnTo>
                  <a:pt x="6372758" y="911962"/>
                </a:lnTo>
                <a:cubicBezTo>
                  <a:pt x="6372758" y="911149"/>
                  <a:pt x="6371539" y="910742"/>
                  <a:pt x="6369100" y="910742"/>
                </a:cubicBezTo>
                <a:lnTo>
                  <a:pt x="6375196" y="868070"/>
                </a:lnTo>
                <a:cubicBezTo>
                  <a:pt x="6375196" y="865632"/>
                  <a:pt x="6374383" y="864413"/>
                  <a:pt x="6372758" y="864413"/>
                </a:cubicBezTo>
                <a:cubicBezTo>
                  <a:pt x="6376822" y="833526"/>
                  <a:pt x="6378854" y="816457"/>
                  <a:pt x="6378854" y="813206"/>
                </a:cubicBezTo>
                <a:close/>
                <a:moveTo>
                  <a:pt x="6983576" y="677875"/>
                </a:moveTo>
                <a:cubicBezTo>
                  <a:pt x="6966508" y="677875"/>
                  <a:pt x="6943750" y="679907"/>
                  <a:pt x="6915301" y="683971"/>
                </a:cubicBezTo>
                <a:lnTo>
                  <a:pt x="6915301" y="680313"/>
                </a:lnTo>
                <a:cubicBezTo>
                  <a:pt x="6808012" y="695757"/>
                  <a:pt x="6754367" y="716889"/>
                  <a:pt x="6754367" y="743712"/>
                </a:cubicBezTo>
                <a:lnTo>
                  <a:pt x="6754367" y="747369"/>
                </a:lnTo>
                <a:lnTo>
                  <a:pt x="6766559" y="813206"/>
                </a:lnTo>
                <a:lnTo>
                  <a:pt x="6762901" y="819302"/>
                </a:lnTo>
                <a:cubicBezTo>
                  <a:pt x="6765340" y="822553"/>
                  <a:pt x="6766559" y="825398"/>
                  <a:pt x="6766559" y="827837"/>
                </a:cubicBezTo>
                <a:lnTo>
                  <a:pt x="6768998" y="827837"/>
                </a:lnTo>
                <a:cubicBezTo>
                  <a:pt x="6838085" y="790448"/>
                  <a:pt x="6879944" y="771753"/>
                  <a:pt x="6894575" y="771753"/>
                </a:cubicBezTo>
                <a:cubicBezTo>
                  <a:pt x="6922210" y="776630"/>
                  <a:pt x="6951878" y="793293"/>
                  <a:pt x="6983576" y="821741"/>
                </a:cubicBezTo>
                <a:lnTo>
                  <a:pt x="6987234" y="821741"/>
                </a:lnTo>
                <a:lnTo>
                  <a:pt x="6987234" y="803453"/>
                </a:lnTo>
                <a:cubicBezTo>
                  <a:pt x="6987234" y="796950"/>
                  <a:pt x="6986015" y="792073"/>
                  <a:pt x="6983576" y="788822"/>
                </a:cubicBezTo>
                <a:lnTo>
                  <a:pt x="6987234" y="771753"/>
                </a:lnTo>
                <a:lnTo>
                  <a:pt x="6987234" y="762000"/>
                </a:lnTo>
                <a:lnTo>
                  <a:pt x="6983576" y="743712"/>
                </a:lnTo>
                <a:lnTo>
                  <a:pt x="6987234" y="737616"/>
                </a:lnTo>
                <a:cubicBezTo>
                  <a:pt x="6987234" y="735990"/>
                  <a:pt x="6986015" y="735177"/>
                  <a:pt x="6983576" y="735177"/>
                </a:cubicBezTo>
                <a:lnTo>
                  <a:pt x="6987234" y="714451"/>
                </a:lnTo>
                <a:lnTo>
                  <a:pt x="6987234" y="677875"/>
                </a:lnTo>
                <a:close/>
                <a:moveTo>
                  <a:pt x="3229661" y="664464"/>
                </a:moveTo>
                <a:cubicBezTo>
                  <a:pt x="3156508" y="664464"/>
                  <a:pt x="3098393" y="718109"/>
                  <a:pt x="3055315" y="825398"/>
                </a:cubicBezTo>
                <a:cubicBezTo>
                  <a:pt x="3048812" y="844905"/>
                  <a:pt x="3045561" y="857097"/>
                  <a:pt x="3045561" y="861974"/>
                </a:cubicBezTo>
                <a:lnTo>
                  <a:pt x="3045561" y="944880"/>
                </a:lnTo>
                <a:cubicBezTo>
                  <a:pt x="3100831" y="906678"/>
                  <a:pt x="3145943" y="856691"/>
                  <a:pt x="3180892" y="794918"/>
                </a:cubicBezTo>
                <a:cubicBezTo>
                  <a:pt x="3201212" y="762406"/>
                  <a:pt x="3217469" y="726237"/>
                  <a:pt x="3229661" y="686410"/>
                </a:cubicBezTo>
                <a:lnTo>
                  <a:pt x="3226003" y="680313"/>
                </a:lnTo>
                <a:cubicBezTo>
                  <a:pt x="3228441" y="676249"/>
                  <a:pt x="3229661" y="672185"/>
                  <a:pt x="3229661" y="668122"/>
                </a:cubicBezTo>
                <a:close/>
                <a:moveTo>
                  <a:pt x="810768" y="663245"/>
                </a:moveTo>
                <a:cubicBezTo>
                  <a:pt x="762812" y="663245"/>
                  <a:pt x="708761" y="693725"/>
                  <a:pt x="648614" y="754685"/>
                </a:cubicBezTo>
                <a:cubicBezTo>
                  <a:pt x="651052" y="769315"/>
                  <a:pt x="653897" y="776630"/>
                  <a:pt x="657149" y="776630"/>
                </a:cubicBezTo>
                <a:cubicBezTo>
                  <a:pt x="698601" y="752246"/>
                  <a:pt x="733551" y="740054"/>
                  <a:pt x="762000" y="740054"/>
                </a:cubicBezTo>
                <a:lnTo>
                  <a:pt x="771753" y="740054"/>
                </a:lnTo>
                <a:cubicBezTo>
                  <a:pt x="784758" y="740054"/>
                  <a:pt x="797763" y="744931"/>
                  <a:pt x="810768" y="754685"/>
                </a:cubicBezTo>
                <a:lnTo>
                  <a:pt x="813206" y="754685"/>
                </a:lnTo>
                <a:lnTo>
                  <a:pt x="813206" y="712013"/>
                </a:lnTo>
                <a:lnTo>
                  <a:pt x="810768" y="693725"/>
                </a:lnTo>
                <a:cubicBezTo>
                  <a:pt x="812393" y="688848"/>
                  <a:pt x="813206" y="683971"/>
                  <a:pt x="813206" y="679094"/>
                </a:cubicBezTo>
                <a:close/>
                <a:moveTo>
                  <a:pt x="722985" y="581558"/>
                </a:moveTo>
                <a:lnTo>
                  <a:pt x="599846" y="612038"/>
                </a:lnTo>
                <a:lnTo>
                  <a:pt x="599846" y="618134"/>
                </a:lnTo>
                <a:cubicBezTo>
                  <a:pt x="614476" y="642518"/>
                  <a:pt x="624637" y="665683"/>
                  <a:pt x="630326" y="687629"/>
                </a:cubicBezTo>
                <a:cubicBezTo>
                  <a:pt x="649020" y="656742"/>
                  <a:pt x="681126" y="621385"/>
                  <a:pt x="726643" y="581558"/>
                </a:cubicBezTo>
                <a:close/>
                <a:moveTo>
                  <a:pt x="368198" y="581558"/>
                </a:moveTo>
                <a:cubicBezTo>
                  <a:pt x="346252" y="630326"/>
                  <a:pt x="329183" y="702259"/>
                  <a:pt x="316991" y="797357"/>
                </a:cubicBezTo>
                <a:cubicBezTo>
                  <a:pt x="316991" y="807923"/>
                  <a:pt x="314960" y="817270"/>
                  <a:pt x="310896" y="825398"/>
                </a:cubicBezTo>
                <a:lnTo>
                  <a:pt x="313334" y="831494"/>
                </a:lnTo>
                <a:cubicBezTo>
                  <a:pt x="308457" y="853440"/>
                  <a:pt x="304393" y="883513"/>
                  <a:pt x="301142" y="921715"/>
                </a:cubicBezTo>
                <a:lnTo>
                  <a:pt x="301142" y="927811"/>
                </a:lnTo>
                <a:lnTo>
                  <a:pt x="304799" y="927811"/>
                </a:lnTo>
                <a:cubicBezTo>
                  <a:pt x="329996" y="851408"/>
                  <a:pt x="369011" y="762406"/>
                  <a:pt x="421843" y="660806"/>
                </a:cubicBezTo>
                <a:cubicBezTo>
                  <a:pt x="421843" y="655117"/>
                  <a:pt x="427126" y="641705"/>
                  <a:pt x="437692" y="620573"/>
                </a:cubicBezTo>
                <a:cubicBezTo>
                  <a:pt x="418998" y="619760"/>
                  <a:pt x="395833" y="606755"/>
                  <a:pt x="368198" y="581558"/>
                </a:cubicBezTo>
                <a:close/>
                <a:moveTo>
                  <a:pt x="6953096" y="563270"/>
                </a:moveTo>
                <a:cubicBezTo>
                  <a:pt x="6989672" y="563270"/>
                  <a:pt x="7036409" y="596595"/>
                  <a:pt x="7093305" y="663245"/>
                </a:cubicBezTo>
                <a:cubicBezTo>
                  <a:pt x="7120127" y="689254"/>
                  <a:pt x="7133538" y="729488"/>
                  <a:pt x="7133538" y="783945"/>
                </a:cubicBezTo>
                <a:lnTo>
                  <a:pt x="7129880" y="783945"/>
                </a:lnTo>
                <a:lnTo>
                  <a:pt x="7133538" y="788822"/>
                </a:lnTo>
                <a:lnTo>
                  <a:pt x="7129880" y="803453"/>
                </a:lnTo>
                <a:cubicBezTo>
                  <a:pt x="7132318" y="811581"/>
                  <a:pt x="7133538" y="819709"/>
                  <a:pt x="7133538" y="827837"/>
                </a:cubicBezTo>
                <a:lnTo>
                  <a:pt x="7129880" y="827837"/>
                </a:lnTo>
                <a:lnTo>
                  <a:pt x="7135976" y="864413"/>
                </a:lnTo>
                <a:lnTo>
                  <a:pt x="7133538" y="874166"/>
                </a:lnTo>
                <a:lnTo>
                  <a:pt x="7135976" y="882701"/>
                </a:lnTo>
                <a:cubicBezTo>
                  <a:pt x="7134350" y="894080"/>
                  <a:pt x="7133538" y="901395"/>
                  <a:pt x="7133538" y="904646"/>
                </a:cubicBezTo>
                <a:lnTo>
                  <a:pt x="7135976" y="910742"/>
                </a:lnTo>
                <a:cubicBezTo>
                  <a:pt x="7134350" y="913994"/>
                  <a:pt x="7133538" y="917651"/>
                  <a:pt x="7133538" y="921715"/>
                </a:cubicBezTo>
                <a:lnTo>
                  <a:pt x="7133538" y="927811"/>
                </a:lnTo>
                <a:cubicBezTo>
                  <a:pt x="7133538" y="931062"/>
                  <a:pt x="7134350" y="935126"/>
                  <a:pt x="7135976" y="940003"/>
                </a:cubicBezTo>
                <a:lnTo>
                  <a:pt x="7133538" y="946099"/>
                </a:lnTo>
                <a:lnTo>
                  <a:pt x="7135976" y="958291"/>
                </a:lnTo>
                <a:lnTo>
                  <a:pt x="7133538" y="985113"/>
                </a:lnTo>
                <a:cubicBezTo>
                  <a:pt x="7133538" y="989178"/>
                  <a:pt x="7134350" y="991210"/>
                  <a:pt x="7135976" y="991210"/>
                </a:cubicBezTo>
                <a:cubicBezTo>
                  <a:pt x="7131912" y="1035913"/>
                  <a:pt x="7129880" y="1072896"/>
                  <a:pt x="7129880" y="1102157"/>
                </a:cubicBezTo>
                <a:cubicBezTo>
                  <a:pt x="7128255" y="1108659"/>
                  <a:pt x="7126223" y="1111910"/>
                  <a:pt x="7123784" y="1111910"/>
                </a:cubicBezTo>
                <a:cubicBezTo>
                  <a:pt x="7126223" y="1115974"/>
                  <a:pt x="7127442" y="1118819"/>
                  <a:pt x="7127442" y="1120445"/>
                </a:cubicBezTo>
                <a:cubicBezTo>
                  <a:pt x="7127442" y="1126134"/>
                  <a:pt x="7123378" y="1137514"/>
                  <a:pt x="7115250" y="1154582"/>
                </a:cubicBezTo>
                <a:lnTo>
                  <a:pt x="7117689" y="1161897"/>
                </a:lnTo>
                <a:cubicBezTo>
                  <a:pt x="7098994" y="1186281"/>
                  <a:pt x="7083958" y="1198474"/>
                  <a:pt x="7072578" y="1198474"/>
                </a:cubicBezTo>
                <a:lnTo>
                  <a:pt x="7060386" y="1198474"/>
                </a:lnTo>
                <a:cubicBezTo>
                  <a:pt x="7026248" y="1198474"/>
                  <a:pt x="6977888" y="1163523"/>
                  <a:pt x="6915301" y="1093622"/>
                </a:cubicBezTo>
                <a:cubicBezTo>
                  <a:pt x="6908798" y="1077366"/>
                  <a:pt x="6903922" y="1069238"/>
                  <a:pt x="6900671" y="1069238"/>
                </a:cubicBezTo>
                <a:lnTo>
                  <a:pt x="6814108" y="1091184"/>
                </a:lnTo>
                <a:lnTo>
                  <a:pt x="6814108" y="1087526"/>
                </a:lnTo>
                <a:cubicBezTo>
                  <a:pt x="6788098" y="1089965"/>
                  <a:pt x="6775094" y="1098093"/>
                  <a:pt x="6775094" y="1111910"/>
                </a:cubicBezTo>
                <a:cubicBezTo>
                  <a:pt x="6775094" y="1117600"/>
                  <a:pt x="6771029" y="1120445"/>
                  <a:pt x="6762901" y="1120445"/>
                </a:cubicBezTo>
                <a:cubicBezTo>
                  <a:pt x="6733640" y="1120445"/>
                  <a:pt x="6688937" y="1086713"/>
                  <a:pt x="6628790" y="1019251"/>
                </a:cubicBezTo>
                <a:cubicBezTo>
                  <a:pt x="6623913" y="1011936"/>
                  <a:pt x="6619036" y="994461"/>
                  <a:pt x="6614159" y="966825"/>
                </a:cubicBezTo>
                <a:cubicBezTo>
                  <a:pt x="6620662" y="872541"/>
                  <a:pt x="6626758" y="813206"/>
                  <a:pt x="6632447" y="788822"/>
                </a:cubicBezTo>
                <a:lnTo>
                  <a:pt x="6628790" y="783945"/>
                </a:lnTo>
                <a:lnTo>
                  <a:pt x="6640981" y="719328"/>
                </a:lnTo>
                <a:lnTo>
                  <a:pt x="6638543" y="714451"/>
                </a:lnTo>
                <a:cubicBezTo>
                  <a:pt x="6644232" y="681126"/>
                  <a:pt x="6647890" y="662025"/>
                  <a:pt x="6649516" y="657149"/>
                </a:cubicBezTo>
                <a:lnTo>
                  <a:pt x="6647078" y="651053"/>
                </a:lnTo>
                <a:cubicBezTo>
                  <a:pt x="6651142" y="642112"/>
                  <a:pt x="6656018" y="619760"/>
                  <a:pt x="6661708" y="583997"/>
                </a:cubicBezTo>
                <a:cubicBezTo>
                  <a:pt x="6662521" y="583997"/>
                  <a:pt x="6665772" y="581965"/>
                  <a:pt x="6671462" y="577901"/>
                </a:cubicBezTo>
                <a:lnTo>
                  <a:pt x="6679996" y="577901"/>
                </a:lnTo>
                <a:cubicBezTo>
                  <a:pt x="6693814" y="577901"/>
                  <a:pt x="6713727" y="614070"/>
                  <a:pt x="6739737" y="686410"/>
                </a:cubicBezTo>
                <a:lnTo>
                  <a:pt x="6739737" y="690067"/>
                </a:lnTo>
                <a:lnTo>
                  <a:pt x="6745832" y="690067"/>
                </a:lnTo>
                <a:cubicBezTo>
                  <a:pt x="6778344" y="648614"/>
                  <a:pt x="6829958" y="613258"/>
                  <a:pt x="6900671" y="583997"/>
                </a:cubicBezTo>
                <a:cubicBezTo>
                  <a:pt x="6933182" y="570179"/>
                  <a:pt x="6950658" y="563270"/>
                  <a:pt x="6953096" y="563270"/>
                </a:cubicBezTo>
                <a:close/>
                <a:moveTo>
                  <a:pt x="4333036" y="558393"/>
                </a:moveTo>
                <a:cubicBezTo>
                  <a:pt x="4244441" y="616915"/>
                  <a:pt x="4183481" y="646176"/>
                  <a:pt x="4150156" y="646176"/>
                </a:cubicBezTo>
                <a:lnTo>
                  <a:pt x="4150156" y="652272"/>
                </a:lnTo>
                <a:cubicBezTo>
                  <a:pt x="4150156" y="657149"/>
                  <a:pt x="4149343" y="670966"/>
                  <a:pt x="4147718" y="693725"/>
                </a:cubicBezTo>
                <a:cubicBezTo>
                  <a:pt x="4147718" y="695350"/>
                  <a:pt x="4148531" y="696163"/>
                  <a:pt x="4150156" y="696163"/>
                </a:cubicBezTo>
                <a:lnTo>
                  <a:pt x="4144060" y="772973"/>
                </a:lnTo>
                <a:cubicBezTo>
                  <a:pt x="4144060" y="774598"/>
                  <a:pt x="4145280" y="775411"/>
                  <a:pt x="4147718" y="775411"/>
                </a:cubicBezTo>
                <a:lnTo>
                  <a:pt x="4144060" y="796137"/>
                </a:lnTo>
                <a:lnTo>
                  <a:pt x="4144060" y="822960"/>
                </a:lnTo>
                <a:cubicBezTo>
                  <a:pt x="4144060" y="826211"/>
                  <a:pt x="4143247" y="830275"/>
                  <a:pt x="4141622" y="835152"/>
                </a:cubicBezTo>
                <a:cubicBezTo>
                  <a:pt x="4143247" y="838403"/>
                  <a:pt x="4144060" y="846531"/>
                  <a:pt x="4144060" y="859536"/>
                </a:cubicBezTo>
                <a:cubicBezTo>
                  <a:pt x="4163568" y="845718"/>
                  <a:pt x="4194861" y="786384"/>
                  <a:pt x="4237939" y="681533"/>
                </a:cubicBezTo>
                <a:cubicBezTo>
                  <a:pt x="4269638" y="635203"/>
                  <a:pt x="4288332" y="610413"/>
                  <a:pt x="4294022" y="607161"/>
                </a:cubicBezTo>
                <a:lnTo>
                  <a:pt x="4294022" y="609600"/>
                </a:lnTo>
                <a:cubicBezTo>
                  <a:pt x="4285894" y="626669"/>
                  <a:pt x="4281830" y="648614"/>
                  <a:pt x="4281830" y="675437"/>
                </a:cubicBezTo>
                <a:cubicBezTo>
                  <a:pt x="4311904" y="660806"/>
                  <a:pt x="4326940" y="636016"/>
                  <a:pt x="4326940" y="601065"/>
                </a:cubicBezTo>
                <a:lnTo>
                  <a:pt x="4329379" y="591312"/>
                </a:lnTo>
                <a:lnTo>
                  <a:pt x="4326940" y="585216"/>
                </a:lnTo>
                <a:cubicBezTo>
                  <a:pt x="4329379" y="578713"/>
                  <a:pt x="4331411" y="569773"/>
                  <a:pt x="4333036" y="558393"/>
                </a:cubicBezTo>
                <a:close/>
                <a:moveTo>
                  <a:pt x="3193084" y="377952"/>
                </a:moveTo>
                <a:cubicBezTo>
                  <a:pt x="3245104" y="377952"/>
                  <a:pt x="3292246" y="415747"/>
                  <a:pt x="3334511" y="491337"/>
                </a:cubicBezTo>
                <a:cubicBezTo>
                  <a:pt x="3336950" y="494589"/>
                  <a:pt x="3338170" y="499466"/>
                  <a:pt x="3338170" y="505968"/>
                </a:cubicBezTo>
                <a:lnTo>
                  <a:pt x="3338170" y="512064"/>
                </a:lnTo>
                <a:cubicBezTo>
                  <a:pt x="3337356" y="515315"/>
                  <a:pt x="3295091" y="529539"/>
                  <a:pt x="3211372" y="554736"/>
                </a:cubicBezTo>
                <a:cubicBezTo>
                  <a:pt x="3152038" y="579933"/>
                  <a:pt x="3121965" y="597408"/>
                  <a:pt x="3121152" y="607161"/>
                </a:cubicBezTo>
                <a:cubicBezTo>
                  <a:pt x="3094329" y="625043"/>
                  <a:pt x="3072383" y="669341"/>
                  <a:pt x="3055315" y="740054"/>
                </a:cubicBezTo>
                <a:lnTo>
                  <a:pt x="3055315" y="743712"/>
                </a:lnTo>
                <a:lnTo>
                  <a:pt x="3057753" y="743712"/>
                </a:lnTo>
                <a:cubicBezTo>
                  <a:pt x="3073197" y="710387"/>
                  <a:pt x="3118307" y="657555"/>
                  <a:pt x="3193084" y="585216"/>
                </a:cubicBezTo>
                <a:cubicBezTo>
                  <a:pt x="3197149" y="585216"/>
                  <a:pt x="3202432" y="583184"/>
                  <a:pt x="3208934" y="579120"/>
                </a:cubicBezTo>
                <a:lnTo>
                  <a:pt x="3226003" y="579120"/>
                </a:lnTo>
                <a:cubicBezTo>
                  <a:pt x="3255264" y="579120"/>
                  <a:pt x="3299561" y="614883"/>
                  <a:pt x="3358895" y="686410"/>
                </a:cubicBezTo>
                <a:cubicBezTo>
                  <a:pt x="3376777" y="714045"/>
                  <a:pt x="3385718" y="731926"/>
                  <a:pt x="3385718" y="740054"/>
                </a:cubicBezTo>
                <a:cubicBezTo>
                  <a:pt x="3385718" y="764438"/>
                  <a:pt x="3344671" y="809142"/>
                  <a:pt x="3262579" y="874166"/>
                </a:cubicBezTo>
                <a:cubicBezTo>
                  <a:pt x="3236569" y="896925"/>
                  <a:pt x="3215436" y="912368"/>
                  <a:pt x="3199180" y="920496"/>
                </a:cubicBezTo>
                <a:lnTo>
                  <a:pt x="3199180" y="922934"/>
                </a:lnTo>
                <a:cubicBezTo>
                  <a:pt x="3232505" y="918870"/>
                  <a:pt x="3266643" y="913994"/>
                  <a:pt x="3301593" y="908304"/>
                </a:cubicBezTo>
                <a:cubicBezTo>
                  <a:pt x="3356051" y="916432"/>
                  <a:pt x="3419450" y="959917"/>
                  <a:pt x="3491788" y="1038758"/>
                </a:cubicBezTo>
                <a:cubicBezTo>
                  <a:pt x="3515359" y="1072083"/>
                  <a:pt x="3527145" y="1095248"/>
                  <a:pt x="3527145" y="1108253"/>
                </a:cubicBezTo>
                <a:lnTo>
                  <a:pt x="3514953" y="1118006"/>
                </a:lnTo>
                <a:cubicBezTo>
                  <a:pt x="3507638" y="1118006"/>
                  <a:pt x="3478783" y="1110691"/>
                  <a:pt x="3428390" y="1096061"/>
                </a:cubicBezTo>
                <a:cubicBezTo>
                  <a:pt x="3314598" y="1079805"/>
                  <a:pt x="3219094" y="1071677"/>
                  <a:pt x="3141878" y="1071677"/>
                </a:cubicBezTo>
                <a:lnTo>
                  <a:pt x="3135782" y="1075334"/>
                </a:lnTo>
                <a:cubicBezTo>
                  <a:pt x="3132530" y="1072896"/>
                  <a:pt x="3128467" y="1071677"/>
                  <a:pt x="3123590" y="1071677"/>
                </a:cubicBezTo>
                <a:lnTo>
                  <a:pt x="3117494" y="1071677"/>
                </a:lnTo>
                <a:lnTo>
                  <a:pt x="3102864" y="1075334"/>
                </a:lnTo>
                <a:lnTo>
                  <a:pt x="3102864" y="1071677"/>
                </a:lnTo>
                <a:cubicBezTo>
                  <a:pt x="3002889" y="1086307"/>
                  <a:pt x="2936646" y="1093622"/>
                  <a:pt x="2904134" y="1093622"/>
                </a:cubicBezTo>
                <a:cubicBezTo>
                  <a:pt x="2854554" y="1093622"/>
                  <a:pt x="2816351" y="1067206"/>
                  <a:pt x="2789529" y="1014374"/>
                </a:cubicBezTo>
                <a:lnTo>
                  <a:pt x="2789529" y="1011936"/>
                </a:lnTo>
                <a:cubicBezTo>
                  <a:pt x="2789529" y="1006246"/>
                  <a:pt x="2807817" y="1000963"/>
                  <a:pt x="2844394" y="996086"/>
                </a:cubicBezTo>
                <a:cubicBezTo>
                  <a:pt x="2847644" y="998525"/>
                  <a:pt x="2850489" y="999744"/>
                  <a:pt x="2852928" y="999744"/>
                </a:cubicBezTo>
                <a:cubicBezTo>
                  <a:pt x="2852928" y="995680"/>
                  <a:pt x="2883001" y="987552"/>
                  <a:pt x="2943148" y="975360"/>
                </a:cubicBezTo>
                <a:cubicBezTo>
                  <a:pt x="2981350" y="968857"/>
                  <a:pt x="3000451" y="963574"/>
                  <a:pt x="3000451" y="959510"/>
                </a:cubicBezTo>
                <a:cubicBezTo>
                  <a:pt x="2957372" y="926998"/>
                  <a:pt x="2930143" y="896518"/>
                  <a:pt x="2918765" y="868070"/>
                </a:cubicBezTo>
                <a:cubicBezTo>
                  <a:pt x="2918765" y="824179"/>
                  <a:pt x="2939085" y="763626"/>
                  <a:pt x="2979724" y="686410"/>
                </a:cubicBezTo>
                <a:cubicBezTo>
                  <a:pt x="3002483" y="650646"/>
                  <a:pt x="3018332" y="628294"/>
                  <a:pt x="3027273" y="619353"/>
                </a:cubicBezTo>
                <a:lnTo>
                  <a:pt x="2991916" y="619353"/>
                </a:lnTo>
                <a:cubicBezTo>
                  <a:pt x="2923641" y="619353"/>
                  <a:pt x="2863494" y="583590"/>
                  <a:pt x="2811475" y="512064"/>
                </a:cubicBezTo>
                <a:lnTo>
                  <a:pt x="2811475" y="499872"/>
                </a:lnTo>
                <a:cubicBezTo>
                  <a:pt x="2811475" y="495808"/>
                  <a:pt x="2813100" y="493776"/>
                  <a:pt x="2816351" y="493776"/>
                </a:cubicBezTo>
                <a:cubicBezTo>
                  <a:pt x="2825292" y="512470"/>
                  <a:pt x="2839516" y="521817"/>
                  <a:pt x="2859023" y="521817"/>
                </a:cubicBezTo>
                <a:lnTo>
                  <a:pt x="2877311" y="521817"/>
                </a:lnTo>
                <a:lnTo>
                  <a:pt x="2891942" y="518160"/>
                </a:lnTo>
                <a:lnTo>
                  <a:pt x="2891942" y="521817"/>
                </a:lnTo>
                <a:cubicBezTo>
                  <a:pt x="2918765" y="521817"/>
                  <a:pt x="2967938" y="498246"/>
                  <a:pt x="3039465" y="451104"/>
                </a:cubicBezTo>
                <a:cubicBezTo>
                  <a:pt x="3095548" y="409651"/>
                  <a:pt x="3146755" y="385267"/>
                  <a:pt x="3193084" y="377952"/>
                </a:cubicBezTo>
                <a:close/>
                <a:moveTo>
                  <a:pt x="5530291" y="354787"/>
                </a:moveTo>
                <a:cubicBezTo>
                  <a:pt x="5514034" y="368605"/>
                  <a:pt x="5502249" y="381609"/>
                  <a:pt x="5494933" y="393801"/>
                </a:cubicBezTo>
                <a:lnTo>
                  <a:pt x="5494933" y="409651"/>
                </a:lnTo>
                <a:cubicBezTo>
                  <a:pt x="5494933" y="414528"/>
                  <a:pt x="5495746" y="419405"/>
                  <a:pt x="5497372" y="424281"/>
                </a:cubicBezTo>
                <a:cubicBezTo>
                  <a:pt x="5497372" y="456793"/>
                  <a:pt x="5491276" y="493369"/>
                  <a:pt x="5479084" y="534009"/>
                </a:cubicBezTo>
                <a:lnTo>
                  <a:pt x="5482742" y="534009"/>
                </a:lnTo>
                <a:cubicBezTo>
                  <a:pt x="5512815" y="511251"/>
                  <a:pt x="5527852" y="495808"/>
                  <a:pt x="5527852" y="487680"/>
                </a:cubicBezTo>
                <a:cubicBezTo>
                  <a:pt x="5529478" y="477926"/>
                  <a:pt x="5530291" y="468985"/>
                  <a:pt x="5530291" y="460858"/>
                </a:cubicBezTo>
                <a:lnTo>
                  <a:pt x="5530291" y="421843"/>
                </a:lnTo>
                <a:cubicBezTo>
                  <a:pt x="5530291" y="413715"/>
                  <a:pt x="5531510" y="404368"/>
                  <a:pt x="5533948" y="393801"/>
                </a:cubicBezTo>
                <a:cubicBezTo>
                  <a:pt x="5531510" y="389737"/>
                  <a:pt x="5530291" y="383641"/>
                  <a:pt x="5530291" y="375513"/>
                </a:cubicBezTo>
                <a:lnTo>
                  <a:pt x="5533948" y="375513"/>
                </a:lnTo>
                <a:lnTo>
                  <a:pt x="5530291" y="369417"/>
                </a:lnTo>
                <a:lnTo>
                  <a:pt x="5533948" y="354787"/>
                </a:lnTo>
                <a:close/>
                <a:moveTo>
                  <a:pt x="4461052" y="353568"/>
                </a:moveTo>
                <a:lnTo>
                  <a:pt x="4461052" y="356006"/>
                </a:lnTo>
                <a:lnTo>
                  <a:pt x="4458614" y="434035"/>
                </a:lnTo>
                <a:cubicBezTo>
                  <a:pt x="4460239" y="434035"/>
                  <a:pt x="4472025" y="411277"/>
                  <a:pt x="4493971" y="365760"/>
                </a:cubicBezTo>
                <a:cubicBezTo>
                  <a:pt x="4478527" y="357632"/>
                  <a:pt x="4467555" y="353568"/>
                  <a:pt x="4461052" y="353568"/>
                </a:cubicBezTo>
                <a:close/>
                <a:moveTo>
                  <a:pt x="4131868" y="337718"/>
                </a:moveTo>
                <a:lnTo>
                  <a:pt x="4131868" y="341376"/>
                </a:lnTo>
                <a:cubicBezTo>
                  <a:pt x="4140809" y="390144"/>
                  <a:pt x="4146905" y="440538"/>
                  <a:pt x="4150156" y="492557"/>
                </a:cubicBezTo>
                <a:lnTo>
                  <a:pt x="4150156" y="519379"/>
                </a:lnTo>
                <a:cubicBezTo>
                  <a:pt x="4151782" y="523443"/>
                  <a:pt x="4153814" y="525475"/>
                  <a:pt x="4156253" y="525475"/>
                </a:cubicBezTo>
                <a:cubicBezTo>
                  <a:pt x="4200144" y="491337"/>
                  <a:pt x="4222089" y="471017"/>
                  <a:pt x="4222089" y="464515"/>
                </a:cubicBezTo>
                <a:cubicBezTo>
                  <a:pt x="4181449" y="422249"/>
                  <a:pt x="4152595" y="379984"/>
                  <a:pt x="4135526" y="337718"/>
                </a:cubicBezTo>
                <a:close/>
                <a:moveTo>
                  <a:pt x="1773936" y="323088"/>
                </a:moveTo>
                <a:cubicBezTo>
                  <a:pt x="1678025" y="353974"/>
                  <a:pt x="1610157" y="394614"/>
                  <a:pt x="1570329" y="445008"/>
                </a:cubicBezTo>
                <a:cubicBezTo>
                  <a:pt x="1539443" y="471017"/>
                  <a:pt x="1524000" y="485241"/>
                  <a:pt x="1524000" y="487680"/>
                </a:cubicBezTo>
                <a:cubicBezTo>
                  <a:pt x="1555699" y="493369"/>
                  <a:pt x="1599997" y="505561"/>
                  <a:pt x="1656892" y="524256"/>
                </a:cubicBezTo>
                <a:cubicBezTo>
                  <a:pt x="1734921" y="410464"/>
                  <a:pt x="1773936" y="343408"/>
                  <a:pt x="1773936" y="323088"/>
                </a:cubicBezTo>
                <a:close/>
                <a:moveTo>
                  <a:pt x="6632447" y="307238"/>
                </a:moveTo>
                <a:lnTo>
                  <a:pt x="6632447" y="313334"/>
                </a:lnTo>
                <a:cubicBezTo>
                  <a:pt x="6621881" y="333654"/>
                  <a:pt x="6614566" y="356819"/>
                  <a:pt x="6610501" y="382829"/>
                </a:cubicBezTo>
                <a:lnTo>
                  <a:pt x="6604406" y="382829"/>
                </a:lnTo>
                <a:cubicBezTo>
                  <a:pt x="6613347" y="341376"/>
                  <a:pt x="6622694" y="316179"/>
                  <a:pt x="6632447" y="307238"/>
                </a:cubicBezTo>
                <a:close/>
                <a:moveTo>
                  <a:pt x="5663183" y="290169"/>
                </a:moveTo>
                <a:lnTo>
                  <a:pt x="5642457" y="293827"/>
                </a:lnTo>
                <a:cubicBezTo>
                  <a:pt x="5644082" y="319837"/>
                  <a:pt x="5646114" y="334873"/>
                  <a:pt x="5648553" y="338937"/>
                </a:cubicBezTo>
                <a:cubicBezTo>
                  <a:pt x="5646114" y="342189"/>
                  <a:pt x="5644895" y="345440"/>
                  <a:pt x="5644895" y="348691"/>
                </a:cubicBezTo>
                <a:cubicBezTo>
                  <a:pt x="5648146" y="347878"/>
                  <a:pt x="5658307" y="331622"/>
                  <a:pt x="5675375" y="299923"/>
                </a:cubicBezTo>
                <a:lnTo>
                  <a:pt x="5675375" y="290169"/>
                </a:lnTo>
                <a:close/>
                <a:moveTo>
                  <a:pt x="329183" y="197510"/>
                </a:moveTo>
                <a:lnTo>
                  <a:pt x="331622" y="197510"/>
                </a:lnTo>
                <a:cubicBezTo>
                  <a:pt x="369011" y="197510"/>
                  <a:pt x="406400" y="227990"/>
                  <a:pt x="443788" y="288950"/>
                </a:cubicBezTo>
                <a:cubicBezTo>
                  <a:pt x="445414" y="293827"/>
                  <a:pt x="446227" y="297891"/>
                  <a:pt x="446227" y="301142"/>
                </a:cubicBezTo>
                <a:lnTo>
                  <a:pt x="446227" y="307238"/>
                </a:lnTo>
                <a:cubicBezTo>
                  <a:pt x="444601" y="316992"/>
                  <a:pt x="422655" y="328371"/>
                  <a:pt x="380390" y="341376"/>
                </a:cubicBezTo>
                <a:lnTo>
                  <a:pt x="380390" y="337718"/>
                </a:lnTo>
                <a:cubicBezTo>
                  <a:pt x="359257" y="343408"/>
                  <a:pt x="332841" y="348691"/>
                  <a:pt x="301142" y="353568"/>
                </a:cubicBezTo>
                <a:lnTo>
                  <a:pt x="296265" y="349910"/>
                </a:lnTo>
                <a:cubicBezTo>
                  <a:pt x="293827" y="349910"/>
                  <a:pt x="292607" y="351129"/>
                  <a:pt x="292607" y="353568"/>
                </a:cubicBezTo>
                <a:lnTo>
                  <a:pt x="277977" y="349910"/>
                </a:lnTo>
                <a:lnTo>
                  <a:pt x="247497" y="349910"/>
                </a:lnTo>
                <a:cubicBezTo>
                  <a:pt x="208483" y="349910"/>
                  <a:pt x="160121" y="324713"/>
                  <a:pt x="102412" y="274320"/>
                </a:cubicBezTo>
                <a:cubicBezTo>
                  <a:pt x="82905" y="252374"/>
                  <a:pt x="73152" y="236118"/>
                  <a:pt x="73152" y="225552"/>
                </a:cubicBezTo>
                <a:lnTo>
                  <a:pt x="79247" y="221894"/>
                </a:lnTo>
                <a:lnTo>
                  <a:pt x="91440" y="221894"/>
                </a:lnTo>
                <a:cubicBezTo>
                  <a:pt x="100380" y="240588"/>
                  <a:pt x="109321" y="249936"/>
                  <a:pt x="118262" y="249936"/>
                </a:cubicBezTo>
                <a:lnTo>
                  <a:pt x="130454" y="249936"/>
                </a:lnTo>
                <a:cubicBezTo>
                  <a:pt x="141833" y="249936"/>
                  <a:pt x="197916" y="233680"/>
                  <a:pt x="298704" y="201168"/>
                </a:cubicBezTo>
                <a:cubicBezTo>
                  <a:pt x="310083" y="198729"/>
                  <a:pt x="320243" y="197510"/>
                  <a:pt x="329183" y="197510"/>
                </a:cubicBezTo>
                <a:close/>
                <a:moveTo>
                  <a:pt x="3123590" y="141427"/>
                </a:moveTo>
                <a:lnTo>
                  <a:pt x="3133343" y="141427"/>
                </a:lnTo>
                <a:cubicBezTo>
                  <a:pt x="3160166" y="141427"/>
                  <a:pt x="3201212" y="173939"/>
                  <a:pt x="3256483" y="238963"/>
                </a:cubicBezTo>
                <a:cubicBezTo>
                  <a:pt x="3274364" y="264160"/>
                  <a:pt x="3283305" y="281229"/>
                  <a:pt x="3283305" y="290169"/>
                </a:cubicBezTo>
                <a:lnTo>
                  <a:pt x="3283305" y="296265"/>
                </a:lnTo>
                <a:cubicBezTo>
                  <a:pt x="3283305" y="299517"/>
                  <a:pt x="3279242" y="303581"/>
                  <a:pt x="3271113" y="308457"/>
                </a:cubicBezTo>
                <a:cubicBezTo>
                  <a:pt x="3267049" y="308457"/>
                  <a:pt x="3265017" y="307644"/>
                  <a:pt x="3265017" y="306019"/>
                </a:cubicBezTo>
                <a:cubicBezTo>
                  <a:pt x="3172358" y="306019"/>
                  <a:pt x="3074009" y="347472"/>
                  <a:pt x="2969971" y="430377"/>
                </a:cubicBezTo>
                <a:cubicBezTo>
                  <a:pt x="2926079" y="460451"/>
                  <a:pt x="2886253" y="483616"/>
                  <a:pt x="2850489" y="499872"/>
                </a:cubicBezTo>
                <a:lnTo>
                  <a:pt x="2850489" y="497434"/>
                </a:lnTo>
                <a:lnTo>
                  <a:pt x="2998012" y="375513"/>
                </a:lnTo>
                <a:cubicBezTo>
                  <a:pt x="2999638" y="375513"/>
                  <a:pt x="3021583" y="353161"/>
                  <a:pt x="3063849" y="308457"/>
                </a:cubicBezTo>
                <a:cubicBezTo>
                  <a:pt x="2999638" y="277571"/>
                  <a:pt x="2959404" y="240995"/>
                  <a:pt x="2943148" y="198729"/>
                </a:cubicBezTo>
                <a:lnTo>
                  <a:pt x="2943148" y="184099"/>
                </a:lnTo>
                <a:cubicBezTo>
                  <a:pt x="2943148" y="167030"/>
                  <a:pt x="2949244" y="155651"/>
                  <a:pt x="2961437" y="149961"/>
                </a:cubicBezTo>
                <a:lnTo>
                  <a:pt x="2963876" y="149961"/>
                </a:lnTo>
                <a:lnTo>
                  <a:pt x="2973628" y="192633"/>
                </a:lnTo>
                <a:cubicBezTo>
                  <a:pt x="3033775" y="166624"/>
                  <a:pt x="3083763" y="149555"/>
                  <a:pt x="3123590" y="141427"/>
                </a:cubicBezTo>
                <a:close/>
                <a:moveTo>
                  <a:pt x="8013800" y="114605"/>
                </a:moveTo>
                <a:cubicBezTo>
                  <a:pt x="8060130" y="128422"/>
                  <a:pt x="8105647" y="165405"/>
                  <a:pt x="8150350" y="225552"/>
                </a:cubicBezTo>
                <a:cubicBezTo>
                  <a:pt x="8154415" y="235305"/>
                  <a:pt x="8156447" y="241808"/>
                  <a:pt x="8156447" y="245059"/>
                </a:cubicBezTo>
                <a:lnTo>
                  <a:pt x="8156447" y="252374"/>
                </a:lnTo>
                <a:cubicBezTo>
                  <a:pt x="8156447" y="258877"/>
                  <a:pt x="8130438" y="266598"/>
                  <a:pt x="8078418" y="275539"/>
                </a:cubicBezTo>
                <a:cubicBezTo>
                  <a:pt x="7963814" y="316179"/>
                  <a:pt x="7895132" y="336499"/>
                  <a:pt x="7872374" y="336499"/>
                </a:cubicBezTo>
                <a:cubicBezTo>
                  <a:pt x="7892693" y="389331"/>
                  <a:pt x="7910576" y="460045"/>
                  <a:pt x="7926018" y="548640"/>
                </a:cubicBezTo>
                <a:cubicBezTo>
                  <a:pt x="7986166" y="527507"/>
                  <a:pt x="8040216" y="503936"/>
                  <a:pt x="8088172" y="477926"/>
                </a:cubicBezTo>
                <a:lnTo>
                  <a:pt x="8118652" y="471830"/>
                </a:lnTo>
                <a:cubicBezTo>
                  <a:pt x="8159292" y="471830"/>
                  <a:pt x="8208060" y="508813"/>
                  <a:pt x="8264956" y="582777"/>
                </a:cubicBezTo>
                <a:cubicBezTo>
                  <a:pt x="8264956" y="585216"/>
                  <a:pt x="8266988" y="589280"/>
                  <a:pt x="8271052" y="594970"/>
                </a:cubicBezTo>
                <a:lnTo>
                  <a:pt x="8271052" y="604723"/>
                </a:lnTo>
                <a:cubicBezTo>
                  <a:pt x="8271052" y="607974"/>
                  <a:pt x="8267801" y="610819"/>
                  <a:pt x="8261298" y="613258"/>
                </a:cubicBezTo>
                <a:lnTo>
                  <a:pt x="8222284" y="610819"/>
                </a:lnTo>
                <a:cubicBezTo>
                  <a:pt x="8129624" y="637641"/>
                  <a:pt x="8051596" y="651053"/>
                  <a:pt x="7988198" y="651053"/>
                </a:cubicBezTo>
                <a:cubicBezTo>
                  <a:pt x="7986572" y="651053"/>
                  <a:pt x="7983321" y="651866"/>
                  <a:pt x="7978444" y="653491"/>
                </a:cubicBezTo>
                <a:cubicBezTo>
                  <a:pt x="7973567" y="651866"/>
                  <a:pt x="7969096" y="651053"/>
                  <a:pt x="7965032" y="651053"/>
                </a:cubicBezTo>
                <a:lnTo>
                  <a:pt x="7932114" y="651053"/>
                </a:lnTo>
                <a:lnTo>
                  <a:pt x="7932114" y="653491"/>
                </a:lnTo>
                <a:lnTo>
                  <a:pt x="7934552" y="721766"/>
                </a:lnTo>
                <a:lnTo>
                  <a:pt x="7932114" y="751027"/>
                </a:lnTo>
                <a:lnTo>
                  <a:pt x="7934552" y="762000"/>
                </a:lnTo>
                <a:lnTo>
                  <a:pt x="7928456" y="861974"/>
                </a:lnTo>
                <a:cubicBezTo>
                  <a:pt x="7930895" y="865225"/>
                  <a:pt x="7932114" y="869696"/>
                  <a:pt x="7932114" y="875385"/>
                </a:cubicBezTo>
                <a:lnTo>
                  <a:pt x="8052815" y="872947"/>
                </a:lnTo>
                <a:cubicBezTo>
                  <a:pt x="8055254" y="872947"/>
                  <a:pt x="8056472" y="873760"/>
                  <a:pt x="8056472" y="875385"/>
                </a:cubicBezTo>
                <a:lnTo>
                  <a:pt x="8065007" y="872947"/>
                </a:lnTo>
                <a:cubicBezTo>
                  <a:pt x="8202370" y="872947"/>
                  <a:pt x="8310473" y="926185"/>
                  <a:pt x="8389314" y="1032662"/>
                </a:cubicBezTo>
                <a:cubicBezTo>
                  <a:pt x="8405571" y="1048918"/>
                  <a:pt x="8414917" y="1065987"/>
                  <a:pt x="8417356" y="1083869"/>
                </a:cubicBezTo>
                <a:cubicBezTo>
                  <a:pt x="8417356" y="1087120"/>
                  <a:pt x="8413292" y="1091590"/>
                  <a:pt x="8405164" y="1097280"/>
                </a:cubicBezTo>
                <a:cubicBezTo>
                  <a:pt x="8395410" y="1097280"/>
                  <a:pt x="8358428" y="1083869"/>
                  <a:pt x="8294216" y="1057046"/>
                </a:cubicBezTo>
                <a:cubicBezTo>
                  <a:pt x="8267394" y="1044042"/>
                  <a:pt x="8203183" y="1029005"/>
                  <a:pt x="8101583" y="1011936"/>
                </a:cubicBezTo>
                <a:cubicBezTo>
                  <a:pt x="8099958" y="1012749"/>
                  <a:pt x="8098128" y="1013561"/>
                  <a:pt x="8096096" y="1014374"/>
                </a:cubicBezTo>
                <a:cubicBezTo>
                  <a:pt x="8094064" y="1015187"/>
                  <a:pt x="8091423" y="1015593"/>
                  <a:pt x="8088172" y="1015593"/>
                </a:cubicBezTo>
                <a:cubicBezTo>
                  <a:pt x="8077606" y="1015593"/>
                  <a:pt x="8072322" y="1013155"/>
                  <a:pt x="8072322" y="1008278"/>
                </a:cubicBezTo>
                <a:lnTo>
                  <a:pt x="8065007" y="1011936"/>
                </a:lnTo>
                <a:cubicBezTo>
                  <a:pt x="8053628" y="1009498"/>
                  <a:pt x="8045093" y="1008278"/>
                  <a:pt x="8039404" y="1008278"/>
                </a:cubicBezTo>
                <a:cubicBezTo>
                  <a:pt x="8036965" y="1008278"/>
                  <a:pt x="8033714" y="1009498"/>
                  <a:pt x="8029650" y="1011936"/>
                </a:cubicBezTo>
                <a:cubicBezTo>
                  <a:pt x="8019084" y="1007872"/>
                  <a:pt x="8011768" y="1005840"/>
                  <a:pt x="8007705" y="1005840"/>
                </a:cubicBezTo>
                <a:lnTo>
                  <a:pt x="7988198" y="1008278"/>
                </a:lnTo>
                <a:cubicBezTo>
                  <a:pt x="7986572" y="1008278"/>
                  <a:pt x="7983321" y="1007466"/>
                  <a:pt x="7978444" y="1005840"/>
                </a:cubicBezTo>
                <a:lnTo>
                  <a:pt x="7961375" y="1008278"/>
                </a:lnTo>
                <a:cubicBezTo>
                  <a:pt x="7955686" y="1008278"/>
                  <a:pt x="7950402" y="1007466"/>
                  <a:pt x="7945526" y="1005840"/>
                </a:cubicBezTo>
                <a:lnTo>
                  <a:pt x="7893100" y="1008278"/>
                </a:lnTo>
                <a:lnTo>
                  <a:pt x="7840674" y="1008278"/>
                </a:lnTo>
                <a:cubicBezTo>
                  <a:pt x="7833359" y="1008278"/>
                  <a:pt x="7824012" y="1009498"/>
                  <a:pt x="7812632" y="1011936"/>
                </a:cubicBezTo>
                <a:cubicBezTo>
                  <a:pt x="7809382" y="1011936"/>
                  <a:pt x="7807756" y="1010717"/>
                  <a:pt x="7807756" y="1008278"/>
                </a:cubicBezTo>
                <a:cubicBezTo>
                  <a:pt x="7783372" y="1011529"/>
                  <a:pt x="7694370" y="1024128"/>
                  <a:pt x="7540750" y="1046074"/>
                </a:cubicBezTo>
                <a:lnTo>
                  <a:pt x="7466380" y="1057046"/>
                </a:lnTo>
                <a:cubicBezTo>
                  <a:pt x="7451749" y="1059485"/>
                  <a:pt x="7433462" y="1060704"/>
                  <a:pt x="7411516" y="1060704"/>
                </a:cubicBezTo>
                <a:cubicBezTo>
                  <a:pt x="7345679" y="1060704"/>
                  <a:pt x="7303007" y="1041197"/>
                  <a:pt x="7283500" y="1002182"/>
                </a:cubicBezTo>
                <a:cubicBezTo>
                  <a:pt x="7283500" y="993241"/>
                  <a:pt x="7361528" y="973734"/>
                  <a:pt x="7517586" y="943661"/>
                </a:cubicBezTo>
                <a:cubicBezTo>
                  <a:pt x="7534655" y="936345"/>
                  <a:pt x="7559852" y="931062"/>
                  <a:pt x="7593176" y="927811"/>
                </a:cubicBezTo>
                <a:cubicBezTo>
                  <a:pt x="7580172" y="887171"/>
                  <a:pt x="7566761" y="834745"/>
                  <a:pt x="7552943" y="770534"/>
                </a:cubicBezTo>
                <a:lnTo>
                  <a:pt x="7557820" y="770534"/>
                </a:lnTo>
                <a:cubicBezTo>
                  <a:pt x="7554568" y="757529"/>
                  <a:pt x="7552130" y="743712"/>
                  <a:pt x="7550505" y="729081"/>
                </a:cubicBezTo>
                <a:lnTo>
                  <a:pt x="7552943" y="718109"/>
                </a:lnTo>
                <a:cubicBezTo>
                  <a:pt x="7551317" y="713232"/>
                  <a:pt x="7550505" y="709981"/>
                  <a:pt x="7550505" y="708355"/>
                </a:cubicBezTo>
                <a:lnTo>
                  <a:pt x="7552943" y="702259"/>
                </a:lnTo>
                <a:cubicBezTo>
                  <a:pt x="7551317" y="697382"/>
                  <a:pt x="7550505" y="692912"/>
                  <a:pt x="7550505" y="688848"/>
                </a:cubicBezTo>
                <a:lnTo>
                  <a:pt x="7552943" y="688848"/>
                </a:lnTo>
                <a:lnTo>
                  <a:pt x="7550505" y="682752"/>
                </a:lnTo>
                <a:lnTo>
                  <a:pt x="7552943" y="640080"/>
                </a:lnTo>
                <a:lnTo>
                  <a:pt x="7550505" y="631546"/>
                </a:lnTo>
                <a:lnTo>
                  <a:pt x="7552943" y="620573"/>
                </a:lnTo>
                <a:cubicBezTo>
                  <a:pt x="7552943" y="618947"/>
                  <a:pt x="7552130" y="618134"/>
                  <a:pt x="7550505" y="618134"/>
                </a:cubicBezTo>
                <a:cubicBezTo>
                  <a:pt x="7551317" y="596189"/>
                  <a:pt x="7553756" y="585216"/>
                  <a:pt x="7557820" y="585216"/>
                </a:cubicBezTo>
                <a:lnTo>
                  <a:pt x="7552943" y="575462"/>
                </a:lnTo>
                <a:lnTo>
                  <a:pt x="7557820" y="555955"/>
                </a:lnTo>
                <a:lnTo>
                  <a:pt x="7552943" y="548640"/>
                </a:lnTo>
                <a:cubicBezTo>
                  <a:pt x="7553756" y="547014"/>
                  <a:pt x="7555178" y="542950"/>
                  <a:pt x="7557210" y="536448"/>
                </a:cubicBezTo>
                <a:cubicBezTo>
                  <a:pt x="7559242" y="529945"/>
                  <a:pt x="7561478" y="526694"/>
                  <a:pt x="7563916" y="526694"/>
                </a:cubicBezTo>
                <a:lnTo>
                  <a:pt x="7573669" y="526694"/>
                </a:lnTo>
                <a:cubicBezTo>
                  <a:pt x="7624063" y="554330"/>
                  <a:pt x="7661045" y="601878"/>
                  <a:pt x="7684616" y="669341"/>
                </a:cubicBezTo>
                <a:cubicBezTo>
                  <a:pt x="7700873" y="734365"/>
                  <a:pt x="7709408" y="781507"/>
                  <a:pt x="7710220" y="810768"/>
                </a:cubicBezTo>
                <a:cubicBezTo>
                  <a:pt x="7710220" y="812393"/>
                  <a:pt x="7709408" y="813206"/>
                  <a:pt x="7707781" y="813206"/>
                </a:cubicBezTo>
                <a:lnTo>
                  <a:pt x="7710220" y="835152"/>
                </a:lnTo>
                <a:lnTo>
                  <a:pt x="7710220" y="852221"/>
                </a:lnTo>
                <a:lnTo>
                  <a:pt x="7707781" y="872947"/>
                </a:lnTo>
                <a:lnTo>
                  <a:pt x="7710220" y="877824"/>
                </a:lnTo>
                <a:cubicBezTo>
                  <a:pt x="7706156" y="885952"/>
                  <a:pt x="7704124" y="894893"/>
                  <a:pt x="7704124" y="904646"/>
                </a:cubicBezTo>
                <a:lnTo>
                  <a:pt x="7704124" y="908304"/>
                </a:lnTo>
                <a:lnTo>
                  <a:pt x="7707781" y="908304"/>
                </a:lnTo>
                <a:cubicBezTo>
                  <a:pt x="7736230" y="900989"/>
                  <a:pt x="7760207" y="897331"/>
                  <a:pt x="7779714" y="897331"/>
                </a:cubicBezTo>
                <a:lnTo>
                  <a:pt x="7785810" y="897331"/>
                </a:lnTo>
                <a:lnTo>
                  <a:pt x="7785810" y="894893"/>
                </a:lnTo>
                <a:cubicBezTo>
                  <a:pt x="7778495" y="871321"/>
                  <a:pt x="7774838" y="855065"/>
                  <a:pt x="7774838" y="846125"/>
                </a:cubicBezTo>
                <a:lnTo>
                  <a:pt x="7779714" y="846125"/>
                </a:lnTo>
                <a:lnTo>
                  <a:pt x="7774838" y="840029"/>
                </a:lnTo>
                <a:lnTo>
                  <a:pt x="7774838" y="744931"/>
                </a:lnTo>
                <a:cubicBezTo>
                  <a:pt x="7774838" y="742493"/>
                  <a:pt x="7776463" y="741273"/>
                  <a:pt x="7779714" y="741273"/>
                </a:cubicBezTo>
                <a:lnTo>
                  <a:pt x="7774838" y="735177"/>
                </a:lnTo>
                <a:lnTo>
                  <a:pt x="7791906" y="594970"/>
                </a:lnTo>
                <a:cubicBezTo>
                  <a:pt x="7787842" y="588467"/>
                  <a:pt x="7785810" y="582777"/>
                  <a:pt x="7785810" y="577901"/>
                </a:cubicBezTo>
                <a:cubicBezTo>
                  <a:pt x="7791500" y="577901"/>
                  <a:pt x="7795970" y="566115"/>
                  <a:pt x="7799222" y="542544"/>
                </a:cubicBezTo>
                <a:cubicBezTo>
                  <a:pt x="7799222" y="540918"/>
                  <a:pt x="7798002" y="540105"/>
                  <a:pt x="7795564" y="540105"/>
                </a:cubicBezTo>
                <a:cubicBezTo>
                  <a:pt x="7798002" y="504342"/>
                  <a:pt x="7799222" y="477113"/>
                  <a:pt x="7799222" y="458419"/>
                </a:cubicBezTo>
                <a:lnTo>
                  <a:pt x="7799222" y="349910"/>
                </a:lnTo>
                <a:lnTo>
                  <a:pt x="7756549" y="349910"/>
                </a:lnTo>
                <a:cubicBezTo>
                  <a:pt x="7746796" y="349910"/>
                  <a:pt x="7734604" y="351129"/>
                  <a:pt x="7719974" y="353568"/>
                </a:cubicBezTo>
                <a:cubicBezTo>
                  <a:pt x="7716722" y="351129"/>
                  <a:pt x="7712658" y="349910"/>
                  <a:pt x="7707781" y="349910"/>
                </a:cubicBezTo>
                <a:lnTo>
                  <a:pt x="7701685" y="353568"/>
                </a:lnTo>
                <a:cubicBezTo>
                  <a:pt x="7681366" y="351129"/>
                  <a:pt x="7671206" y="349097"/>
                  <a:pt x="7671206" y="347472"/>
                </a:cubicBezTo>
                <a:cubicBezTo>
                  <a:pt x="7669580" y="347472"/>
                  <a:pt x="7668767" y="348285"/>
                  <a:pt x="7668767" y="349910"/>
                </a:cubicBezTo>
                <a:cubicBezTo>
                  <a:pt x="7612684" y="349910"/>
                  <a:pt x="7553756" y="321056"/>
                  <a:pt x="7491983" y="263347"/>
                </a:cubicBezTo>
                <a:lnTo>
                  <a:pt x="7485887" y="232867"/>
                </a:lnTo>
                <a:lnTo>
                  <a:pt x="7488326" y="232867"/>
                </a:lnTo>
                <a:cubicBezTo>
                  <a:pt x="7504582" y="258877"/>
                  <a:pt x="7523276" y="271881"/>
                  <a:pt x="7544408" y="271881"/>
                </a:cubicBezTo>
                <a:lnTo>
                  <a:pt x="7566354" y="271881"/>
                </a:lnTo>
                <a:cubicBezTo>
                  <a:pt x="7570418" y="271881"/>
                  <a:pt x="7574889" y="271069"/>
                  <a:pt x="7579765" y="269443"/>
                </a:cubicBezTo>
                <a:cubicBezTo>
                  <a:pt x="7582204" y="269443"/>
                  <a:pt x="7583423" y="270256"/>
                  <a:pt x="7583423" y="271881"/>
                </a:cubicBezTo>
                <a:cubicBezTo>
                  <a:pt x="7663890" y="260502"/>
                  <a:pt x="7725662" y="246685"/>
                  <a:pt x="7768742" y="230429"/>
                </a:cubicBezTo>
                <a:cubicBezTo>
                  <a:pt x="7861400" y="180848"/>
                  <a:pt x="7943087" y="142240"/>
                  <a:pt x="8013800" y="114605"/>
                </a:cubicBezTo>
                <a:close/>
                <a:moveTo>
                  <a:pt x="5154777" y="86563"/>
                </a:moveTo>
                <a:lnTo>
                  <a:pt x="5184038" y="86563"/>
                </a:lnTo>
                <a:cubicBezTo>
                  <a:pt x="5211673" y="86563"/>
                  <a:pt x="5244998" y="115011"/>
                  <a:pt x="5284012" y="171907"/>
                </a:cubicBezTo>
                <a:lnTo>
                  <a:pt x="5284012" y="186537"/>
                </a:lnTo>
                <a:cubicBezTo>
                  <a:pt x="5271008" y="208483"/>
                  <a:pt x="5237682" y="226771"/>
                  <a:pt x="5184038" y="241401"/>
                </a:cubicBezTo>
                <a:lnTo>
                  <a:pt x="5130393" y="284073"/>
                </a:lnTo>
                <a:lnTo>
                  <a:pt x="5126735" y="284073"/>
                </a:lnTo>
                <a:lnTo>
                  <a:pt x="5126735" y="281635"/>
                </a:lnTo>
                <a:cubicBezTo>
                  <a:pt x="5145430" y="256438"/>
                  <a:pt x="5154777" y="243027"/>
                  <a:pt x="5154777" y="241401"/>
                </a:cubicBezTo>
                <a:cubicBezTo>
                  <a:pt x="5067807" y="241401"/>
                  <a:pt x="5000345" y="204013"/>
                  <a:pt x="4952390" y="129235"/>
                </a:cubicBezTo>
                <a:lnTo>
                  <a:pt x="4952390" y="123139"/>
                </a:lnTo>
                <a:cubicBezTo>
                  <a:pt x="4954015" y="119075"/>
                  <a:pt x="4956047" y="117043"/>
                  <a:pt x="4958485" y="117043"/>
                </a:cubicBezTo>
                <a:lnTo>
                  <a:pt x="4968239" y="117043"/>
                </a:lnTo>
                <a:cubicBezTo>
                  <a:pt x="4977993" y="122733"/>
                  <a:pt x="4982869" y="129641"/>
                  <a:pt x="4982869" y="137769"/>
                </a:cubicBezTo>
                <a:lnTo>
                  <a:pt x="4995062" y="137769"/>
                </a:lnTo>
                <a:cubicBezTo>
                  <a:pt x="5020258" y="137769"/>
                  <a:pt x="5069433" y="121513"/>
                  <a:pt x="5142585" y="89001"/>
                </a:cubicBezTo>
                <a:cubicBezTo>
                  <a:pt x="5147462" y="87376"/>
                  <a:pt x="5151526" y="86563"/>
                  <a:pt x="5154777" y="86563"/>
                </a:cubicBezTo>
                <a:close/>
                <a:moveTo>
                  <a:pt x="2699308" y="68275"/>
                </a:moveTo>
                <a:lnTo>
                  <a:pt x="2702966" y="68275"/>
                </a:lnTo>
                <a:cubicBezTo>
                  <a:pt x="2724911" y="68275"/>
                  <a:pt x="2755798" y="98755"/>
                  <a:pt x="2795625" y="159715"/>
                </a:cubicBezTo>
                <a:cubicBezTo>
                  <a:pt x="2813507" y="190601"/>
                  <a:pt x="2822448" y="219862"/>
                  <a:pt x="2822448" y="247497"/>
                </a:cubicBezTo>
                <a:lnTo>
                  <a:pt x="2820009" y="247497"/>
                </a:lnTo>
                <a:lnTo>
                  <a:pt x="2822448" y="253593"/>
                </a:lnTo>
                <a:cubicBezTo>
                  <a:pt x="2822448" y="282854"/>
                  <a:pt x="2808630" y="322275"/>
                  <a:pt x="2780995" y="371856"/>
                </a:cubicBezTo>
                <a:cubicBezTo>
                  <a:pt x="2755798" y="418185"/>
                  <a:pt x="2722473" y="466141"/>
                  <a:pt x="2681020" y="515722"/>
                </a:cubicBezTo>
                <a:cubicBezTo>
                  <a:pt x="2676143" y="515722"/>
                  <a:pt x="2670048" y="522630"/>
                  <a:pt x="2662732" y="536448"/>
                </a:cubicBezTo>
                <a:cubicBezTo>
                  <a:pt x="2696870" y="575462"/>
                  <a:pt x="2713939" y="630326"/>
                  <a:pt x="2713939" y="701040"/>
                </a:cubicBezTo>
                <a:cubicBezTo>
                  <a:pt x="2716377" y="701040"/>
                  <a:pt x="2717596" y="707949"/>
                  <a:pt x="2717596" y="721766"/>
                </a:cubicBezTo>
                <a:lnTo>
                  <a:pt x="2713939" y="721766"/>
                </a:lnTo>
                <a:cubicBezTo>
                  <a:pt x="2716377" y="725018"/>
                  <a:pt x="2717596" y="728269"/>
                  <a:pt x="2717596" y="731520"/>
                </a:cubicBezTo>
                <a:lnTo>
                  <a:pt x="2720035" y="831494"/>
                </a:lnTo>
                <a:lnTo>
                  <a:pt x="2717596" y="831494"/>
                </a:lnTo>
                <a:cubicBezTo>
                  <a:pt x="2719222" y="833120"/>
                  <a:pt x="2720035" y="843280"/>
                  <a:pt x="2720035" y="861974"/>
                </a:cubicBezTo>
                <a:lnTo>
                  <a:pt x="2723693" y="861974"/>
                </a:lnTo>
                <a:cubicBezTo>
                  <a:pt x="2723693" y="853846"/>
                  <a:pt x="2725724" y="849782"/>
                  <a:pt x="2729788" y="849782"/>
                </a:cubicBezTo>
                <a:lnTo>
                  <a:pt x="2729788" y="908304"/>
                </a:lnTo>
                <a:cubicBezTo>
                  <a:pt x="2729788" y="925373"/>
                  <a:pt x="2733852" y="970077"/>
                  <a:pt x="2741980" y="1042416"/>
                </a:cubicBezTo>
                <a:lnTo>
                  <a:pt x="2738324" y="1120445"/>
                </a:lnTo>
                <a:lnTo>
                  <a:pt x="2735885" y="1120445"/>
                </a:lnTo>
                <a:lnTo>
                  <a:pt x="2738324" y="1126541"/>
                </a:lnTo>
                <a:lnTo>
                  <a:pt x="2738324" y="1138733"/>
                </a:lnTo>
                <a:cubicBezTo>
                  <a:pt x="2738324" y="1142797"/>
                  <a:pt x="2736290" y="1144829"/>
                  <a:pt x="2732227" y="1144829"/>
                </a:cubicBezTo>
                <a:lnTo>
                  <a:pt x="2726130" y="1144829"/>
                </a:lnTo>
                <a:cubicBezTo>
                  <a:pt x="2694431" y="1144829"/>
                  <a:pt x="2650540" y="1113536"/>
                  <a:pt x="2594457" y="1050950"/>
                </a:cubicBezTo>
                <a:cubicBezTo>
                  <a:pt x="2579827" y="1025754"/>
                  <a:pt x="2572511" y="983081"/>
                  <a:pt x="2572511" y="922934"/>
                </a:cubicBezTo>
                <a:lnTo>
                  <a:pt x="2576170" y="898550"/>
                </a:lnTo>
                <a:lnTo>
                  <a:pt x="2572511" y="880262"/>
                </a:lnTo>
                <a:cubicBezTo>
                  <a:pt x="2573324" y="872134"/>
                  <a:pt x="2575356" y="868070"/>
                  <a:pt x="2578608" y="868070"/>
                </a:cubicBezTo>
                <a:cubicBezTo>
                  <a:pt x="2578608" y="866445"/>
                  <a:pt x="2577794" y="865632"/>
                  <a:pt x="2576170" y="865632"/>
                </a:cubicBezTo>
                <a:cubicBezTo>
                  <a:pt x="2596489" y="700633"/>
                  <a:pt x="2606649" y="610413"/>
                  <a:pt x="2606649" y="594970"/>
                </a:cubicBezTo>
                <a:cubicBezTo>
                  <a:pt x="2558694" y="639673"/>
                  <a:pt x="2521305" y="664870"/>
                  <a:pt x="2494483" y="670560"/>
                </a:cubicBezTo>
                <a:cubicBezTo>
                  <a:pt x="2471724" y="670560"/>
                  <a:pt x="2446528" y="648208"/>
                  <a:pt x="2418892" y="603504"/>
                </a:cubicBezTo>
                <a:lnTo>
                  <a:pt x="2418892" y="597408"/>
                </a:lnTo>
                <a:cubicBezTo>
                  <a:pt x="2418892" y="592531"/>
                  <a:pt x="2452217" y="549046"/>
                  <a:pt x="2518867" y="466953"/>
                </a:cubicBezTo>
                <a:cubicBezTo>
                  <a:pt x="2586330" y="368605"/>
                  <a:pt x="2635503" y="290576"/>
                  <a:pt x="2666390" y="232867"/>
                </a:cubicBezTo>
                <a:cubicBezTo>
                  <a:pt x="2684271" y="203606"/>
                  <a:pt x="2697276" y="173126"/>
                  <a:pt x="2705404" y="141427"/>
                </a:cubicBezTo>
                <a:lnTo>
                  <a:pt x="2702966" y="141427"/>
                </a:lnTo>
                <a:cubicBezTo>
                  <a:pt x="2685897" y="150368"/>
                  <a:pt x="2676550" y="155245"/>
                  <a:pt x="2674925" y="156057"/>
                </a:cubicBezTo>
                <a:lnTo>
                  <a:pt x="2668828" y="156057"/>
                </a:lnTo>
                <a:cubicBezTo>
                  <a:pt x="2668828" y="150368"/>
                  <a:pt x="2668015" y="140208"/>
                  <a:pt x="2666390" y="125577"/>
                </a:cubicBezTo>
                <a:cubicBezTo>
                  <a:pt x="2666390" y="107696"/>
                  <a:pt x="2677363" y="88595"/>
                  <a:pt x="2699308" y="68275"/>
                </a:cubicBezTo>
                <a:close/>
                <a:moveTo>
                  <a:pt x="6692188" y="51206"/>
                </a:moveTo>
                <a:cubicBezTo>
                  <a:pt x="6720636" y="51206"/>
                  <a:pt x="6740143" y="88595"/>
                  <a:pt x="6750710" y="163372"/>
                </a:cubicBezTo>
                <a:cubicBezTo>
                  <a:pt x="6750710" y="173126"/>
                  <a:pt x="6751928" y="181660"/>
                  <a:pt x="6754367" y="188976"/>
                </a:cubicBezTo>
                <a:cubicBezTo>
                  <a:pt x="6754367" y="191414"/>
                  <a:pt x="6753148" y="192633"/>
                  <a:pt x="6750710" y="192633"/>
                </a:cubicBezTo>
                <a:lnTo>
                  <a:pt x="6754367" y="213360"/>
                </a:lnTo>
                <a:lnTo>
                  <a:pt x="6754367" y="256032"/>
                </a:lnTo>
                <a:lnTo>
                  <a:pt x="6750710" y="271881"/>
                </a:lnTo>
                <a:cubicBezTo>
                  <a:pt x="6784847" y="240995"/>
                  <a:pt x="6818578" y="203606"/>
                  <a:pt x="6851904" y="159715"/>
                </a:cubicBezTo>
                <a:cubicBezTo>
                  <a:pt x="6874661" y="131267"/>
                  <a:pt x="6886040" y="108915"/>
                  <a:pt x="6886040" y="92659"/>
                </a:cubicBezTo>
                <a:lnTo>
                  <a:pt x="6903110" y="74371"/>
                </a:lnTo>
                <a:cubicBezTo>
                  <a:pt x="6947000" y="91440"/>
                  <a:pt x="6983983" y="132893"/>
                  <a:pt x="7014056" y="198729"/>
                </a:cubicBezTo>
                <a:lnTo>
                  <a:pt x="7014056" y="201168"/>
                </a:lnTo>
                <a:cubicBezTo>
                  <a:pt x="7014056" y="227990"/>
                  <a:pt x="6999020" y="253593"/>
                  <a:pt x="6968946" y="277977"/>
                </a:cubicBezTo>
                <a:cubicBezTo>
                  <a:pt x="6938873" y="302361"/>
                  <a:pt x="6892949" y="325933"/>
                  <a:pt x="6831176" y="348691"/>
                </a:cubicBezTo>
                <a:cubicBezTo>
                  <a:pt x="6785660" y="371449"/>
                  <a:pt x="6758024" y="387705"/>
                  <a:pt x="6748271" y="397459"/>
                </a:cubicBezTo>
                <a:cubicBezTo>
                  <a:pt x="6748271" y="400710"/>
                  <a:pt x="6749084" y="404774"/>
                  <a:pt x="6750710" y="409651"/>
                </a:cubicBezTo>
                <a:lnTo>
                  <a:pt x="6748271" y="415747"/>
                </a:lnTo>
                <a:lnTo>
                  <a:pt x="6750710" y="424281"/>
                </a:lnTo>
                <a:cubicBezTo>
                  <a:pt x="6749084" y="424281"/>
                  <a:pt x="6748271" y="425094"/>
                  <a:pt x="6748271" y="426720"/>
                </a:cubicBezTo>
                <a:lnTo>
                  <a:pt x="6787285" y="432816"/>
                </a:lnTo>
                <a:cubicBezTo>
                  <a:pt x="6827926" y="432816"/>
                  <a:pt x="6903516" y="421030"/>
                  <a:pt x="7014056" y="397459"/>
                </a:cubicBezTo>
                <a:cubicBezTo>
                  <a:pt x="7048194" y="415341"/>
                  <a:pt x="7082738" y="449478"/>
                  <a:pt x="7117689" y="499872"/>
                </a:cubicBezTo>
                <a:cubicBezTo>
                  <a:pt x="7124192" y="514502"/>
                  <a:pt x="7127442" y="524662"/>
                  <a:pt x="7127442" y="530352"/>
                </a:cubicBezTo>
                <a:lnTo>
                  <a:pt x="7127442" y="534009"/>
                </a:lnTo>
                <a:cubicBezTo>
                  <a:pt x="7127442" y="538074"/>
                  <a:pt x="7125410" y="540105"/>
                  <a:pt x="7121346" y="540105"/>
                </a:cubicBezTo>
                <a:lnTo>
                  <a:pt x="7103058" y="540105"/>
                </a:lnTo>
                <a:cubicBezTo>
                  <a:pt x="7090054" y="540105"/>
                  <a:pt x="7077862" y="538886"/>
                  <a:pt x="7066482" y="536448"/>
                </a:cubicBezTo>
                <a:cubicBezTo>
                  <a:pt x="7045349" y="538886"/>
                  <a:pt x="7031938" y="540918"/>
                  <a:pt x="7026248" y="542544"/>
                </a:cubicBezTo>
                <a:cubicBezTo>
                  <a:pt x="7023810" y="542544"/>
                  <a:pt x="7022591" y="541731"/>
                  <a:pt x="7022591" y="540105"/>
                </a:cubicBezTo>
                <a:lnTo>
                  <a:pt x="6903110" y="557174"/>
                </a:lnTo>
                <a:lnTo>
                  <a:pt x="6897014" y="553517"/>
                </a:lnTo>
                <a:lnTo>
                  <a:pt x="6886040" y="557174"/>
                </a:lnTo>
                <a:cubicBezTo>
                  <a:pt x="6838085" y="553923"/>
                  <a:pt x="6794194" y="538886"/>
                  <a:pt x="6754367" y="512064"/>
                </a:cubicBezTo>
                <a:cubicBezTo>
                  <a:pt x="6721856" y="482803"/>
                  <a:pt x="6694220" y="450697"/>
                  <a:pt x="6671462" y="415747"/>
                </a:cubicBezTo>
                <a:cubicBezTo>
                  <a:pt x="6667397" y="415747"/>
                  <a:pt x="6657238" y="417779"/>
                  <a:pt x="6640981" y="421843"/>
                </a:cubicBezTo>
                <a:lnTo>
                  <a:pt x="6640981" y="419405"/>
                </a:lnTo>
                <a:cubicBezTo>
                  <a:pt x="6649109" y="409651"/>
                  <a:pt x="6655206" y="400304"/>
                  <a:pt x="6659269" y="391363"/>
                </a:cubicBezTo>
                <a:cubicBezTo>
                  <a:pt x="6651142" y="366979"/>
                  <a:pt x="6647078" y="345033"/>
                  <a:pt x="6647078" y="325526"/>
                </a:cubicBezTo>
                <a:cubicBezTo>
                  <a:pt x="6647078" y="298704"/>
                  <a:pt x="6651955" y="260502"/>
                  <a:pt x="6661708" y="210921"/>
                </a:cubicBezTo>
                <a:lnTo>
                  <a:pt x="6659269" y="204825"/>
                </a:lnTo>
                <a:cubicBezTo>
                  <a:pt x="6666584" y="180441"/>
                  <a:pt x="6675526" y="130454"/>
                  <a:pt x="6686092" y="54864"/>
                </a:cubicBezTo>
                <a:close/>
                <a:moveTo>
                  <a:pt x="3862425" y="43891"/>
                </a:moveTo>
                <a:cubicBezTo>
                  <a:pt x="3885996" y="43891"/>
                  <a:pt x="3920540" y="73965"/>
                  <a:pt x="3966057" y="134112"/>
                </a:cubicBezTo>
                <a:cubicBezTo>
                  <a:pt x="3974185" y="149555"/>
                  <a:pt x="3978249" y="164592"/>
                  <a:pt x="3978249" y="179222"/>
                </a:cubicBezTo>
                <a:lnTo>
                  <a:pt x="3974593" y="179222"/>
                </a:lnTo>
                <a:cubicBezTo>
                  <a:pt x="3977843" y="179222"/>
                  <a:pt x="3981094" y="223113"/>
                  <a:pt x="3984345" y="310896"/>
                </a:cubicBezTo>
                <a:cubicBezTo>
                  <a:pt x="4033926" y="349097"/>
                  <a:pt x="4058716" y="378358"/>
                  <a:pt x="4058716" y="398678"/>
                </a:cubicBezTo>
                <a:lnTo>
                  <a:pt x="4058716" y="402336"/>
                </a:lnTo>
                <a:cubicBezTo>
                  <a:pt x="4043273" y="426720"/>
                  <a:pt x="4020515" y="456793"/>
                  <a:pt x="3990441" y="492557"/>
                </a:cubicBezTo>
                <a:lnTo>
                  <a:pt x="3986783" y="510845"/>
                </a:lnTo>
                <a:lnTo>
                  <a:pt x="3986783" y="558393"/>
                </a:lnTo>
                <a:cubicBezTo>
                  <a:pt x="3986783" y="562457"/>
                  <a:pt x="3985970" y="573430"/>
                  <a:pt x="3984345" y="591312"/>
                </a:cubicBezTo>
                <a:lnTo>
                  <a:pt x="3986783" y="601065"/>
                </a:lnTo>
                <a:cubicBezTo>
                  <a:pt x="3994911" y="597814"/>
                  <a:pt x="3998975" y="594563"/>
                  <a:pt x="3998975" y="591312"/>
                </a:cubicBezTo>
                <a:lnTo>
                  <a:pt x="3996537" y="576682"/>
                </a:lnTo>
                <a:lnTo>
                  <a:pt x="4013606" y="564489"/>
                </a:lnTo>
                <a:lnTo>
                  <a:pt x="4016044" y="564489"/>
                </a:lnTo>
                <a:lnTo>
                  <a:pt x="4016044" y="576682"/>
                </a:lnTo>
                <a:cubicBezTo>
                  <a:pt x="4046118" y="558800"/>
                  <a:pt x="4061155" y="517347"/>
                  <a:pt x="4061155" y="452323"/>
                </a:cubicBezTo>
                <a:cubicBezTo>
                  <a:pt x="4064406" y="452323"/>
                  <a:pt x="4066438" y="446227"/>
                  <a:pt x="4067251" y="434035"/>
                </a:cubicBezTo>
                <a:lnTo>
                  <a:pt x="4064813" y="427939"/>
                </a:lnTo>
                <a:cubicBezTo>
                  <a:pt x="4068877" y="423062"/>
                  <a:pt x="4073753" y="384861"/>
                  <a:pt x="4079443" y="313334"/>
                </a:cubicBezTo>
                <a:cubicBezTo>
                  <a:pt x="4084320" y="288137"/>
                  <a:pt x="4089196" y="275539"/>
                  <a:pt x="4094073" y="275539"/>
                </a:cubicBezTo>
                <a:cubicBezTo>
                  <a:pt x="4114393" y="275539"/>
                  <a:pt x="4142029" y="314553"/>
                  <a:pt x="4176979" y="392582"/>
                </a:cubicBezTo>
                <a:cubicBezTo>
                  <a:pt x="4188358" y="413715"/>
                  <a:pt x="4206646" y="434848"/>
                  <a:pt x="4231843" y="455981"/>
                </a:cubicBezTo>
                <a:cubicBezTo>
                  <a:pt x="4235907" y="453542"/>
                  <a:pt x="4238752" y="452323"/>
                  <a:pt x="4240377" y="452323"/>
                </a:cubicBezTo>
                <a:cubicBezTo>
                  <a:pt x="4259072" y="452323"/>
                  <a:pt x="4291990" y="480771"/>
                  <a:pt x="4339132" y="537667"/>
                </a:cubicBezTo>
                <a:cubicBezTo>
                  <a:pt x="4339132" y="527101"/>
                  <a:pt x="4350105" y="465734"/>
                  <a:pt x="4372051" y="353568"/>
                </a:cubicBezTo>
                <a:cubicBezTo>
                  <a:pt x="4379366" y="297485"/>
                  <a:pt x="4383836" y="269443"/>
                  <a:pt x="4385462" y="269443"/>
                </a:cubicBezTo>
                <a:cubicBezTo>
                  <a:pt x="4385462" y="267817"/>
                  <a:pt x="4384649" y="267005"/>
                  <a:pt x="4383023" y="267005"/>
                </a:cubicBezTo>
                <a:cubicBezTo>
                  <a:pt x="4387087" y="244246"/>
                  <a:pt x="4389120" y="225958"/>
                  <a:pt x="4389120" y="212141"/>
                </a:cubicBezTo>
                <a:lnTo>
                  <a:pt x="4389120" y="176784"/>
                </a:lnTo>
                <a:cubicBezTo>
                  <a:pt x="4342790" y="228803"/>
                  <a:pt x="4317187" y="279603"/>
                  <a:pt x="4312310" y="329184"/>
                </a:cubicBezTo>
                <a:lnTo>
                  <a:pt x="4306214" y="329184"/>
                </a:lnTo>
                <a:cubicBezTo>
                  <a:pt x="4306214" y="232461"/>
                  <a:pt x="4325315" y="161341"/>
                  <a:pt x="4363516" y="115824"/>
                </a:cubicBezTo>
                <a:lnTo>
                  <a:pt x="4368394" y="112166"/>
                </a:lnTo>
                <a:lnTo>
                  <a:pt x="4372051" y="112166"/>
                </a:lnTo>
                <a:cubicBezTo>
                  <a:pt x="4393184" y="112166"/>
                  <a:pt x="4416755" y="136144"/>
                  <a:pt x="4442764" y="184099"/>
                </a:cubicBezTo>
                <a:cubicBezTo>
                  <a:pt x="4454956" y="219049"/>
                  <a:pt x="4461052" y="262128"/>
                  <a:pt x="4461052" y="313334"/>
                </a:cubicBezTo>
                <a:lnTo>
                  <a:pt x="4464710" y="325526"/>
                </a:lnTo>
                <a:lnTo>
                  <a:pt x="4461052" y="325526"/>
                </a:lnTo>
                <a:cubicBezTo>
                  <a:pt x="4463491" y="328777"/>
                  <a:pt x="4464710" y="332841"/>
                  <a:pt x="4464710" y="337718"/>
                </a:cubicBezTo>
                <a:cubicBezTo>
                  <a:pt x="4474463" y="329590"/>
                  <a:pt x="4487062" y="324713"/>
                  <a:pt x="4502505" y="323088"/>
                </a:cubicBezTo>
                <a:cubicBezTo>
                  <a:pt x="4524451" y="323088"/>
                  <a:pt x="4561433" y="356413"/>
                  <a:pt x="4613452" y="423062"/>
                </a:cubicBezTo>
                <a:cubicBezTo>
                  <a:pt x="4622393" y="440944"/>
                  <a:pt x="4626863" y="455981"/>
                  <a:pt x="4626863" y="468173"/>
                </a:cubicBezTo>
                <a:cubicBezTo>
                  <a:pt x="4626863" y="491744"/>
                  <a:pt x="4597196" y="526694"/>
                  <a:pt x="4537862" y="573024"/>
                </a:cubicBezTo>
                <a:cubicBezTo>
                  <a:pt x="4527295" y="587654"/>
                  <a:pt x="4494784" y="613258"/>
                  <a:pt x="4440326" y="649834"/>
                </a:cubicBezTo>
                <a:cubicBezTo>
                  <a:pt x="4438701" y="670966"/>
                  <a:pt x="4436668" y="681533"/>
                  <a:pt x="4434230" y="681533"/>
                </a:cubicBezTo>
                <a:cubicBezTo>
                  <a:pt x="4434230" y="683971"/>
                  <a:pt x="4435043" y="685190"/>
                  <a:pt x="4436668" y="685190"/>
                </a:cubicBezTo>
                <a:lnTo>
                  <a:pt x="4434230" y="714451"/>
                </a:lnTo>
                <a:lnTo>
                  <a:pt x="4434230" y="726643"/>
                </a:lnTo>
                <a:cubicBezTo>
                  <a:pt x="4434230" y="729081"/>
                  <a:pt x="4433011" y="730301"/>
                  <a:pt x="4430572" y="730301"/>
                </a:cubicBezTo>
                <a:lnTo>
                  <a:pt x="4434230" y="736397"/>
                </a:lnTo>
                <a:lnTo>
                  <a:pt x="4434230" y="738835"/>
                </a:lnTo>
                <a:cubicBezTo>
                  <a:pt x="4434230" y="742899"/>
                  <a:pt x="4433011" y="746963"/>
                  <a:pt x="4430572" y="751027"/>
                </a:cubicBezTo>
                <a:lnTo>
                  <a:pt x="4434230" y="757123"/>
                </a:lnTo>
                <a:lnTo>
                  <a:pt x="4430572" y="772973"/>
                </a:lnTo>
                <a:lnTo>
                  <a:pt x="4434230" y="779069"/>
                </a:lnTo>
                <a:cubicBezTo>
                  <a:pt x="4434230" y="780694"/>
                  <a:pt x="4433011" y="781507"/>
                  <a:pt x="4430572" y="781507"/>
                </a:cubicBezTo>
                <a:lnTo>
                  <a:pt x="4434230" y="810768"/>
                </a:lnTo>
                <a:lnTo>
                  <a:pt x="4434230" y="835152"/>
                </a:lnTo>
                <a:cubicBezTo>
                  <a:pt x="4434230" y="837590"/>
                  <a:pt x="4433011" y="838810"/>
                  <a:pt x="4430572" y="838810"/>
                </a:cubicBezTo>
                <a:cubicBezTo>
                  <a:pt x="4435449" y="888390"/>
                  <a:pt x="4442764" y="933501"/>
                  <a:pt x="4452518" y="974141"/>
                </a:cubicBezTo>
                <a:lnTo>
                  <a:pt x="4448860" y="980237"/>
                </a:lnTo>
                <a:cubicBezTo>
                  <a:pt x="4451299" y="984301"/>
                  <a:pt x="4452518" y="987552"/>
                  <a:pt x="4452518" y="989990"/>
                </a:cubicBezTo>
                <a:cubicBezTo>
                  <a:pt x="4497222" y="989990"/>
                  <a:pt x="4551679" y="976579"/>
                  <a:pt x="4615891" y="949757"/>
                </a:cubicBezTo>
                <a:cubicBezTo>
                  <a:pt x="4629708" y="937565"/>
                  <a:pt x="4639462" y="923747"/>
                  <a:pt x="4645152" y="908304"/>
                </a:cubicBezTo>
                <a:lnTo>
                  <a:pt x="4645152" y="896112"/>
                </a:lnTo>
                <a:cubicBezTo>
                  <a:pt x="4645152" y="886358"/>
                  <a:pt x="4646371" y="876198"/>
                  <a:pt x="4648809" y="865632"/>
                </a:cubicBezTo>
                <a:cubicBezTo>
                  <a:pt x="4626863" y="716889"/>
                  <a:pt x="4615891" y="632765"/>
                  <a:pt x="4615891" y="613258"/>
                </a:cubicBezTo>
                <a:lnTo>
                  <a:pt x="4615891" y="597408"/>
                </a:lnTo>
                <a:lnTo>
                  <a:pt x="4619548" y="582777"/>
                </a:lnTo>
                <a:lnTo>
                  <a:pt x="4624425" y="582777"/>
                </a:lnTo>
                <a:cubicBezTo>
                  <a:pt x="4664252" y="749401"/>
                  <a:pt x="4710176" y="879043"/>
                  <a:pt x="4762194" y="971702"/>
                </a:cubicBezTo>
                <a:cubicBezTo>
                  <a:pt x="4773573" y="996899"/>
                  <a:pt x="4779263" y="1015187"/>
                  <a:pt x="4779263" y="1026566"/>
                </a:cubicBezTo>
                <a:lnTo>
                  <a:pt x="4776825" y="1026566"/>
                </a:lnTo>
                <a:lnTo>
                  <a:pt x="4779263" y="1032662"/>
                </a:lnTo>
                <a:lnTo>
                  <a:pt x="4779263" y="1033881"/>
                </a:lnTo>
                <a:cubicBezTo>
                  <a:pt x="4773573" y="1066394"/>
                  <a:pt x="4765852" y="1082649"/>
                  <a:pt x="4756098" y="1082649"/>
                </a:cubicBezTo>
                <a:cubicBezTo>
                  <a:pt x="4756098" y="1096467"/>
                  <a:pt x="4718304" y="1108659"/>
                  <a:pt x="4642713" y="1119225"/>
                </a:cubicBezTo>
                <a:lnTo>
                  <a:pt x="4642713" y="1115568"/>
                </a:lnTo>
                <a:cubicBezTo>
                  <a:pt x="4636211" y="1119632"/>
                  <a:pt x="4620361" y="1122883"/>
                  <a:pt x="4595164" y="1125321"/>
                </a:cubicBezTo>
                <a:cubicBezTo>
                  <a:pt x="4591101" y="1122883"/>
                  <a:pt x="4588255" y="1121664"/>
                  <a:pt x="4586630" y="1121664"/>
                </a:cubicBezTo>
                <a:lnTo>
                  <a:pt x="4570780" y="1125321"/>
                </a:lnTo>
                <a:lnTo>
                  <a:pt x="4570780" y="1121664"/>
                </a:lnTo>
                <a:cubicBezTo>
                  <a:pt x="4569155" y="1121664"/>
                  <a:pt x="4568342" y="1122883"/>
                  <a:pt x="4568342" y="1125321"/>
                </a:cubicBezTo>
                <a:cubicBezTo>
                  <a:pt x="4489500" y="1125321"/>
                  <a:pt x="4407001" y="1068832"/>
                  <a:pt x="4320844" y="955853"/>
                </a:cubicBezTo>
                <a:cubicBezTo>
                  <a:pt x="4311091" y="917651"/>
                  <a:pt x="4306214" y="878637"/>
                  <a:pt x="4306214" y="838810"/>
                </a:cubicBezTo>
                <a:lnTo>
                  <a:pt x="4308652" y="816864"/>
                </a:lnTo>
                <a:lnTo>
                  <a:pt x="4306214" y="810768"/>
                </a:lnTo>
                <a:cubicBezTo>
                  <a:pt x="4307839" y="788009"/>
                  <a:pt x="4308652" y="774192"/>
                  <a:pt x="4308652" y="769315"/>
                </a:cubicBezTo>
                <a:lnTo>
                  <a:pt x="4308652" y="742493"/>
                </a:lnTo>
                <a:lnTo>
                  <a:pt x="4312310" y="726643"/>
                </a:lnTo>
                <a:lnTo>
                  <a:pt x="4308652" y="726643"/>
                </a:lnTo>
                <a:cubicBezTo>
                  <a:pt x="4284268" y="732333"/>
                  <a:pt x="4272076" y="741680"/>
                  <a:pt x="4272076" y="754685"/>
                </a:cubicBezTo>
                <a:cubicBezTo>
                  <a:pt x="4231436" y="935939"/>
                  <a:pt x="4197705" y="1026566"/>
                  <a:pt x="4170883" y="1026566"/>
                </a:cubicBezTo>
                <a:lnTo>
                  <a:pt x="4168444" y="1026566"/>
                </a:lnTo>
                <a:cubicBezTo>
                  <a:pt x="4115612" y="1013561"/>
                  <a:pt x="4067658" y="974141"/>
                  <a:pt x="4024579" y="908304"/>
                </a:cubicBezTo>
                <a:cubicBezTo>
                  <a:pt x="4014825" y="874166"/>
                  <a:pt x="4009948" y="839622"/>
                  <a:pt x="4009948" y="804672"/>
                </a:cubicBezTo>
                <a:cubicBezTo>
                  <a:pt x="4012387" y="748589"/>
                  <a:pt x="4015231" y="720547"/>
                  <a:pt x="4018483" y="720547"/>
                </a:cubicBezTo>
                <a:lnTo>
                  <a:pt x="4016044" y="714451"/>
                </a:lnTo>
                <a:lnTo>
                  <a:pt x="4034333" y="625449"/>
                </a:lnTo>
                <a:lnTo>
                  <a:pt x="4018483" y="615696"/>
                </a:lnTo>
                <a:cubicBezTo>
                  <a:pt x="3995724" y="647395"/>
                  <a:pt x="3984345" y="664464"/>
                  <a:pt x="3984345" y="666902"/>
                </a:cubicBezTo>
                <a:cubicBezTo>
                  <a:pt x="3981906" y="677469"/>
                  <a:pt x="3980688" y="686410"/>
                  <a:pt x="3980688" y="693725"/>
                </a:cubicBezTo>
                <a:lnTo>
                  <a:pt x="3984345" y="699821"/>
                </a:lnTo>
                <a:cubicBezTo>
                  <a:pt x="3981906" y="703072"/>
                  <a:pt x="3980688" y="705917"/>
                  <a:pt x="3980688" y="708355"/>
                </a:cubicBezTo>
                <a:cubicBezTo>
                  <a:pt x="3980688" y="712419"/>
                  <a:pt x="3981906" y="714451"/>
                  <a:pt x="3984345" y="714451"/>
                </a:cubicBezTo>
                <a:lnTo>
                  <a:pt x="3980688" y="736397"/>
                </a:lnTo>
                <a:lnTo>
                  <a:pt x="3980688" y="787603"/>
                </a:lnTo>
                <a:cubicBezTo>
                  <a:pt x="3980688" y="789229"/>
                  <a:pt x="3979875" y="790041"/>
                  <a:pt x="3978249" y="790041"/>
                </a:cubicBezTo>
                <a:lnTo>
                  <a:pt x="3980688" y="798576"/>
                </a:lnTo>
                <a:lnTo>
                  <a:pt x="3978249" y="820522"/>
                </a:lnTo>
                <a:lnTo>
                  <a:pt x="3980688" y="826617"/>
                </a:lnTo>
                <a:cubicBezTo>
                  <a:pt x="3980688" y="828243"/>
                  <a:pt x="3979875" y="829056"/>
                  <a:pt x="3978249" y="829056"/>
                </a:cubicBezTo>
                <a:lnTo>
                  <a:pt x="3980688" y="851001"/>
                </a:lnTo>
                <a:lnTo>
                  <a:pt x="3980688" y="859536"/>
                </a:lnTo>
                <a:lnTo>
                  <a:pt x="3978249" y="877824"/>
                </a:lnTo>
                <a:lnTo>
                  <a:pt x="3980688" y="883920"/>
                </a:lnTo>
                <a:lnTo>
                  <a:pt x="3978249" y="896112"/>
                </a:lnTo>
                <a:lnTo>
                  <a:pt x="3980688" y="910742"/>
                </a:lnTo>
                <a:lnTo>
                  <a:pt x="3978249" y="922934"/>
                </a:lnTo>
                <a:lnTo>
                  <a:pt x="3980688" y="935126"/>
                </a:lnTo>
                <a:lnTo>
                  <a:pt x="3978249" y="949757"/>
                </a:lnTo>
                <a:cubicBezTo>
                  <a:pt x="3978249" y="952195"/>
                  <a:pt x="3979062" y="953414"/>
                  <a:pt x="3980688" y="953414"/>
                </a:cubicBezTo>
                <a:cubicBezTo>
                  <a:pt x="3979875" y="977798"/>
                  <a:pt x="3977843" y="989990"/>
                  <a:pt x="3974593" y="989990"/>
                </a:cubicBezTo>
                <a:cubicBezTo>
                  <a:pt x="3974593" y="991616"/>
                  <a:pt x="3975811" y="992429"/>
                  <a:pt x="3978249" y="992429"/>
                </a:cubicBezTo>
                <a:cubicBezTo>
                  <a:pt x="3971747" y="1066394"/>
                  <a:pt x="3966870" y="1103376"/>
                  <a:pt x="3963619" y="1103376"/>
                </a:cubicBezTo>
                <a:lnTo>
                  <a:pt x="3966057" y="1109472"/>
                </a:lnTo>
                <a:cubicBezTo>
                  <a:pt x="3955490" y="1145235"/>
                  <a:pt x="3946550" y="1163117"/>
                  <a:pt x="3939235" y="1163117"/>
                </a:cubicBezTo>
                <a:cubicBezTo>
                  <a:pt x="3939235" y="1167181"/>
                  <a:pt x="3933952" y="1169213"/>
                  <a:pt x="3923385" y="1169213"/>
                </a:cubicBezTo>
                <a:cubicBezTo>
                  <a:pt x="3883558" y="1169213"/>
                  <a:pt x="3826255" y="1124102"/>
                  <a:pt x="3751478" y="1033881"/>
                </a:cubicBezTo>
                <a:cubicBezTo>
                  <a:pt x="3719779" y="988365"/>
                  <a:pt x="3690925" y="965606"/>
                  <a:pt x="3664914" y="965606"/>
                </a:cubicBezTo>
                <a:cubicBezTo>
                  <a:pt x="3625088" y="939597"/>
                  <a:pt x="3605174" y="918464"/>
                  <a:pt x="3605174" y="902208"/>
                </a:cubicBezTo>
                <a:cubicBezTo>
                  <a:pt x="3628745" y="872134"/>
                  <a:pt x="3689299" y="821741"/>
                  <a:pt x="3786835" y="751027"/>
                </a:cubicBezTo>
                <a:lnTo>
                  <a:pt x="3862425" y="685190"/>
                </a:lnTo>
                <a:lnTo>
                  <a:pt x="3862425" y="658368"/>
                </a:lnTo>
                <a:cubicBezTo>
                  <a:pt x="3862425" y="656742"/>
                  <a:pt x="3863238" y="655929"/>
                  <a:pt x="3864863" y="655929"/>
                </a:cubicBezTo>
                <a:cubicBezTo>
                  <a:pt x="3864863" y="653491"/>
                  <a:pt x="3864051" y="652272"/>
                  <a:pt x="3862425" y="652272"/>
                </a:cubicBezTo>
                <a:cubicBezTo>
                  <a:pt x="3866489" y="634390"/>
                  <a:pt x="3868521" y="617321"/>
                  <a:pt x="3868521" y="601065"/>
                </a:cubicBezTo>
                <a:lnTo>
                  <a:pt x="3868521" y="573024"/>
                </a:lnTo>
                <a:cubicBezTo>
                  <a:pt x="3838447" y="589280"/>
                  <a:pt x="3805122" y="597408"/>
                  <a:pt x="3768547" y="597408"/>
                </a:cubicBezTo>
                <a:cubicBezTo>
                  <a:pt x="3717340" y="597408"/>
                  <a:pt x="3662883" y="560425"/>
                  <a:pt x="3605174" y="486461"/>
                </a:cubicBezTo>
                <a:lnTo>
                  <a:pt x="3605174" y="476707"/>
                </a:lnTo>
                <a:lnTo>
                  <a:pt x="3614928" y="470611"/>
                </a:lnTo>
                <a:cubicBezTo>
                  <a:pt x="3635248" y="497434"/>
                  <a:pt x="3650690" y="510845"/>
                  <a:pt x="3661257" y="510845"/>
                </a:cubicBezTo>
                <a:lnTo>
                  <a:pt x="3664914" y="510845"/>
                </a:lnTo>
                <a:cubicBezTo>
                  <a:pt x="3706367" y="510845"/>
                  <a:pt x="3777894" y="467360"/>
                  <a:pt x="3879494" y="380390"/>
                </a:cubicBezTo>
                <a:cubicBezTo>
                  <a:pt x="3879494" y="376326"/>
                  <a:pt x="3880713" y="374294"/>
                  <a:pt x="3883152" y="374294"/>
                </a:cubicBezTo>
                <a:cubicBezTo>
                  <a:pt x="3883152" y="372669"/>
                  <a:pt x="3881932" y="371856"/>
                  <a:pt x="3879494" y="371856"/>
                </a:cubicBezTo>
                <a:lnTo>
                  <a:pt x="3883152" y="349910"/>
                </a:lnTo>
                <a:lnTo>
                  <a:pt x="3883152" y="304800"/>
                </a:lnTo>
                <a:cubicBezTo>
                  <a:pt x="3883152" y="303174"/>
                  <a:pt x="3883965" y="302361"/>
                  <a:pt x="3885591" y="302361"/>
                </a:cubicBezTo>
                <a:lnTo>
                  <a:pt x="3883152" y="297485"/>
                </a:lnTo>
                <a:lnTo>
                  <a:pt x="3883152" y="293827"/>
                </a:lnTo>
                <a:cubicBezTo>
                  <a:pt x="3883152" y="290576"/>
                  <a:pt x="3883965" y="286512"/>
                  <a:pt x="3885591" y="281635"/>
                </a:cubicBezTo>
                <a:lnTo>
                  <a:pt x="3883152" y="275539"/>
                </a:lnTo>
                <a:cubicBezTo>
                  <a:pt x="3883152" y="271475"/>
                  <a:pt x="3883965" y="269443"/>
                  <a:pt x="3885591" y="269443"/>
                </a:cubicBezTo>
                <a:lnTo>
                  <a:pt x="3883152" y="248717"/>
                </a:lnTo>
                <a:lnTo>
                  <a:pt x="3883152" y="202387"/>
                </a:lnTo>
                <a:lnTo>
                  <a:pt x="3879494" y="167030"/>
                </a:lnTo>
                <a:cubicBezTo>
                  <a:pt x="3864863" y="167030"/>
                  <a:pt x="3851859" y="174752"/>
                  <a:pt x="3840480" y="190195"/>
                </a:cubicBezTo>
                <a:lnTo>
                  <a:pt x="3840480" y="206045"/>
                </a:lnTo>
                <a:cubicBezTo>
                  <a:pt x="3840480" y="214985"/>
                  <a:pt x="3844544" y="227990"/>
                  <a:pt x="3852672" y="245059"/>
                </a:cubicBezTo>
                <a:cubicBezTo>
                  <a:pt x="3812844" y="205232"/>
                  <a:pt x="3792930" y="160934"/>
                  <a:pt x="3792930" y="112166"/>
                </a:cubicBezTo>
                <a:cubicBezTo>
                  <a:pt x="3807561" y="66649"/>
                  <a:pt x="3830726" y="43891"/>
                  <a:pt x="3862425" y="43891"/>
                </a:cubicBezTo>
                <a:close/>
                <a:moveTo>
                  <a:pt x="5677814" y="29261"/>
                </a:moveTo>
                <a:cubicBezTo>
                  <a:pt x="5727394" y="29261"/>
                  <a:pt x="5774943" y="66649"/>
                  <a:pt x="5820460" y="141427"/>
                </a:cubicBezTo>
                <a:lnTo>
                  <a:pt x="5822898" y="156057"/>
                </a:lnTo>
                <a:cubicBezTo>
                  <a:pt x="5760313" y="167437"/>
                  <a:pt x="5692038" y="181660"/>
                  <a:pt x="5618073" y="198729"/>
                </a:cubicBezTo>
                <a:cubicBezTo>
                  <a:pt x="5608319" y="198729"/>
                  <a:pt x="5603442" y="200761"/>
                  <a:pt x="5603442" y="204825"/>
                </a:cubicBezTo>
                <a:lnTo>
                  <a:pt x="5621730" y="226771"/>
                </a:lnTo>
                <a:cubicBezTo>
                  <a:pt x="5626607" y="209702"/>
                  <a:pt x="5634329" y="199542"/>
                  <a:pt x="5644895" y="196291"/>
                </a:cubicBezTo>
                <a:lnTo>
                  <a:pt x="5650991" y="196291"/>
                </a:lnTo>
                <a:cubicBezTo>
                  <a:pt x="5695695" y="206045"/>
                  <a:pt x="5746089" y="240588"/>
                  <a:pt x="5802172" y="299923"/>
                </a:cubicBezTo>
                <a:cubicBezTo>
                  <a:pt x="5824117" y="327558"/>
                  <a:pt x="5835091" y="348691"/>
                  <a:pt x="5835091" y="363321"/>
                </a:cubicBezTo>
                <a:lnTo>
                  <a:pt x="5835091" y="366979"/>
                </a:lnTo>
                <a:cubicBezTo>
                  <a:pt x="5835091" y="368605"/>
                  <a:pt x="5775756" y="412902"/>
                  <a:pt x="5657087" y="499872"/>
                </a:cubicBezTo>
                <a:cubicBezTo>
                  <a:pt x="5655461" y="499872"/>
                  <a:pt x="5652617" y="503123"/>
                  <a:pt x="5648553" y="509625"/>
                </a:cubicBezTo>
                <a:lnTo>
                  <a:pt x="5650991" y="509625"/>
                </a:lnTo>
                <a:lnTo>
                  <a:pt x="5775349" y="469392"/>
                </a:lnTo>
                <a:lnTo>
                  <a:pt x="5777788" y="469392"/>
                </a:lnTo>
                <a:cubicBezTo>
                  <a:pt x="5814364" y="469392"/>
                  <a:pt x="5864758" y="510032"/>
                  <a:pt x="5928969" y="591312"/>
                </a:cubicBezTo>
                <a:cubicBezTo>
                  <a:pt x="5940348" y="607568"/>
                  <a:pt x="5946038" y="621792"/>
                  <a:pt x="5946038" y="633984"/>
                </a:cubicBezTo>
                <a:cubicBezTo>
                  <a:pt x="5946038" y="638048"/>
                  <a:pt x="5943193" y="640080"/>
                  <a:pt x="5937504" y="640080"/>
                </a:cubicBezTo>
                <a:lnTo>
                  <a:pt x="5796076" y="625449"/>
                </a:lnTo>
                <a:lnTo>
                  <a:pt x="5789980" y="627888"/>
                </a:lnTo>
                <a:lnTo>
                  <a:pt x="5780226" y="625449"/>
                </a:lnTo>
                <a:lnTo>
                  <a:pt x="5771692" y="627888"/>
                </a:lnTo>
                <a:lnTo>
                  <a:pt x="5757062" y="625449"/>
                </a:lnTo>
                <a:cubicBezTo>
                  <a:pt x="5678220" y="628701"/>
                  <a:pt x="5638799" y="634797"/>
                  <a:pt x="5638799" y="643737"/>
                </a:cubicBezTo>
                <a:cubicBezTo>
                  <a:pt x="5638799" y="685190"/>
                  <a:pt x="5631077" y="764032"/>
                  <a:pt x="5615634" y="880262"/>
                </a:cubicBezTo>
                <a:cubicBezTo>
                  <a:pt x="5615634" y="882701"/>
                  <a:pt x="5616447" y="883920"/>
                  <a:pt x="5618073" y="883920"/>
                </a:cubicBezTo>
                <a:cubicBezTo>
                  <a:pt x="5609132" y="995273"/>
                  <a:pt x="5594095" y="1078585"/>
                  <a:pt x="5572962" y="1133856"/>
                </a:cubicBezTo>
                <a:cubicBezTo>
                  <a:pt x="5564834" y="1149299"/>
                  <a:pt x="5560771" y="1166368"/>
                  <a:pt x="5560771" y="1185062"/>
                </a:cubicBezTo>
                <a:lnTo>
                  <a:pt x="5554675" y="1185062"/>
                </a:lnTo>
                <a:lnTo>
                  <a:pt x="5554675" y="1182624"/>
                </a:lnTo>
                <a:lnTo>
                  <a:pt x="5521756" y="957072"/>
                </a:lnTo>
                <a:lnTo>
                  <a:pt x="5521756" y="686410"/>
                </a:lnTo>
                <a:cubicBezTo>
                  <a:pt x="5521756" y="683971"/>
                  <a:pt x="5522975" y="682752"/>
                  <a:pt x="5525414" y="682752"/>
                </a:cubicBezTo>
                <a:cubicBezTo>
                  <a:pt x="5522975" y="682752"/>
                  <a:pt x="5521756" y="672592"/>
                  <a:pt x="5521756" y="652272"/>
                </a:cubicBezTo>
                <a:cubicBezTo>
                  <a:pt x="5426659" y="673405"/>
                  <a:pt x="5344565" y="690880"/>
                  <a:pt x="5275478" y="704698"/>
                </a:cubicBezTo>
                <a:cubicBezTo>
                  <a:pt x="5273852" y="704698"/>
                  <a:pt x="5263692" y="697382"/>
                  <a:pt x="5244998" y="682752"/>
                </a:cubicBezTo>
                <a:cubicBezTo>
                  <a:pt x="5236870" y="682752"/>
                  <a:pt x="5226710" y="747776"/>
                  <a:pt x="5214517" y="877824"/>
                </a:cubicBezTo>
                <a:cubicBezTo>
                  <a:pt x="5214517" y="879449"/>
                  <a:pt x="5215737" y="880262"/>
                  <a:pt x="5218175" y="880262"/>
                </a:cubicBezTo>
                <a:cubicBezTo>
                  <a:pt x="5208422" y="949350"/>
                  <a:pt x="5195010" y="983894"/>
                  <a:pt x="5177942" y="983894"/>
                </a:cubicBezTo>
                <a:lnTo>
                  <a:pt x="5173065" y="983894"/>
                </a:lnTo>
                <a:cubicBezTo>
                  <a:pt x="5142178" y="983894"/>
                  <a:pt x="5097881" y="952601"/>
                  <a:pt x="5040172" y="890016"/>
                </a:cubicBezTo>
                <a:cubicBezTo>
                  <a:pt x="5028793" y="873760"/>
                  <a:pt x="5020665" y="846531"/>
                  <a:pt x="5015788" y="808329"/>
                </a:cubicBezTo>
                <a:cubicBezTo>
                  <a:pt x="5017414" y="740867"/>
                  <a:pt x="5038546" y="647395"/>
                  <a:pt x="5079187" y="527913"/>
                </a:cubicBezTo>
                <a:cubicBezTo>
                  <a:pt x="5045049" y="544169"/>
                  <a:pt x="5015788" y="552297"/>
                  <a:pt x="4991404" y="552297"/>
                </a:cubicBezTo>
                <a:cubicBezTo>
                  <a:pt x="4947513" y="552297"/>
                  <a:pt x="4909311" y="529945"/>
                  <a:pt x="4876799" y="485241"/>
                </a:cubicBezTo>
                <a:lnTo>
                  <a:pt x="4876799" y="479146"/>
                </a:lnTo>
                <a:cubicBezTo>
                  <a:pt x="4876799" y="463702"/>
                  <a:pt x="4914188" y="435254"/>
                  <a:pt x="4988965" y="393801"/>
                </a:cubicBezTo>
                <a:cubicBezTo>
                  <a:pt x="4988965" y="391363"/>
                  <a:pt x="4993030" y="388518"/>
                  <a:pt x="5001158" y="385267"/>
                </a:cubicBezTo>
                <a:lnTo>
                  <a:pt x="5003596" y="385267"/>
                </a:lnTo>
                <a:lnTo>
                  <a:pt x="5003596" y="387705"/>
                </a:lnTo>
                <a:lnTo>
                  <a:pt x="4956047" y="460858"/>
                </a:lnTo>
                <a:lnTo>
                  <a:pt x="4956047" y="463296"/>
                </a:lnTo>
                <a:lnTo>
                  <a:pt x="4958485" y="463296"/>
                </a:lnTo>
                <a:cubicBezTo>
                  <a:pt x="4992623" y="447853"/>
                  <a:pt x="5043830" y="410464"/>
                  <a:pt x="5112105" y="351129"/>
                </a:cubicBezTo>
                <a:lnTo>
                  <a:pt x="5118201" y="348691"/>
                </a:lnTo>
                <a:lnTo>
                  <a:pt x="5126735" y="348691"/>
                </a:lnTo>
                <a:cubicBezTo>
                  <a:pt x="5165749" y="362509"/>
                  <a:pt x="5194198" y="385673"/>
                  <a:pt x="5212079" y="418185"/>
                </a:cubicBezTo>
                <a:lnTo>
                  <a:pt x="5212079" y="427939"/>
                </a:lnTo>
                <a:cubicBezTo>
                  <a:pt x="5212079" y="436880"/>
                  <a:pt x="5195010" y="509625"/>
                  <a:pt x="5160873" y="646176"/>
                </a:cubicBezTo>
                <a:cubicBezTo>
                  <a:pt x="5148681" y="710387"/>
                  <a:pt x="5142585" y="753059"/>
                  <a:pt x="5142585" y="774192"/>
                </a:cubicBezTo>
                <a:lnTo>
                  <a:pt x="5142585" y="777849"/>
                </a:lnTo>
                <a:lnTo>
                  <a:pt x="5145023" y="777849"/>
                </a:lnTo>
                <a:cubicBezTo>
                  <a:pt x="5190540" y="665683"/>
                  <a:pt x="5223865" y="589280"/>
                  <a:pt x="5244998" y="548640"/>
                </a:cubicBezTo>
                <a:cubicBezTo>
                  <a:pt x="5266943" y="520192"/>
                  <a:pt x="5278729" y="505968"/>
                  <a:pt x="5280355" y="505968"/>
                </a:cubicBezTo>
                <a:lnTo>
                  <a:pt x="5280355" y="509625"/>
                </a:lnTo>
                <a:cubicBezTo>
                  <a:pt x="5274665" y="528320"/>
                  <a:pt x="5265724" y="571805"/>
                  <a:pt x="5253532" y="640080"/>
                </a:cubicBezTo>
                <a:lnTo>
                  <a:pt x="5257190" y="640080"/>
                </a:lnTo>
                <a:cubicBezTo>
                  <a:pt x="5342533" y="623011"/>
                  <a:pt x="5409590" y="592531"/>
                  <a:pt x="5458358" y="548640"/>
                </a:cubicBezTo>
                <a:cubicBezTo>
                  <a:pt x="5437225" y="548640"/>
                  <a:pt x="5405119" y="519379"/>
                  <a:pt x="5362041" y="460858"/>
                </a:cubicBezTo>
                <a:cubicBezTo>
                  <a:pt x="5353913" y="449478"/>
                  <a:pt x="5349036" y="426313"/>
                  <a:pt x="5347410" y="391363"/>
                </a:cubicBezTo>
                <a:cubicBezTo>
                  <a:pt x="5366917" y="281635"/>
                  <a:pt x="5380735" y="226771"/>
                  <a:pt x="5388863" y="226771"/>
                </a:cubicBezTo>
                <a:cubicBezTo>
                  <a:pt x="5434380" y="249529"/>
                  <a:pt x="5467705" y="292201"/>
                  <a:pt x="5488838" y="354787"/>
                </a:cubicBezTo>
                <a:cubicBezTo>
                  <a:pt x="5503468" y="345846"/>
                  <a:pt x="5518505" y="332435"/>
                  <a:pt x="5533948" y="314553"/>
                </a:cubicBezTo>
                <a:lnTo>
                  <a:pt x="5533948" y="277977"/>
                </a:lnTo>
                <a:cubicBezTo>
                  <a:pt x="5533948" y="273101"/>
                  <a:pt x="5532729" y="269037"/>
                  <a:pt x="5530291" y="265785"/>
                </a:cubicBezTo>
                <a:cubicBezTo>
                  <a:pt x="5532729" y="261721"/>
                  <a:pt x="5533948" y="257657"/>
                  <a:pt x="5533948" y="253593"/>
                </a:cubicBezTo>
                <a:lnTo>
                  <a:pt x="5533948" y="220675"/>
                </a:lnTo>
                <a:cubicBezTo>
                  <a:pt x="5533948" y="218237"/>
                  <a:pt x="5534761" y="217017"/>
                  <a:pt x="5536387" y="217017"/>
                </a:cubicBezTo>
                <a:lnTo>
                  <a:pt x="5533948" y="208483"/>
                </a:lnTo>
                <a:lnTo>
                  <a:pt x="5525414" y="208483"/>
                </a:lnTo>
                <a:cubicBezTo>
                  <a:pt x="5443321" y="208483"/>
                  <a:pt x="5378703" y="171907"/>
                  <a:pt x="5331561" y="98755"/>
                </a:cubicBezTo>
                <a:lnTo>
                  <a:pt x="5329123" y="86563"/>
                </a:lnTo>
                <a:lnTo>
                  <a:pt x="5335218" y="82905"/>
                </a:lnTo>
                <a:lnTo>
                  <a:pt x="5347410" y="82905"/>
                </a:lnTo>
                <a:cubicBezTo>
                  <a:pt x="5349036" y="82905"/>
                  <a:pt x="5353100" y="91033"/>
                  <a:pt x="5359602" y="107289"/>
                </a:cubicBezTo>
                <a:lnTo>
                  <a:pt x="5374233" y="110947"/>
                </a:lnTo>
                <a:lnTo>
                  <a:pt x="5388863" y="110947"/>
                </a:lnTo>
                <a:cubicBezTo>
                  <a:pt x="5435193" y="110947"/>
                  <a:pt x="5503468" y="91846"/>
                  <a:pt x="5593689" y="53645"/>
                </a:cubicBezTo>
                <a:cubicBezTo>
                  <a:pt x="5617260" y="44704"/>
                  <a:pt x="5645302" y="36576"/>
                  <a:pt x="5677814" y="29261"/>
                </a:cubicBezTo>
                <a:close/>
                <a:moveTo>
                  <a:pt x="1611782" y="21945"/>
                </a:moveTo>
                <a:lnTo>
                  <a:pt x="1617878" y="21945"/>
                </a:lnTo>
                <a:cubicBezTo>
                  <a:pt x="1678025" y="67462"/>
                  <a:pt x="1708099" y="119075"/>
                  <a:pt x="1708099" y="176784"/>
                </a:cubicBezTo>
                <a:lnTo>
                  <a:pt x="1708099" y="198729"/>
                </a:lnTo>
                <a:cubicBezTo>
                  <a:pt x="1704848" y="221488"/>
                  <a:pt x="1695907" y="250749"/>
                  <a:pt x="1681277" y="286512"/>
                </a:cubicBezTo>
                <a:lnTo>
                  <a:pt x="1683715" y="286512"/>
                </a:lnTo>
                <a:cubicBezTo>
                  <a:pt x="1721103" y="263753"/>
                  <a:pt x="1758493" y="237337"/>
                  <a:pt x="1795881" y="207264"/>
                </a:cubicBezTo>
                <a:cubicBezTo>
                  <a:pt x="1845462" y="230835"/>
                  <a:pt x="1886509" y="281635"/>
                  <a:pt x="1919021" y="359664"/>
                </a:cubicBezTo>
                <a:cubicBezTo>
                  <a:pt x="1919021" y="361289"/>
                  <a:pt x="1920240" y="364134"/>
                  <a:pt x="1922678" y="368198"/>
                </a:cubicBezTo>
                <a:cubicBezTo>
                  <a:pt x="1916176" y="403961"/>
                  <a:pt x="1880006" y="462890"/>
                  <a:pt x="1814169" y="544982"/>
                </a:cubicBezTo>
                <a:cubicBezTo>
                  <a:pt x="1806041" y="552297"/>
                  <a:pt x="1801977" y="560425"/>
                  <a:pt x="1801977" y="569366"/>
                </a:cubicBezTo>
                <a:cubicBezTo>
                  <a:pt x="1863750" y="588061"/>
                  <a:pt x="1915769" y="609193"/>
                  <a:pt x="1958035" y="632765"/>
                </a:cubicBezTo>
                <a:cubicBezTo>
                  <a:pt x="2097024" y="696163"/>
                  <a:pt x="2202687" y="727862"/>
                  <a:pt x="2275027" y="727862"/>
                </a:cubicBezTo>
                <a:lnTo>
                  <a:pt x="2320137" y="727862"/>
                </a:lnTo>
                <a:lnTo>
                  <a:pt x="2320137" y="730301"/>
                </a:lnTo>
                <a:cubicBezTo>
                  <a:pt x="2320137" y="740054"/>
                  <a:pt x="2294940" y="755497"/>
                  <a:pt x="2244547" y="776630"/>
                </a:cubicBezTo>
                <a:cubicBezTo>
                  <a:pt x="2190089" y="821334"/>
                  <a:pt x="2135632" y="843686"/>
                  <a:pt x="2081174" y="843686"/>
                </a:cubicBezTo>
                <a:cubicBezTo>
                  <a:pt x="2047037" y="841248"/>
                  <a:pt x="1963725" y="795325"/>
                  <a:pt x="1831238" y="705917"/>
                </a:cubicBezTo>
                <a:lnTo>
                  <a:pt x="1728825" y="638861"/>
                </a:lnTo>
                <a:cubicBezTo>
                  <a:pt x="1615846" y="734771"/>
                  <a:pt x="1545945" y="787603"/>
                  <a:pt x="1519123" y="797357"/>
                </a:cubicBezTo>
                <a:lnTo>
                  <a:pt x="1519123" y="801014"/>
                </a:lnTo>
                <a:cubicBezTo>
                  <a:pt x="1562201" y="843280"/>
                  <a:pt x="1588211" y="878637"/>
                  <a:pt x="1597152" y="907085"/>
                </a:cubicBezTo>
                <a:lnTo>
                  <a:pt x="1599590" y="907085"/>
                </a:lnTo>
                <a:cubicBezTo>
                  <a:pt x="1611782" y="873760"/>
                  <a:pt x="1671929" y="838403"/>
                  <a:pt x="1780032" y="801014"/>
                </a:cubicBezTo>
                <a:lnTo>
                  <a:pt x="1892198" y="764438"/>
                </a:lnTo>
                <a:cubicBezTo>
                  <a:pt x="1926336" y="764438"/>
                  <a:pt x="1973478" y="803046"/>
                  <a:pt x="2033625" y="880262"/>
                </a:cubicBezTo>
                <a:cubicBezTo>
                  <a:pt x="2041753" y="890829"/>
                  <a:pt x="2045817" y="899769"/>
                  <a:pt x="2045817" y="907085"/>
                </a:cubicBezTo>
                <a:lnTo>
                  <a:pt x="2045817" y="913181"/>
                </a:lnTo>
                <a:lnTo>
                  <a:pt x="2000707" y="937565"/>
                </a:lnTo>
                <a:cubicBezTo>
                  <a:pt x="2000707" y="940003"/>
                  <a:pt x="1977542" y="959510"/>
                  <a:pt x="1931212" y="996086"/>
                </a:cubicBezTo>
                <a:cubicBezTo>
                  <a:pt x="1991360" y="1046480"/>
                  <a:pt x="2021433" y="1082649"/>
                  <a:pt x="2021433" y="1104595"/>
                </a:cubicBezTo>
                <a:lnTo>
                  <a:pt x="2021433" y="1110691"/>
                </a:lnTo>
                <a:cubicBezTo>
                  <a:pt x="2021433" y="1114755"/>
                  <a:pt x="2018588" y="1116787"/>
                  <a:pt x="2012899" y="1116787"/>
                </a:cubicBezTo>
                <a:cubicBezTo>
                  <a:pt x="1987702" y="1104595"/>
                  <a:pt x="1947468" y="1093622"/>
                  <a:pt x="1892198" y="1083869"/>
                </a:cubicBezTo>
                <a:lnTo>
                  <a:pt x="1847088" y="1083869"/>
                </a:lnTo>
                <a:lnTo>
                  <a:pt x="1828800" y="1080211"/>
                </a:lnTo>
                <a:cubicBezTo>
                  <a:pt x="1825549" y="1082649"/>
                  <a:pt x="1822704" y="1083869"/>
                  <a:pt x="1820265" y="1083869"/>
                </a:cubicBezTo>
                <a:lnTo>
                  <a:pt x="1820265" y="1080211"/>
                </a:lnTo>
                <a:lnTo>
                  <a:pt x="1814169" y="1083869"/>
                </a:lnTo>
                <a:lnTo>
                  <a:pt x="1777593" y="1083869"/>
                </a:lnTo>
                <a:lnTo>
                  <a:pt x="1747113" y="1086307"/>
                </a:lnTo>
                <a:lnTo>
                  <a:pt x="1747113" y="1083869"/>
                </a:lnTo>
                <a:cubicBezTo>
                  <a:pt x="1737360" y="1087120"/>
                  <a:pt x="1706473" y="1089965"/>
                  <a:pt x="1654454" y="1092403"/>
                </a:cubicBezTo>
                <a:cubicBezTo>
                  <a:pt x="1650390" y="1092403"/>
                  <a:pt x="1643075" y="1088339"/>
                  <a:pt x="1632508" y="1080211"/>
                </a:cubicBezTo>
                <a:lnTo>
                  <a:pt x="1630070" y="1080211"/>
                </a:lnTo>
                <a:lnTo>
                  <a:pt x="1630070" y="1110691"/>
                </a:lnTo>
                <a:cubicBezTo>
                  <a:pt x="1625193" y="1117193"/>
                  <a:pt x="1621129" y="1135481"/>
                  <a:pt x="1617878" y="1165555"/>
                </a:cubicBezTo>
                <a:cubicBezTo>
                  <a:pt x="1605686" y="1184249"/>
                  <a:pt x="1596745" y="1193597"/>
                  <a:pt x="1591056" y="1193597"/>
                </a:cubicBezTo>
                <a:cubicBezTo>
                  <a:pt x="1566672" y="1193597"/>
                  <a:pt x="1531315" y="1163117"/>
                  <a:pt x="1484985" y="1102157"/>
                </a:cubicBezTo>
                <a:cubicBezTo>
                  <a:pt x="1476857" y="1080211"/>
                  <a:pt x="1472793" y="1064768"/>
                  <a:pt x="1472793" y="1055827"/>
                </a:cubicBezTo>
                <a:cubicBezTo>
                  <a:pt x="1476044" y="1020064"/>
                  <a:pt x="1484173" y="970483"/>
                  <a:pt x="1497177" y="907085"/>
                </a:cubicBezTo>
                <a:cubicBezTo>
                  <a:pt x="1497177" y="905459"/>
                  <a:pt x="1496364" y="904646"/>
                  <a:pt x="1494739" y="904646"/>
                </a:cubicBezTo>
                <a:cubicBezTo>
                  <a:pt x="1497177" y="888390"/>
                  <a:pt x="1499209" y="876198"/>
                  <a:pt x="1500835" y="868070"/>
                </a:cubicBezTo>
                <a:lnTo>
                  <a:pt x="1497177" y="861974"/>
                </a:lnTo>
                <a:lnTo>
                  <a:pt x="1500835" y="837590"/>
                </a:lnTo>
                <a:cubicBezTo>
                  <a:pt x="1500835" y="831901"/>
                  <a:pt x="1498803" y="823773"/>
                  <a:pt x="1494739" y="813206"/>
                </a:cubicBezTo>
                <a:cubicBezTo>
                  <a:pt x="1438656" y="839216"/>
                  <a:pt x="1379321" y="852221"/>
                  <a:pt x="1316736" y="852221"/>
                </a:cubicBezTo>
                <a:lnTo>
                  <a:pt x="1310640" y="852221"/>
                </a:lnTo>
                <a:cubicBezTo>
                  <a:pt x="1252118" y="852221"/>
                  <a:pt x="1211072" y="833933"/>
                  <a:pt x="1187500" y="797357"/>
                </a:cubicBezTo>
                <a:lnTo>
                  <a:pt x="1187500" y="766877"/>
                </a:lnTo>
                <a:lnTo>
                  <a:pt x="1193596" y="766877"/>
                </a:lnTo>
                <a:lnTo>
                  <a:pt x="1193596" y="776630"/>
                </a:lnTo>
                <a:cubicBezTo>
                  <a:pt x="1193596" y="798576"/>
                  <a:pt x="1205382" y="809549"/>
                  <a:pt x="1228953" y="809549"/>
                </a:cubicBezTo>
                <a:lnTo>
                  <a:pt x="1256995" y="809549"/>
                </a:lnTo>
                <a:cubicBezTo>
                  <a:pt x="1328521" y="809549"/>
                  <a:pt x="1414678" y="766877"/>
                  <a:pt x="1515465" y="681533"/>
                </a:cubicBezTo>
                <a:cubicBezTo>
                  <a:pt x="1571548" y="625449"/>
                  <a:pt x="1604873" y="589280"/>
                  <a:pt x="1615440" y="573024"/>
                </a:cubicBezTo>
                <a:cubicBezTo>
                  <a:pt x="1560982" y="540512"/>
                  <a:pt x="1510588" y="524256"/>
                  <a:pt x="1464259" y="524256"/>
                </a:cubicBezTo>
                <a:lnTo>
                  <a:pt x="1455725" y="524256"/>
                </a:lnTo>
                <a:cubicBezTo>
                  <a:pt x="1422400" y="524256"/>
                  <a:pt x="1400048" y="532384"/>
                  <a:pt x="1388668" y="548640"/>
                </a:cubicBezTo>
                <a:lnTo>
                  <a:pt x="1388668" y="551078"/>
                </a:lnTo>
                <a:cubicBezTo>
                  <a:pt x="1396796" y="559206"/>
                  <a:pt x="1400861" y="564489"/>
                  <a:pt x="1400861" y="566928"/>
                </a:cubicBezTo>
                <a:lnTo>
                  <a:pt x="1394764" y="566928"/>
                </a:lnTo>
                <a:cubicBezTo>
                  <a:pt x="1380947" y="557987"/>
                  <a:pt x="1374038" y="547827"/>
                  <a:pt x="1374038" y="536448"/>
                </a:cubicBezTo>
                <a:lnTo>
                  <a:pt x="1374038" y="532790"/>
                </a:lnTo>
                <a:cubicBezTo>
                  <a:pt x="1374038" y="516534"/>
                  <a:pt x="1386230" y="504342"/>
                  <a:pt x="1410614" y="496214"/>
                </a:cubicBezTo>
                <a:lnTo>
                  <a:pt x="1410614" y="493776"/>
                </a:lnTo>
                <a:cubicBezTo>
                  <a:pt x="1398422" y="474269"/>
                  <a:pt x="1392326" y="462890"/>
                  <a:pt x="1392326" y="459638"/>
                </a:cubicBezTo>
                <a:cubicBezTo>
                  <a:pt x="1392326" y="447446"/>
                  <a:pt x="1429309" y="395833"/>
                  <a:pt x="1503273" y="304800"/>
                </a:cubicBezTo>
                <a:cubicBezTo>
                  <a:pt x="1541475" y="247091"/>
                  <a:pt x="1572768" y="183286"/>
                  <a:pt x="1597152" y="113385"/>
                </a:cubicBezTo>
                <a:cubicBezTo>
                  <a:pt x="1603654" y="87376"/>
                  <a:pt x="1608531" y="56896"/>
                  <a:pt x="1611782" y="21945"/>
                </a:cubicBezTo>
                <a:close/>
                <a:moveTo>
                  <a:pt x="6363004" y="14630"/>
                </a:moveTo>
                <a:cubicBezTo>
                  <a:pt x="6402018" y="25197"/>
                  <a:pt x="6449974" y="66649"/>
                  <a:pt x="6506869" y="138989"/>
                </a:cubicBezTo>
                <a:cubicBezTo>
                  <a:pt x="6517436" y="154432"/>
                  <a:pt x="6524345" y="178409"/>
                  <a:pt x="6527596" y="210921"/>
                </a:cubicBezTo>
                <a:cubicBezTo>
                  <a:pt x="6526783" y="232867"/>
                  <a:pt x="6524751" y="243840"/>
                  <a:pt x="6521500" y="243840"/>
                </a:cubicBezTo>
                <a:lnTo>
                  <a:pt x="6525158" y="249936"/>
                </a:lnTo>
                <a:lnTo>
                  <a:pt x="6525158" y="286512"/>
                </a:lnTo>
                <a:cubicBezTo>
                  <a:pt x="6525158" y="290576"/>
                  <a:pt x="6523939" y="294640"/>
                  <a:pt x="6521500" y="298704"/>
                </a:cubicBezTo>
                <a:cubicBezTo>
                  <a:pt x="6523939" y="301142"/>
                  <a:pt x="6525158" y="304800"/>
                  <a:pt x="6525158" y="309677"/>
                </a:cubicBezTo>
                <a:lnTo>
                  <a:pt x="6521500" y="309677"/>
                </a:lnTo>
                <a:cubicBezTo>
                  <a:pt x="6521500" y="313740"/>
                  <a:pt x="6535724" y="327965"/>
                  <a:pt x="6564172" y="352349"/>
                </a:cubicBezTo>
                <a:cubicBezTo>
                  <a:pt x="6590994" y="382422"/>
                  <a:pt x="6604406" y="403555"/>
                  <a:pt x="6604406" y="415747"/>
                </a:cubicBezTo>
                <a:lnTo>
                  <a:pt x="6575145" y="438912"/>
                </a:lnTo>
                <a:cubicBezTo>
                  <a:pt x="6558889" y="447853"/>
                  <a:pt x="6542226" y="460045"/>
                  <a:pt x="6525158" y="475488"/>
                </a:cubicBezTo>
                <a:lnTo>
                  <a:pt x="6525158" y="547421"/>
                </a:lnTo>
                <a:cubicBezTo>
                  <a:pt x="6564172" y="514096"/>
                  <a:pt x="6597903" y="489305"/>
                  <a:pt x="6626351" y="473049"/>
                </a:cubicBezTo>
                <a:lnTo>
                  <a:pt x="6628790" y="473049"/>
                </a:lnTo>
                <a:lnTo>
                  <a:pt x="6628790" y="475488"/>
                </a:lnTo>
                <a:cubicBezTo>
                  <a:pt x="6610095" y="506374"/>
                  <a:pt x="6579615" y="550672"/>
                  <a:pt x="6537349" y="608381"/>
                </a:cubicBezTo>
                <a:lnTo>
                  <a:pt x="6525158" y="630326"/>
                </a:lnTo>
                <a:lnTo>
                  <a:pt x="6527596" y="642518"/>
                </a:lnTo>
                <a:lnTo>
                  <a:pt x="6525158" y="648614"/>
                </a:lnTo>
                <a:lnTo>
                  <a:pt x="6527596" y="660806"/>
                </a:lnTo>
                <a:lnTo>
                  <a:pt x="6525158" y="677875"/>
                </a:lnTo>
                <a:lnTo>
                  <a:pt x="6527596" y="698601"/>
                </a:lnTo>
                <a:lnTo>
                  <a:pt x="6525158" y="710793"/>
                </a:lnTo>
                <a:lnTo>
                  <a:pt x="6527596" y="716889"/>
                </a:lnTo>
                <a:lnTo>
                  <a:pt x="6525158" y="725424"/>
                </a:lnTo>
                <a:cubicBezTo>
                  <a:pt x="6525158" y="729488"/>
                  <a:pt x="6525970" y="731520"/>
                  <a:pt x="6527596" y="731520"/>
                </a:cubicBezTo>
                <a:lnTo>
                  <a:pt x="6525158" y="753465"/>
                </a:lnTo>
                <a:lnTo>
                  <a:pt x="6525158" y="807110"/>
                </a:lnTo>
                <a:cubicBezTo>
                  <a:pt x="6525158" y="813613"/>
                  <a:pt x="6523939" y="822553"/>
                  <a:pt x="6521500" y="833933"/>
                </a:cubicBezTo>
                <a:cubicBezTo>
                  <a:pt x="6523939" y="837184"/>
                  <a:pt x="6525158" y="840435"/>
                  <a:pt x="6525158" y="843686"/>
                </a:cubicBezTo>
                <a:lnTo>
                  <a:pt x="6521500" y="864413"/>
                </a:lnTo>
                <a:cubicBezTo>
                  <a:pt x="6521500" y="868477"/>
                  <a:pt x="6522719" y="870509"/>
                  <a:pt x="6525158" y="870509"/>
                </a:cubicBezTo>
                <a:lnTo>
                  <a:pt x="6521500" y="892454"/>
                </a:lnTo>
                <a:lnTo>
                  <a:pt x="6521500" y="946099"/>
                </a:lnTo>
                <a:cubicBezTo>
                  <a:pt x="6521500" y="950163"/>
                  <a:pt x="6520688" y="964387"/>
                  <a:pt x="6519062" y="988771"/>
                </a:cubicBezTo>
                <a:lnTo>
                  <a:pt x="6521500" y="994867"/>
                </a:lnTo>
                <a:lnTo>
                  <a:pt x="6519062" y="1013155"/>
                </a:lnTo>
                <a:lnTo>
                  <a:pt x="6519062" y="1019251"/>
                </a:lnTo>
                <a:cubicBezTo>
                  <a:pt x="6519062" y="1023315"/>
                  <a:pt x="6519874" y="1031037"/>
                  <a:pt x="6521500" y="1042416"/>
                </a:cubicBezTo>
                <a:cubicBezTo>
                  <a:pt x="6516623" y="1118006"/>
                  <a:pt x="6509715" y="1155801"/>
                  <a:pt x="6500774" y="1155801"/>
                </a:cubicBezTo>
                <a:cubicBezTo>
                  <a:pt x="6467448" y="1155801"/>
                  <a:pt x="6415836" y="1124915"/>
                  <a:pt x="6345935" y="1063142"/>
                </a:cubicBezTo>
                <a:cubicBezTo>
                  <a:pt x="6332117" y="1051763"/>
                  <a:pt x="6287007" y="1020877"/>
                  <a:pt x="6210604" y="970483"/>
                </a:cubicBezTo>
                <a:cubicBezTo>
                  <a:pt x="6175654" y="929030"/>
                  <a:pt x="6158178" y="896925"/>
                  <a:pt x="6158178" y="874166"/>
                </a:cubicBezTo>
                <a:lnTo>
                  <a:pt x="6158178" y="868070"/>
                </a:lnTo>
                <a:cubicBezTo>
                  <a:pt x="6158178" y="840435"/>
                  <a:pt x="6213042" y="788009"/>
                  <a:pt x="6322771" y="710793"/>
                </a:cubicBezTo>
                <a:cubicBezTo>
                  <a:pt x="6355282" y="691286"/>
                  <a:pt x="6376822" y="675437"/>
                  <a:pt x="6387388" y="663245"/>
                </a:cubicBezTo>
                <a:lnTo>
                  <a:pt x="6387388" y="642518"/>
                </a:lnTo>
                <a:cubicBezTo>
                  <a:pt x="6387388" y="636016"/>
                  <a:pt x="6386576" y="632765"/>
                  <a:pt x="6384949" y="632765"/>
                </a:cubicBezTo>
                <a:cubicBezTo>
                  <a:pt x="6387388" y="605942"/>
                  <a:pt x="6389420" y="587654"/>
                  <a:pt x="6391046" y="577901"/>
                </a:cubicBezTo>
                <a:cubicBezTo>
                  <a:pt x="6388607" y="573837"/>
                  <a:pt x="6387388" y="569773"/>
                  <a:pt x="6387388" y="565709"/>
                </a:cubicBezTo>
                <a:lnTo>
                  <a:pt x="6391046" y="544982"/>
                </a:lnTo>
                <a:cubicBezTo>
                  <a:pt x="6388607" y="544982"/>
                  <a:pt x="6387388" y="544169"/>
                  <a:pt x="6387388" y="542544"/>
                </a:cubicBezTo>
                <a:cubicBezTo>
                  <a:pt x="6362192" y="549859"/>
                  <a:pt x="6330492" y="553517"/>
                  <a:pt x="6292291" y="553517"/>
                </a:cubicBezTo>
                <a:lnTo>
                  <a:pt x="6286194" y="553517"/>
                </a:lnTo>
                <a:cubicBezTo>
                  <a:pt x="6228485" y="553517"/>
                  <a:pt x="6174841" y="521411"/>
                  <a:pt x="6125260" y="457200"/>
                </a:cubicBezTo>
                <a:lnTo>
                  <a:pt x="6125260" y="448665"/>
                </a:lnTo>
                <a:lnTo>
                  <a:pt x="6131356" y="445008"/>
                </a:lnTo>
                <a:lnTo>
                  <a:pt x="6143548" y="445008"/>
                </a:lnTo>
                <a:cubicBezTo>
                  <a:pt x="6153301" y="459638"/>
                  <a:pt x="6158991" y="466953"/>
                  <a:pt x="6160617" y="466953"/>
                </a:cubicBezTo>
                <a:lnTo>
                  <a:pt x="6182562" y="466953"/>
                </a:lnTo>
                <a:cubicBezTo>
                  <a:pt x="6224828" y="466953"/>
                  <a:pt x="6290259" y="435661"/>
                  <a:pt x="6378854" y="373075"/>
                </a:cubicBezTo>
                <a:lnTo>
                  <a:pt x="6387388" y="360883"/>
                </a:lnTo>
                <a:lnTo>
                  <a:pt x="6387388" y="352349"/>
                </a:lnTo>
                <a:cubicBezTo>
                  <a:pt x="6387388" y="349097"/>
                  <a:pt x="6386576" y="345033"/>
                  <a:pt x="6384949" y="340157"/>
                </a:cubicBezTo>
                <a:cubicBezTo>
                  <a:pt x="6386576" y="335280"/>
                  <a:pt x="6387388" y="331216"/>
                  <a:pt x="6387388" y="327965"/>
                </a:cubicBezTo>
                <a:lnTo>
                  <a:pt x="6384949" y="313334"/>
                </a:lnTo>
                <a:lnTo>
                  <a:pt x="6387388" y="307238"/>
                </a:lnTo>
                <a:cubicBezTo>
                  <a:pt x="6385762" y="302361"/>
                  <a:pt x="6384949" y="298704"/>
                  <a:pt x="6384949" y="296265"/>
                </a:cubicBezTo>
                <a:cubicBezTo>
                  <a:pt x="6384949" y="292201"/>
                  <a:pt x="6385762" y="290169"/>
                  <a:pt x="6387388" y="290169"/>
                </a:cubicBezTo>
                <a:lnTo>
                  <a:pt x="6381292" y="235305"/>
                </a:lnTo>
                <a:cubicBezTo>
                  <a:pt x="6383730" y="231241"/>
                  <a:pt x="6384949" y="227990"/>
                  <a:pt x="6384949" y="225552"/>
                </a:cubicBezTo>
                <a:lnTo>
                  <a:pt x="6381292" y="210921"/>
                </a:lnTo>
                <a:lnTo>
                  <a:pt x="6384949" y="195072"/>
                </a:lnTo>
                <a:cubicBezTo>
                  <a:pt x="6380885" y="185318"/>
                  <a:pt x="6378854" y="178816"/>
                  <a:pt x="6378854" y="175565"/>
                </a:cubicBezTo>
                <a:lnTo>
                  <a:pt x="6375196" y="175565"/>
                </a:lnTo>
                <a:cubicBezTo>
                  <a:pt x="6365442" y="199948"/>
                  <a:pt x="6360565" y="214579"/>
                  <a:pt x="6360565" y="219456"/>
                </a:cubicBezTo>
                <a:lnTo>
                  <a:pt x="6354469" y="219456"/>
                </a:lnTo>
                <a:cubicBezTo>
                  <a:pt x="6338213" y="165811"/>
                  <a:pt x="6330085" y="131673"/>
                  <a:pt x="6330085" y="117043"/>
                </a:cubicBezTo>
                <a:cubicBezTo>
                  <a:pt x="6330085" y="94285"/>
                  <a:pt x="6339027" y="61366"/>
                  <a:pt x="6356908" y="18288"/>
                </a:cubicBezTo>
                <a:close/>
                <a:moveTo>
                  <a:pt x="636422" y="0"/>
                </a:moveTo>
                <a:lnTo>
                  <a:pt x="642518" y="0"/>
                </a:lnTo>
                <a:cubicBezTo>
                  <a:pt x="670153" y="0"/>
                  <a:pt x="707949" y="37389"/>
                  <a:pt x="755904" y="112166"/>
                </a:cubicBezTo>
                <a:cubicBezTo>
                  <a:pt x="762406" y="125171"/>
                  <a:pt x="765657" y="136550"/>
                  <a:pt x="765657" y="146304"/>
                </a:cubicBezTo>
                <a:cubicBezTo>
                  <a:pt x="798982" y="131673"/>
                  <a:pt x="816864" y="124358"/>
                  <a:pt x="819302" y="124358"/>
                </a:cubicBezTo>
                <a:cubicBezTo>
                  <a:pt x="846937" y="124358"/>
                  <a:pt x="885139" y="149961"/>
                  <a:pt x="933907" y="201168"/>
                </a:cubicBezTo>
                <a:cubicBezTo>
                  <a:pt x="940409" y="209296"/>
                  <a:pt x="943660" y="222301"/>
                  <a:pt x="943660" y="240182"/>
                </a:cubicBezTo>
                <a:lnTo>
                  <a:pt x="927811" y="249936"/>
                </a:lnTo>
                <a:cubicBezTo>
                  <a:pt x="914806" y="247497"/>
                  <a:pt x="903833" y="246278"/>
                  <a:pt x="894892" y="246278"/>
                </a:cubicBezTo>
                <a:lnTo>
                  <a:pt x="888796" y="246278"/>
                </a:lnTo>
                <a:cubicBezTo>
                  <a:pt x="834339" y="256844"/>
                  <a:pt x="795324" y="269037"/>
                  <a:pt x="771753" y="282854"/>
                </a:cubicBezTo>
                <a:lnTo>
                  <a:pt x="768096" y="316992"/>
                </a:lnTo>
                <a:lnTo>
                  <a:pt x="771753" y="316992"/>
                </a:lnTo>
                <a:lnTo>
                  <a:pt x="801014" y="307238"/>
                </a:lnTo>
                <a:cubicBezTo>
                  <a:pt x="831088" y="307238"/>
                  <a:pt x="863600" y="326745"/>
                  <a:pt x="898550" y="365760"/>
                </a:cubicBezTo>
                <a:lnTo>
                  <a:pt x="898550" y="368198"/>
                </a:lnTo>
                <a:cubicBezTo>
                  <a:pt x="898550" y="384454"/>
                  <a:pt x="892454" y="392582"/>
                  <a:pt x="880262" y="392582"/>
                </a:cubicBezTo>
                <a:cubicBezTo>
                  <a:pt x="850188" y="404774"/>
                  <a:pt x="808736" y="416966"/>
                  <a:pt x="755904" y="429158"/>
                </a:cubicBezTo>
                <a:cubicBezTo>
                  <a:pt x="752652" y="438912"/>
                  <a:pt x="751027" y="450291"/>
                  <a:pt x="751027" y="463296"/>
                </a:cubicBezTo>
                <a:lnTo>
                  <a:pt x="753465" y="463296"/>
                </a:lnTo>
                <a:lnTo>
                  <a:pt x="882701" y="426720"/>
                </a:lnTo>
                <a:cubicBezTo>
                  <a:pt x="888390" y="426720"/>
                  <a:pt x="903427" y="422656"/>
                  <a:pt x="927811" y="414528"/>
                </a:cubicBezTo>
                <a:cubicBezTo>
                  <a:pt x="995273" y="442163"/>
                  <a:pt x="1041603" y="481584"/>
                  <a:pt x="1066800" y="532790"/>
                </a:cubicBezTo>
                <a:lnTo>
                  <a:pt x="1069238" y="551078"/>
                </a:lnTo>
                <a:lnTo>
                  <a:pt x="1063142" y="553517"/>
                </a:lnTo>
                <a:lnTo>
                  <a:pt x="1024128" y="553517"/>
                </a:lnTo>
                <a:cubicBezTo>
                  <a:pt x="1020876" y="553517"/>
                  <a:pt x="1016812" y="552704"/>
                  <a:pt x="1011935" y="551078"/>
                </a:cubicBezTo>
                <a:lnTo>
                  <a:pt x="1005840" y="553517"/>
                </a:lnTo>
                <a:cubicBezTo>
                  <a:pt x="987958" y="552704"/>
                  <a:pt x="979017" y="550672"/>
                  <a:pt x="979017" y="547421"/>
                </a:cubicBezTo>
                <a:lnTo>
                  <a:pt x="972921" y="551078"/>
                </a:lnTo>
                <a:lnTo>
                  <a:pt x="966825" y="551078"/>
                </a:lnTo>
                <a:cubicBezTo>
                  <a:pt x="958697" y="551078"/>
                  <a:pt x="947724" y="549859"/>
                  <a:pt x="933907" y="547421"/>
                </a:cubicBezTo>
                <a:lnTo>
                  <a:pt x="927811" y="551078"/>
                </a:lnTo>
                <a:cubicBezTo>
                  <a:pt x="925372" y="551078"/>
                  <a:pt x="922528" y="549859"/>
                  <a:pt x="919276" y="547421"/>
                </a:cubicBezTo>
                <a:cubicBezTo>
                  <a:pt x="896518" y="549859"/>
                  <a:pt x="883513" y="551891"/>
                  <a:pt x="880262" y="553517"/>
                </a:cubicBezTo>
                <a:cubicBezTo>
                  <a:pt x="877824" y="553517"/>
                  <a:pt x="876604" y="552704"/>
                  <a:pt x="876604" y="551078"/>
                </a:cubicBezTo>
                <a:cubicBezTo>
                  <a:pt x="828649" y="557581"/>
                  <a:pt x="804672" y="562457"/>
                  <a:pt x="804672" y="565709"/>
                </a:cubicBezTo>
                <a:cubicBezTo>
                  <a:pt x="854252" y="590093"/>
                  <a:pt x="894486" y="629920"/>
                  <a:pt x="925372" y="685190"/>
                </a:cubicBezTo>
                <a:lnTo>
                  <a:pt x="940003" y="760781"/>
                </a:lnTo>
                <a:lnTo>
                  <a:pt x="940003" y="770534"/>
                </a:lnTo>
                <a:cubicBezTo>
                  <a:pt x="940003" y="809549"/>
                  <a:pt x="942035" y="835965"/>
                  <a:pt x="946099" y="849782"/>
                </a:cubicBezTo>
                <a:cubicBezTo>
                  <a:pt x="946099" y="851408"/>
                  <a:pt x="945286" y="852221"/>
                  <a:pt x="943660" y="852221"/>
                </a:cubicBezTo>
                <a:lnTo>
                  <a:pt x="946099" y="866851"/>
                </a:lnTo>
                <a:lnTo>
                  <a:pt x="946099" y="903427"/>
                </a:lnTo>
                <a:lnTo>
                  <a:pt x="949756" y="933907"/>
                </a:lnTo>
                <a:lnTo>
                  <a:pt x="946099" y="933907"/>
                </a:lnTo>
                <a:cubicBezTo>
                  <a:pt x="949350" y="939597"/>
                  <a:pt x="951382" y="953008"/>
                  <a:pt x="952195" y="974141"/>
                </a:cubicBezTo>
                <a:lnTo>
                  <a:pt x="949756" y="980237"/>
                </a:lnTo>
                <a:cubicBezTo>
                  <a:pt x="951382" y="994867"/>
                  <a:pt x="952195" y="1003808"/>
                  <a:pt x="952195" y="1007059"/>
                </a:cubicBezTo>
                <a:lnTo>
                  <a:pt x="952195" y="1013155"/>
                </a:lnTo>
                <a:lnTo>
                  <a:pt x="949756" y="1031443"/>
                </a:lnTo>
                <a:cubicBezTo>
                  <a:pt x="949756" y="1033881"/>
                  <a:pt x="950569" y="1035101"/>
                  <a:pt x="952195" y="1035101"/>
                </a:cubicBezTo>
                <a:cubicBezTo>
                  <a:pt x="952195" y="1132637"/>
                  <a:pt x="940003" y="1187501"/>
                  <a:pt x="915619" y="1199693"/>
                </a:cubicBezTo>
                <a:cubicBezTo>
                  <a:pt x="905052" y="1209446"/>
                  <a:pt x="895299" y="1214323"/>
                  <a:pt x="886358" y="1214323"/>
                </a:cubicBezTo>
                <a:lnTo>
                  <a:pt x="874166" y="1214323"/>
                </a:lnTo>
                <a:cubicBezTo>
                  <a:pt x="838403" y="1214323"/>
                  <a:pt x="794105" y="1181811"/>
                  <a:pt x="741273" y="1116787"/>
                </a:cubicBezTo>
                <a:cubicBezTo>
                  <a:pt x="725830" y="1087526"/>
                  <a:pt x="708761" y="1048918"/>
                  <a:pt x="690067" y="1000963"/>
                </a:cubicBezTo>
                <a:lnTo>
                  <a:pt x="653491" y="1000963"/>
                </a:lnTo>
                <a:lnTo>
                  <a:pt x="648614" y="998525"/>
                </a:lnTo>
                <a:cubicBezTo>
                  <a:pt x="648614" y="1000150"/>
                  <a:pt x="647395" y="1000963"/>
                  <a:pt x="644956" y="1000963"/>
                </a:cubicBezTo>
                <a:lnTo>
                  <a:pt x="648614" y="1007059"/>
                </a:lnTo>
                <a:cubicBezTo>
                  <a:pt x="635609" y="1100531"/>
                  <a:pt x="622198" y="1147267"/>
                  <a:pt x="608380" y="1147267"/>
                </a:cubicBezTo>
                <a:cubicBezTo>
                  <a:pt x="530351" y="1115568"/>
                  <a:pt x="491337" y="1072083"/>
                  <a:pt x="491337" y="1016813"/>
                </a:cubicBezTo>
                <a:cubicBezTo>
                  <a:pt x="503529" y="922528"/>
                  <a:pt x="518566" y="848563"/>
                  <a:pt x="536448" y="794918"/>
                </a:cubicBezTo>
                <a:cubicBezTo>
                  <a:pt x="547014" y="766470"/>
                  <a:pt x="555142" y="726643"/>
                  <a:pt x="560832" y="675437"/>
                </a:cubicBezTo>
                <a:cubicBezTo>
                  <a:pt x="560832" y="673811"/>
                  <a:pt x="559612" y="672998"/>
                  <a:pt x="557174" y="672998"/>
                </a:cubicBezTo>
                <a:lnTo>
                  <a:pt x="560832" y="657149"/>
                </a:lnTo>
                <a:lnTo>
                  <a:pt x="560832" y="620573"/>
                </a:lnTo>
                <a:cubicBezTo>
                  <a:pt x="513689" y="624637"/>
                  <a:pt x="483616" y="626669"/>
                  <a:pt x="470611" y="626669"/>
                </a:cubicBezTo>
                <a:lnTo>
                  <a:pt x="443788" y="624230"/>
                </a:lnTo>
                <a:lnTo>
                  <a:pt x="443788" y="626669"/>
                </a:lnTo>
                <a:lnTo>
                  <a:pt x="392582" y="858317"/>
                </a:lnTo>
                <a:cubicBezTo>
                  <a:pt x="373888" y="1030630"/>
                  <a:pt x="351535" y="1116787"/>
                  <a:pt x="325526" y="1116787"/>
                </a:cubicBezTo>
                <a:lnTo>
                  <a:pt x="313334" y="1116787"/>
                </a:lnTo>
                <a:cubicBezTo>
                  <a:pt x="223113" y="1070457"/>
                  <a:pt x="178003" y="1012749"/>
                  <a:pt x="178003" y="943661"/>
                </a:cubicBezTo>
                <a:cubicBezTo>
                  <a:pt x="180441" y="894080"/>
                  <a:pt x="184505" y="864819"/>
                  <a:pt x="190195" y="855878"/>
                </a:cubicBezTo>
                <a:lnTo>
                  <a:pt x="187756" y="849782"/>
                </a:lnTo>
                <a:lnTo>
                  <a:pt x="245059" y="632765"/>
                </a:lnTo>
                <a:cubicBezTo>
                  <a:pt x="201980" y="644957"/>
                  <a:pt x="166624" y="651053"/>
                  <a:pt x="138988" y="651053"/>
                </a:cubicBezTo>
                <a:lnTo>
                  <a:pt x="130454" y="651053"/>
                </a:lnTo>
                <a:cubicBezTo>
                  <a:pt x="93878" y="651053"/>
                  <a:pt x="54457" y="632765"/>
                  <a:pt x="12192" y="596189"/>
                </a:cubicBezTo>
                <a:cubicBezTo>
                  <a:pt x="4063" y="588061"/>
                  <a:pt x="0" y="583184"/>
                  <a:pt x="0" y="581558"/>
                </a:cubicBezTo>
                <a:lnTo>
                  <a:pt x="0" y="575462"/>
                </a:lnTo>
                <a:cubicBezTo>
                  <a:pt x="0" y="571398"/>
                  <a:pt x="8127" y="568147"/>
                  <a:pt x="24383" y="565709"/>
                </a:cubicBezTo>
                <a:cubicBezTo>
                  <a:pt x="26822" y="576275"/>
                  <a:pt x="28854" y="581558"/>
                  <a:pt x="30480" y="581558"/>
                </a:cubicBezTo>
                <a:cubicBezTo>
                  <a:pt x="84124" y="570179"/>
                  <a:pt x="144271" y="540512"/>
                  <a:pt x="210921" y="492557"/>
                </a:cubicBezTo>
                <a:cubicBezTo>
                  <a:pt x="237744" y="471424"/>
                  <a:pt x="260096" y="455574"/>
                  <a:pt x="277977" y="445008"/>
                </a:cubicBezTo>
                <a:cubicBezTo>
                  <a:pt x="310489" y="445008"/>
                  <a:pt x="347471" y="472237"/>
                  <a:pt x="388924" y="526694"/>
                </a:cubicBezTo>
                <a:lnTo>
                  <a:pt x="388924" y="538886"/>
                </a:lnTo>
                <a:cubicBezTo>
                  <a:pt x="409244" y="536448"/>
                  <a:pt x="424281" y="535229"/>
                  <a:pt x="434035" y="535229"/>
                </a:cubicBezTo>
                <a:lnTo>
                  <a:pt x="460857" y="535229"/>
                </a:lnTo>
                <a:lnTo>
                  <a:pt x="443788" y="557174"/>
                </a:lnTo>
                <a:cubicBezTo>
                  <a:pt x="508812" y="544982"/>
                  <a:pt x="577088" y="525475"/>
                  <a:pt x="648614" y="498653"/>
                </a:cubicBezTo>
                <a:lnTo>
                  <a:pt x="644956" y="447446"/>
                </a:lnTo>
                <a:lnTo>
                  <a:pt x="642518" y="447446"/>
                </a:lnTo>
                <a:cubicBezTo>
                  <a:pt x="626262" y="449072"/>
                  <a:pt x="618134" y="451104"/>
                  <a:pt x="618134" y="453542"/>
                </a:cubicBezTo>
                <a:cubicBezTo>
                  <a:pt x="565302" y="453542"/>
                  <a:pt x="525881" y="435254"/>
                  <a:pt x="499872" y="398678"/>
                </a:cubicBezTo>
                <a:lnTo>
                  <a:pt x="499872" y="396240"/>
                </a:lnTo>
                <a:cubicBezTo>
                  <a:pt x="501497" y="392176"/>
                  <a:pt x="503529" y="390144"/>
                  <a:pt x="505968" y="390144"/>
                </a:cubicBezTo>
                <a:cubicBezTo>
                  <a:pt x="524662" y="391769"/>
                  <a:pt x="534009" y="393801"/>
                  <a:pt x="534009" y="396240"/>
                </a:cubicBezTo>
                <a:cubicBezTo>
                  <a:pt x="559206" y="389737"/>
                  <a:pt x="597408" y="376326"/>
                  <a:pt x="648614" y="356006"/>
                </a:cubicBezTo>
                <a:lnTo>
                  <a:pt x="648614" y="323088"/>
                </a:lnTo>
                <a:cubicBezTo>
                  <a:pt x="620979" y="331216"/>
                  <a:pt x="597814" y="335280"/>
                  <a:pt x="579120" y="335280"/>
                </a:cubicBezTo>
                <a:lnTo>
                  <a:pt x="575462" y="335280"/>
                </a:lnTo>
                <a:cubicBezTo>
                  <a:pt x="506374" y="335280"/>
                  <a:pt x="458419" y="308864"/>
                  <a:pt x="431596" y="256032"/>
                </a:cubicBezTo>
                <a:lnTo>
                  <a:pt x="431596" y="252374"/>
                </a:lnTo>
                <a:cubicBezTo>
                  <a:pt x="431596" y="248310"/>
                  <a:pt x="433628" y="246278"/>
                  <a:pt x="437692" y="246278"/>
                </a:cubicBezTo>
                <a:lnTo>
                  <a:pt x="446227" y="246278"/>
                </a:lnTo>
                <a:cubicBezTo>
                  <a:pt x="453542" y="260909"/>
                  <a:pt x="461670" y="268224"/>
                  <a:pt x="470611" y="268224"/>
                </a:cubicBezTo>
                <a:lnTo>
                  <a:pt x="473049" y="268224"/>
                </a:lnTo>
                <a:cubicBezTo>
                  <a:pt x="504748" y="266598"/>
                  <a:pt x="568147" y="243027"/>
                  <a:pt x="663244" y="197510"/>
                </a:cubicBezTo>
                <a:lnTo>
                  <a:pt x="665683" y="130454"/>
                </a:lnTo>
                <a:lnTo>
                  <a:pt x="663244" y="115824"/>
                </a:lnTo>
                <a:lnTo>
                  <a:pt x="665683" y="115824"/>
                </a:lnTo>
                <a:lnTo>
                  <a:pt x="659587" y="91440"/>
                </a:lnTo>
                <a:cubicBezTo>
                  <a:pt x="662025" y="87376"/>
                  <a:pt x="663244" y="83312"/>
                  <a:pt x="663244" y="79248"/>
                </a:cubicBezTo>
                <a:lnTo>
                  <a:pt x="659587" y="79248"/>
                </a:lnTo>
                <a:lnTo>
                  <a:pt x="644956" y="82905"/>
                </a:lnTo>
                <a:cubicBezTo>
                  <a:pt x="635203" y="60960"/>
                  <a:pt x="630326" y="41453"/>
                  <a:pt x="630326" y="24384"/>
                </a:cubicBezTo>
                <a:lnTo>
                  <a:pt x="630326" y="6096"/>
                </a:lnTo>
                <a:cubicBezTo>
                  <a:pt x="630326" y="2032"/>
                  <a:pt x="632358" y="0"/>
                  <a:pt x="636422" y="0"/>
                </a:cubicBezTo>
                <a:close/>
              </a:path>
            </a:pathLst>
          </a:custGeom>
          <a:gradFill>
            <a:gsLst>
              <a:gs pos="1724">
                <a:srgbClr val="0063DE">
                  <a:alpha val="34000"/>
                </a:srgbClr>
              </a:gs>
              <a:gs pos="100000">
                <a:schemeClr val="accent1">
                  <a:lumMod val="75000"/>
                </a:schemeClr>
              </a:gs>
              <a:gs pos="43000">
                <a:srgbClr val="0063DE"/>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11500">
                <a:gradFill>
                  <a:gsLst>
                    <a:gs pos="1724">
                      <a:srgbClr val="0063DE">
                        <a:alpha val="34000"/>
                      </a:srgbClr>
                    </a:gs>
                    <a:gs pos="100000">
                      <a:schemeClr val="accent1">
                        <a:lumMod val="75000"/>
                      </a:schemeClr>
                    </a:gs>
                    <a:gs pos="43000">
                      <a:srgbClr val="0063DE"/>
                    </a:gs>
                  </a:gsLst>
                  <a:lin ang="5400000" scaled="1"/>
                </a:gradFill>
                <a:latin typeface="字魂水云行楷" panose="00000500000000000000" pitchFamily="2" charset="-122"/>
                <a:ea typeface="字魂水云行楷" panose="00000500000000000000" pitchFamily="2" charset="-122"/>
              </a:defRPr>
            </a:lvl1pPr>
          </a:lstStyle>
          <a:p>
            <a:endParaRPr lang="zh-CN" altLang="en-US" sz="96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FB5120F7-4D57-C281-F69B-A786BA737549}"/>
              </a:ext>
            </a:extLst>
          </p:cNvPr>
          <p:cNvSpPr/>
          <p:nvPr/>
        </p:nvSpPr>
        <p:spPr>
          <a:xfrm>
            <a:off x="4688907" y="3408044"/>
            <a:ext cx="3087808" cy="520647"/>
          </a:xfrm>
          <a:prstGeom prst="rect">
            <a:avLst/>
          </a:prstGeom>
          <a:gradFill flip="none" rotWithShape="1">
            <a:gsLst>
              <a:gs pos="57000">
                <a:srgbClr val="418BE6">
                  <a:alpha val="33000"/>
                </a:srgbClr>
              </a:gs>
              <a:gs pos="0">
                <a:schemeClr val="bg1">
                  <a:alpha val="0"/>
                </a:schemeClr>
              </a:gs>
              <a:gs pos="33000">
                <a:srgbClr val="3580E3">
                  <a:alpha val="34000"/>
                </a:srgbClr>
              </a:gs>
              <a:gs pos="46000">
                <a:srgbClr val="0063DE">
                  <a:alpha val="42000"/>
                </a:srgbClr>
              </a:gs>
              <a:gs pos="90000">
                <a:schemeClr val="bg1">
                  <a:alpha val="0"/>
                </a:schemeClr>
              </a:gs>
            </a:gsLst>
            <a:lin ang="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cs typeface="阿里巴巴普惠体 2.0 65 Medium" panose="00020600040101010101" pitchFamily="18" charset="-122"/>
              <a:sym typeface="Arial" panose="020B0604020202020204" pitchFamily="34" charset="0"/>
            </a:endParaRPr>
          </a:p>
        </p:txBody>
      </p:sp>
      <p:sp>
        <p:nvSpPr>
          <p:cNvPr id="11" name="文本框 10">
            <a:extLst>
              <a:ext uri="{FF2B5EF4-FFF2-40B4-BE49-F238E27FC236}">
                <a16:creationId xmlns:a16="http://schemas.microsoft.com/office/drawing/2014/main" id="{B9B586ED-2772-E151-835B-DD33B07A9681}"/>
              </a:ext>
            </a:extLst>
          </p:cNvPr>
          <p:cNvSpPr txBox="1"/>
          <p:nvPr/>
        </p:nvSpPr>
        <p:spPr>
          <a:xfrm>
            <a:off x="5219342" y="3487373"/>
            <a:ext cx="1685077" cy="369332"/>
          </a:xfrm>
          <a:prstGeom prst="rect">
            <a:avLst/>
          </a:prstGeom>
          <a:noFill/>
        </p:spPr>
        <p:txBody>
          <a:bodyPr wrap="none" rtlCol="0" anchor="ctr" anchorCtr="0">
            <a:spAutoFit/>
          </a:bodyPr>
          <a:lstStyle/>
          <a:p>
            <a:pPr algn="ctr"/>
            <a:r>
              <a:rPr lang="zh-CN" altLang="en-US" b="1" dirty="0">
                <a:solidFill>
                  <a:schemeClr val="tx1"/>
                </a:solidFill>
                <a:latin typeface="Arial" panose="020B0604020202020204" pitchFamily="34" charset="0"/>
                <a:ea typeface="微软雅黑" panose="020B0503020204020204" pitchFamily="34" charset="-122"/>
                <a:cs typeface="汉仪颜楷简" panose="00020600040101010101" charset="-122"/>
                <a:sym typeface="Arial" panose="020B0604020202020204" pitchFamily="34" charset="0"/>
              </a:rPr>
              <a:t>汇报人：一二</a:t>
            </a:r>
            <a:r>
              <a:rPr lang="en-US" altLang="zh-CN" b="1" dirty="0">
                <a:latin typeface="Arial" panose="020B0604020202020204" pitchFamily="34" charset="0"/>
                <a:ea typeface="微软雅黑" panose="020B0503020204020204" pitchFamily="34" charset="-122"/>
                <a:cs typeface="汉仪颜楷简" panose="00020600040101010101" charset="-122"/>
                <a:sym typeface="Arial" panose="020B0604020202020204" pitchFamily="34" charset="0"/>
              </a:rPr>
              <a:t>.</a:t>
            </a:r>
            <a:endParaRPr lang="zh-CN" altLang="en-US" b="1" dirty="0">
              <a:solidFill>
                <a:schemeClr val="tx1"/>
              </a:solidFill>
              <a:latin typeface="Arial" panose="020B0604020202020204" pitchFamily="34" charset="0"/>
              <a:ea typeface="微软雅黑" panose="020B0503020204020204" pitchFamily="34" charset="-122"/>
              <a:cs typeface="汉仪颜楷简" panose="00020600040101010101" charset="-122"/>
              <a:sym typeface="Arial" panose="020B0604020202020204" pitchFamily="34" charset="0"/>
            </a:endParaRPr>
          </a:p>
        </p:txBody>
      </p:sp>
      <p:pic>
        <p:nvPicPr>
          <p:cNvPr id="26" name="Picture 2">
            <a:extLst>
              <a:ext uri="{FF2B5EF4-FFF2-40B4-BE49-F238E27FC236}">
                <a16:creationId xmlns:a16="http://schemas.microsoft.com/office/drawing/2014/main" id="{39BFBDB4-726F-831E-9461-AAD32E661736}"/>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274314" y="159963"/>
            <a:ext cx="716409" cy="685091"/>
          </a:xfrm>
          <a:prstGeom prst="rect">
            <a:avLst/>
          </a:prstGeom>
          <a:noFill/>
          <a:extLst>
            <a:ext uri="{909E8E84-426E-40DD-AFC4-6F175D3DCCD1}">
              <a14:hiddenFill xmlns:a14="http://schemas.microsoft.com/office/drawing/2010/main">
                <a:solidFill>
                  <a:srgbClr val="FFFFFF"/>
                </a:solidFill>
              </a14:hiddenFill>
            </a:ext>
          </a:extLst>
        </p:spPr>
      </p:pic>
      <p:pic>
        <p:nvPicPr>
          <p:cNvPr id="27" name="图片 26">
            <a:extLst>
              <a:ext uri="{FF2B5EF4-FFF2-40B4-BE49-F238E27FC236}">
                <a16:creationId xmlns:a16="http://schemas.microsoft.com/office/drawing/2014/main" id="{14891DDF-E0AD-9AE6-70F7-5243D9CE0D7A}"/>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27279" y="348220"/>
            <a:ext cx="1268246" cy="37467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8AD8046B-3598-C2E3-F9AB-85B6DB7A8D00}"/>
              </a:ext>
            </a:extLst>
          </p:cNvPr>
          <p:cNvPicPr>
            <a:picLocks noChangeAspect="1"/>
          </p:cNvPicPr>
          <p:nvPr/>
        </p:nvPicPr>
        <p:blipFill>
          <a:blip r:embed="rId3">
            <a:alphaModFix amt="70000"/>
          </a:blip>
          <a:stretch>
            <a:fillRect/>
          </a:stretch>
        </p:blipFill>
        <p:spPr>
          <a:xfrm>
            <a:off x="-1594503" y="4060189"/>
            <a:ext cx="15381006" cy="5308544"/>
          </a:xfrm>
          <a:prstGeom prst="rect">
            <a:avLst/>
          </a:prstGeom>
          <a:effectLst>
            <a:softEdge rad="800100"/>
          </a:effectLst>
          <a:scene3d>
            <a:camera prst="perspectiveRelaxedModerately" fov="3900000">
              <a:rot lat="19490639" lon="0" rev="0"/>
            </a:camera>
            <a:lightRig rig="threePt" dir="t"/>
          </a:scene3d>
        </p:spPr>
      </p:pic>
      <p:pic>
        <p:nvPicPr>
          <p:cNvPr id="20" name="图片 19"/>
          <p:cNvPicPr>
            <a:picLocks noChangeAspect="1"/>
          </p:cNvPicPr>
          <p:nvPr/>
        </p:nvPicPr>
        <p:blipFill>
          <a:blip r:embed="rId4">
            <a:alphaModFix amt="40000"/>
          </a:blip>
          <a:stretch>
            <a:fillRect/>
          </a:stretch>
        </p:blipFill>
        <p:spPr>
          <a:xfrm>
            <a:off x="1814195" y="-342900"/>
            <a:ext cx="8082280" cy="8082280"/>
          </a:xfrm>
          <a:prstGeom prst="rect">
            <a:avLst/>
          </a:prstGeom>
        </p:spPr>
      </p:pic>
      <p:pic>
        <p:nvPicPr>
          <p:cNvPr id="8" name="Picture 4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8" y="8551"/>
            <a:ext cx="12192000" cy="5936400"/>
          </a:xfrm>
          <a:prstGeom prst="rect">
            <a:avLst/>
          </a:prstGeom>
          <a:effectLst>
            <a:reflection stA="45000" endPos="1000" dist="50800" dir="5400000" sy="-100000" algn="bl" rotWithShape="0"/>
            <a:softEdge rad="0"/>
          </a:effectLst>
        </p:spPr>
      </p:pic>
      <p:pic>
        <p:nvPicPr>
          <p:cNvPr id="19" name="图片 18"/>
          <p:cNvPicPr>
            <a:picLocks noChangeAspect="1"/>
          </p:cNvPicPr>
          <p:nvPr/>
        </p:nvPicPr>
        <p:blipFill>
          <a:blip r:embed="rId6"/>
          <a:stretch>
            <a:fillRect/>
          </a:stretch>
        </p:blipFill>
        <p:spPr>
          <a:xfrm>
            <a:off x="0" y="1866900"/>
            <a:ext cx="6267450" cy="3124200"/>
          </a:xfrm>
          <a:prstGeom prst="rect">
            <a:avLst/>
          </a:prstGeom>
        </p:spPr>
      </p:pic>
      <p:sp>
        <p:nvSpPr>
          <p:cNvPr id="22" name="文本框 21"/>
          <p:cNvSpPr txBox="1"/>
          <p:nvPr/>
        </p:nvSpPr>
        <p:spPr>
          <a:xfrm>
            <a:off x="4574095" y="1673141"/>
            <a:ext cx="2605497" cy="1987394"/>
          </a:xfrm>
          <a:custGeom>
            <a:avLst/>
            <a:gdLst/>
            <a:ahLst/>
            <a:cxnLst/>
            <a:rect l="l" t="t" r="r" b="b"/>
            <a:pathLst>
              <a:path w="1195353" h="855740">
                <a:moveTo>
                  <a:pt x="279651" y="126906"/>
                </a:moveTo>
                <a:cubicBezTo>
                  <a:pt x="255643" y="126308"/>
                  <a:pt x="234278" y="134936"/>
                  <a:pt x="215556" y="152792"/>
                </a:cubicBezTo>
                <a:cubicBezTo>
                  <a:pt x="196835" y="170648"/>
                  <a:pt x="182077" y="201323"/>
                  <a:pt x="171285" y="244816"/>
                </a:cubicBezTo>
                <a:cubicBezTo>
                  <a:pt x="160492" y="288310"/>
                  <a:pt x="154986" y="348213"/>
                  <a:pt x="154765" y="424528"/>
                </a:cubicBezTo>
                <a:cubicBezTo>
                  <a:pt x="154986" y="501262"/>
                  <a:pt x="160492" y="561812"/>
                  <a:pt x="171285" y="606179"/>
                </a:cubicBezTo>
                <a:cubicBezTo>
                  <a:pt x="182077" y="650546"/>
                  <a:pt x="196835" y="682033"/>
                  <a:pt x="215556" y="700638"/>
                </a:cubicBezTo>
                <a:cubicBezTo>
                  <a:pt x="234278" y="719244"/>
                  <a:pt x="255643" y="728271"/>
                  <a:pt x="279651" y="727721"/>
                </a:cubicBezTo>
                <a:cubicBezTo>
                  <a:pt x="303295" y="728271"/>
                  <a:pt x="324398" y="719244"/>
                  <a:pt x="342961" y="700638"/>
                </a:cubicBezTo>
                <a:cubicBezTo>
                  <a:pt x="361525" y="682033"/>
                  <a:pt x="376186" y="650546"/>
                  <a:pt x="386944" y="606179"/>
                </a:cubicBezTo>
                <a:cubicBezTo>
                  <a:pt x="397702" y="561812"/>
                  <a:pt x="403194" y="501262"/>
                  <a:pt x="403421" y="424528"/>
                </a:cubicBezTo>
                <a:cubicBezTo>
                  <a:pt x="403194" y="348213"/>
                  <a:pt x="397702" y="288310"/>
                  <a:pt x="386944" y="244816"/>
                </a:cubicBezTo>
                <a:cubicBezTo>
                  <a:pt x="376186" y="201323"/>
                  <a:pt x="361525" y="170648"/>
                  <a:pt x="342961" y="152792"/>
                </a:cubicBezTo>
                <a:cubicBezTo>
                  <a:pt x="324398" y="134936"/>
                  <a:pt x="303295" y="126308"/>
                  <a:pt x="279651" y="126906"/>
                </a:cubicBezTo>
                <a:close/>
                <a:moveTo>
                  <a:pt x="919078" y="15603"/>
                </a:moveTo>
                <a:lnTo>
                  <a:pt x="1040447" y="15603"/>
                </a:lnTo>
                <a:lnTo>
                  <a:pt x="1040447" y="707661"/>
                </a:lnTo>
                <a:lnTo>
                  <a:pt x="1195353" y="707661"/>
                </a:lnTo>
                <a:lnTo>
                  <a:pt x="1195353" y="840139"/>
                </a:lnTo>
                <a:lnTo>
                  <a:pt x="699573" y="840139"/>
                </a:lnTo>
                <a:lnTo>
                  <a:pt x="699573" y="707661"/>
                </a:lnTo>
                <a:lnTo>
                  <a:pt x="876766" y="707661"/>
                </a:lnTo>
                <a:lnTo>
                  <a:pt x="876766" y="185971"/>
                </a:lnTo>
                <a:lnTo>
                  <a:pt x="727433" y="185971"/>
                </a:lnTo>
                <a:lnTo>
                  <a:pt x="727433" y="84642"/>
                </a:lnTo>
                <a:cubicBezTo>
                  <a:pt x="768227" y="76963"/>
                  <a:pt x="803933" y="67545"/>
                  <a:pt x="834553" y="56386"/>
                </a:cubicBezTo>
                <a:cubicBezTo>
                  <a:pt x="865173" y="45228"/>
                  <a:pt x="893348" y="31634"/>
                  <a:pt x="919078" y="15603"/>
                </a:cubicBezTo>
                <a:close/>
                <a:moveTo>
                  <a:pt x="279651" y="1"/>
                </a:moveTo>
                <a:cubicBezTo>
                  <a:pt x="364404" y="-75"/>
                  <a:pt x="431726" y="35149"/>
                  <a:pt x="481617" y="105673"/>
                </a:cubicBezTo>
                <a:cubicBezTo>
                  <a:pt x="531508" y="176198"/>
                  <a:pt x="557031" y="282483"/>
                  <a:pt x="558187" y="424528"/>
                </a:cubicBezTo>
                <a:cubicBezTo>
                  <a:pt x="557031" y="566852"/>
                  <a:pt x="531508" y="674251"/>
                  <a:pt x="481617" y="746725"/>
                </a:cubicBezTo>
                <a:cubicBezTo>
                  <a:pt x="431726" y="819200"/>
                  <a:pt x="364404" y="855539"/>
                  <a:pt x="279651" y="855740"/>
                </a:cubicBezTo>
                <a:cubicBezTo>
                  <a:pt x="194364" y="855539"/>
                  <a:pt x="126716" y="819200"/>
                  <a:pt x="76709" y="746725"/>
                </a:cubicBezTo>
                <a:cubicBezTo>
                  <a:pt x="26702" y="674251"/>
                  <a:pt x="1132" y="566852"/>
                  <a:pt x="0" y="424528"/>
                </a:cubicBezTo>
                <a:cubicBezTo>
                  <a:pt x="1132" y="281995"/>
                  <a:pt x="26702" y="175571"/>
                  <a:pt x="76709" y="105255"/>
                </a:cubicBezTo>
                <a:cubicBezTo>
                  <a:pt x="126716" y="34940"/>
                  <a:pt x="194364" y="-145"/>
                  <a:pt x="279651" y="1"/>
                </a:cubicBezTo>
                <a:close/>
              </a:path>
            </a:pathLst>
          </a:custGeom>
          <a:gradFill flip="none" rotWithShape="1">
            <a:gsLst>
              <a:gs pos="24000">
                <a:schemeClr val="accent1">
                  <a:lumMod val="5000"/>
                  <a:lumOff val="95000"/>
                  <a:alpha val="64000"/>
                </a:schemeClr>
              </a:gs>
              <a:gs pos="41000">
                <a:schemeClr val="accent1">
                  <a:lumMod val="45000"/>
                  <a:lumOff val="55000"/>
                  <a:alpha val="81000"/>
                </a:schemeClr>
              </a:gs>
              <a:gs pos="61000">
                <a:schemeClr val="accent1">
                  <a:lumMod val="45000"/>
                  <a:lumOff val="55000"/>
                </a:schemeClr>
              </a:gs>
              <a:gs pos="97000">
                <a:srgbClr val="0166E4"/>
              </a:gs>
              <a:gs pos="100000">
                <a:schemeClr val="accent1">
                  <a:lumMod val="40000"/>
                  <a:lumOff val="60000"/>
                </a:schemeClr>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8800" b="1" dirty="0">
              <a:gradFill>
                <a:gsLst>
                  <a:gs pos="0">
                    <a:schemeClr val="accent1">
                      <a:lumMod val="5000"/>
                      <a:lumOff val="95000"/>
                      <a:alpha val="0"/>
                    </a:schemeClr>
                  </a:gs>
                  <a:gs pos="77000">
                    <a:schemeClr val="accent1">
                      <a:lumMod val="45000"/>
                      <a:lumOff val="55000"/>
                    </a:schemeClr>
                  </a:gs>
                  <a:gs pos="72000">
                    <a:schemeClr val="accent1">
                      <a:lumMod val="45000"/>
                      <a:lumOff val="55000"/>
                    </a:schemeClr>
                  </a:gs>
                  <a:gs pos="100000">
                    <a:srgbClr val="0063DE"/>
                  </a:gs>
                </a:gsLst>
                <a:lin ang="16200000" scaled="1"/>
              </a:gradFill>
              <a:latin typeface="Arial" panose="020B0604020202020204" pitchFamily="34" charset="0"/>
              <a:ea typeface="微软雅黑" panose="020B0503020204020204" pitchFamily="34" charset="-122"/>
              <a:sym typeface="Arial" panose="020B0604020202020204" pitchFamily="34" charset="0"/>
            </a:endParaRPr>
          </a:p>
        </p:txBody>
      </p:sp>
      <p:pic>
        <p:nvPicPr>
          <p:cNvPr id="17"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20032" y="149275"/>
            <a:ext cx="774904" cy="741029"/>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348678" y="3788290"/>
            <a:ext cx="3466312" cy="3466312"/>
          </a:xfrm>
          <a:prstGeom prst="rect">
            <a:avLst/>
          </a:prstGeom>
        </p:spPr>
      </p:pic>
      <p:sp>
        <p:nvSpPr>
          <p:cNvPr id="2" name="文本框 7"/>
          <p:cNvSpPr txBox="1"/>
          <p:nvPr/>
        </p:nvSpPr>
        <p:spPr>
          <a:xfrm>
            <a:off x="2575043" y="2918100"/>
            <a:ext cx="7776845" cy="129222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8000" dirty="0">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研究背景及意义</a:t>
            </a:r>
          </a:p>
        </p:txBody>
      </p:sp>
      <p:sp>
        <p:nvSpPr>
          <p:cNvPr id="9" name="文本框 8"/>
          <p:cNvSpPr txBox="1"/>
          <p:nvPr/>
        </p:nvSpPr>
        <p:spPr>
          <a:xfrm>
            <a:off x="2377311" y="4122447"/>
            <a:ext cx="6796405" cy="245110"/>
          </a:xfrm>
          <a:prstGeom prst="rect">
            <a:avLst/>
          </a:prstGeom>
          <a:noFill/>
        </p:spPr>
        <p:txBody>
          <a:bodyPr wrap="square" rtlCol="0" anchor="t">
            <a:noAutofit/>
          </a:bodyPr>
          <a:lstStyle/>
          <a:p>
            <a:pPr algn="dist"/>
            <a:r>
              <a:rPr lang="en-US" altLang="zh-CN" sz="1400" dirty="0">
                <a:gradFill>
                  <a:gsLst>
                    <a:gs pos="37000">
                      <a:srgbClr val="FEAE7B"/>
                    </a:gs>
                    <a:gs pos="74000">
                      <a:schemeClr val="accent1">
                        <a:lumMod val="45000"/>
                        <a:lumOff val="55000"/>
                      </a:schemeClr>
                    </a:gs>
                    <a:gs pos="78000">
                      <a:schemeClr val="accent1">
                        <a:lumMod val="45000"/>
                        <a:lumOff val="55000"/>
                      </a:schemeClr>
                    </a:gs>
                    <a:gs pos="100000">
                      <a:schemeClr val="accent1">
                        <a:lumMod val="30000"/>
                        <a:lumOff val="70000"/>
                      </a:schemeClr>
                    </a:gs>
                  </a:gsLst>
                  <a:lin ang="5400000" scaled="0"/>
                </a:gra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pic>
        <p:nvPicPr>
          <p:cNvPr id="10" name="图片 9">
            <a:extLst>
              <a:ext uri="{FF2B5EF4-FFF2-40B4-BE49-F238E27FC236}">
                <a16:creationId xmlns:a16="http://schemas.microsoft.com/office/drawing/2014/main" id="{A7780772-7797-0CF3-6F43-EBFC95FE96F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27279" y="348220"/>
            <a:ext cx="1268246" cy="374671"/>
          </a:xfrm>
          <a:prstGeom prst="rect">
            <a:avLst/>
          </a:prstGeom>
        </p:spPr>
      </p:pic>
      <p:sp>
        <p:nvSpPr>
          <p:cNvPr id="14" name="任意多边形: 形状 13">
            <a:extLst>
              <a:ext uri="{FF2B5EF4-FFF2-40B4-BE49-F238E27FC236}">
                <a16:creationId xmlns:a16="http://schemas.microsoft.com/office/drawing/2014/main" id="{EC74FB54-E990-DEC8-CA3B-79BF004FDFF7}"/>
              </a:ext>
            </a:extLst>
          </p:cNvPr>
          <p:cNvSpPr>
            <a:spLocks/>
          </p:cNvSpPr>
          <p:nvPr/>
        </p:nvSpPr>
        <p:spPr>
          <a:xfrm>
            <a:off x="7147555" y="3821686"/>
            <a:ext cx="5127936" cy="1239093"/>
          </a:xfrm>
          <a:custGeom>
            <a:avLst/>
            <a:gdLst>
              <a:gd name="connsiteX0" fmla="*/ 6096000 w 6096000"/>
              <a:gd name="connsiteY0" fmla="*/ 0 h 2052015"/>
              <a:gd name="connsiteX1" fmla="*/ 6096000 w 6096000"/>
              <a:gd name="connsiteY1" fmla="*/ 1257905 h 2052015"/>
              <a:gd name="connsiteX2" fmla="*/ 6079557 w 6096000"/>
              <a:gd name="connsiteY2" fmla="*/ 1263306 h 2052015"/>
              <a:gd name="connsiteX3" fmla="*/ 0 w 6096000"/>
              <a:gd name="connsiteY3" fmla="*/ 2052015 h 2052015"/>
              <a:gd name="connsiteX4" fmla="*/ 0 w 6096000"/>
              <a:gd name="connsiteY4" fmla="*/ 2051772 h 2052015"/>
              <a:gd name="connsiteX5" fmla="*/ 5990606 w 6096000"/>
              <a:gd name="connsiteY5" fmla="*/ 81944 h 205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2052015">
                <a:moveTo>
                  <a:pt x="6096000" y="0"/>
                </a:moveTo>
                <a:lnTo>
                  <a:pt x="6096000" y="1257905"/>
                </a:lnTo>
                <a:lnTo>
                  <a:pt x="6079557" y="1263306"/>
                </a:lnTo>
                <a:cubicBezTo>
                  <a:pt x="4427431" y="1756029"/>
                  <a:pt x="2309365" y="2052015"/>
                  <a:pt x="0" y="2052015"/>
                </a:cubicBezTo>
                <a:lnTo>
                  <a:pt x="0" y="2051772"/>
                </a:lnTo>
                <a:cubicBezTo>
                  <a:pt x="2268126" y="2051772"/>
                  <a:pt x="4351724" y="1314195"/>
                  <a:pt x="5990606" y="81944"/>
                </a:cubicBezTo>
                <a:close/>
              </a:path>
            </a:pathLst>
          </a:custGeom>
          <a:gradFill flip="none" rotWithShape="1">
            <a:gsLst>
              <a:gs pos="0">
                <a:srgbClr val="0166E4"/>
              </a:gs>
              <a:gs pos="8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5" name="图片 24">
            <a:extLst>
              <a:ext uri="{FF2B5EF4-FFF2-40B4-BE49-F238E27FC236}">
                <a16:creationId xmlns:a16="http://schemas.microsoft.com/office/drawing/2014/main" id="{EF2A35A5-AA00-A2AD-22DB-3E6CB44CFCF2}"/>
              </a:ext>
            </a:extLst>
          </p:cNvPr>
          <p:cNvPicPr>
            <a:picLocks noChangeAspect="1"/>
          </p:cNvPicPr>
          <p:nvPr/>
        </p:nvPicPr>
        <p:blipFill>
          <a:blip r:embed="rId10" cstate="email">
            <a:alphaModFix amt="70000"/>
            <a:extLst>
              <a:ext uri="{28A0092B-C50C-407E-A947-70E740481C1C}">
                <a14:useLocalDpi xmlns:a14="http://schemas.microsoft.com/office/drawing/2010/main"/>
              </a:ext>
            </a:extLst>
          </a:blip>
          <a:stretch>
            <a:fillRect/>
          </a:stretch>
        </p:blipFill>
        <p:spPr>
          <a:xfrm>
            <a:off x="2189352" y="5063685"/>
            <a:ext cx="2703656" cy="2703656"/>
          </a:xfrm>
          <a:prstGeom prst="rect">
            <a:avLst/>
          </a:prstGeom>
        </p:spPr>
      </p:pic>
      <p:pic>
        <p:nvPicPr>
          <p:cNvPr id="26" name="图片 25">
            <a:extLst>
              <a:ext uri="{FF2B5EF4-FFF2-40B4-BE49-F238E27FC236}">
                <a16:creationId xmlns:a16="http://schemas.microsoft.com/office/drawing/2014/main" id="{0EB0186B-A0E0-29A1-5675-19EEC4CEB3A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27391" y="3737517"/>
            <a:ext cx="3466312" cy="3466312"/>
          </a:xfrm>
          <a:prstGeom prst="rect">
            <a:avLst/>
          </a:prstGeom>
        </p:spPr>
      </p:pic>
      <p:pic>
        <p:nvPicPr>
          <p:cNvPr id="27" name="图片 26">
            <a:extLst>
              <a:ext uri="{FF2B5EF4-FFF2-40B4-BE49-F238E27FC236}">
                <a16:creationId xmlns:a16="http://schemas.microsoft.com/office/drawing/2014/main" id="{8998A448-DB5B-A116-D6AB-33DA9E04060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59525" y="2721005"/>
            <a:ext cx="3466312" cy="3466312"/>
          </a:xfrm>
          <a:prstGeom prst="rect">
            <a:avLst/>
          </a:prstGeom>
        </p:spPr>
      </p:pic>
      <p:sp>
        <p:nvSpPr>
          <p:cNvPr id="28" name="任意多边形: 形状 27">
            <a:extLst>
              <a:ext uri="{FF2B5EF4-FFF2-40B4-BE49-F238E27FC236}">
                <a16:creationId xmlns:a16="http://schemas.microsoft.com/office/drawing/2014/main" id="{109A1715-5703-2FFE-AEF3-3A40925FB8E8}"/>
              </a:ext>
            </a:extLst>
          </p:cNvPr>
          <p:cNvSpPr>
            <a:spLocks/>
          </p:cNvSpPr>
          <p:nvPr/>
        </p:nvSpPr>
        <p:spPr>
          <a:xfrm flipH="1">
            <a:off x="-32773" y="3837475"/>
            <a:ext cx="5127936" cy="1239093"/>
          </a:xfrm>
          <a:custGeom>
            <a:avLst/>
            <a:gdLst>
              <a:gd name="connsiteX0" fmla="*/ 6096000 w 6096000"/>
              <a:gd name="connsiteY0" fmla="*/ 0 h 2052015"/>
              <a:gd name="connsiteX1" fmla="*/ 6096000 w 6096000"/>
              <a:gd name="connsiteY1" fmla="*/ 1257905 h 2052015"/>
              <a:gd name="connsiteX2" fmla="*/ 6079557 w 6096000"/>
              <a:gd name="connsiteY2" fmla="*/ 1263306 h 2052015"/>
              <a:gd name="connsiteX3" fmla="*/ 0 w 6096000"/>
              <a:gd name="connsiteY3" fmla="*/ 2052015 h 2052015"/>
              <a:gd name="connsiteX4" fmla="*/ 0 w 6096000"/>
              <a:gd name="connsiteY4" fmla="*/ 2051772 h 2052015"/>
              <a:gd name="connsiteX5" fmla="*/ 5990606 w 6096000"/>
              <a:gd name="connsiteY5" fmla="*/ 81944 h 205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2052015">
                <a:moveTo>
                  <a:pt x="6096000" y="0"/>
                </a:moveTo>
                <a:lnTo>
                  <a:pt x="6096000" y="1257905"/>
                </a:lnTo>
                <a:lnTo>
                  <a:pt x="6079557" y="1263306"/>
                </a:lnTo>
                <a:cubicBezTo>
                  <a:pt x="4427431" y="1756029"/>
                  <a:pt x="2309365" y="2052015"/>
                  <a:pt x="0" y="2052015"/>
                </a:cubicBezTo>
                <a:lnTo>
                  <a:pt x="0" y="2051772"/>
                </a:lnTo>
                <a:cubicBezTo>
                  <a:pt x="2268126" y="2051772"/>
                  <a:pt x="4351724" y="1314195"/>
                  <a:pt x="5990606" y="81944"/>
                </a:cubicBezTo>
                <a:close/>
              </a:path>
            </a:pathLst>
          </a:custGeom>
          <a:gradFill flip="none" rotWithShape="1">
            <a:gsLst>
              <a:gs pos="0">
                <a:srgbClr val="0166E4"/>
              </a:gs>
              <a:gs pos="8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5820DD84-CEED-9AEE-5D26-A169ACDF803A}"/>
              </a:ext>
            </a:extLst>
          </p:cNvPr>
          <p:cNvPicPr>
            <a:picLocks/>
          </p:cNvPicPr>
          <p:nvPr/>
        </p:nvPicPr>
        <p:blipFill>
          <a:blip r:embed="rId4" r:link="rId5" cstate="email">
            <a:extLst>
              <a:ext uri="{28A0092B-C50C-407E-A947-70E740481C1C}">
                <a14:useLocalDpi xmlns:a14="http://schemas.microsoft.com/office/drawing/2010/main"/>
              </a:ext>
            </a:extLst>
          </a:blip>
          <a:stretch>
            <a:fillRect/>
          </a:stretch>
        </p:blipFill>
        <p:spPr>
          <a:xfrm>
            <a:off x="10228" y="182048"/>
            <a:ext cx="12192000" cy="6858000"/>
          </a:xfrm>
          <a:prstGeom prst="rect">
            <a:avLst/>
          </a:prstGeom>
        </p:spPr>
      </p:pic>
      <p:sp>
        <p:nvSpPr>
          <p:cNvPr id="7" name="椭圆 6">
            <a:extLst>
              <a:ext uri="{FF2B5EF4-FFF2-40B4-BE49-F238E27FC236}">
                <a16:creationId xmlns:a16="http://schemas.microsoft.com/office/drawing/2014/main" id="{2CE07253-49F0-5E1E-21DC-0BA60C60ED8B}"/>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8" name="图片 17"/>
          <p:cNvPicPr>
            <a:picLocks noChangeAspect="1"/>
          </p:cNvPicPr>
          <p:nvPr/>
        </p:nvPicPr>
        <p:blipFill>
          <a:blip r:embed="rId6" cstate="email">
            <a:alphaModFix amt="5000"/>
            <a:clrChange>
              <a:clrFrom>
                <a:srgbClr val="055ED5">
                  <a:alpha val="100000"/>
                </a:srgbClr>
              </a:clrFrom>
              <a:clrTo>
                <a:srgbClr val="055ED5">
                  <a:alpha val="100000"/>
                  <a:alpha val="0"/>
                </a:srgbClr>
              </a:clrTo>
            </a:clrChange>
            <a:lum bright="-42000" contrast="48000"/>
            <a:extLst>
              <a:ext uri="{28A0092B-C50C-407E-A947-70E740481C1C}">
                <a14:useLocalDpi xmlns:a14="http://schemas.microsoft.com/office/drawing/2010/main"/>
              </a:ext>
            </a:extLst>
          </a:blip>
          <a:srcRect/>
          <a:stretch>
            <a:fillRect/>
          </a:stretch>
        </p:blipFill>
        <p:spPr>
          <a:xfrm>
            <a:off x="5733327" y="-15875"/>
            <a:ext cx="6938010" cy="6889750"/>
          </a:xfrm>
          <a:prstGeom prst="ellipse">
            <a:avLst/>
          </a:prstGeom>
        </p:spPr>
      </p:pic>
      <p:pic>
        <p:nvPicPr>
          <p:cNvPr id="17"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sp>
        <p:nvSpPr>
          <p:cNvPr id="11" name="爱设计-9"/>
          <p:cNvSpPr txBox="1"/>
          <p:nvPr/>
        </p:nvSpPr>
        <p:spPr>
          <a:xfrm>
            <a:off x="868718" y="380867"/>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a:ln>
            <a:solidFill>
              <a:schemeClr val="accent1">
                <a:lumMod val="75000"/>
              </a:schemeClr>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825499" y="862304"/>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pic>
        <p:nvPicPr>
          <p:cNvPr id="8" name="图片 7">
            <a:extLst>
              <a:ext uri="{FF2B5EF4-FFF2-40B4-BE49-F238E27FC236}">
                <a16:creationId xmlns:a16="http://schemas.microsoft.com/office/drawing/2014/main" id="{13902531-0807-A5B6-1075-87CA8C9D962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sp>
        <p:nvSpPr>
          <p:cNvPr id="20" name="任意多边形: 形状 19">
            <a:extLst>
              <a:ext uri="{FF2B5EF4-FFF2-40B4-BE49-F238E27FC236}">
                <a16:creationId xmlns:a16="http://schemas.microsoft.com/office/drawing/2014/main" id="{393BAC31-4D94-F096-D903-9B79FBFC1B5F}"/>
              </a:ext>
            </a:extLst>
          </p:cNvPr>
          <p:cNvSpPr/>
          <p:nvPr/>
        </p:nvSpPr>
        <p:spPr>
          <a:xfrm>
            <a:off x="3453" y="6188341"/>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id="{5DBF55D9-4E61-77B5-2192-BE3BC4F09D80}"/>
              </a:ext>
            </a:extLst>
          </p:cNvPr>
          <p:cNvGrpSpPr/>
          <p:nvPr/>
        </p:nvGrpSpPr>
        <p:grpSpPr>
          <a:xfrm>
            <a:off x="157" y="1177130"/>
            <a:ext cx="12206605" cy="4902835"/>
            <a:chOff x="-866" y="5260"/>
            <a:chExt cx="19223" cy="7721"/>
          </a:xfrm>
        </p:grpSpPr>
        <p:sp>
          <p:nvSpPr>
            <p:cNvPr id="4" name="矩形 3">
              <a:extLst>
                <a:ext uri="{FF2B5EF4-FFF2-40B4-BE49-F238E27FC236}">
                  <a16:creationId xmlns:a16="http://schemas.microsoft.com/office/drawing/2014/main" id="{86040F9E-8DC1-539F-1AA3-D3E03C013295}"/>
                </a:ext>
              </a:extLst>
            </p:cNvPr>
            <p:cNvSpPr/>
            <p:nvPr/>
          </p:nvSpPr>
          <p:spPr>
            <a:xfrm>
              <a:off x="-842" y="5260"/>
              <a:ext cx="19199" cy="5227"/>
            </a:xfrm>
            <a:prstGeom prst="rect">
              <a:avLst/>
            </a:prstGeom>
            <a:gradFill>
              <a:gsLst>
                <a:gs pos="0">
                  <a:schemeClr val="accent1">
                    <a:lumMod val="5000"/>
                    <a:lumOff val="95000"/>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a:extLst>
                <a:ext uri="{FF2B5EF4-FFF2-40B4-BE49-F238E27FC236}">
                  <a16:creationId xmlns:a16="http://schemas.microsoft.com/office/drawing/2014/main" id="{E6252C09-B404-DB92-71B7-AF62BE442117}"/>
                </a:ext>
              </a:extLst>
            </p:cNvPr>
            <p:cNvSpPr/>
            <p:nvPr/>
          </p:nvSpPr>
          <p:spPr>
            <a:xfrm flipV="1">
              <a:off x="-866" y="10415"/>
              <a:ext cx="19199" cy="2566"/>
            </a:xfrm>
            <a:prstGeom prst="rect">
              <a:avLst/>
            </a:prstGeom>
            <a:gradFill>
              <a:gsLst>
                <a:gs pos="0">
                  <a:schemeClr val="accent1">
                    <a:lumMod val="5000"/>
                    <a:lumOff val="95000"/>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8" name="直接连接符 27">
            <a:extLst>
              <a:ext uri="{FF2B5EF4-FFF2-40B4-BE49-F238E27FC236}">
                <a16:creationId xmlns:a16="http://schemas.microsoft.com/office/drawing/2014/main" id="{B3E244F6-75C5-E490-8A34-B773B0081CB0}"/>
              </a:ext>
            </a:extLst>
          </p:cNvPr>
          <p:cNvCxnSpPr>
            <a:cxnSpLocks/>
          </p:cNvCxnSpPr>
          <p:nvPr/>
        </p:nvCxnSpPr>
        <p:spPr>
          <a:xfrm>
            <a:off x="4691" y="2851929"/>
            <a:ext cx="10332000" cy="0"/>
          </a:xfrm>
          <a:prstGeom prst="line">
            <a:avLst/>
          </a:prstGeom>
          <a:ln w="12700">
            <a:headEnd type="none"/>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7D5A37C0-5218-C113-C0C3-3972CED75541}"/>
              </a:ext>
            </a:extLst>
          </p:cNvPr>
          <p:cNvCxnSpPr>
            <a:cxnSpLocks/>
          </p:cNvCxnSpPr>
          <p:nvPr/>
        </p:nvCxnSpPr>
        <p:spPr>
          <a:xfrm flipV="1">
            <a:off x="1942346" y="4223635"/>
            <a:ext cx="8374788" cy="285"/>
          </a:xfrm>
          <a:prstGeom prst="line">
            <a:avLst/>
          </a:prstGeom>
          <a:ln w="12700">
            <a:headEnd type="triangle"/>
          </a:ln>
        </p:spPr>
        <p:style>
          <a:lnRef idx="1">
            <a:schemeClr val="accent1"/>
          </a:lnRef>
          <a:fillRef idx="0">
            <a:schemeClr val="accent1"/>
          </a:fillRef>
          <a:effectRef idx="0">
            <a:schemeClr val="accent1"/>
          </a:effectRef>
          <a:fontRef idx="minor">
            <a:schemeClr val="tx1"/>
          </a:fontRef>
        </p:style>
      </p:cxnSp>
      <p:sp>
        <p:nvSpPr>
          <p:cNvPr id="30" name="弧形 29">
            <a:extLst>
              <a:ext uri="{FF2B5EF4-FFF2-40B4-BE49-F238E27FC236}">
                <a16:creationId xmlns:a16="http://schemas.microsoft.com/office/drawing/2014/main" id="{5ABC4482-C47A-1B09-C73C-0F71C2FF39EF}"/>
              </a:ext>
            </a:extLst>
          </p:cNvPr>
          <p:cNvSpPr/>
          <p:nvPr/>
        </p:nvSpPr>
        <p:spPr>
          <a:xfrm>
            <a:off x="9650828" y="2851929"/>
            <a:ext cx="1371989" cy="1371989"/>
          </a:xfrm>
          <a:prstGeom prst="arc">
            <a:avLst/>
          </a:prstGeom>
          <a:ln w="12700">
            <a:tailEnd type="triangle"/>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b="1">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a:extLst>
              <a:ext uri="{FF2B5EF4-FFF2-40B4-BE49-F238E27FC236}">
                <a16:creationId xmlns:a16="http://schemas.microsoft.com/office/drawing/2014/main" id="{D9B22CB4-22E6-D849-B53A-D3A9DA6C3270}"/>
              </a:ext>
            </a:extLst>
          </p:cNvPr>
          <p:cNvSpPr/>
          <p:nvPr/>
        </p:nvSpPr>
        <p:spPr>
          <a:xfrm>
            <a:off x="2945856" y="2793683"/>
            <a:ext cx="116493" cy="116493"/>
          </a:xfrm>
          <a:prstGeom prst="ellipse">
            <a:avLst/>
          </a:prstGeom>
          <a:solidFill>
            <a:schemeClr val="accent1"/>
          </a:solidFill>
          <a:ln w="12700" cap="flat" cmpd="sng" algn="ctr">
            <a:noFill/>
            <a:prstDash val="solid"/>
            <a:miter lim="800000"/>
          </a:ln>
          <a:effectLst>
            <a:outerShdw blurRad="101600" dist="1016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4" name="文本框 33">
            <a:extLst>
              <a:ext uri="{FF2B5EF4-FFF2-40B4-BE49-F238E27FC236}">
                <a16:creationId xmlns:a16="http://schemas.microsoft.com/office/drawing/2014/main" id="{338749BB-2B7B-4003-7358-EE20C25892FA}"/>
              </a:ext>
            </a:extLst>
          </p:cNvPr>
          <p:cNvSpPr txBox="1"/>
          <p:nvPr/>
        </p:nvSpPr>
        <p:spPr>
          <a:xfrm>
            <a:off x="2299524" y="3036473"/>
            <a:ext cx="1409156"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5" name="矩形 1024">
            <a:extLst>
              <a:ext uri="{FF2B5EF4-FFF2-40B4-BE49-F238E27FC236}">
                <a16:creationId xmlns:a16="http://schemas.microsoft.com/office/drawing/2014/main" id="{771B5CB8-F19E-D7CC-104E-7F4596EE9824}"/>
              </a:ext>
            </a:extLst>
          </p:cNvPr>
          <p:cNvSpPr>
            <a:spLocks/>
          </p:cNvSpPr>
          <p:nvPr/>
        </p:nvSpPr>
        <p:spPr>
          <a:xfrm>
            <a:off x="1815513" y="2014032"/>
            <a:ext cx="2377178" cy="5374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在这里输入你的正文，阐述与关键词标题相关的具体内容</a:t>
            </a:r>
          </a:p>
        </p:txBody>
      </p:sp>
      <p:sp>
        <p:nvSpPr>
          <p:cNvPr id="1026" name="椭圆 1025">
            <a:extLst>
              <a:ext uri="{FF2B5EF4-FFF2-40B4-BE49-F238E27FC236}">
                <a16:creationId xmlns:a16="http://schemas.microsoft.com/office/drawing/2014/main" id="{334A79FD-83D4-72D2-0ABB-D108F3480223}"/>
              </a:ext>
            </a:extLst>
          </p:cNvPr>
          <p:cNvSpPr/>
          <p:nvPr/>
        </p:nvSpPr>
        <p:spPr>
          <a:xfrm>
            <a:off x="6134117" y="2793683"/>
            <a:ext cx="116493" cy="116493"/>
          </a:xfrm>
          <a:prstGeom prst="ellipse">
            <a:avLst/>
          </a:prstGeom>
          <a:solidFill>
            <a:schemeClr val="accent1"/>
          </a:solidFill>
          <a:ln w="12700" cap="flat" cmpd="sng" algn="ctr">
            <a:noFill/>
            <a:prstDash val="solid"/>
            <a:miter lim="800000"/>
          </a:ln>
          <a:effectLst>
            <a:outerShdw blurRad="101600" dist="1016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b="1">
              <a:latin typeface="Arial" panose="020B0604020202020204" pitchFamily="34" charset="0"/>
              <a:ea typeface="微软雅黑" panose="020B0503020204020204" pitchFamily="34" charset="-122"/>
              <a:sym typeface="Arial" panose="020B0604020202020204" pitchFamily="34" charset="0"/>
            </a:endParaRPr>
          </a:p>
        </p:txBody>
      </p:sp>
      <p:sp>
        <p:nvSpPr>
          <p:cNvPr id="1027" name="文本框 33">
            <a:extLst>
              <a:ext uri="{FF2B5EF4-FFF2-40B4-BE49-F238E27FC236}">
                <a16:creationId xmlns:a16="http://schemas.microsoft.com/office/drawing/2014/main" id="{3AC186D1-64EB-4EF5-F6D4-D21B5EC3CD7A}"/>
              </a:ext>
            </a:extLst>
          </p:cNvPr>
          <p:cNvSpPr txBox="1"/>
          <p:nvPr/>
        </p:nvSpPr>
        <p:spPr>
          <a:xfrm>
            <a:off x="5487785" y="3036473"/>
            <a:ext cx="1409156"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8" name="矩形 1027">
            <a:extLst>
              <a:ext uri="{FF2B5EF4-FFF2-40B4-BE49-F238E27FC236}">
                <a16:creationId xmlns:a16="http://schemas.microsoft.com/office/drawing/2014/main" id="{AABF6DA6-E94C-5946-4B05-D51030D31173}"/>
              </a:ext>
            </a:extLst>
          </p:cNvPr>
          <p:cNvSpPr>
            <a:spLocks/>
          </p:cNvSpPr>
          <p:nvPr/>
        </p:nvSpPr>
        <p:spPr>
          <a:xfrm>
            <a:off x="5003774" y="2014032"/>
            <a:ext cx="2377178" cy="5374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在这里输入你的正文，阐述与关键词标题相关的具体内容</a:t>
            </a:r>
          </a:p>
        </p:txBody>
      </p:sp>
      <p:sp>
        <p:nvSpPr>
          <p:cNvPr id="1029" name="文本框 33">
            <a:extLst>
              <a:ext uri="{FF2B5EF4-FFF2-40B4-BE49-F238E27FC236}">
                <a16:creationId xmlns:a16="http://schemas.microsoft.com/office/drawing/2014/main" id="{B8DBF3FE-766D-2D07-66F4-925937603A75}"/>
              </a:ext>
            </a:extLst>
          </p:cNvPr>
          <p:cNvSpPr txBox="1">
            <a:spLocks/>
          </p:cNvSpPr>
          <p:nvPr/>
        </p:nvSpPr>
        <p:spPr>
          <a:xfrm>
            <a:off x="5576810" y="1613348"/>
            <a:ext cx="1231106" cy="369332"/>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研究过程</a:t>
            </a:r>
          </a:p>
        </p:txBody>
      </p:sp>
      <p:sp>
        <p:nvSpPr>
          <p:cNvPr id="1031" name="椭圆 1030">
            <a:extLst>
              <a:ext uri="{FF2B5EF4-FFF2-40B4-BE49-F238E27FC236}">
                <a16:creationId xmlns:a16="http://schemas.microsoft.com/office/drawing/2014/main" id="{9F940F86-33EF-FA6F-4169-A60E07C2E469}"/>
              </a:ext>
            </a:extLst>
          </p:cNvPr>
          <p:cNvSpPr/>
          <p:nvPr/>
        </p:nvSpPr>
        <p:spPr>
          <a:xfrm>
            <a:off x="9322378" y="2793683"/>
            <a:ext cx="116493" cy="116493"/>
          </a:xfrm>
          <a:prstGeom prst="ellipse">
            <a:avLst/>
          </a:prstGeom>
          <a:solidFill>
            <a:schemeClr val="accent1"/>
          </a:solidFill>
          <a:ln w="12700" cap="flat" cmpd="sng" algn="ctr">
            <a:noFill/>
            <a:prstDash val="solid"/>
            <a:miter lim="800000"/>
          </a:ln>
          <a:effectLst>
            <a:outerShdw blurRad="101600" dist="1016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b="1">
              <a:latin typeface="Arial" panose="020B0604020202020204" pitchFamily="34" charset="0"/>
              <a:ea typeface="微软雅黑" panose="020B0503020204020204" pitchFamily="34" charset="-122"/>
              <a:sym typeface="Arial" panose="020B0604020202020204" pitchFamily="34" charset="0"/>
            </a:endParaRPr>
          </a:p>
        </p:txBody>
      </p:sp>
      <p:sp>
        <p:nvSpPr>
          <p:cNvPr id="1032" name="矩形 1031">
            <a:extLst>
              <a:ext uri="{FF2B5EF4-FFF2-40B4-BE49-F238E27FC236}">
                <a16:creationId xmlns:a16="http://schemas.microsoft.com/office/drawing/2014/main" id="{9B9C7EC3-2D23-4C8B-90BD-A96B1BA50AD2}"/>
              </a:ext>
            </a:extLst>
          </p:cNvPr>
          <p:cNvSpPr>
            <a:spLocks/>
          </p:cNvSpPr>
          <p:nvPr/>
        </p:nvSpPr>
        <p:spPr>
          <a:xfrm>
            <a:off x="8192035" y="2014032"/>
            <a:ext cx="2377178" cy="5374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在这里输入你的正文，阐述与关键词标题相关的具体内容</a:t>
            </a:r>
          </a:p>
        </p:txBody>
      </p:sp>
      <p:sp>
        <p:nvSpPr>
          <p:cNvPr id="1033" name="文本框 33">
            <a:extLst>
              <a:ext uri="{FF2B5EF4-FFF2-40B4-BE49-F238E27FC236}">
                <a16:creationId xmlns:a16="http://schemas.microsoft.com/office/drawing/2014/main" id="{F0664DA4-83DC-EDBC-0741-F3D09FCE2D25}"/>
              </a:ext>
            </a:extLst>
          </p:cNvPr>
          <p:cNvSpPr txBox="1">
            <a:spLocks/>
          </p:cNvSpPr>
          <p:nvPr/>
        </p:nvSpPr>
        <p:spPr>
          <a:xfrm>
            <a:off x="8765070" y="1613348"/>
            <a:ext cx="1231106" cy="369332"/>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研究过程</a:t>
            </a:r>
          </a:p>
        </p:txBody>
      </p:sp>
      <p:sp>
        <p:nvSpPr>
          <p:cNvPr id="1034" name="文本框 44">
            <a:extLst>
              <a:ext uri="{FF2B5EF4-FFF2-40B4-BE49-F238E27FC236}">
                <a16:creationId xmlns:a16="http://schemas.microsoft.com/office/drawing/2014/main" id="{DE0C881F-03B5-18D3-4C78-AC7E58778FC3}"/>
              </a:ext>
            </a:extLst>
          </p:cNvPr>
          <p:cNvSpPr txBox="1"/>
          <p:nvPr/>
        </p:nvSpPr>
        <p:spPr>
          <a:xfrm>
            <a:off x="1653192" y="3716088"/>
            <a:ext cx="1409156"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06</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8" name="矩形 1037">
            <a:extLst>
              <a:ext uri="{FF2B5EF4-FFF2-40B4-BE49-F238E27FC236}">
                <a16:creationId xmlns:a16="http://schemas.microsoft.com/office/drawing/2014/main" id="{F2B1570E-C233-B59C-BF55-263A0BC04B2B}"/>
              </a:ext>
            </a:extLst>
          </p:cNvPr>
          <p:cNvSpPr>
            <a:spLocks/>
          </p:cNvSpPr>
          <p:nvPr/>
        </p:nvSpPr>
        <p:spPr>
          <a:xfrm>
            <a:off x="1169181" y="4922734"/>
            <a:ext cx="2377178" cy="5374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在这里输入你的正文，阐述与关键词标题相关的具体内容</a:t>
            </a:r>
          </a:p>
        </p:txBody>
      </p:sp>
      <p:sp>
        <p:nvSpPr>
          <p:cNvPr id="1041" name="文本框 33">
            <a:extLst>
              <a:ext uri="{FF2B5EF4-FFF2-40B4-BE49-F238E27FC236}">
                <a16:creationId xmlns:a16="http://schemas.microsoft.com/office/drawing/2014/main" id="{77FF2BF8-FCCB-9308-6204-E7290C0055BD}"/>
              </a:ext>
            </a:extLst>
          </p:cNvPr>
          <p:cNvSpPr txBox="1">
            <a:spLocks/>
          </p:cNvSpPr>
          <p:nvPr/>
        </p:nvSpPr>
        <p:spPr>
          <a:xfrm>
            <a:off x="1742217" y="4522050"/>
            <a:ext cx="1231106" cy="369332"/>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研究过程</a:t>
            </a:r>
          </a:p>
        </p:txBody>
      </p:sp>
      <p:sp>
        <p:nvSpPr>
          <p:cNvPr id="1043" name="文本框 33">
            <a:extLst>
              <a:ext uri="{FF2B5EF4-FFF2-40B4-BE49-F238E27FC236}">
                <a16:creationId xmlns:a16="http://schemas.microsoft.com/office/drawing/2014/main" id="{62AD737F-6B72-B0EA-5BA4-09B17B4ADB38}"/>
              </a:ext>
            </a:extLst>
          </p:cNvPr>
          <p:cNvSpPr txBox="1"/>
          <p:nvPr/>
        </p:nvSpPr>
        <p:spPr>
          <a:xfrm>
            <a:off x="4544535" y="3716088"/>
            <a:ext cx="1409156"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05</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4" name="矩形 1043">
            <a:extLst>
              <a:ext uri="{FF2B5EF4-FFF2-40B4-BE49-F238E27FC236}">
                <a16:creationId xmlns:a16="http://schemas.microsoft.com/office/drawing/2014/main" id="{A3D38864-9F21-4033-44A7-E5F5B45AA8A5}"/>
              </a:ext>
            </a:extLst>
          </p:cNvPr>
          <p:cNvSpPr>
            <a:spLocks/>
          </p:cNvSpPr>
          <p:nvPr/>
        </p:nvSpPr>
        <p:spPr>
          <a:xfrm>
            <a:off x="4060525" y="4922734"/>
            <a:ext cx="2377178" cy="5374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在这里输入你的正文，阐述与关键词标题相关的具体内容</a:t>
            </a:r>
          </a:p>
        </p:txBody>
      </p:sp>
      <p:sp>
        <p:nvSpPr>
          <p:cNvPr id="1045" name="文本框 33">
            <a:extLst>
              <a:ext uri="{FF2B5EF4-FFF2-40B4-BE49-F238E27FC236}">
                <a16:creationId xmlns:a16="http://schemas.microsoft.com/office/drawing/2014/main" id="{5342A5ED-6948-BC62-56E1-27E9FEA781C1}"/>
              </a:ext>
            </a:extLst>
          </p:cNvPr>
          <p:cNvSpPr txBox="1">
            <a:spLocks/>
          </p:cNvSpPr>
          <p:nvPr/>
        </p:nvSpPr>
        <p:spPr>
          <a:xfrm>
            <a:off x="4633561" y="4522050"/>
            <a:ext cx="1231106" cy="369332"/>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研究过程</a:t>
            </a:r>
          </a:p>
        </p:txBody>
      </p:sp>
      <p:sp>
        <p:nvSpPr>
          <p:cNvPr id="1046" name="文本框 54">
            <a:extLst>
              <a:ext uri="{FF2B5EF4-FFF2-40B4-BE49-F238E27FC236}">
                <a16:creationId xmlns:a16="http://schemas.microsoft.com/office/drawing/2014/main" id="{C1A33BCB-877C-3986-9CEE-138C892387A0}"/>
              </a:ext>
            </a:extLst>
          </p:cNvPr>
          <p:cNvSpPr txBox="1"/>
          <p:nvPr/>
        </p:nvSpPr>
        <p:spPr>
          <a:xfrm>
            <a:off x="7435880" y="3716088"/>
            <a:ext cx="1409156"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7" name="矩形 1046">
            <a:extLst>
              <a:ext uri="{FF2B5EF4-FFF2-40B4-BE49-F238E27FC236}">
                <a16:creationId xmlns:a16="http://schemas.microsoft.com/office/drawing/2014/main" id="{8EB41564-BB90-2FB9-A64F-E7827261B2BD}"/>
              </a:ext>
            </a:extLst>
          </p:cNvPr>
          <p:cNvSpPr>
            <a:spLocks/>
          </p:cNvSpPr>
          <p:nvPr/>
        </p:nvSpPr>
        <p:spPr>
          <a:xfrm>
            <a:off x="6951869" y="4922734"/>
            <a:ext cx="2377178" cy="5374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在这里输入你的正文，阐述与关键词标题相关的具体内容</a:t>
            </a:r>
          </a:p>
        </p:txBody>
      </p:sp>
      <p:sp>
        <p:nvSpPr>
          <p:cNvPr id="1048" name="文本框 33">
            <a:extLst>
              <a:ext uri="{FF2B5EF4-FFF2-40B4-BE49-F238E27FC236}">
                <a16:creationId xmlns:a16="http://schemas.microsoft.com/office/drawing/2014/main" id="{E49D6ADB-3A71-3C70-8CFA-161048BA718C}"/>
              </a:ext>
            </a:extLst>
          </p:cNvPr>
          <p:cNvSpPr txBox="1">
            <a:spLocks/>
          </p:cNvSpPr>
          <p:nvPr/>
        </p:nvSpPr>
        <p:spPr>
          <a:xfrm>
            <a:off x="7524906" y="4522050"/>
            <a:ext cx="1231106" cy="369332"/>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研究过程</a:t>
            </a:r>
          </a:p>
        </p:txBody>
      </p:sp>
      <p:sp>
        <p:nvSpPr>
          <p:cNvPr id="1049" name="文本框 33">
            <a:extLst>
              <a:ext uri="{FF2B5EF4-FFF2-40B4-BE49-F238E27FC236}">
                <a16:creationId xmlns:a16="http://schemas.microsoft.com/office/drawing/2014/main" id="{F369FE21-F8F1-FA2D-5AA5-5615F6BF88E8}"/>
              </a:ext>
            </a:extLst>
          </p:cNvPr>
          <p:cNvSpPr txBox="1">
            <a:spLocks/>
          </p:cNvSpPr>
          <p:nvPr/>
        </p:nvSpPr>
        <p:spPr>
          <a:xfrm>
            <a:off x="2388549" y="1613348"/>
            <a:ext cx="1231106" cy="369332"/>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研究过程</a:t>
            </a:r>
          </a:p>
        </p:txBody>
      </p:sp>
      <p:sp>
        <p:nvSpPr>
          <p:cNvPr id="1050" name="弧形 1049">
            <a:extLst>
              <a:ext uri="{FF2B5EF4-FFF2-40B4-BE49-F238E27FC236}">
                <a16:creationId xmlns:a16="http://schemas.microsoft.com/office/drawing/2014/main" id="{AD4C27C0-93D4-7094-C216-1833ACE5C865}"/>
              </a:ext>
            </a:extLst>
          </p:cNvPr>
          <p:cNvSpPr/>
          <p:nvPr/>
        </p:nvSpPr>
        <p:spPr>
          <a:xfrm>
            <a:off x="9646294" y="2836702"/>
            <a:ext cx="1371989" cy="1371989"/>
          </a:xfrm>
          <a:prstGeom prst="arc">
            <a:avLst>
              <a:gd name="adj1" fmla="val 21466760"/>
              <a:gd name="adj2" fmla="val 5498677"/>
            </a:avLst>
          </a:prstGeom>
          <a:ln w="15875">
            <a:tailEnd type="none"/>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051" name="组合 1050">
            <a:extLst>
              <a:ext uri="{FF2B5EF4-FFF2-40B4-BE49-F238E27FC236}">
                <a16:creationId xmlns:a16="http://schemas.microsoft.com/office/drawing/2014/main" id="{6B0813AD-FC56-D1EF-1F1F-1434150032F3}"/>
              </a:ext>
            </a:extLst>
          </p:cNvPr>
          <p:cNvGrpSpPr/>
          <p:nvPr/>
        </p:nvGrpSpPr>
        <p:grpSpPr>
          <a:xfrm>
            <a:off x="364771" y="560610"/>
            <a:ext cx="453953" cy="290232"/>
            <a:chOff x="732520" y="545288"/>
            <a:chExt cx="453953" cy="290232"/>
          </a:xfrm>
        </p:grpSpPr>
        <p:sp>
          <p:nvSpPr>
            <p:cNvPr id="1052" name="Picture 154-mask">
              <a:extLst>
                <a:ext uri="{FF2B5EF4-FFF2-40B4-BE49-F238E27FC236}">
                  <a16:creationId xmlns:a16="http://schemas.microsoft.com/office/drawing/2014/main" id="{EF3F62BD-D1D8-7B3B-FB8C-50C714300412}"/>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1053" name="Picture 154-mask">
              <a:extLst>
                <a:ext uri="{FF2B5EF4-FFF2-40B4-BE49-F238E27FC236}">
                  <a16:creationId xmlns:a16="http://schemas.microsoft.com/office/drawing/2014/main" id="{F875E77B-76BA-2D05-0B29-EC275067FA48}"/>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9" name="椭圆 18">
            <a:extLst>
              <a:ext uri="{FF2B5EF4-FFF2-40B4-BE49-F238E27FC236}">
                <a16:creationId xmlns:a16="http://schemas.microsoft.com/office/drawing/2014/main" id="{7624E6C5-5FD0-DD1E-F2FE-E9EA4CAEB15A}"/>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42" name="图片 1041"/>
          <p:cNvPicPr>
            <a:picLocks noChangeAspect="1"/>
          </p:cNvPicPr>
          <p:nvPr/>
        </p:nvPicPr>
        <p:blipFill>
          <a:blip r:embed="rId13">
            <a:alphaModFix amt="5000"/>
          </a:blip>
          <a:stretch>
            <a:fillRect/>
          </a:stretch>
        </p:blipFill>
        <p:spPr>
          <a:xfrm>
            <a:off x="26" y="-995639"/>
            <a:ext cx="12463554" cy="7515978"/>
          </a:xfrm>
          <a:prstGeom prst="rect">
            <a:avLst/>
          </a:prstGeom>
        </p:spPr>
      </p:pic>
      <p:pic>
        <p:nvPicPr>
          <p:cNvPr id="18" name="图片 17"/>
          <p:cNvPicPr>
            <a:picLocks noChangeAspect="1"/>
          </p:cNvPicPr>
          <p:nvPr/>
        </p:nvPicPr>
        <p:blipFill>
          <a:blip r:embed="rId14" cstate="email">
            <a:alphaModFix amt="5000"/>
            <a:clrChange>
              <a:clrFrom>
                <a:srgbClr val="055ED5">
                  <a:alpha val="100000"/>
                </a:srgbClr>
              </a:clrFrom>
              <a:clrTo>
                <a:srgbClr val="055ED5">
                  <a:alpha val="100000"/>
                  <a:alpha val="0"/>
                </a:srgbClr>
              </a:clrTo>
            </a:clrChange>
            <a:lum bright="-42000" contrast="48000"/>
            <a:extLst>
              <a:ext uri="{28A0092B-C50C-407E-A947-70E740481C1C}">
                <a14:useLocalDpi xmlns:a14="http://schemas.microsoft.com/office/drawing/2010/main"/>
              </a:ext>
            </a:extLst>
          </a:blip>
          <a:srcRect/>
          <a:stretch>
            <a:fillRect/>
          </a:stretch>
        </p:blipFill>
        <p:spPr>
          <a:xfrm>
            <a:off x="6222365" y="-359410"/>
            <a:ext cx="6938010" cy="6889750"/>
          </a:xfrm>
          <a:prstGeom prst="ellipse">
            <a:avLst/>
          </a:prstGeom>
        </p:spPr>
      </p:pic>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a:ln>
            <a:solidFill>
              <a:schemeClr val="accent1">
                <a:lumMod val="75000"/>
              </a:schemeClr>
            </a:solidFill>
          </a:ln>
        </p:spPr>
        <p:style>
          <a:lnRef idx="2">
            <a:schemeClr val="accent1"/>
          </a:lnRef>
          <a:fillRef idx="0">
            <a:srgbClr val="FFFFFF"/>
          </a:fillRef>
          <a:effectRef idx="0">
            <a:srgbClr val="FFFFFF"/>
          </a:effectRef>
          <a:fontRef idx="minor">
            <a:schemeClr val="tx1"/>
          </a:fontRef>
        </p:style>
      </p:cxnSp>
      <p:sp>
        <p:nvSpPr>
          <p:cNvPr id="36" name="任意多边形 35"/>
          <p:cNvSpPr/>
          <p:nvPr/>
        </p:nvSpPr>
        <p:spPr>
          <a:xfrm>
            <a:off x="-361134" y="6324418"/>
            <a:ext cx="13329285" cy="958215"/>
          </a:xfrm>
          <a:custGeom>
            <a:avLst/>
            <a:gdLst>
              <a:gd name="connsiteX0" fmla="*/ 0 w 20991"/>
              <a:gd name="connsiteY0" fmla="*/ 0 h 1509"/>
              <a:gd name="connsiteX1" fmla="*/ 20984 w 20991"/>
              <a:gd name="connsiteY1" fmla="*/ 38 h 1509"/>
              <a:gd name="connsiteX2" fmla="*/ 20991 w 20991"/>
              <a:gd name="connsiteY2" fmla="*/ 1509 h 1509"/>
              <a:gd name="connsiteX3" fmla="*/ 0 w 20991"/>
              <a:gd name="connsiteY3" fmla="*/ 1509 h 1509"/>
              <a:gd name="connsiteX4" fmla="*/ 0 w 20991"/>
              <a:gd name="connsiteY4" fmla="*/ 0 h 1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91" h="1509">
                <a:moveTo>
                  <a:pt x="0" y="0"/>
                </a:moveTo>
                <a:lnTo>
                  <a:pt x="20984" y="38"/>
                </a:lnTo>
                <a:lnTo>
                  <a:pt x="20991" y="1509"/>
                </a:lnTo>
                <a:lnTo>
                  <a:pt x="0" y="1509"/>
                </a:lnTo>
                <a:lnTo>
                  <a:pt x="0" y="0"/>
                </a:lnTo>
                <a:close/>
              </a:path>
            </a:pathLst>
          </a:custGeom>
          <a:solidFill>
            <a:schemeClr val="bg1"/>
          </a:solidFill>
          <a:ln>
            <a:noFill/>
          </a:ln>
          <a:effectLst>
            <a:outerShdw blurRad="330200" sx="109000" sy="109000" algn="ctr" rotWithShape="0">
              <a:prstClr val="black">
                <a:alpha val="1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9" name="组合 78"/>
          <p:cNvGrpSpPr/>
          <p:nvPr/>
        </p:nvGrpSpPr>
        <p:grpSpPr>
          <a:xfrm>
            <a:off x="157" y="1177130"/>
            <a:ext cx="12206605" cy="4902835"/>
            <a:chOff x="-866" y="5260"/>
            <a:chExt cx="19223" cy="7721"/>
          </a:xfrm>
        </p:grpSpPr>
        <p:sp>
          <p:nvSpPr>
            <p:cNvPr id="80" name="矩形 79"/>
            <p:cNvSpPr/>
            <p:nvPr/>
          </p:nvSpPr>
          <p:spPr>
            <a:xfrm>
              <a:off x="-842" y="5260"/>
              <a:ext cx="19199" cy="5227"/>
            </a:xfrm>
            <a:prstGeom prst="rect">
              <a:avLst/>
            </a:prstGeom>
            <a:gradFill>
              <a:gsLst>
                <a:gs pos="0">
                  <a:schemeClr val="accent1">
                    <a:lumMod val="5000"/>
                    <a:lumOff val="95000"/>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1" name="矩形 80"/>
            <p:cNvSpPr/>
            <p:nvPr/>
          </p:nvSpPr>
          <p:spPr>
            <a:xfrm flipV="1">
              <a:off x="-866" y="10415"/>
              <a:ext cx="19199" cy="2566"/>
            </a:xfrm>
            <a:prstGeom prst="rect">
              <a:avLst/>
            </a:prstGeom>
            <a:gradFill>
              <a:gsLst>
                <a:gs pos="0">
                  <a:schemeClr val="accent1">
                    <a:lumMod val="5000"/>
                    <a:lumOff val="95000"/>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solidFill>
                  <a:schemeClr val="tx1"/>
                </a:solidFill>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grpSp>
        <p:nvGrpSpPr>
          <p:cNvPr id="3" name="爱设计-9"/>
          <p:cNvGrpSpPr/>
          <p:nvPr/>
        </p:nvGrpSpPr>
        <p:grpSpPr>
          <a:xfrm>
            <a:off x="573944" y="1363006"/>
            <a:ext cx="11268074" cy="5290185"/>
            <a:chOff x="804128" y="1653844"/>
            <a:chExt cx="9225808" cy="4331373"/>
          </a:xfrm>
        </p:grpSpPr>
        <p:sp>
          <p:nvSpPr>
            <p:cNvPr id="51" name="爱设计-9-1"/>
            <p:cNvSpPr/>
            <p:nvPr/>
          </p:nvSpPr>
          <p:spPr>
            <a:xfrm>
              <a:off x="804128" y="1653844"/>
              <a:ext cx="2995723" cy="4330853"/>
            </a:xfrm>
            <a:prstGeom prst="roundRect">
              <a:avLst>
                <a:gd name="adj" fmla="val 4342"/>
              </a:avLst>
            </a:prstGeom>
            <a:solidFill>
              <a:srgbClr val="FFFFFF"/>
            </a:solidFill>
            <a:ln>
              <a:noFill/>
            </a:ln>
            <a:effectLst>
              <a:outerShdw blurRad="177800" dist="635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2" name="爱设计-9-1"/>
            <p:cNvSpPr/>
            <p:nvPr/>
          </p:nvSpPr>
          <p:spPr>
            <a:xfrm>
              <a:off x="3939187" y="1654364"/>
              <a:ext cx="2995723" cy="4330853"/>
            </a:xfrm>
            <a:prstGeom prst="roundRect">
              <a:avLst>
                <a:gd name="adj" fmla="val 4342"/>
              </a:avLst>
            </a:prstGeom>
            <a:solidFill>
              <a:srgbClr val="FFFFFF"/>
            </a:solidFill>
            <a:ln>
              <a:noFill/>
            </a:ln>
            <a:effectLst>
              <a:outerShdw blurRad="177800" dist="635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 name="爱设计-9-1"/>
            <p:cNvSpPr/>
            <p:nvPr/>
          </p:nvSpPr>
          <p:spPr>
            <a:xfrm>
              <a:off x="921628" y="1761466"/>
              <a:ext cx="2756596" cy="4123279"/>
            </a:xfrm>
            <a:prstGeom prst="roundRect">
              <a:avLst>
                <a:gd name="adj" fmla="val 4342"/>
              </a:avLst>
            </a:prstGeom>
            <a:noFill/>
            <a:ln>
              <a:gradFill>
                <a:gsLst>
                  <a:gs pos="0">
                    <a:srgbClr val="0063DE"/>
                  </a:gs>
                  <a:gs pos="100000">
                    <a:schemeClr val="accent1"/>
                  </a:gs>
                </a:gsLst>
                <a:lin ang="5400000" scaled="1"/>
              </a:gradFill>
            </a:ln>
            <a:effectLst>
              <a:outerShdw blurRad="177800" dist="635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爱设计-9-1"/>
            <p:cNvSpPr/>
            <p:nvPr/>
          </p:nvSpPr>
          <p:spPr>
            <a:xfrm>
              <a:off x="7034213" y="1654364"/>
              <a:ext cx="2995723" cy="4330853"/>
            </a:xfrm>
            <a:prstGeom prst="roundRect">
              <a:avLst>
                <a:gd name="adj" fmla="val 4342"/>
              </a:avLst>
            </a:prstGeom>
            <a:solidFill>
              <a:srgbClr val="FFFFFF"/>
            </a:solidFill>
            <a:ln>
              <a:noFill/>
            </a:ln>
            <a:effectLst>
              <a:outerShdw blurRad="177800" dist="635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爱设计-9-3"/>
            <p:cNvSpPr/>
            <p:nvPr/>
          </p:nvSpPr>
          <p:spPr>
            <a:xfrm flipV="1">
              <a:off x="1148668" y="2370163"/>
              <a:ext cx="1144869" cy="42035"/>
            </a:xfrm>
            <a:prstGeom prst="roundRect">
              <a:avLst>
                <a:gd name="adj" fmla="val 50000"/>
              </a:avLst>
            </a:prstGeom>
            <a:gradFill>
              <a:gsLst>
                <a:gs pos="77000">
                  <a:srgbClr val="3C85E2"/>
                </a:gs>
                <a:gs pos="7000">
                  <a:schemeClr val="accent4"/>
                </a:gs>
              </a:gsLst>
              <a:lin ang="2700000" scaled="0"/>
            </a:gradFill>
            <a:ln>
              <a:noFill/>
            </a:ln>
            <a:effectLst>
              <a:outerShdw blurRad="330200" dist="101600" dir="270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爱设计-9-3"/>
            <p:cNvSpPr/>
            <p:nvPr/>
          </p:nvSpPr>
          <p:spPr>
            <a:xfrm flipV="1">
              <a:off x="4360381" y="2331247"/>
              <a:ext cx="1144869" cy="42035"/>
            </a:xfrm>
            <a:prstGeom prst="roundRect">
              <a:avLst>
                <a:gd name="adj" fmla="val 50000"/>
              </a:avLst>
            </a:prstGeom>
            <a:gradFill>
              <a:gsLst>
                <a:gs pos="77000">
                  <a:srgbClr val="3C85E2"/>
                </a:gs>
                <a:gs pos="7000">
                  <a:schemeClr val="accent4"/>
                </a:gs>
              </a:gsLst>
              <a:lin ang="2700000" scaled="0"/>
            </a:gradFill>
            <a:ln>
              <a:noFill/>
            </a:ln>
            <a:effectLst>
              <a:outerShdw blurRad="330200" dist="101600" dir="270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3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爱设计-9-3"/>
            <p:cNvSpPr/>
            <p:nvPr/>
          </p:nvSpPr>
          <p:spPr>
            <a:xfrm flipV="1">
              <a:off x="7398293" y="2289119"/>
              <a:ext cx="1144869" cy="42035"/>
            </a:xfrm>
            <a:prstGeom prst="roundRect">
              <a:avLst>
                <a:gd name="adj" fmla="val 50000"/>
              </a:avLst>
            </a:prstGeom>
            <a:gradFill>
              <a:gsLst>
                <a:gs pos="77000">
                  <a:srgbClr val="3C85E2"/>
                </a:gs>
                <a:gs pos="7000">
                  <a:schemeClr val="accent4"/>
                </a:gs>
              </a:gsLst>
              <a:lin ang="2700000" scaled="0"/>
            </a:gradFill>
            <a:ln>
              <a:noFill/>
            </a:ln>
            <a:effectLst>
              <a:outerShdw blurRad="330200" dist="101600" dir="270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3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爱设计-10"/>
          <p:cNvGrpSpPr/>
          <p:nvPr/>
        </p:nvGrpSpPr>
        <p:grpSpPr>
          <a:xfrm>
            <a:off x="772817" y="1483995"/>
            <a:ext cx="10910358" cy="5036026"/>
            <a:chOff x="1728286" y="1846166"/>
            <a:chExt cx="8532938" cy="4057141"/>
          </a:xfrm>
        </p:grpSpPr>
        <p:sp>
          <p:nvSpPr>
            <p:cNvPr id="20" name="爱设计-10-1"/>
            <p:cNvSpPr/>
            <p:nvPr/>
          </p:nvSpPr>
          <p:spPr>
            <a:xfrm>
              <a:off x="4685028" y="1846166"/>
              <a:ext cx="2622311" cy="4057141"/>
            </a:xfrm>
            <a:prstGeom prst="roundRect">
              <a:avLst>
                <a:gd name="adj" fmla="val 4342"/>
              </a:avLst>
            </a:prstGeom>
            <a:noFill/>
            <a:ln>
              <a:gradFill>
                <a:gsLst>
                  <a:gs pos="0">
                    <a:srgbClr val="0063DE"/>
                  </a:gs>
                  <a:gs pos="100000">
                    <a:schemeClr val="accent1"/>
                  </a:gs>
                </a:gsLst>
                <a:lin ang="5400000" scaled="1"/>
              </a:gradFill>
            </a:ln>
            <a:effectLst>
              <a:outerShdw blurRad="177800" dist="635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爱设计-10-2"/>
            <p:cNvSpPr/>
            <p:nvPr/>
          </p:nvSpPr>
          <p:spPr>
            <a:xfrm>
              <a:off x="4691183" y="4667049"/>
              <a:ext cx="2613600" cy="1236257"/>
            </a:xfrm>
            <a:prstGeom prst="round2SameRect">
              <a:avLst>
                <a:gd name="adj1" fmla="val 0"/>
                <a:gd name="adj2" fmla="val 10321"/>
              </a:avLst>
            </a:prstGeom>
            <a:blipFill rotWithShape="1">
              <a:blip r:embed="rId15" cstate="email">
                <a:extLst>
                  <a:ext uri="{28A0092B-C50C-407E-A947-70E740481C1C}">
                    <a14:useLocalDpi xmlns:a14="http://schemas.microsoft.com/office/drawing/2010/main"/>
                  </a:ext>
                </a:extLst>
              </a:blip>
              <a:stretch>
                <a:fillRect/>
              </a:stretch>
            </a:blipFill>
            <a:ln>
              <a:gradFill>
                <a:gsLst>
                  <a:gs pos="0">
                    <a:srgbClr val="0063DE"/>
                  </a:gs>
                  <a:gs pos="100000">
                    <a:schemeClr val="accent1"/>
                  </a:gs>
                </a:gsLst>
                <a:lin ang="5400000" scaled="1"/>
              </a:gradFill>
            </a:ln>
            <a:effectLst>
              <a:outerShdw blurRad="177800" dist="635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爱设计-10-2"/>
            <p:cNvSpPr/>
            <p:nvPr/>
          </p:nvSpPr>
          <p:spPr>
            <a:xfrm>
              <a:off x="7647624" y="4639424"/>
              <a:ext cx="2613600" cy="1236257"/>
            </a:xfrm>
            <a:prstGeom prst="round2SameRect">
              <a:avLst>
                <a:gd name="adj1" fmla="val 0"/>
                <a:gd name="adj2" fmla="val 10321"/>
              </a:avLst>
            </a:prstGeom>
            <a:blipFill rotWithShape="1">
              <a:blip r:embed="rId16" cstate="email">
                <a:extLst>
                  <a:ext uri="{28A0092B-C50C-407E-A947-70E740481C1C}">
                    <a14:useLocalDpi xmlns:a14="http://schemas.microsoft.com/office/drawing/2010/main"/>
                  </a:ext>
                </a:extLst>
              </a:blip>
              <a:tile tx="69850" ty="-266700" sx="82000" sy="84000"/>
            </a:blipFill>
            <a:ln>
              <a:gradFill>
                <a:gsLst>
                  <a:gs pos="0">
                    <a:srgbClr val="0063DE"/>
                  </a:gs>
                  <a:gs pos="100000">
                    <a:schemeClr val="accent1"/>
                  </a:gs>
                </a:gsLst>
                <a:lin ang="5400000" scaled="1"/>
              </a:gradFill>
            </a:ln>
            <a:effectLst>
              <a:outerShdw blurRad="177800" dist="635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爱设计-10-2"/>
            <p:cNvSpPr/>
            <p:nvPr/>
          </p:nvSpPr>
          <p:spPr>
            <a:xfrm>
              <a:off x="1728286" y="4639424"/>
              <a:ext cx="2613600" cy="1236257"/>
            </a:xfrm>
            <a:prstGeom prst="round2SameRect">
              <a:avLst>
                <a:gd name="adj1" fmla="val 0"/>
                <a:gd name="adj2" fmla="val 10321"/>
              </a:avLst>
            </a:prstGeom>
            <a:blipFill rotWithShape="1">
              <a:blip r:embed="rId17" cstate="email">
                <a:extLst>
                  <a:ext uri="{28A0092B-C50C-407E-A947-70E740481C1C}">
                    <a14:useLocalDpi xmlns:a14="http://schemas.microsoft.com/office/drawing/2010/main"/>
                  </a:ext>
                </a:extLst>
              </a:blip>
              <a:tile tx="44450" ty="-641350" sx="93000" sy="90000" flip="none" algn="tl"/>
            </a:blipFill>
            <a:ln>
              <a:gradFill>
                <a:gsLst>
                  <a:gs pos="0">
                    <a:srgbClr val="0063DE"/>
                  </a:gs>
                  <a:gs pos="100000">
                    <a:schemeClr val="accent1"/>
                  </a:gs>
                </a:gsLst>
                <a:lin ang="5400000" scaled="1"/>
              </a:gradFill>
            </a:ln>
            <a:effectLst>
              <a:outerShdw blurRad="177800" dist="635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爱设计-11-1"/>
          <p:cNvSpPr/>
          <p:nvPr/>
        </p:nvSpPr>
        <p:spPr>
          <a:xfrm>
            <a:off x="8349615" y="1483995"/>
            <a:ext cx="3352800" cy="5001895"/>
          </a:xfrm>
          <a:prstGeom prst="roundRect">
            <a:avLst>
              <a:gd name="adj" fmla="val 4342"/>
            </a:avLst>
          </a:prstGeom>
          <a:noFill/>
          <a:ln>
            <a:gradFill>
              <a:gsLst>
                <a:gs pos="0">
                  <a:srgbClr val="0063DE"/>
                </a:gs>
                <a:gs pos="100000">
                  <a:schemeClr val="accent1"/>
                </a:gs>
              </a:gsLst>
              <a:lin ang="5400000" scaled="1"/>
            </a:gradFill>
          </a:ln>
          <a:effectLst>
            <a:outerShdw blurRad="177800" dist="635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爱设计-11"/>
          <p:cNvSpPr txBox="1"/>
          <p:nvPr>
            <p:custDataLst>
              <p:tags r:id="rId2"/>
            </p:custDataLst>
          </p:nvPr>
        </p:nvSpPr>
        <p:spPr>
          <a:xfrm>
            <a:off x="994751" y="1831482"/>
            <a:ext cx="2242393" cy="3073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内容智能流转</a:t>
            </a:r>
          </a:p>
        </p:txBody>
      </p:sp>
      <p:sp>
        <p:nvSpPr>
          <p:cNvPr id="22" name="爱设计-12"/>
          <p:cNvSpPr txBox="1"/>
          <p:nvPr>
            <p:custDataLst>
              <p:tags r:id="rId3"/>
            </p:custDataLst>
          </p:nvPr>
        </p:nvSpPr>
        <p:spPr>
          <a:xfrm>
            <a:off x="1152391" y="2657533"/>
            <a:ext cx="2609567" cy="69884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经由内容智能中台分发到各个渠道，触达用户</a:t>
            </a:r>
          </a:p>
        </p:txBody>
      </p:sp>
      <p:sp>
        <p:nvSpPr>
          <p:cNvPr id="25" name="爱设计-11"/>
          <p:cNvSpPr txBox="1"/>
          <p:nvPr>
            <p:custDataLst>
              <p:tags r:id="rId4"/>
            </p:custDataLst>
          </p:nvPr>
        </p:nvSpPr>
        <p:spPr>
          <a:xfrm>
            <a:off x="4917146" y="1831482"/>
            <a:ext cx="2242393" cy="3073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内容智能流转</a:t>
            </a:r>
          </a:p>
        </p:txBody>
      </p:sp>
      <p:sp>
        <p:nvSpPr>
          <p:cNvPr id="27" name="爱设计-11"/>
          <p:cNvSpPr txBox="1"/>
          <p:nvPr>
            <p:custDataLst>
              <p:tags r:id="rId5"/>
            </p:custDataLst>
          </p:nvPr>
        </p:nvSpPr>
        <p:spPr>
          <a:xfrm>
            <a:off x="8627451" y="1759727"/>
            <a:ext cx="2242393" cy="3073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内容智能流转</a:t>
            </a:r>
          </a:p>
        </p:txBody>
      </p:sp>
      <p:sp>
        <p:nvSpPr>
          <p:cNvPr id="33" name="爱设计-12"/>
          <p:cNvSpPr txBox="1"/>
          <p:nvPr>
            <p:custDataLst>
              <p:tags r:id="rId6"/>
            </p:custDataLst>
          </p:nvPr>
        </p:nvSpPr>
        <p:spPr>
          <a:xfrm>
            <a:off x="4917306" y="2600383"/>
            <a:ext cx="2609567" cy="69884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经由内容智能中台分发到各个渠道，触达用户</a:t>
            </a:r>
          </a:p>
        </p:txBody>
      </p:sp>
      <p:sp>
        <p:nvSpPr>
          <p:cNvPr id="34" name="爱设计-12"/>
          <p:cNvSpPr txBox="1"/>
          <p:nvPr>
            <p:custDataLst>
              <p:tags r:id="rId7"/>
            </p:custDataLst>
          </p:nvPr>
        </p:nvSpPr>
        <p:spPr>
          <a:xfrm>
            <a:off x="8839701" y="2547043"/>
            <a:ext cx="2609567" cy="69884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经由内容智能中台分发到各个渠道，触达用户</a:t>
            </a:r>
          </a:p>
        </p:txBody>
      </p:sp>
      <p:pic>
        <p:nvPicPr>
          <p:cNvPr id="37" name="图片 36"/>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4625340" y="2657475"/>
            <a:ext cx="292100" cy="292100"/>
          </a:xfrm>
          <a:prstGeom prst="rect">
            <a:avLst/>
          </a:prstGeom>
        </p:spPr>
      </p:pic>
      <p:pic>
        <p:nvPicPr>
          <p:cNvPr id="38" name="图片 37"/>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4625340" y="3477895"/>
            <a:ext cx="292100" cy="292100"/>
          </a:xfrm>
          <a:prstGeom prst="rect">
            <a:avLst/>
          </a:prstGeom>
        </p:spPr>
      </p:pic>
      <p:pic>
        <p:nvPicPr>
          <p:cNvPr id="39" name="图片 38"/>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4625340" y="4298315"/>
            <a:ext cx="292100" cy="292100"/>
          </a:xfrm>
          <a:prstGeom prst="rect">
            <a:avLst/>
          </a:prstGeom>
        </p:spPr>
      </p:pic>
      <p:pic>
        <p:nvPicPr>
          <p:cNvPr id="40" name="图片 39"/>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8432800" y="2657475"/>
            <a:ext cx="292100" cy="292100"/>
          </a:xfrm>
          <a:prstGeom prst="rect">
            <a:avLst/>
          </a:prstGeom>
        </p:spPr>
      </p:pic>
      <p:pic>
        <p:nvPicPr>
          <p:cNvPr id="41" name="图片 40"/>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8432800" y="3478530"/>
            <a:ext cx="292100" cy="292100"/>
          </a:xfrm>
          <a:prstGeom prst="rect">
            <a:avLst/>
          </a:prstGeom>
        </p:spPr>
      </p:pic>
      <p:pic>
        <p:nvPicPr>
          <p:cNvPr id="43" name="图片 42"/>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77875" y="4299585"/>
            <a:ext cx="292100" cy="292100"/>
          </a:xfrm>
          <a:prstGeom prst="rect">
            <a:avLst/>
          </a:prstGeom>
        </p:spPr>
      </p:pic>
      <p:pic>
        <p:nvPicPr>
          <p:cNvPr id="44" name="图片 43"/>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77875" y="3477895"/>
            <a:ext cx="292100" cy="292100"/>
          </a:xfrm>
          <a:prstGeom prst="rect">
            <a:avLst/>
          </a:prstGeom>
        </p:spPr>
      </p:pic>
      <p:pic>
        <p:nvPicPr>
          <p:cNvPr id="45" name="图片 44"/>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77875" y="2691130"/>
            <a:ext cx="292100" cy="292100"/>
          </a:xfrm>
          <a:prstGeom prst="rect">
            <a:avLst/>
          </a:prstGeom>
        </p:spPr>
      </p:pic>
      <p:sp>
        <p:nvSpPr>
          <p:cNvPr id="46" name="爱设计-18"/>
          <p:cNvSpPr txBox="1"/>
          <p:nvPr>
            <p:custDataLst>
              <p:tags r:id="rId8"/>
            </p:custDataLst>
          </p:nvPr>
        </p:nvSpPr>
        <p:spPr>
          <a:xfrm>
            <a:off x="8891270" y="3478530"/>
            <a:ext cx="2557780" cy="70612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以优质内容作为营销输出</a:t>
            </a:r>
            <a:b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b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核心，承载品牌内核</a:t>
            </a:r>
          </a:p>
        </p:txBody>
      </p:sp>
      <p:sp>
        <p:nvSpPr>
          <p:cNvPr id="47" name="爱设计-18"/>
          <p:cNvSpPr txBox="1"/>
          <p:nvPr>
            <p:custDataLst>
              <p:tags r:id="rId9"/>
            </p:custDataLst>
          </p:nvPr>
        </p:nvSpPr>
        <p:spPr>
          <a:xfrm>
            <a:off x="4917440" y="3395980"/>
            <a:ext cx="2557780" cy="70612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以优质内容作为营销输出</a:t>
            </a:r>
            <a:b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b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核心，承载品牌内核</a:t>
            </a:r>
          </a:p>
        </p:txBody>
      </p:sp>
      <p:sp>
        <p:nvSpPr>
          <p:cNvPr id="48" name="爱设计-18"/>
          <p:cNvSpPr txBox="1"/>
          <p:nvPr>
            <p:custDataLst>
              <p:tags r:id="rId10"/>
            </p:custDataLst>
          </p:nvPr>
        </p:nvSpPr>
        <p:spPr>
          <a:xfrm>
            <a:off x="1152525" y="3477895"/>
            <a:ext cx="2557780" cy="70612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以优质内容作为营销输出</a:t>
            </a:r>
            <a:b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b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核心，承载品牌内核</a:t>
            </a:r>
          </a:p>
        </p:txBody>
      </p:sp>
      <p:sp>
        <p:nvSpPr>
          <p:cNvPr id="49" name="文本框 48"/>
          <p:cNvSpPr txBox="1"/>
          <p:nvPr/>
        </p:nvSpPr>
        <p:spPr>
          <a:xfrm>
            <a:off x="1069975" y="4361180"/>
            <a:ext cx="2832735" cy="583565"/>
          </a:xfrm>
          <a:prstGeom prst="rect">
            <a:avLst/>
          </a:prstGeom>
          <a:noFill/>
        </p:spPr>
        <p:txBody>
          <a:bodyPr wrap="square" rtlCol="0" anchor="t">
            <a:spAutoFit/>
          </a:bodyPr>
          <a:lstStyle/>
          <a:p>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“创意资源</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智能创作</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内容管理</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投放分发</a:t>
            </a:r>
          </a:p>
        </p:txBody>
      </p:sp>
      <p:sp>
        <p:nvSpPr>
          <p:cNvPr id="50" name="文本框 49"/>
          <p:cNvSpPr txBox="1"/>
          <p:nvPr/>
        </p:nvSpPr>
        <p:spPr>
          <a:xfrm>
            <a:off x="5000625" y="4299585"/>
            <a:ext cx="2832735" cy="583565"/>
          </a:xfrm>
          <a:prstGeom prst="rect">
            <a:avLst/>
          </a:prstGeom>
          <a:noFill/>
        </p:spPr>
        <p:txBody>
          <a:bodyPr wrap="square" rtlCol="0" anchor="t">
            <a:spAutoFit/>
          </a:bodyPr>
          <a:lstStyle/>
          <a:p>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“创意资源</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智能创作</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内容管理</a:t>
            </a:r>
            <a:r>
              <a:rPr lang="en-US" altLang="zh-CN"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a:t>
            </a: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投放分发</a:t>
            </a:r>
          </a:p>
        </p:txBody>
      </p:sp>
      <p:sp>
        <p:nvSpPr>
          <p:cNvPr id="8" name="矩形 7">
            <a:extLst>
              <a:ext uri="{FF2B5EF4-FFF2-40B4-BE49-F238E27FC236}">
                <a16:creationId xmlns:a16="http://schemas.microsoft.com/office/drawing/2014/main" id="{77E79889-E8F5-E5AC-4136-056F0594306D}"/>
              </a:ext>
            </a:extLst>
          </p:cNvPr>
          <p:cNvSpPr/>
          <p:nvPr/>
        </p:nvSpPr>
        <p:spPr>
          <a:xfrm>
            <a:off x="0" y="6522570"/>
            <a:ext cx="13329458" cy="957922"/>
          </a:xfrm>
          <a:prstGeom prst="rect">
            <a:avLst/>
          </a:prstGeom>
          <a:solidFill>
            <a:schemeClr val="accent1">
              <a:lumMod val="60000"/>
              <a:lumOff val="40000"/>
            </a:schemeClr>
          </a:solidFill>
          <a:ln>
            <a:noFill/>
          </a:ln>
          <a:effectLst>
            <a:outerShdw blurRad="330200" sx="109000" sy="109000" algn="ctr" rotWithShape="0">
              <a:prstClr val="black">
                <a:alpha val="1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 name="Picture 2">
            <a:extLst>
              <a:ext uri="{FF2B5EF4-FFF2-40B4-BE49-F238E27FC236}">
                <a16:creationId xmlns:a16="http://schemas.microsoft.com/office/drawing/2014/main" id="{208C232A-09D5-45F8-2089-624A11600568}"/>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a:extLst>
              <a:ext uri="{FF2B5EF4-FFF2-40B4-BE49-F238E27FC236}">
                <a16:creationId xmlns:a16="http://schemas.microsoft.com/office/drawing/2014/main" id="{DA27A5CA-B897-EEAE-94F7-80A6E2247C82}"/>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23" name="组合 22">
            <a:extLst>
              <a:ext uri="{FF2B5EF4-FFF2-40B4-BE49-F238E27FC236}">
                <a16:creationId xmlns:a16="http://schemas.microsoft.com/office/drawing/2014/main" id="{DE6890FA-163D-6BB4-7655-CE0137C4005A}"/>
              </a:ext>
            </a:extLst>
          </p:cNvPr>
          <p:cNvGrpSpPr/>
          <p:nvPr/>
        </p:nvGrpSpPr>
        <p:grpSpPr>
          <a:xfrm>
            <a:off x="364771" y="560610"/>
            <a:ext cx="453953" cy="290232"/>
            <a:chOff x="732520" y="545288"/>
            <a:chExt cx="453953" cy="290232"/>
          </a:xfrm>
        </p:grpSpPr>
        <p:sp>
          <p:nvSpPr>
            <p:cNvPr id="24" name="Picture 154-mask">
              <a:extLst>
                <a:ext uri="{FF2B5EF4-FFF2-40B4-BE49-F238E27FC236}">
                  <a16:creationId xmlns:a16="http://schemas.microsoft.com/office/drawing/2014/main" id="{66D3C298-9B21-349B-15AC-621D56C65009}"/>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28" name="Picture 154-mask">
              <a:extLst>
                <a:ext uri="{FF2B5EF4-FFF2-40B4-BE49-F238E27FC236}">
                  <a16:creationId xmlns:a16="http://schemas.microsoft.com/office/drawing/2014/main" id="{642E05DB-115F-6387-ABA6-F6D07CBD876F}"/>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7" name="椭圆 16">
            <a:extLst>
              <a:ext uri="{FF2B5EF4-FFF2-40B4-BE49-F238E27FC236}">
                <a16:creationId xmlns:a16="http://schemas.microsoft.com/office/drawing/2014/main" id="{2949642E-85E1-E613-3374-5CC186878AC7}"/>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34"/>
          <p:cNvSpPr/>
          <p:nvPr/>
        </p:nvSpPr>
        <p:spPr>
          <a:xfrm>
            <a:off x="395605" y="-391795"/>
            <a:ext cx="5768975" cy="9324975"/>
          </a:xfrm>
          <a:custGeom>
            <a:avLst/>
            <a:gdLst>
              <a:gd name="connsiteX0" fmla="*/ 0 w 3999230"/>
              <a:gd name="connsiteY0" fmla="*/ 5046915 h 10093829"/>
              <a:gd name="connsiteX1" fmla="*/ 1999615 w 3999230"/>
              <a:gd name="connsiteY1" fmla="*/ 0 h 10093829"/>
              <a:gd name="connsiteX2" fmla="*/ 3999230 w 3999230"/>
              <a:gd name="connsiteY2" fmla="*/ 5046915 h 10093829"/>
              <a:gd name="connsiteX3" fmla="*/ 1999615 w 3999230"/>
              <a:gd name="connsiteY3" fmla="*/ 10093830 h 10093829"/>
              <a:gd name="connsiteX4" fmla="*/ 0 w 3999230"/>
              <a:gd name="connsiteY4" fmla="*/ 5046915 h 10093829"/>
              <a:gd name="connsiteX0-1" fmla="*/ 0 w 4835809"/>
              <a:gd name="connsiteY0-2" fmla="*/ 5046970 h 10093942"/>
              <a:gd name="connsiteX1-3" fmla="*/ 1999615 w 4835809"/>
              <a:gd name="connsiteY1-4" fmla="*/ 55 h 10093942"/>
              <a:gd name="connsiteX2-5" fmla="*/ 4835809 w 4835809"/>
              <a:gd name="connsiteY2-6" fmla="*/ 5124791 h 10093942"/>
              <a:gd name="connsiteX3-7" fmla="*/ 1999615 w 4835809"/>
              <a:gd name="connsiteY3-8" fmla="*/ 10093885 h 10093942"/>
              <a:gd name="connsiteX4-9" fmla="*/ 0 w 4835809"/>
              <a:gd name="connsiteY4-10" fmla="*/ 5046970 h 10093942"/>
              <a:gd name="connsiteX0-11" fmla="*/ 0 w 4827645"/>
              <a:gd name="connsiteY0-12" fmla="*/ 5046970 h 10093942"/>
              <a:gd name="connsiteX1-13" fmla="*/ 1999615 w 4827645"/>
              <a:gd name="connsiteY1-14" fmla="*/ 55 h 10093942"/>
              <a:gd name="connsiteX2-15" fmla="*/ 4827645 w 4827645"/>
              <a:gd name="connsiteY2-16" fmla="*/ 5124791 h 10093942"/>
              <a:gd name="connsiteX3-17" fmla="*/ 1999615 w 4827645"/>
              <a:gd name="connsiteY3-18" fmla="*/ 10093885 h 10093942"/>
              <a:gd name="connsiteX4-19" fmla="*/ 0 w 4827645"/>
              <a:gd name="connsiteY4-20" fmla="*/ 5046970 h 100939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27645" h="10093942">
                <a:moveTo>
                  <a:pt x="0" y="5046970"/>
                </a:moveTo>
                <a:cubicBezTo>
                  <a:pt x="0" y="2259636"/>
                  <a:pt x="1195008" y="-12915"/>
                  <a:pt x="1999615" y="55"/>
                </a:cubicBezTo>
                <a:cubicBezTo>
                  <a:pt x="2804222" y="13025"/>
                  <a:pt x="4827645" y="2337457"/>
                  <a:pt x="4827645" y="5124791"/>
                </a:cubicBezTo>
                <a:cubicBezTo>
                  <a:pt x="4827645" y="7912125"/>
                  <a:pt x="2804222" y="10106855"/>
                  <a:pt x="1999615" y="10093885"/>
                </a:cubicBezTo>
                <a:cubicBezTo>
                  <a:pt x="1195008" y="10080915"/>
                  <a:pt x="0" y="7834304"/>
                  <a:pt x="0" y="5046970"/>
                </a:cubicBezTo>
                <a:close/>
              </a:path>
            </a:pathLst>
          </a:custGeom>
          <a:gradFill flip="none" rotWithShape="1">
            <a:gsLst>
              <a:gs pos="17000">
                <a:srgbClr val="408AE7">
                  <a:alpha val="7000"/>
                </a:srgbClr>
              </a:gs>
              <a:gs pos="34000">
                <a:srgbClr val="80B1EF">
                  <a:alpha val="0"/>
                </a:srgbClr>
              </a:gs>
              <a:gs pos="0">
                <a:srgbClr val="0063DE">
                  <a:alpha val="13000"/>
                </a:srgbClr>
              </a:gs>
              <a:gs pos="100000">
                <a:srgbClr val="FFFFFF">
                  <a:alpha val="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8" name="图片 17"/>
          <p:cNvPicPr>
            <a:picLocks noChangeAspect="1"/>
          </p:cNvPicPr>
          <p:nvPr/>
        </p:nvPicPr>
        <p:blipFill>
          <a:blip r:embed="rId4" cstate="email">
            <a:alphaModFix amt="5000"/>
            <a:clrChange>
              <a:clrFrom>
                <a:srgbClr val="055ED5">
                  <a:alpha val="100000"/>
                </a:srgbClr>
              </a:clrFrom>
              <a:clrTo>
                <a:srgbClr val="055ED5">
                  <a:alpha val="100000"/>
                  <a:alpha val="0"/>
                </a:srgbClr>
              </a:clrTo>
            </a:clrChange>
            <a:lum bright="-42000" contrast="48000"/>
            <a:extLst>
              <a:ext uri="{28A0092B-C50C-407E-A947-70E740481C1C}">
                <a14:useLocalDpi xmlns:a14="http://schemas.microsoft.com/office/drawing/2010/main"/>
              </a:ext>
            </a:extLst>
          </a:blip>
          <a:srcRect/>
          <a:stretch>
            <a:fillRect/>
          </a:stretch>
        </p:blipFill>
        <p:spPr>
          <a:xfrm>
            <a:off x="5847715" y="-321310"/>
            <a:ext cx="6938010" cy="6889750"/>
          </a:xfrm>
          <a:prstGeom prst="ellipse">
            <a:avLst/>
          </a:prstGeom>
        </p:spPr>
      </p:pic>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研究背景及意义</a:t>
            </a:r>
            <a:endParaRPr lang="zh-CN" altLang="en-US" sz="2800" b="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nvCxnSpPr>
        <p:spPr>
          <a:xfrm flipV="1">
            <a:off x="3902710" y="944880"/>
            <a:ext cx="7713345" cy="8890"/>
          </a:xfrm>
          <a:prstGeom prst="line">
            <a:avLst/>
          </a:prstGeom>
          <a:ln>
            <a:solidFill>
              <a:schemeClr val="accent1">
                <a:lumMod val="75000"/>
              </a:schemeClr>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latin typeface="Arial" panose="020B0604020202020204" pitchFamily="34" charset="0"/>
                <a:ea typeface="微软雅黑" panose="020B0503020204020204" pitchFamily="34" charset="-122"/>
                <a:sym typeface="Arial" panose="020B0604020202020204" pitchFamily="34" charset="0"/>
              </a:rPr>
              <a:t>Research background and significance</a:t>
            </a:r>
          </a:p>
        </p:txBody>
      </p:sp>
      <p:grpSp>
        <p:nvGrpSpPr>
          <p:cNvPr id="79" name="组合 78"/>
          <p:cNvGrpSpPr/>
          <p:nvPr/>
        </p:nvGrpSpPr>
        <p:grpSpPr>
          <a:xfrm>
            <a:off x="157" y="1177130"/>
            <a:ext cx="12206605" cy="4902835"/>
            <a:chOff x="-866" y="5260"/>
            <a:chExt cx="19223" cy="7721"/>
          </a:xfrm>
        </p:grpSpPr>
        <p:sp>
          <p:nvSpPr>
            <p:cNvPr id="80" name="矩形 79"/>
            <p:cNvSpPr/>
            <p:nvPr/>
          </p:nvSpPr>
          <p:spPr>
            <a:xfrm>
              <a:off x="-842" y="5260"/>
              <a:ext cx="19199" cy="5227"/>
            </a:xfrm>
            <a:prstGeom prst="rect">
              <a:avLst/>
            </a:prstGeom>
            <a:gradFill>
              <a:gsLst>
                <a:gs pos="0">
                  <a:schemeClr val="accent1">
                    <a:lumMod val="5000"/>
                    <a:lumOff val="95000"/>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1" name="矩形 80"/>
            <p:cNvSpPr/>
            <p:nvPr/>
          </p:nvSpPr>
          <p:spPr>
            <a:xfrm flipV="1">
              <a:off x="-866" y="10415"/>
              <a:ext cx="19199" cy="2566"/>
            </a:xfrm>
            <a:prstGeom prst="rect">
              <a:avLst/>
            </a:prstGeom>
            <a:gradFill>
              <a:gsLst>
                <a:gs pos="0">
                  <a:schemeClr val="accent1">
                    <a:lumMod val="5000"/>
                    <a:lumOff val="95000"/>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文本框 13"/>
          <p:cNvSpPr txBox="1"/>
          <p:nvPr/>
        </p:nvSpPr>
        <p:spPr>
          <a:xfrm>
            <a:off x="6778753" y="1359798"/>
            <a:ext cx="2396707" cy="584775"/>
          </a:xfrm>
          <a:prstGeom prst="rect">
            <a:avLst/>
          </a:prstGeom>
          <a:noFill/>
        </p:spPr>
        <p:txBody>
          <a:bodyPr wrap="square">
            <a:spAutoFit/>
          </a:bodyPr>
          <a:lstStyle/>
          <a:p>
            <a:pPr latinLnBrk="1"/>
            <a:r>
              <a:rPr lang="zh-CN" altLang="en-US" sz="3200" b="1" dirty="0">
                <a:solidFill>
                  <a:srgbClr val="595959"/>
                </a:solidFill>
                <a:latin typeface="Arial" panose="020B0604020202020204" pitchFamily="34" charset="0"/>
                <a:ea typeface="微软雅黑" panose="020B0503020204020204" pitchFamily="34" charset="-122"/>
                <a:sym typeface="Arial" panose="020B0604020202020204" pitchFamily="34" charset="0"/>
              </a:rPr>
              <a:t>消费评价</a:t>
            </a:r>
          </a:p>
        </p:txBody>
      </p:sp>
      <p:sp>
        <p:nvSpPr>
          <p:cNvPr id="16" name="文本框 15"/>
          <p:cNvSpPr txBox="1"/>
          <p:nvPr/>
        </p:nvSpPr>
        <p:spPr>
          <a:xfrm>
            <a:off x="7299826" y="2745868"/>
            <a:ext cx="3076433" cy="584775"/>
          </a:xfrm>
          <a:prstGeom prst="rect">
            <a:avLst/>
          </a:prstGeom>
          <a:noFill/>
        </p:spPr>
        <p:txBody>
          <a:bodyPr wrap="square">
            <a:spAutoFit/>
          </a:bodyPr>
          <a:lstStyle/>
          <a:p>
            <a:pPr latinLnBrk="1"/>
            <a:r>
              <a:rPr lang="zh-CN" altLang="en-US" sz="3200" b="1" dirty="0">
                <a:solidFill>
                  <a:srgbClr val="595959"/>
                </a:solidFill>
                <a:latin typeface="Arial" panose="020B0604020202020204" pitchFamily="34" charset="0"/>
                <a:ea typeface="微软雅黑" panose="020B0503020204020204" pitchFamily="34" charset="-122"/>
                <a:sym typeface="Arial" panose="020B0604020202020204" pitchFamily="34" charset="0"/>
              </a:rPr>
              <a:t>定制服务方式</a:t>
            </a:r>
          </a:p>
        </p:txBody>
      </p:sp>
      <p:sp>
        <p:nvSpPr>
          <p:cNvPr id="27" name="椭圆 26"/>
          <p:cNvSpPr/>
          <p:nvPr/>
        </p:nvSpPr>
        <p:spPr>
          <a:xfrm>
            <a:off x="-853440" y="1330960"/>
            <a:ext cx="5652770" cy="5879465"/>
          </a:xfrm>
          <a:prstGeom prst="ellipse">
            <a:avLst/>
          </a:prstGeom>
          <a:gradFill flip="none" rotWithShape="1">
            <a:gsLst>
              <a:gs pos="0">
                <a:schemeClr val="accent1">
                  <a:lumMod val="5000"/>
                  <a:lumOff val="95000"/>
                  <a:alpha val="0"/>
                </a:schemeClr>
              </a:gs>
              <a:gs pos="74000">
                <a:srgbClr val="3C85E2"/>
              </a:gs>
              <a:gs pos="83000">
                <a:srgbClr val="0063DE"/>
              </a:gs>
              <a:gs pos="100000">
                <a:srgbClr val="0063DE"/>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7531592" y="4282437"/>
            <a:ext cx="3708399" cy="584775"/>
          </a:xfrm>
          <a:prstGeom prst="rect">
            <a:avLst/>
          </a:prstGeom>
          <a:noFill/>
        </p:spPr>
        <p:txBody>
          <a:bodyPr wrap="square">
            <a:spAutoFit/>
          </a:bodyPr>
          <a:lstStyle/>
          <a:p>
            <a:pPr latinLnBrk="1"/>
            <a:r>
              <a:rPr lang="zh-CN" altLang="en-US" sz="3200" b="1" dirty="0">
                <a:solidFill>
                  <a:srgbClr val="595959"/>
                </a:solidFill>
                <a:latin typeface="Arial" panose="020B0604020202020204" pitchFamily="34" charset="0"/>
                <a:ea typeface="微软雅黑" panose="020B0503020204020204" pitchFamily="34" charset="-122"/>
                <a:sym typeface="Arial" panose="020B0604020202020204" pitchFamily="34" charset="0"/>
              </a:rPr>
              <a:t>仪式感服务</a:t>
            </a:r>
          </a:p>
        </p:txBody>
      </p:sp>
      <p:pic>
        <p:nvPicPr>
          <p:cNvPr id="100" name="图片 99"/>
          <p:cNvPicPr/>
          <p:nvPr/>
        </p:nvPicPr>
        <p:blipFill>
          <a:blip r:embed="rId5">
            <a:lum contrast="-6000"/>
          </a:blip>
          <a:stretch>
            <a:fillRect/>
          </a:stretch>
        </p:blipFill>
        <p:spPr>
          <a:xfrm rot="4140000">
            <a:off x="-1159510" y="1167130"/>
            <a:ext cx="6265545" cy="6223635"/>
          </a:xfrm>
          <a:prstGeom prst="rect">
            <a:avLst/>
          </a:prstGeom>
          <a:noFill/>
          <a:ln w="9525">
            <a:noFill/>
          </a:ln>
        </p:spPr>
      </p:pic>
      <p:sp>
        <p:nvSpPr>
          <p:cNvPr id="13" name="文本框 12"/>
          <p:cNvSpPr txBox="1"/>
          <p:nvPr/>
        </p:nvSpPr>
        <p:spPr>
          <a:xfrm>
            <a:off x="6881757" y="5660126"/>
            <a:ext cx="3086100" cy="584775"/>
          </a:xfrm>
          <a:prstGeom prst="rect">
            <a:avLst/>
          </a:prstGeom>
          <a:noFill/>
        </p:spPr>
        <p:txBody>
          <a:bodyPr wrap="square">
            <a:spAutoFit/>
          </a:bodyPr>
          <a:lstStyle/>
          <a:p>
            <a:pPr latinLnBrk="1"/>
            <a:r>
              <a:rPr lang="zh-CN" altLang="en-US" sz="3200" b="1" dirty="0">
                <a:solidFill>
                  <a:srgbClr val="595959"/>
                </a:solidFill>
                <a:latin typeface="Arial" panose="020B0604020202020204" pitchFamily="34" charset="0"/>
                <a:ea typeface="微软雅黑" panose="020B0503020204020204" pitchFamily="34" charset="-122"/>
                <a:sym typeface="Arial" panose="020B0604020202020204" pitchFamily="34" charset="0"/>
              </a:rPr>
              <a:t>科技创新</a:t>
            </a:r>
          </a:p>
        </p:txBody>
      </p:sp>
      <p:pic>
        <p:nvPicPr>
          <p:cNvPr id="19" name="图片 18"/>
          <p:cNvPicPr>
            <a:picLocks noChangeAspect="1"/>
          </p:cNvPicPr>
          <p:nvPr/>
        </p:nvPicPr>
        <p:blipFill>
          <a:blip r:embed="rId6" cstate="email">
            <a:alphaModFix amt="60000"/>
            <a:lum bright="-12000" contrast="36000"/>
            <a:extLst>
              <a:ext uri="{28A0092B-C50C-407E-A947-70E740481C1C}">
                <a14:useLocalDpi xmlns:a14="http://schemas.microsoft.com/office/drawing/2010/main"/>
              </a:ext>
            </a:extLst>
          </a:blip>
          <a:stretch>
            <a:fillRect/>
          </a:stretch>
        </p:blipFill>
        <p:spPr>
          <a:xfrm>
            <a:off x="6305043" y="1395471"/>
            <a:ext cx="473942" cy="473942"/>
          </a:xfrm>
          <a:prstGeom prst="rect">
            <a:avLst/>
          </a:prstGeom>
        </p:spPr>
      </p:pic>
      <p:pic>
        <p:nvPicPr>
          <p:cNvPr id="20" name="图片 19"/>
          <p:cNvPicPr>
            <a:picLocks noChangeAspect="1"/>
          </p:cNvPicPr>
          <p:nvPr/>
        </p:nvPicPr>
        <p:blipFill>
          <a:blip r:embed="rId7" cstate="email">
            <a:alphaModFix amt="60000"/>
            <a:extLst>
              <a:ext uri="{28A0092B-C50C-407E-A947-70E740481C1C}">
                <a14:useLocalDpi xmlns:a14="http://schemas.microsoft.com/office/drawing/2010/main"/>
              </a:ext>
            </a:extLst>
          </a:blip>
          <a:stretch>
            <a:fillRect/>
          </a:stretch>
        </p:blipFill>
        <p:spPr>
          <a:xfrm>
            <a:off x="6735706" y="2745707"/>
            <a:ext cx="556499" cy="556499"/>
          </a:xfrm>
          <a:prstGeom prst="rect">
            <a:avLst/>
          </a:prstGeom>
        </p:spPr>
      </p:pic>
      <p:pic>
        <p:nvPicPr>
          <p:cNvPr id="25" name="图片 24"/>
          <p:cNvPicPr>
            <a:picLocks noChangeAspect="1"/>
          </p:cNvPicPr>
          <p:nvPr/>
        </p:nvPicPr>
        <p:blipFill>
          <a:blip r:embed="rId8" cstate="email">
            <a:alphaModFix amt="60000"/>
            <a:extLst>
              <a:ext uri="{28A0092B-C50C-407E-A947-70E740481C1C}">
                <a14:useLocalDpi xmlns:a14="http://schemas.microsoft.com/office/drawing/2010/main"/>
              </a:ext>
            </a:extLst>
          </a:blip>
          <a:stretch>
            <a:fillRect/>
          </a:stretch>
        </p:blipFill>
        <p:spPr>
          <a:xfrm>
            <a:off x="6857622" y="4305605"/>
            <a:ext cx="573474" cy="573474"/>
          </a:xfrm>
          <a:prstGeom prst="rect">
            <a:avLst/>
          </a:prstGeom>
        </p:spPr>
      </p:pic>
      <p:pic>
        <p:nvPicPr>
          <p:cNvPr id="26" name="图片 25"/>
          <p:cNvPicPr>
            <a:picLocks noChangeAspect="1"/>
          </p:cNvPicPr>
          <p:nvPr/>
        </p:nvPicPr>
        <p:blipFill>
          <a:blip r:embed="rId6" cstate="email">
            <a:alphaModFix amt="60000"/>
            <a:extLst>
              <a:ext uri="{28A0092B-C50C-407E-A947-70E740481C1C}">
                <a14:useLocalDpi xmlns:a14="http://schemas.microsoft.com/office/drawing/2010/main"/>
              </a:ext>
            </a:extLst>
          </a:blip>
          <a:stretch>
            <a:fillRect/>
          </a:stretch>
        </p:blipFill>
        <p:spPr>
          <a:xfrm>
            <a:off x="6383959" y="5769983"/>
            <a:ext cx="473942" cy="473942"/>
          </a:xfrm>
          <a:prstGeom prst="rect">
            <a:avLst/>
          </a:prstGeom>
        </p:spPr>
      </p:pic>
      <p:grpSp>
        <p:nvGrpSpPr>
          <p:cNvPr id="4" name="组合 3"/>
          <p:cNvGrpSpPr/>
          <p:nvPr/>
        </p:nvGrpSpPr>
        <p:grpSpPr>
          <a:xfrm>
            <a:off x="-1003432" y="2819152"/>
            <a:ext cx="6703060" cy="1766570"/>
            <a:chOff x="-1516" y="2055"/>
            <a:chExt cx="10556" cy="2782"/>
          </a:xfrm>
        </p:grpSpPr>
        <p:sp>
          <p:nvSpPr>
            <p:cNvPr id="5" name="文本框 4"/>
            <p:cNvSpPr txBox="1"/>
            <p:nvPr/>
          </p:nvSpPr>
          <p:spPr>
            <a:xfrm>
              <a:off x="-1423" y="2055"/>
              <a:ext cx="9947" cy="2278"/>
            </a:xfrm>
            <a:prstGeom prst="rect">
              <a:avLst/>
            </a:prstGeom>
            <a:noFill/>
          </p:spPr>
          <p:txBody>
            <a:bodyPr wrap="square" lIns="90000" tIns="46800" rIns="90000" bIns="46800" rtlCol="0">
              <a:spAutoFit/>
            </a:bodyPr>
            <a:lstStyle/>
            <a:p>
              <a:pPr lvl="0" algn="ctr">
                <a:lnSpc>
                  <a:spcPct val="110000"/>
                </a:lnSpc>
                <a:defRPr/>
              </a:pPr>
              <a:r>
                <a:rPr lang="zh-CN" altLang="en-US" sz="4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高新技术</a:t>
              </a:r>
              <a:endParaRPr lang="en-US" altLang="zh-CN" sz="4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pPr lvl="0" algn="ctr">
                <a:lnSpc>
                  <a:spcPct val="110000"/>
                </a:lnSpc>
                <a:defRPr/>
              </a:pPr>
              <a:r>
                <a:rPr lang="zh-CN" altLang="en-US" sz="40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研究经验与案例</a:t>
              </a:r>
              <a:endParaRPr kumimoji="0" lang="zh-CN" altLang="en-US" sz="2400" b="1" i="0" u="none" strike="noStrike" kern="1200" cap="none" spc="0" normalizeH="0" baseline="0" noProof="0" dirty="0">
                <a:ln>
                  <a:noFill/>
                </a:ln>
                <a:solidFill>
                  <a:srgbClr val="000000">
                    <a:lumMod val="85000"/>
                    <a:lumOff val="15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46"/>
            <p:cNvSpPr txBox="1"/>
            <p:nvPr/>
          </p:nvSpPr>
          <p:spPr>
            <a:xfrm>
              <a:off x="-1516" y="4347"/>
              <a:ext cx="10556" cy="490"/>
            </a:xfrm>
            <a:prstGeom prst="rect">
              <a:avLst/>
            </a:prstGeom>
            <a:noFill/>
          </p:spPr>
          <p:txBody>
            <a:bodyPr wrap="square" rtlCol="0" anchor="t">
              <a:spAutoFit/>
            </a:body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en-US" altLang="zh-CN" sz="1400" b="0" i="0" u="none" strike="noStrike" kern="1200" cap="all" spc="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pitchFamily="34" charset="-122"/>
                  <a:sym typeface="Arial" panose="020B0604020202020204" pitchFamily="34" charset="0"/>
                </a:rPr>
                <a:t>Experience of serving high-end clients - discussion</a:t>
              </a:r>
              <a:endParaRPr kumimoji="0" lang="zh-CN" altLang="en-US" sz="1400" b="0" i="0" u="none" strike="noStrike" kern="1200" cap="all" spc="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2" name="直接连接符 31"/>
          <p:cNvCxnSpPr/>
          <p:nvPr/>
        </p:nvCxnSpPr>
        <p:spPr>
          <a:xfrm>
            <a:off x="6976170" y="1931212"/>
            <a:ext cx="2068830" cy="8255"/>
          </a:xfrm>
          <a:prstGeom prst="line">
            <a:avLst/>
          </a:prstGeom>
          <a:ln w="41275">
            <a:gradFill flip="none" rotWithShape="1">
              <a:gsLst>
                <a:gs pos="0">
                  <a:schemeClr val="accent1">
                    <a:lumMod val="5000"/>
                    <a:lumOff val="95000"/>
                    <a:alpha val="0"/>
                  </a:schemeClr>
                </a:gs>
                <a:gs pos="62000">
                  <a:srgbClr val="0063DE">
                    <a:alpha val="31000"/>
                  </a:srgbClr>
                </a:gs>
                <a:gs pos="38000">
                  <a:srgbClr val="DBB984">
                    <a:alpha val="59000"/>
                  </a:srgbClr>
                </a:gs>
                <a:gs pos="80000">
                  <a:srgbClr val="0166E4">
                    <a:alpha val="60000"/>
                  </a:srgbClr>
                </a:gs>
                <a:gs pos="100000">
                  <a:srgbClr val="0063DE">
                    <a:alpha val="39000"/>
                  </a:srgbClr>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531917" y="3324559"/>
            <a:ext cx="2413635" cy="6350"/>
          </a:xfrm>
          <a:prstGeom prst="line">
            <a:avLst/>
          </a:prstGeom>
          <a:ln w="41275">
            <a:gradFill flip="none" rotWithShape="1">
              <a:gsLst>
                <a:gs pos="0">
                  <a:schemeClr val="accent1">
                    <a:lumMod val="5000"/>
                    <a:lumOff val="95000"/>
                    <a:alpha val="0"/>
                  </a:schemeClr>
                </a:gs>
                <a:gs pos="62000">
                  <a:srgbClr val="0063DE">
                    <a:alpha val="31000"/>
                  </a:srgbClr>
                </a:gs>
                <a:gs pos="38000">
                  <a:srgbClr val="DBB984">
                    <a:alpha val="59000"/>
                  </a:srgbClr>
                </a:gs>
                <a:gs pos="80000">
                  <a:srgbClr val="0166E4">
                    <a:alpha val="60000"/>
                  </a:srgbClr>
                </a:gs>
                <a:gs pos="100000">
                  <a:srgbClr val="0063DE">
                    <a:alpha val="39000"/>
                  </a:srgbClr>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603460" y="4968794"/>
            <a:ext cx="2677160" cy="18415"/>
          </a:xfrm>
          <a:prstGeom prst="line">
            <a:avLst/>
          </a:prstGeom>
          <a:ln w="41275">
            <a:gradFill flip="none" rotWithShape="1">
              <a:gsLst>
                <a:gs pos="0">
                  <a:schemeClr val="accent1">
                    <a:lumMod val="5000"/>
                    <a:lumOff val="95000"/>
                    <a:alpha val="0"/>
                  </a:schemeClr>
                </a:gs>
                <a:gs pos="62000">
                  <a:srgbClr val="0063DE">
                    <a:alpha val="31000"/>
                  </a:srgbClr>
                </a:gs>
                <a:gs pos="38000">
                  <a:srgbClr val="DBB984">
                    <a:alpha val="59000"/>
                  </a:srgbClr>
                </a:gs>
                <a:gs pos="80000">
                  <a:srgbClr val="0166E4">
                    <a:alpha val="60000"/>
                  </a:srgbClr>
                </a:gs>
                <a:gs pos="100000">
                  <a:srgbClr val="0063DE">
                    <a:alpha val="39000"/>
                  </a:srgbClr>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7037571" y="6279847"/>
            <a:ext cx="1845945" cy="12065"/>
          </a:xfrm>
          <a:prstGeom prst="line">
            <a:avLst/>
          </a:prstGeom>
          <a:ln w="41275">
            <a:gradFill flip="none" rotWithShape="1">
              <a:gsLst>
                <a:gs pos="0">
                  <a:schemeClr val="accent1">
                    <a:lumMod val="5000"/>
                    <a:lumOff val="95000"/>
                    <a:alpha val="0"/>
                  </a:schemeClr>
                </a:gs>
                <a:gs pos="62000">
                  <a:srgbClr val="0063DE">
                    <a:alpha val="31000"/>
                  </a:srgbClr>
                </a:gs>
                <a:gs pos="38000">
                  <a:srgbClr val="DBB984">
                    <a:alpha val="59000"/>
                  </a:srgbClr>
                </a:gs>
                <a:gs pos="80000">
                  <a:srgbClr val="0166E4">
                    <a:alpha val="60000"/>
                  </a:srgbClr>
                </a:gs>
                <a:gs pos="100000">
                  <a:srgbClr val="0063DE">
                    <a:alpha val="39000"/>
                  </a:srgbClr>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8F366A5B-F955-9395-4108-52CBEB4ECD26}"/>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024445" y="296320"/>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8629ED67-45FE-D00C-8BD2-7E342146F9A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680837" y="430311"/>
            <a:ext cx="1268246" cy="374671"/>
          </a:xfrm>
          <a:prstGeom prst="rect">
            <a:avLst/>
          </a:prstGeom>
        </p:spPr>
      </p:pic>
      <p:grpSp>
        <p:nvGrpSpPr>
          <p:cNvPr id="8" name="组合 7">
            <a:extLst>
              <a:ext uri="{FF2B5EF4-FFF2-40B4-BE49-F238E27FC236}">
                <a16:creationId xmlns:a16="http://schemas.microsoft.com/office/drawing/2014/main" id="{94B6C2C6-C3B9-C318-F7FB-A2A34DDCE2FA}"/>
              </a:ext>
            </a:extLst>
          </p:cNvPr>
          <p:cNvGrpSpPr/>
          <p:nvPr/>
        </p:nvGrpSpPr>
        <p:grpSpPr>
          <a:xfrm>
            <a:off x="364771" y="560610"/>
            <a:ext cx="453953" cy="290232"/>
            <a:chOff x="732520" y="545288"/>
            <a:chExt cx="453953" cy="290232"/>
          </a:xfrm>
        </p:grpSpPr>
        <p:sp>
          <p:nvSpPr>
            <p:cNvPr id="10" name="Picture 154-mask">
              <a:extLst>
                <a:ext uri="{FF2B5EF4-FFF2-40B4-BE49-F238E27FC236}">
                  <a16:creationId xmlns:a16="http://schemas.microsoft.com/office/drawing/2014/main" id="{89C49289-F5C9-6DE4-C890-0FF4AE5546CE}"/>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15" name="Picture 154-mask">
              <a:extLst>
                <a:ext uri="{FF2B5EF4-FFF2-40B4-BE49-F238E27FC236}">
                  <a16:creationId xmlns:a16="http://schemas.microsoft.com/office/drawing/2014/main" id="{07A50A67-E577-BD7F-5EC7-2359756E9366}"/>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8AD8046B-3598-C2E3-F9AB-85B6DB7A8D00}"/>
              </a:ext>
            </a:extLst>
          </p:cNvPr>
          <p:cNvPicPr>
            <a:picLocks noChangeAspect="1"/>
          </p:cNvPicPr>
          <p:nvPr/>
        </p:nvPicPr>
        <p:blipFill>
          <a:blip r:embed="rId3">
            <a:alphaModFix amt="70000"/>
          </a:blip>
          <a:stretch>
            <a:fillRect/>
          </a:stretch>
        </p:blipFill>
        <p:spPr>
          <a:xfrm>
            <a:off x="-1594503" y="4060189"/>
            <a:ext cx="15381006" cy="5308544"/>
          </a:xfrm>
          <a:prstGeom prst="rect">
            <a:avLst/>
          </a:prstGeom>
          <a:effectLst>
            <a:softEdge rad="800100"/>
          </a:effectLst>
          <a:scene3d>
            <a:camera prst="perspectiveRelaxedModerately" fov="3900000">
              <a:rot lat="19490639" lon="0" rev="0"/>
            </a:camera>
            <a:lightRig rig="threePt" dir="t"/>
          </a:scene3d>
        </p:spPr>
      </p:pic>
      <p:pic>
        <p:nvPicPr>
          <p:cNvPr id="20" name="图片 19"/>
          <p:cNvPicPr>
            <a:picLocks noChangeAspect="1"/>
          </p:cNvPicPr>
          <p:nvPr/>
        </p:nvPicPr>
        <p:blipFill>
          <a:blip r:embed="rId4">
            <a:alphaModFix amt="40000"/>
          </a:blip>
          <a:stretch>
            <a:fillRect/>
          </a:stretch>
        </p:blipFill>
        <p:spPr>
          <a:xfrm>
            <a:off x="1814195" y="-342900"/>
            <a:ext cx="8082280" cy="8082280"/>
          </a:xfrm>
          <a:prstGeom prst="rect">
            <a:avLst/>
          </a:prstGeom>
        </p:spPr>
      </p:pic>
      <p:pic>
        <p:nvPicPr>
          <p:cNvPr id="8" name="Picture 4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8" y="8551"/>
            <a:ext cx="12192000" cy="5936400"/>
          </a:xfrm>
          <a:prstGeom prst="rect">
            <a:avLst/>
          </a:prstGeom>
          <a:effectLst>
            <a:reflection stA="45000" endPos="1000" dist="50800" dir="5400000" sy="-100000" algn="bl" rotWithShape="0"/>
            <a:softEdge rad="0"/>
          </a:effectLst>
        </p:spPr>
      </p:pic>
      <p:pic>
        <p:nvPicPr>
          <p:cNvPr id="19" name="图片 18"/>
          <p:cNvPicPr>
            <a:picLocks noChangeAspect="1"/>
          </p:cNvPicPr>
          <p:nvPr/>
        </p:nvPicPr>
        <p:blipFill>
          <a:blip r:embed="rId6"/>
          <a:stretch>
            <a:fillRect/>
          </a:stretch>
        </p:blipFill>
        <p:spPr>
          <a:xfrm>
            <a:off x="0" y="1866900"/>
            <a:ext cx="6267450" cy="3124200"/>
          </a:xfrm>
          <a:prstGeom prst="rect">
            <a:avLst/>
          </a:prstGeom>
        </p:spPr>
      </p:pic>
      <p:pic>
        <p:nvPicPr>
          <p:cNvPr id="17"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20032" y="149275"/>
            <a:ext cx="774904" cy="741029"/>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a:extLst>
              <a:ext uri="{FF2B5EF4-FFF2-40B4-BE49-F238E27FC236}">
                <a16:creationId xmlns:a16="http://schemas.microsoft.com/office/drawing/2014/main" id="{44A19F69-96D6-881D-084E-EB2FA9E8940B}"/>
              </a:ext>
            </a:extLst>
          </p:cNvPr>
          <p:cNvSpPr txBox="1"/>
          <p:nvPr/>
        </p:nvSpPr>
        <p:spPr>
          <a:xfrm>
            <a:off x="4840726" y="1713641"/>
            <a:ext cx="2510547" cy="1987393"/>
          </a:xfrm>
          <a:custGeom>
            <a:avLst/>
            <a:gdLst/>
            <a:ahLst/>
            <a:cxnLst/>
            <a:rect l="l" t="t" r="r" b="b"/>
            <a:pathLst>
              <a:path w="1310878" h="953095">
                <a:moveTo>
                  <a:pt x="308967" y="97036"/>
                </a:moveTo>
                <a:cubicBezTo>
                  <a:pt x="182364" y="97036"/>
                  <a:pt x="119062" y="227806"/>
                  <a:pt x="119062" y="489347"/>
                </a:cubicBezTo>
                <a:cubicBezTo>
                  <a:pt x="119062" y="734219"/>
                  <a:pt x="181173" y="856655"/>
                  <a:pt x="305395" y="856655"/>
                </a:cubicBezTo>
                <a:cubicBezTo>
                  <a:pt x="427632" y="856655"/>
                  <a:pt x="488751" y="732234"/>
                  <a:pt x="488751" y="483394"/>
                </a:cubicBezTo>
                <a:cubicBezTo>
                  <a:pt x="488751" y="225822"/>
                  <a:pt x="428823" y="97036"/>
                  <a:pt x="308967" y="97036"/>
                </a:cubicBezTo>
                <a:close/>
                <a:moveTo>
                  <a:pt x="1006078" y="0"/>
                </a:moveTo>
                <a:cubicBezTo>
                  <a:pt x="1089422" y="0"/>
                  <a:pt x="1156493" y="22324"/>
                  <a:pt x="1207293" y="66973"/>
                </a:cubicBezTo>
                <a:cubicBezTo>
                  <a:pt x="1258093" y="111621"/>
                  <a:pt x="1283493" y="172045"/>
                  <a:pt x="1283493" y="248245"/>
                </a:cubicBezTo>
                <a:cubicBezTo>
                  <a:pt x="1283493" y="316111"/>
                  <a:pt x="1267916" y="374848"/>
                  <a:pt x="1236761" y="424458"/>
                </a:cubicBezTo>
                <a:cubicBezTo>
                  <a:pt x="1205607" y="474067"/>
                  <a:pt x="1152326" y="524867"/>
                  <a:pt x="1076920" y="576858"/>
                </a:cubicBezTo>
                <a:cubicBezTo>
                  <a:pt x="999926" y="630039"/>
                  <a:pt x="948432" y="668139"/>
                  <a:pt x="922436" y="691158"/>
                </a:cubicBezTo>
                <a:cubicBezTo>
                  <a:pt x="896441" y="714176"/>
                  <a:pt x="878284" y="736203"/>
                  <a:pt x="867965" y="757237"/>
                </a:cubicBezTo>
                <a:cubicBezTo>
                  <a:pt x="857646" y="778272"/>
                  <a:pt x="852487" y="803870"/>
                  <a:pt x="852487" y="834033"/>
                </a:cubicBezTo>
                <a:lnTo>
                  <a:pt x="1310878" y="834033"/>
                </a:lnTo>
                <a:lnTo>
                  <a:pt x="1310878" y="937617"/>
                </a:lnTo>
                <a:lnTo>
                  <a:pt x="731043" y="937617"/>
                </a:lnTo>
                <a:lnTo>
                  <a:pt x="731043" y="891778"/>
                </a:lnTo>
                <a:cubicBezTo>
                  <a:pt x="731043" y="838597"/>
                  <a:pt x="738286" y="793452"/>
                  <a:pt x="752772" y="756344"/>
                </a:cubicBezTo>
                <a:cubicBezTo>
                  <a:pt x="767258" y="719237"/>
                  <a:pt x="791170" y="683121"/>
                  <a:pt x="824507" y="647998"/>
                </a:cubicBezTo>
                <a:cubicBezTo>
                  <a:pt x="857845" y="612874"/>
                  <a:pt x="909836" y="570706"/>
                  <a:pt x="980479" y="521494"/>
                </a:cubicBezTo>
                <a:cubicBezTo>
                  <a:pt x="1052711" y="470694"/>
                  <a:pt x="1102022" y="426144"/>
                  <a:pt x="1128415" y="387846"/>
                </a:cubicBezTo>
                <a:cubicBezTo>
                  <a:pt x="1154807" y="349548"/>
                  <a:pt x="1168003" y="305991"/>
                  <a:pt x="1168003" y="257175"/>
                </a:cubicBezTo>
                <a:cubicBezTo>
                  <a:pt x="1168003" y="207565"/>
                  <a:pt x="1152326" y="168573"/>
                  <a:pt x="1120973" y="140196"/>
                </a:cubicBezTo>
                <a:cubicBezTo>
                  <a:pt x="1089620" y="111819"/>
                  <a:pt x="1046956" y="97631"/>
                  <a:pt x="992981" y="97631"/>
                </a:cubicBezTo>
                <a:cubicBezTo>
                  <a:pt x="954881" y="97631"/>
                  <a:pt x="916384" y="107355"/>
                  <a:pt x="877490" y="126801"/>
                </a:cubicBezTo>
                <a:cubicBezTo>
                  <a:pt x="838596" y="146248"/>
                  <a:pt x="802282" y="174030"/>
                  <a:pt x="768548" y="210145"/>
                </a:cubicBezTo>
                <a:lnTo>
                  <a:pt x="768548" y="97036"/>
                </a:lnTo>
                <a:cubicBezTo>
                  <a:pt x="798711" y="65683"/>
                  <a:pt x="832941" y="41672"/>
                  <a:pt x="871239" y="25003"/>
                </a:cubicBezTo>
                <a:cubicBezTo>
                  <a:pt x="909538" y="8334"/>
                  <a:pt x="954484" y="0"/>
                  <a:pt x="1006078" y="0"/>
                </a:cubicBezTo>
                <a:close/>
                <a:moveTo>
                  <a:pt x="315515" y="0"/>
                </a:moveTo>
                <a:cubicBezTo>
                  <a:pt x="510778" y="0"/>
                  <a:pt x="608409" y="157559"/>
                  <a:pt x="608409" y="472678"/>
                </a:cubicBezTo>
                <a:cubicBezTo>
                  <a:pt x="608409" y="628253"/>
                  <a:pt x="580925" y="747216"/>
                  <a:pt x="525958" y="829568"/>
                </a:cubicBezTo>
                <a:cubicBezTo>
                  <a:pt x="470991" y="911919"/>
                  <a:pt x="393898" y="953095"/>
                  <a:pt x="294679" y="953095"/>
                </a:cubicBezTo>
                <a:cubicBezTo>
                  <a:pt x="201017" y="953095"/>
                  <a:pt x="128488" y="914003"/>
                  <a:pt x="77093" y="835819"/>
                </a:cubicBezTo>
                <a:cubicBezTo>
                  <a:pt x="25697" y="757634"/>
                  <a:pt x="0" y="643930"/>
                  <a:pt x="0" y="494705"/>
                </a:cubicBezTo>
                <a:cubicBezTo>
                  <a:pt x="0" y="331986"/>
                  <a:pt x="26987" y="208855"/>
                  <a:pt x="80962" y="125313"/>
                </a:cubicBezTo>
                <a:cubicBezTo>
                  <a:pt x="134937" y="41771"/>
                  <a:pt x="213122" y="0"/>
                  <a:pt x="315515" y="0"/>
                </a:cubicBezTo>
                <a:close/>
              </a:path>
            </a:pathLst>
          </a:custGeom>
          <a:gradFill flip="none" rotWithShape="1">
            <a:gsLst>
              <a:gs pos="24000">
                <a:schemeClr val="accent1">
                  <a:lumMod val="5000"/>
                  <a:lumOff val="95000"/>
                  <a:alpha val="64000"/>
                </a:schemeClr>
              </a:gs>
              <a:gs pos="41000">
                <a:schemeClr val="accent1">
                  <a:lumMod val="45000"/>
                  <a:lumOff val="55000"/>
                  <a:alpha val="81000"/>
                </a:schemeClr>
              </a:gs>
              <a:gs pos="61000">
                <a:schemeClr val="accent1">
                  <a:lumMod val="45000"/>
                  <a:lumOff val="55000"/>
                </a:schemeClr>
              </a:gs>
              <a:gs pos="97000">
                <a:srgbClr val="0166E4"/>
              </a:gs>
              <a:gs pos="100000">
                <a:schemeClr val="accent1">
                  <a:lumMod val="40000"/>
                  <a:lumOff val="60000"/>
                </a:schemeClr>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8800" b="1">
                <a:gradFill>
                  <a:gsLst>
                    <a:gs pos="0">
                      <a:schemeClr val="accent1">
                        <a:lumMod val="5000"/>
                        <a:lumOff val="95000"/>
                        <a:alpha val="0"/>
                      </a:schemeClr>
                    </a:gs>
                    <a:gs pos="77000">
                      <a:schemeClr val="accent1">
                        <a:lumMod val="45000"/>
                        <a:lumOff val="55000"/>
                      </a:schemeClr>
                    </a:gs>
                    <a:gs pos="72000">
                      <a:schemeClr val="accent1">
                        <a:lumMod val="45000"/>
                        <a:lumOff val="55000"/>
                      </a:schemeClr>
                    </a:gs>
                    <a:gs pos="100000">
                      <a:srgbClr val="0063DE"/>
                    </a:gs>
                  </a:gsLst>
                  <a:lin ang="16200000" scaled="1"/>
                </a:gradFill>
                <a:latin typeface="Arial Unicode MS" panose="020B0604020202020204" pitchFamily="34" charset="-122"/>
                <a:ea typeface="Arial Unicode MS" panose="020B0604020202020204" pitchFamily="34" charset="-122"/>
              </a:defRPr>
            </a:lvl1p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348678" y="3788290"/>
            <a:ext cx="3466312" cy="3466312"/>
          </a:xfrm>
          <a:prstGeom prst="rect">
            <a:avLst/>
          </a:prstGeom>
        </p:spPr>
      </p:pic>
      <p:pic>
        <p:nvPicPr>
          <p:cNvPr id="10" name="图片 9">
            <a:extLst>
              <a:ext uri="{FF2B5EF4-FFF2-40B4-BE49-F238E27FC236}">
                <a16:creationId xmlns:a16="http://schemas.microsoft.com/office/drawing/2014/main" id="{A7780772-7797-0CF3-6F43-EBFC95FE96F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27279" y="348220"/>
            <a:ext cx="1268246" cy="374671"/>
          </a:xfrm>
          <a:prstGeom prst="rect">
            <a:avLst/>
          </a:prstGeom>
        </p:spPr>
      </p:pic>
      <p:sp>
        <p:nvSpPr>
          <p:cNvPr id="14" name="任意多边形: 形状 13">
            <a:extLst>
              <a:ext uri="{FF2B5EF4-FFF2-40B4-BE49-F238E27FC236}">
                <a16:creationId xmlns:a16="http://schemas.microsoft.com/office/drawing/2014/main" id="{EC74FB54-E990-DEC8-CA3B-79BF004FDFF7}"/>
              </a:ext>
            </a:extLst>
          </p:cNvPr>
          <p:cNvSpPr>
            <a:spLocks/>
          </p:cNvSpPr>
          <p:nvPr/>
        </p:nvSpPr>
        <p:spPr>
          <a:xfrm>
            <a:off x="7147555" y="3821686"/>
            <a:ext cx="5127936" cy="1239093"/>
          </a:xfrm>
          <a:custGeom>
            <a:avLst/>
            <a:gdLst>
              <a:gd name="connsiteX0" fmla="*/ 6096000 w 6096000"/>
              <a:gd name="connsiteY0" fmla="*/ 0 h 2052015"/>
              <a:gd name="connsiteX1" fmla="*/ 6096000 w 6096000"/>
              <a:gd name="connsiteY1" fmla="*/ 1257905 h 2052015"/>
              <a:gd name="connsiteX2" fmla="*/ 6079557 w 6096000"/>
              <a:gd name="connsiteY2" fmla="*/ 1263306 h 2052015"/>
              <a:gd name="connsiteX3" fmla="*/ 0 w 6096000"/>
              <a:gd name="connsiteY3" fmla="*/ 2052015 h 2052015"/>
              <a:gd name="connsiteX4" fmla="*/ 0 w 6096000"/>
              <a:gd name="connsiteY4" fmla="*/ 2051772 h 2052015"/>
              <a:gd name="connsiteX5" fmla="*/ 5990606 w 6096000"/>
              <a:gd name="connsiteY5" fmla="*/ 81944 h 205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2052015">
                <a:moveTo>
                  <a:pt x="6096000" y="0"/>
                </a:moveTo>
                <a:lnTo>
                  <a:pt x="6096000" y="1257905"/>
                </a:lnTo>
                <a:lnTo>
                  <a:pt x="6079557" y="1263306"/>
                </a:lnTo>
                <a:cubicBezTo>
                  <a:pt x="4427431" y="1756029"/>
                  <a:pt x="2309365" y="2052015"/>
                  <a:pt x="0" y="2052015"/>
                </a:cubicBezTo>
                <a:lnTo>
                  <a:pt x="0" y="2051772"/>
                </a:lnTo>
                <a:cubicBezTo>
                  <a:pt x="2268126" y="2051772"/>
                  <a:pt x="4351724" y="1314195"/>
                  <a:pt x="5990606" y="81944"/>
                </a:cubicBezTo>
                <a:close/>
              </a:path>
            </a:pathLst>
          </a:custGeom>
          <a:gradFill flip="none" rotWithShape="1">
            <a:gsLst>
              <a:gs pos="0">
                <a:srgbClr val="0166E4"/>
              </a:gs>
              <a:gs pos="8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5" name="图片 24">
            <a:extLst>
              <a:ext uri="{FF2B5EF4-FFF2-40B4-BE49-F238E27FC236}">
                <a16:creationId xmlns:a16="http://schemas.microsoft.com/office/drawing/2014/main" id="{EF2A35A5-AA00-A2AD-22DB-3E6CB44CFCF2}"/>
              </a:ext>
            </a:extLst>
          </p:cNvPr>
          <p:cNvPicPr>
            <a:picLocks noChangeAspect="1"/>
          </p:cNvPicPr>
          <p:nvPr/>
        </p:nvPicPr>
        <p:blipFill>
          <a:blip r:embed="rId10" cstate="email">
            <a:alphaModFix amt="70000"/>
            <a:extLst>
              <a:ext uri="{28A0092B-C50C-407E-A947-70E740481C1C}">
                <a14:useLocalDpi xmlns:a14="http://schemas.microsoft.com/office/drawing/2010/main"/>
              </a:ext>
            </a:extLst>
          </a:blip>
          <a:stretch>
            <a:fillRect/>
          </a:stretch>
        </p:blipFill>
        <p:spPr>
          <a:xfrm>
            <a:off x="2189352" y="5063685"/>
            <a:ext cx="2703656" cy="2703656"/>
          </a:xfrm>
          <a:prstGeom prst="rect">
            <a:avLst/>
          </a:prstGeom>
        </p:spPr>
      </p:pic>
      <p:pic>
        <p:nvPicPr>
          <p:cNvPr id="26" name="图片 25">
            <a:extLst>
              <a:ext uri="{FF2B5EF4-FFF2-40B4-BE49-F238E27FC236}">
                <a16:creationId xmlns:a16="http://schemas.microsoft.com/office/drawing/2014/main" id="{0EB0186B-A0E0-29A1-5675-19EEC4CEB3A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27391" y="3737517"/>
            <a:ext cx="3466312" cy="3466312"/>
          </a:xfrm>
          <a:prstGeom prst="rect">
            <a:avLst/>
          </a:prstGeom>
        </p:spPr>
      </p:pic>
      <p:pic>
        <p:nvPicPr>
          <p:cNvPr id="27" name="图片 26">
            <a:extLst>
              <a:ext uri="{FF2B5EF4-FFF2-40B4-BE49-F238E27FC236}">
                <a16:creationId xmlns:a16="http://schemas.microsoft.com/office/drawing/2014/main" id="{8998A448-DB5B-A116-D6AB-33DA9E04060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59525" y="2721005"/>
            <a:ext cx="3466312" cy="3466312"/>
          </a:xfrm>
          <a:prstGeom prst="rect">
            <a:avLst/>
          </a:prstGeom>
        </p:spPr>
      </p:pic>
      <p:sp>
        <p:nvSpPr>
          <p:cNvPr id="28" name="任意多边形: 形状 27">
            <a:extLst>
              <a:ext uri="{FF2B5EF4-FFF2-40B4-BE49-F238E27FC236}">
                <a16:creationId xmlns:a16="http://schemas.microsoft.com/office/drawing/2014/main" id="{109A1715-5703-2FFE-AEF3-3A40925FB8E8}"/>
              </a:ext>
            </a:extLst>
          </p:cNvPr>
          <p:cNvSpPr>
            <a:spLocks/>
          </p:cNvSpPr>
          <p:nvPr/>
        </p:nvSpPr>
        <p:spPr>
          <a:xfrm flipH="1">
            <a:off x="-32773" y="3837475"/>
            <a:ext cx="5127936" cy="1239093"/>
          </a:xfrm>
          <a:custGeom>
            <a:avLst/>
            <a:gdLst>
              <a:gd name="connsiteX0" fmla="*/ 6096000 w 6096000"/>
              <a:gd name="connsiteY0" fmla="*/ 0 h 2052015"/>
              <a:gd name="connsiteX1" fmla="*/ 6096000 w 6096000"/>
              <a:gd name="connsiteY1" fmla="*/ 1257905 h 2052015"/>
              <a:gd name="connsiteX2" fmla="*/ 6079557 w 6096000"/>
              <a:gd name="connsiteY2" fmla="*/ 1263306 h 2052015"/>
              <a:gd name="connsiteX3" fmla="*/ 0 w 6096000"/>
              <a:gd name="connsiteY3" fmla="*/ 2052015 h 2052015"/>
              <a:gd name="connsiteX4" fmla="*/ 0 w 6096000"/>
              <a:gd name="connsiteY4" fmla="*/ 2051772 h 2052015"/>
              <a:gd name="connsiteX5" fmla="*/ 5990606 w 6096000"/>
              <a:gd name="connsiteY5" fmla="*/ 81944 h 205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2052015">
                <a:moveTo>
                  <a:pt x="6096000" y="0"/>
                </a:moveTo>
                <a:lnTo>
                  <a:pt x="6096000" y="1257905"/>
                </a:lnTo>
                <a:lnTo>
                  <a:pt x="6079557" y="1263306"/>
                </a:lnTo>
                <a:cubicBezTo>
                  <a:pt x="4427431" y="1756029"/>
                  <a:pt x="2309365" y="2052015"/>
                  <a:pt x="0" y="2052015"/>
                </a:cubicBezTo>
                <a:lnTo>
                  <a:pt x="0" y="2051772"/>
                </a:lnTo>
                <a:cubicBezTo>
                  <a:pt x="2268126" y="2051772"/>
                  <a:pt x="4351724" y="1314195"/>
                  <a:pt x="5990606" y="81944"/>
                </a:cubicBezTo>
                <a:close/>
              </a:path>
            </a:pathLst>
          </a:custGeom>
          <a:gradFill flip="none" rotWithShape="1">
            <a:gsLst>
              <a:gs pos="0">
                <a:srgbClr val="0166E4"/>
              </a:gs>
              <a:gs pos="8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a:extLst>
              <a:ext uri="{FF2B5EF4-FFF2-40B4-BE49-F238E27FC236}">
                <a16:creationId xmlns:a16="http://schemas.microsoft.com/office/drawing/2014/main" id="{5D943F85-22AB-1C2A-D710-CC60F1A04558}"/>
              </a:ext>
            </a:extLst>
          </p:cNvPr>
          <p:cNvSpPr txBox="1"/>
          <p:nvPr/>
        </p:nvSpPr>
        <p:spPr>
          <a:xfrm>
            <a:off x="2480826" y="2782258"/>
            <a:ext cx="13690600" cy="1323439"/>
          </a:xfrm>
          <a:prstGeom prst="rect">
            <a:avLst/>
          </a:prstGeom>
          <a:noFill/>
        </p:spPr>
        <p:txBody>
          <a:bodyPr wrap="square">
            <a:spAutoFit/>
          </a:bodyPr>
          <a:lstStyle/>
          <a:p>
            <a:pPr defTabSz="457200"/>
            <a:r>
              <a:rPr lang="zh-CN" altLang="en-US" sz="8000" dirty="0">
                <a:solidFill>
                  <a:srgbClr val="0063DE"/>
                </a:solidFill>
                <a:effectLst>
                  <a:outerShdw blurRad="1524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研究目的与阐述</a:t>
            </a:r>
          </a:p>
        </p:txBody>
      </p:sp>
      <p:sp>
        <p:nvSpPr>
          <p:cNvPr id="15" name="文本框 14">
            <a:extLst>
              <a:ext uri="{FF2B5EF4-FFF2-40B4-BE49-F238E27FC236}">
                <a16:creationId xmlns:a16="http://schemas.microsoft.com/office/drawing/2014/main" id="{FFD0166F-CD6F-DB24-D7BA-A60EBAEBAD84}"/>
              </a:ext>
            </a:extLst>
          </p:cNvPr>
          <p:cNvSpPr txBox="1"/>
          <p:nvPr/>
        </p:nvSpPr>
        <p:spPr>
          <a:xfrm>
            <a:off x="2262091" y="4011986"/>
            <a:ext cx="7449083" cy="307777"/>
          </a:xfrm>
          <a:prstGeom prst="rect">
            <a:avLst/>
          </a:prstGeom>
          <a:noFill/>
        </p:spPr>
        <p:txBody>
          <a:bodyPr wrap="square">
            <a:spAutoFit/>
          </a:bodyPr>
          <a:lstStyle/>
          <a:p>
            <a:pPr algn="dist"/>
            <a:r>
              <a:rPr lang="en-US" altLang="zh-CN" sz="1400" dirty="0">
                <a:gradFill>
                  <a:gsLst>
                    <a:gs pos="37000">
                      <a:srgbClr val="FEAE7B"/>
                    </a:gs>
                    <a:gs pos="74000">
                      <a:schemeClr val="accent1">
                        <a:lumMod val="45000"/>
                        <a:lumOff val="55000"/>
                      </a:schemeClr>
                    </a:gs>
                    <a:gs pos="78000">
                      <a:schemeClr val="accent1">
                        <a:lumMod val="45000"/>
                        <a:lumOff val="55000"/>
                      </a:schemeClr>
                    </a:gs>
                    <a:gs pos="100000">
                      <a:schemeClr val="accent1">
                        <a:lumMod val="30000"/>
                        <a:lumOff val="70000"/>
                      </a:schemeClr>
                    </a:gs>
                  </a:gsLst>
                  <a:lin ang="5400000" scaled="0"/>
                </a:gra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purpose and description</a:t>
            </a:r>
            <a:endParaRPr lang="zh-CN" altLang="en-US" sz="1400" dirty="0">
              <a:gradFill>
                <a:gsLst>
                  <a:gs pos="37000">
                    <a:srgbClr val="FEAE7B"/>
                  </a:gs>
                  <a:gs pos="74000">
                    <a:schemeClr val="accent1">
                      <a:lumMod val="45000"/>
                      <a:lumOff val="55000"/>
                    </a:schemeClr>
                  </a:gs>
                  <a:gs pos="78000">
                    <a:schemeClr val="accent1">
                      <a:lumMod val="45000"/>
                      <a:lumOff val="55000"/>
                    </a:schemeClr>
                  </a:gs>
                  <a:gs pos="100000">
                    <a:schemeClr val="accent1">
                      <a:lumMod val="30000"/>
                      <a:lumOff val="70000"/>
                    </a:schemeClr>
                  </a:gs>
                </a:gsLst>
                <a:lin ang="5400000" scaled="0"/>
              </a:gra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64713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7" name="椭圆 16">
            <a:extLst>
              <a:ext uri="{FF2B5EF4-FFF2-40B4-BE49-F238E27FC236}">
                <a16:creationId xmlns:a16="http://schemas.microsoft.com/office/drawing/2014/main" id="{916EBBCF-FB7B-8F92-4B37-7E667B084DCB}"/>
              </a:ext>
            </a:extLst>
          </p:cNvPr>
          <p:cNvSpPr/>
          <p:nvPr/>
        </p:nvSpPr>
        <p:spPr>
          <a:xfrm>
            <a:off x="475090" y="532013"/>
            <a:ext cx="3385610"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8" name="图片 17"/>
          <p:cNvPicPr>
            <a:picLocks noChangeAspect="1"/>
          </p:cNvPicPr>
          <p:nvPr/>
        </p:nvPicPr>
        <p:blipFill>
          <a:blip r:embed="rId21" cstate="email">
            <a:alphaModFix amt="5000"/>
            <a:clrChange>
              <a:clrFrom>
                <a:srgbClr val="055ED5">
                  <a:alpha val="100000"/>
                </a:srgbClr>
              </a:clrFrom>
              <a:clrTo>
                <a:srgbClr val="055ED5">
                  <a:alpha val="100000"/>
                  <a:alpha val="0"/>
                </a:srgbClr>
              </a:clrTo>
            </a:clrChange>
            <a:grayscl/>
            <a:extLst>
              <a:ext uri="{28A0092B-C50C-407E-A947-70E740481C1C}">
                <a14:useLocalDpi xmlns:a14="http://schemas.microsoft.com/office/drawing/2010/main"/>
              </a:ext>
            </a:extLst>
          </a:blip>
          <a:srcRect/>
          <a:stretch>
            <a:fillRect/>
          </a:stretch>
        </p:blipFill>
        <p:spPr>
          <a:xfrm>
            <a:off x="5842000" y="-572770"/>
            <a:ext cx="7465060" cy="7413625"/>
          </a:xfrm>
          <a:prstGeom prst="ellipse">
            <a:avLst/>
          </a:prstGeom>
        </p:spPr>
      </p:pic>
      <p:sp>
        <p:nvSpPr>
          <p:cNvPr id="11" name="爱设计-9"/>
          <p:cNvSpPr txBox="1"/>
          <p:nvPr/>
        </p:nvSpPr>
        <p:spPr>
          <a:xfrm>
            <a:off x="1152397" y="348036"/>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latin typeface="Arial" panose="020B0604020202020204" pitchFamily="34" charset="0"/>
                <a:ea typeface="微软雅黑" panose="020B0503020204020204" pitchFamily="34" charset="-122"/>
                <a:sym typeface="Arial" panose="020B0604020202020204" pitchFamily="34" charset="0"/>
              </a:rPr>
              <a:t>研究目的与阐述</a:t>
            </a:r>
          </a:p>
        </p:txBody>
      </p:sp>
      <p:cxnSp>
        <p:nvCxnSpPr>
          <p:cNvPr id="2" name="直接连接符 1"/>
          <p:cNvCxnSpPr/>
          <p:nvPr/>
        </p:nvCxnSpPr>
        <p:spPr>
          <a:xfrm flipV="1">
            <a:off x="3902710" y="944880"/>
            <a:ext cx="7713345" cy="8890"/>
          </a:xfrm>
          <a:prstGeom prst="line">
            <a:avLst/>
          </a:prstGeom>
          <a:ln>
            <a:solidFill>
              <a:schemeClr val="accent1">
                <a:lumMod val="75000"/>
              </a:schemeClr>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purpose and description</a:t>
            </a:r>
            <a:endParaRPr lang="zh-CN" altLang="en-US" sz="1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79" name="组合 78"/>
          <p:cNvGrpSpPr/>
          <p:nvPr/>
        </p:nvGrpSpPr>
        <p:grpSpPr>
          <a:xfrm>
            <a:off x="50227" y="1053642"/>
            <a:ext cx="12202795" cy="4893310"/>
            <a:chOff x="-842" y="5260"/>
            <a:chExt cx="19217" cy="7706"/>
          </a:xfrm>
        </p:grpSpPr>
        <p:sp>
          <p:nvSpPr>
            <p:cNvPr id="80" name="矩形 79"/>
            <p:cNvSpPr/>
            <p:nvPr/>
          </p:nvSpPr>
          <p:spPr>
            <a:xfrm>
              <a:off x="-842" y="5260"/>
              <a:ext cx="19199" cy="5227"/>
            </a:xfrm>
            <a:prstGeom prst="rect">
              <a:avLst/>
            </a:prstGeom>
            <a:gradFill>
              <a:gsLst>
                <a:gs pos="0">
                  <a:schemeClr val="accent1">
                    <a:lumMod val="5000"/>
                    <a:lumOff val="95000"/>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1" name="矩形 80"/>
            <p:cNvSpPr/>
            <p:nvPr/>
          </p:nvSpPr>
          <p:spPr>
            <a:xfrm flipV="1">
              <a:off x="-824" y="10400"/>
              <a:ext cx="19199" cy="2566"/>
            </a:xfrm>
            <a:prstGeom prst="rect">
              <a:avLst/>
            </a:prstGeom>
            <a:gradFill>
              <a:gsLst>
                <a:gs pos="0">
                  <a:schemeClr val="accent1">
                    <a:lumMod val="5000"/>
                    <a:lumOff val="95000"/>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图片 56" descr="未标题-1"/>
          <p:cNvSpPr/>
          <p:nvPr>
            <p:custDataLst>
              <p:tags r:id="rId2"/>
            </p:custDataLst>
          </p:nvPr>
        </p:nvSpPr>
        <p:spPr>
          <a:xfrm>
            <a:off x="258199" y="2076481"/>
            <a:ext cx="10727055" cy="2785577"/>
          </a:xfrm>
          <a:custGeom>
            <a:avLst/>
            <a:gdLst>
              <a:gd name="connsiteX0" fmla="*/ 0 w 16893"/>
              <a:gd name="connsiteY0" fmla="*/ 2499 h 4386"/>
              <a:gd name="connsiteX1" fmla="*/ 622 w 16893"/>
              <a:gd name="connsiteY1" fmla="*/ 1965 h 4386"/>
              <a:gd name="connsiteX2" fmla="*/ 2358 w 16893"/>
              <a:gd name="connsiteY2" fmla="*/ 1262 h 4386"/>
              <a:gd name="connsiteX3" fmla="*/ 6286 w 16893"/>
              <a:gd name="connsiteY3" fmla="*/ 2564 h 4386"/>
              <a:gd name="connsiteX4" fmla="*/ 6952 w 16893"/>
              <a:gd name="connsiteY4" fmla="*/ 3155 h 4386"/>
              <a:gd name="connsiteX5" fmla="*/ 8609 w 16893"/>
              <a:gd name="connsiteY5" fmla="*/ 4168 h 4386"/>
              <a:gd name="connsiteX6" fmla="*/ 10854 w 16893"/>
              <a:gd name="connsiteY6" fmla="*/ 4318 h 4386"/>
              <a:gd name="connsiteX7" fmla="*/ 14538 w 16893"/>
              <a:gd name="connsiteY7" fmla="*/ 2343 h 4386"/>
              <a:gd name="connsiteX8" fmla="*/ 16476 w 16893"/>
              <a:gd name="connsiteY8" fmla="*/ 417 h 4386"/>
              <a:gd name="connsiteX9" fmla="*/ 16893 w 16893"/>
              <a:gd name="connsiteY9" fmla="*/ 0 h 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93" h="4387">
                <a:moveTo>
                  <a:pt x="0" y="2499"/>
                </a:moveTo>
                <a:cubicBezTo>
                  <a:pt x="179" y="2304"/>
                  <a:pt x="388" y="2124"/>
                  <a:pt x="622" y="1965"/>
                </a:cubicBezTo>
                <a:cubicBezTo>
                  <a:pt x="1110" y="1625"/>
                  <a:pt x="1703" y="1361"/>
                  <a:pt x="2358" y="1262"/>
                </a:cubicBezTo>
                <a:cubicBezTo>
                  <a:pt x="3886" y="1030"/>
                  <a:pt x="5287" y="1770"/>
                  <a:pt x="6286" y="2564"/>
                </a:cubicBezTo>
                <a:cubicBezTo>
                  <a:pt x="6525" y="2753"/>
                  <a:pt x="6738" y="2951"/>
                  <a:pt x="6952" y="3155"/>
                </a:cubicBezTo>
                <a:cubicBezTo>
                  <a:pt x="7504" y="3593"/>
                  <a:pt x="7896" y="3931"/>
                  <a:pt x="8609" y="4168"/>
                </a:cubicBezTo>
                <a:cubicBezTo>
                  <a:pt x="9295" y="4393"/>
                  <a:pt x="10126" y="4447"/>
                  <a:pt x="10854" y="4318"/>
                </a:cubicBezTo>
                <a:cubicBezTo>
                  <a:pt x="12385" y="3972"/>
                  <a:pt x="13581" y="3246"/>
                  <a:pt x="14538" y="2343"/>
                </a:cubicBezTo>
                <a:cubicBezTo>
                  <a:pt x="15205" y="1715"/>
                  <a:pt x="15833" y="1061"/>
                  <a:pt x="16476" y="417"/>
                </a:cubicBezTo>
                <a:lnTo>
                  <a:pt x="16893" y="0"/>
                </a:lnTo>
              </a:path>
            </a:pathLst>
          </a:custGeom>
          <a:noFill/>
          <a:ln w="25400" cap="flat">
            <a:solidFill>
              <a:srgbClr val="CBA757">
                <a:alpha val="80000"/>
              </a:srgbClr>
            </a:solidFill>
            <a:custDash>
              <a:ds d="300000" sp="225000"/>
            </a:custDash>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形状 3"/>
          <p:cNvSpPr/>
          <p:nvPr>
            <p:custDataLst>
              <p:tags r:id="rId3"/>
            </p:custDataLst>
          </p:nvPr>
        </p:nvSpPr>
        <p:spPr>
          <a:xfrm rot="21120000">
            <a:off x="10886408" y="1041357"/>
            <a:ext cx="955857" cy="974756"/>
          </a:xfrm>
          <a:custGeom>
            <a:avLst/>
            <a:gdLst>
              <a:gd name="connsiteX0" fmla="*/ 700097 w 700284"/>
              <a:gd name="connsiteY0" fmla="*/ 857 h 700855"/>
              <a:gd name="connsiteX1" fmla="*/ 697850 w 700284"/>
              <a:gd name="connsiteY1" fmla="*/ 40730 h 700855"/>
              <a:gd name="connsiteX2" fmla="*/ 668129 w 700284"/>
              <a:gd name="connsiteY2" fmla="*/ 171739 h 700855"/>
              <a:gd name="connsiteX3" fmla="*/ 567848 w 700284"/>
              <a:gd name="connsiteY3" fmla="*/ 326540 h 700855"/>
              <a:gd name="connsiteX4" fmla="*/ 370811 w 700284"/>
              <a:gd name="connsiteY4" fmla="*/ 497034 h 700855"/>
              <a:gd name="connsiteX5" fmla="*/ 365386 w 700284"/>
              <a:gd name="connsiteY5" fmla="*/ 508348 h 700855"/>
              <a:gd name="connsiteX6" fmla="*/ 366975 w 700284"/>
              <a:gd name="connsiteY6" fmla="*/ 621107 h 700855"/>
              <a:gd name="connsiteX7" fmla="*/ 359613 w 700284"/>
              <a:gd name="connsiteY7" fmla="*/ 636219 h 700855"/>
              <a:gd name="connsiteX8" fmla="*/ 281379 w 700284"/>
              <a:gd name="connsiteY8" fmla="*/ 697171 h 700855"/>
              <a:gd name="connsiteX9" fmla="*/ 270878 w 700284"/>
              <a:gd name="connsiteY9" fmla="*/ 693296 h 700855"/>
              <a:gd name="connsiteX10" fmla="*/ 249683 w 700284"/>
              <a:gd name="connsiteY10" fmla="*/ 594642 h 700855"/>
              <a:gd name="connsiteX11" fmla="*/ 222287 w 700284"/>
              <a:gd name="connsiteY11" fmla="*/ 596385 h 700855"/>
              <a:gd name="connsiteX12" fmla="*/ 199038 w 700284"/>
              <a:gd name="connsiteY12" fmla="*/ 606925 h 700855"/>
              <a:gd name="connsiteX13" fmla="*/ 176913 w 700284"/>
              <a:gd name="connsiteY13" fmla="*/ 606034 h 700855"/>
              <a:gd name="connsiteX14" fmla="*/ 132584 w 700284"/>
              <a:gd name="connsiteY14" fmla="*/ 570462 h 700855"/>
              <a:gd name="connsiteX15" fmla="*/ 93835 w 700284"/>
              <a:gd name="connsiteY15" fmla="*/ 523267 h 700855"/>
              <a:gd name="connsiteX16" fmla="*/ 92789 w 700284"/>
              <a:gd name="connsiteY16" fmla="*/ 500017 h 700855"/>
              <a:gd name="connsiteX17" fmla="*/ 104995 w 700284"/>
              <a:gd name="connsiteY17" fmla="*/ 472700 h 700855"/>
              <a:gd name="connsiteX18" fmla="*/ 106855 w 700284"/>
              <a:gd name="connsiteY18" fmla="*/ 457200 h 700855"/>
              <a:gd name="connsiteX19" fmla="*/ 98563 w 700284"/>
              <a:gd name="connsiteY19" fmla="*/ 448869 h 700855"/>
              <a:gd name="connsiteX20" fmla="*/ 7930 w 700284"/>
              <a:gd name="connsiteY20" fmla="*/ 429689 h 700855"/>
              <a:gd name="connsiteX21" fmla="*/ 3667 w 700284"/>
              <a:gd name="connsiteY21" fmla="*/ 418413 h 700855"/>
              <a:gd name="connsiteX22" fmla="*/ 62798 w 700284"/>
              <a:gd name="connsiteY22" fmla="*/ 342349 h 700855"/>
              <a:gd name="connsiteX23" fmla="*/ 80855 w 700284"/>
              <a:gd name="connsiteY23" fmla="*/ 333631 h 700855"/>
              <a:gd name="connsiteX24" fmla="*/ 190785 w 700284"/>
              <a:gd name="connsiteY24" fmla="*/ 335297 h 700855"/>
              <a:gd name="connsiteX25" fmla="*/ 201441 w 700284"/>
              <a:gd name="connsiteY25" fmla="*/ 329795 h 700855"/>
              <a:gd name="connsiteX26" fmla="*/ 367401 w 700284"/>
              <a:gd name="connsiteY26" fmla="*/ 137407 h 700855"/>
              <a:gd name="connsiteX27" fmla="*/ 517707 w 700284"/>
              <a:gd name="connsiteY27" fmla="*/ 35305 h 700855"/>
              <a:gd name="connsiteX28" fmla="*/ 691495 w 700284"/>
              <a:gd name="connsiteY28" fmla="*/ 43 h 700855"/>
              <a:gd name="connsiteX29" fmla="*/ 697888 w 700284"/>
              <a:gd name="connsiteY29" fmla="*/ 43 h 700855"/>
              <a:gd name="connsiteX30" fmla="*/ 700097 w 700284"/>
              <a:gd name="connsiteY30" fmla="*/ 857 h 700855"/>
              <a:gd name="connsiteX31" fmla="*/ 480857 w 700284"/>
              <a:gd name="connsiteY31" fmla="*/ 276554 h 700855"/>
              <a:gd name="connsiteX32" fmla="*/ 538356 w 700284"/>
              <a:gd name="connsiteY32" fmla="*/ 218404 h 700855"/>
              <a:gd name="connsiteX33" fmla="*/ 480183 w 700284"/>
              <a:gd name="connsiteY33" fmla="*/ 160932 h 700855"/>
              <a:gd name="connsiteX34" fmla="*/ 422734 w 700284"/>
              <a:gd name="connsiteY34" fmla="*/ 219128 h 700855"/>
              <a:gd name="connsiteX35" fmla="*/ 480857 w 700284"/>
              <a:gd name="connsiteY35" fmla="*/ 276399 h 700855"/>
              <a:gd name="connsiteX36" fmla="*/ 480857 w 700284"/>
              <a:gd name="connsiteY36" fmla="*/ 276554 h 70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00284" h="700855">
                <a:moveTo>
                  <a:pt x="700097" y="857"/>
                </a:moveTo>
                <a:cubicBezTo>
                  <a:pt x="699400" y="13838"/>
                  <a:pt x="699283" y="27323"/>
                  <a:pt x="697850" y="40730"/>
                </a:cubicBezTo>
                <a:cubicBezTo>
                  <a:pt x="693498" y="85476"/>
                  <a:pt x="683513" y="129495"/>
                  <a:pt x="668129" y="171739"/>
                </a:cubicBezTo>
                <a:cubicBezTo>
                  <a:pt x="646159" y="230753"/>
                  <a:pt x="613881" y="282947"/>
                  <a:pt x="567848" y="326540"/>
                </a:cubicBezTo>
                <a:cubicBezTo>
                  <a:pt x="504804" y="386406"/>
                  <a:pt x="437846" y="441701"/>
                  <a:pt x="370811" y="497034"/>
                </a:cubicBezTo>
                <a:cubicBezTo>
                  <a:pt x="367149" y="499599"/>
                  <a:pt x="365092" y="503888"/>
                  <a:pt x="365386" y="508348"/>
                </a:cubicBezTo>
                <a:cubicBezTo>
                  <a:pt x="366045" y="545935"/>
                  <a:pt x="366277" y="583521"/>
                  <a:pt x="366975" y="621107"/>
                </a:cubicBezTo>
                <a:cubicBezTo>
                  <a:pt x="367370" y="627094"/>
                  <a:pt x="364568" y="632840"/>
                  <a:pt x="359613" y="636219"/>
                </a:cubicBezTo>
                <a:cubicBezTo>
                  <a:pt x="333418" y="656368"/>
                  <a:pt x="307457" y="676828"/>
                  <a:pt x="281379" y="697171"/>
                </a:cubicBezTo>
                <a:cubicBezTo>
                  <a:pt x="274404" y="702595"/>
                  <a:pt x="272777" y="702092"/>
                  <a:pt x="270878" y="693296"/>
                </a:cubicBezTo>
                <a:cubicBezTo>
                  <a:pt x="263748" y="660359"/>
                  <a:pt x="256735" y="627423"/>
                  <a:pt x="249683" y="594642"/>
                </a:cubicBezTo>
                <a:cubicBezTo>
                  <a:pt x="240809" y="590744"/>
                  <a:pt x="230595" y="591394"/>
                  <a:pt x="222287" y="596385"/>
                </a:cubicBezTo>
                <a:cubicBezTo>
                  <a:pt x="214809" y="600454"/>
                  <a:pt x="206439" y="602895"/>
                  <a:pt x="199038" y="606925"/>
                </a:cubicBezTo>
                <a:cubicBezTo>
                  <a:pt x="192203" y="611288"/>
                  <a:pt x="183376" y="610932"/>
                  <a:pt x="176913" y="606034"/>
                </a:cubicBezTo>
                <a:cubicBezTo>
                  <a:pt x="161684" y="594719"/>
                  <a:pt x="145914" y="583792"/>
                  <a:pt x="132584" y="570462"/>
                </a:cubicBezTo>
                <a:cubicBezTo>
                  <a:pt x="118666" y="555579"/>
                  <a:pt x="105724" y="539816"/>
                  <a:pt x="93835" y="523267"/>
                </a:cubicBezTo>
                <a:cubicBezTo>
                  <a:pt x="88628" y="516509"/>
                  <a:pt x="88209" y="507213"/>
                  <a:pt x="92789" y="500017"/>
                </a:cubicBezTo>
                <a:cubicBezTo>
                  <a:pt x="97517" y="491260"/>
                  <a:pt x="100539" y="481689"/>
                  <a:pt x="104995" y="472700"/>
                </a:cubicBezTo>
                <a:cubicBezTo>
                  <a:pt x="107413" y="467910"/>
                  <a:pt x="108068" y="462423"/>
                  <a:pt x="106855" y="457200"/>
                </a:cubicBezTo>
                <a:cubicBezTo>
                  <a:pt x="106541" y="452752"/>
                  <a:pt x="103011" y="449202"/>
                  <a:pt x="98563" y="448869"/>
                </a:cubicBezTo>
                <a:cubicBezTo>
                  <a:pt x="68339" y="442708"/>
                  <a:pt x="38154" y="436121"/>
                  <a:pt x="7930" y="429689"/>
                </a:cubicBezTo>
                <a:cubicBezTo>
                  <a:pt x="-1680" y="427635"/>
                  <a:pt x="-2300" y="426046"/>
                  <a:pt x="3667" y="418413"/>
                </a:cubicBezTo>
                <a:cubicBezTo>
                  <a:pt x="23429" y="393071"/>
                  <a:pt x="43346" y="368039"/>
                  <a:pt x="62798" y="342349"/>
                </a:cubicBezTo>
                <a:cubicBezTo>
                  <a:pt x="66808" y="336405"/>
                  <a:pt x="73706" y="333073"/>
                  <a:pt x="80855" y="333631"/>
                </a:cubicBezTo>
                <a:cubicBezTo>
                  <a:pt x="117511" y="334483"/>
                  <a:pt x="154167" y="334638"/>
                  <a:pt x="190785" y="335297"/>
                </a:cubicBezTo>
                <a:cubicBezTo>
                  <a:pt x="195055" y="335448"/>
                  <a:pt x="199092" y="333363"/>
                  <a:pt x="201441" y="329795"/>
                </a:cubicBezTo>
                <a:cubicBezTo>
                  <a:pt x="255224" y="264348"/>
                  <a:pt x="309549" y="199367"/>
                  <a:pt x="367401" y="137407"/>
                </a:cubicBezTo>
                <a:cubicBezTo>
                  <a:pt x="409164" y="92478"/>
                  <a:pt x="460549" y="57574"/>
                  <a:pt x="517707" y="35305"/>
                </a:cubicBezTo>
                <a:cubicBezTo>
                  <a:pt x="573129" y="13485"/>
                  <a:pt x="631950" y="1551"/>
                  <a:pt x="691495" y="43"/>
                </a:cubicBezTo>
                <a:cubicBezTo>
                  <a:pt x="693626" y="43"/>
                  <a:pt x="695757" y="43"/>
                  <a:pt x="697888" y="43"/>
                </a:cubicBezTo>
                <a:cubicBezTo>
                  <a:pt x="698160" y="-422"/>
                  <a:pt x="698547" y="-73"/>
                  <a:pt x="700097" y="857"/>
                </a:cubicBezTo>
                <a:moveTo>
                  <a:pt x="480857" y="276554"/>
                </a:moveTo>
                <a:cubicBezTo>
                  <a:pt x="512798" y="276383"/>
                  <a:pt x="538542" y="250344"/>
                  <a:pt x="538356" y="218404"/>
                </a:cubicBezTo>
                <a:cubicBezTo>
                  <a:pt x="538170" y="186467"/>
                  <a:pt x="512123" y="160730"/>
                  <a:pt x="480183" y="160932"/>
                </a:cubicBezTo>
                <a:cubicBezTo>
                  <a:pt x="448246" y="161129"/>
                  <a:pt x="422521" y="187192"/>
                  <a:pt x="422734" y="219128"/>
                </a:cubicBezTo>
                <a:cubicBezTo>
                  <a:pt x="423404" y="250809"/>
                  <a:pt x="449172" y="276197"/>
                  <a:pt x="480857" y="276399"/>
                </a:cubicBezTo>
                <a:lnTo>
                  <a:pt x="480857" y="276554"/>
                </a:lnTo>
              </a:path>
            </a:pathLst>
          </a:custGeom>
          <a:solidFill>
            <a:schemeClr val="accent1"/>
          </a:solidFill>
          <a:ln w="3841" cap="flat">
            <a:noFill/>
            <a:prstDash val="solid"/>
            <a:miter/>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nvSpPr>
        <p:spPr>
          <a:xfrm>
            <a:off x="2070735" y="2565400"/>
            <a:ext cx="782955" cy="782955"/>
          </a:xfrm>
          <a:prstGeom prst="ellipse">
            <a:avLst/>
          </a:prstGeom>
          <a:solidFill>
            <a:srgbClr val="0063D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4022090" y="3429000"/>
            <a:ext cx="782955" cy="782955"/>
          </a:xfrm>
          <a:prstGeom prst="ellipse">
            <a:avLst/>
          </a:prstGeom>
          <a:solidFill>
            <a:srgbClr val="0063D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nvSpPr>
        <p:spPr>
          <a:xfrm>
            <a:off x="5652770" y="4211955"/>
            <a:ext cx="782955" cy="782955"/>
          </a:xfrm>
          <a:prstGeom prst="ellipse">
            <a:avLst/>
          </a:prstGeom>
          <a:solidFill>
            <a:srgbClr val="0063D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7938135" y="3949065"/>
            <a:ext cx="782955" cy="782955"/>
          </a:xfrm>
          <a:prstGeom prst="ellipse">
            <a:avLst/>
          </a:prstGeom>
          <a:solidFill>
            <a:srgbClr val="0063D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9707245" y="2565400"/>
            <a:ext cx="782955" cy="782955"/>
          </a:xfrm>
          <a:prstGeom prst="ellipse">
            <a:avLst/>
          </a:prstGeom>
          <a:solidFill>
            <a:srgbClr val="0063D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4" name="图片 23" descr="333438303937363b333438313039323bcfeec4bfbcc6bbae"/>
          <p:cNvPicPr>
            <a:picLocks noChangeAspect="1"/>
          </p:cNvPicPr>
          <p:nvPr>
            <p:custDataLst>
              <p:tags r:id="rId4"/>
            </p:custDataLst>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5842317" y="4423727"/>
            <a:ext cx="404479" cy="404479"/>
          </a:xfrm>
          <a:prstGeom prst="rect">
            <a:avLst/>
          </a:prstGeom>
        </p:spPr>
      </p:pic>
      <p:pic>
        <p:nvPicPr>
          <p:cNvPr id="25" name="图片 24" descr="333438303937363b333438313038303bd7e9d6afbcdcb9b9"/>
          <p:cNvPicPr>
            <a:picLocks noChangeAspect="1"/>
          </p:cNvPicPr>
          <p:nvPr>
            <p:custDataLst>
              <p:tags r:id="rId5"/>
            </p:custDataLst>
          </p:nvPr>
        </p:nvPicPr>
        <p: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9839960" y="2720975"/>
            <a:ext cx="459105" cy="459105"/>
          </a:xfrm>
          <a:prstGeom prst="rect">
            <a:avLst/>
          </a:prstGeom>
        </p:spPr>
      </p:pic>
      <p:pic>
        <p:nvPicPr>
          <p:cNvPr id="27" name="图片 26" descr="333438303937363b333438313038383bcfeec4bfd0a7c2ca"/>
          <p:cNvPicPr>
            <a:picLocks noChangeAspect="1"/>
          </p:cNvPicPr>
          <p:nvPr>
            <p:custDataLst>
              <p:tags r:id="rId6"/>
            </p:custDataLst>
          </p:nvPr>
        </p:nvPicPr>
        <p:blipFill>
          <a:blip r:embed="rId26" cstate="email">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8076565" y="4077970"/>
            <a:ext cx="491490" cy="491490"/>
          </a:xfrm>
          <a:prstGeom prst="rect">
            <a:avLst/>
          </a:prstGeom>
        </p:spPr>
      </p:pic>
      <p:pic>
        <p:nvPicPr>
          <p:cNvPr id="32" name="图片 31" descr="333438303937363b333438313037303bb6a8cebbb2fac6b7"/>
          <p:cNvPicPr>
            <a:picLocks noChangeAspect="1"/>
          </p:cNvPicPr>
          <p:nvPr>
            <p:custDataLst>
              <p:tags r:id="rId7"/>
            </p:custDataLst>
          </p:nvPr>
        </p:nvPicPr>
        <p:blipFill>
          <a:blip r:embed="rId28" cstate="email">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2207532" y="2668615"/>
            <a:ext cx="511273" cy="511273"/>
          </a:xfrm>
          <a:prstGeom prst="rect">
            <a:avLst/>
          </a:prstGeom>
        </p:spPr>
      </p:pic>
      <p:pic>
        <p:nvPicPr>
          <p:cNvPr id="37" name="图片 36" descr="333438303937363b333438313035353bb2fac6b7c4a3d0cd"/>
          <p:cNvPicPr>
            <a:picLocks noChangeAspect="1"/>
          </p:cNvPicPr>
          <p:nvPr>
            <p:custDataLst>
              <p:tags r:id="rId8"/>
            </p:custDataLst>
          </p:nvPr>
        </p:nvPicPr>
        <p:blipFill>
          <a:blip r:embed="rId30" cstate="email">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4174313" y="3588566"/>
            <a:ext cx="489404" cy="489404"/>
          </a:xfrm>
          <a:prstGeom prst="rect">
            <a:avLst/>
          </a:prstGeom>
        </p:spPr>
      </p:pic>
      <p:sp>
        <p:nvSpPr>
          <p:cNvPr id="31" name="爱设计-11"/>
          <p:cNvSpPr txBox="1"/>
          <p:nvPr>
            <p:custDataLst>
              <p:tags r:id="rId9"/>
            </p:custDataLst>
          </p:nvPr>
        </p:nvSpPr>
        <p:spPr>
          <a:xfrm>
            <a:off x="753451" y="3437397"/>
            <a:ext cx="2242393" cy="3073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内容智能流转</a:t>
            </a:r>
          </a:p>
        </p:txBody>
      </p:sp>
      <p:sp>
        <p:nvSpPr>
          <p:cNvPr id="1024" name="爱设计-12"/>
          <p:cNvSpPr txBox="1"/>
          <p:nvPr>
            <p:custDataLst>
              <p:tags r:id="rId10"/>
            </p:custDataLst>
          </p:nvPr>
        </p:nvSpPr>
        <p:spPr>
          <a:xfrm>
            <a:off x="622166" y="3782753"/>
            <a:ext cx="2609567" cy="69884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经由内容智能中台分发到各个渠道，触达用户</a:t>
            </a:r>
          </a:p>
        </p:txBody>
      </p:sp>
      <p:sp>
        <p:nvSpPr>
          <p:cNvPr id="10" name="爱设计-11"/>
          <p:cNvSpPr txBox="1"/>
          <p:nvPr>
            <p:custDataLst>
              <p:tags r:id="rId11"/>
            </p:custDataLst>
          </p:nvPr>
        </p:nvSpPr>
        <p:spPr>
          <a:xfrm>
            <a:off x="4004016" y="2232802"/>
            <a:ext cx="2242393" cy="3073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内容智能流转</a:t>
            </a:r>
          </a:p>
        </p:txBody>
      </p:sp>
      <p:sp>
        <p:nvSpPr>
          <p:cNvPr id="13" name="爱设计-12"/>
          <p:cNvSpPr txBox="1"/>
          <p:nvPr>
            <p:custDataLst>
              <p:tags r:id="rId12"/>
            </p:custDataLst>
          </p:nvPr>
        </p:nvSpPr>
        <p:spPr>
          <a:xfrm>
            <a:off x="3960996" y="2573078"/>
            <a:ext cx="2609567" cy="69884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经由内容智能中台分发到各个渠道，触达用户</a:t>
            </a:r>
          </a:p>
        </p:txBody>
      </p:sp>
      <p:sp>
        <p:nvSpPr>
          <p:cNvPr id="14" name="爱设计-11"/>
          <p:cNvSpPr txBox="1"/>
          <p:nvPr>
            <p:custDataLst>
              <p:tags r:id="rId13"/>
            </p:custDataLst>
          </p:nvPr>
        </p:nvSpPr>
        <p:spPr>
          <a:xfrm>
            <a:off x="4021796" y="4940442"/>
            <a:ext cx="2242393" cy="3073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内容智能流转</a:t>
            </a:r>
          </a:p>
        </p:txBody>
      </p:sp>
      <p:sp>
        <p:nvSpPr>
          <p:cNvPr id="15" name="爱设计-12"/>
          <p:cNvSpPr txBox="1"/>
          <p:nvPr>
            <p:custDataLst>
              <p:tags r:id="rId14"/>
            </p:custDataLst>
          </p:nvPr>
        </p:nvSpPr>
        <p:spPr>
          <a:xfrm>
            <a:off x="4021956" y="5203883"/>
            <a:ext cx="2609567" cy="69884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经由内容智能中台分发到各个渠道，触达用户</a:t>
            </a:r>
          </a:p>
        </p:txBody>
      </p:sp>
      <p:sp>
        <p:nvSpPr>
          <p:cNvPr id="19" name="爱设计-11"/>
          <p:cNvSpPr txBox="1"/>
          <p:nvPr>
            <p:custDataLst>
              <p:tags r:id="rId15"/>
            </p:custDataLst>
          </p:nvPr>
        </p:nvSpPr>
        <p:spPr>
          <a:xfrm>
            <a:off x="6641806" y="2728737"/>
            <a:ext cx="2242393" cy="3073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内容智能流转</a:t>
            </a:r>
          </a:p>
        </p:txBody>
      </p:sp>
      <p:sp>
        <p:nvSpPr>
          <p:cNvPr id="20" name="爱设计-12"/>
          <p:cNvSpPr txBox="1"/>
          <p:nvPr>
            <p:custDataLst>
              <p:tags r:id="rId16"/>
            </p:custDataLst>
          </p:nvPr>
        </p:nvSpPr>
        <p:spPr>
          <a:xfrm>
            <a:off x="6641966" y="3035993"/>
            <a:ext cx="2609567" cy="69884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经由内容智能中台分发到各个渠道，触达用户</a:t>
            </a:r>
          </a:p>
        </p:txBody>
      </p:sp>
      <p:sp>
        <p:nvSpPr>
          <p:cNvPr id="22" name="爱设计-11"/>
          <p:cNvSpPr txBox="1"/>
          <p:nvPr>
            <p:custDataLst>
              <p:tags r:id="rId17"/>
            </p:custDataLst>
          </p:nvPr>
        </p:nvSpPr>
        <p:spPr>
          <a:xfrm>
            <a:off x="9662501" y="3475497"/>
            <a:ext cx="2242393" cy="3073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latin typeface="Arial" panose="020B0604020202020204" pitchFamily="34" charset="0"/>
                <a:ea typeface="微软雅黑" panose="020B0503020204020204" pitchFamily="34" charset="-122"/>
                <a:cs typeface="OPPOSans B" panose="00020600040101010101" pitchFamily="18" charset="-122"/>
                <a:sym typeface="Arial" panose="020B0604020202020204" pitchFamily="34" charset="0"/>
              </a:rPr>
              <a:t>内容智能流转</a:t>
            </a:r>
          </a:p>
        </p:txBody>
      </p:sp>
      <p:sp>
        <p:nvSpPr>
          <p:cNvPr id="23" name="爱设计-12"/>
          <p:cNvSpPr txBox="1"/>
          <p:nvPr>
            <p:custDataLst>
              <p:tags r:id="rId18"/>
            </p:custDataLst>
          </p:nvPr>
        </p:nvSpPr>
        <p:spPr>
          <a:xfrm>
            <a:off x="9665836" y="3790373"/>
            <a:ext cx="2609567" cy="69884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经由内容智能中台分发到各个渠道，触达用户</a:t>
            </a:r>
          </a:p>
        </p:txBody>
      </p:sp>
      <p:sp>
        <p:nvSpPr>
          <p:cNvPr id="28" name="任意多边形: 形状 27">
            <a:extLst>
              <a:ext uri="{FF2B5EF4-FFF2-40B4-BE49-F238E27FC236}">
                <a16:creationId xmlns:a16="http://schemas.microsoft.com/office/drawing/2014/main" id="{0D9B6409-7629-5FD0-C88E-60FB46A4935C}"/>
              </a:ext>
            </a:extLst>
          </p:cNvPr>
          <p:cNvSpPr/>
          <p:nvPr/>
        </p:nvSpPr>
        <p:spPr>
          <a:xfrm>
            <a:off x="3453" y="6188341"/>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9" name="Picture 2">
            <a:extLst>
              <a:ext uri="{FF2B5EF4-FFF2-40B4-BE49-F238E27FC236}">
                <a16:creationId xmlns:a16="http://schemas.microsoft.com/office/drawing/2014/main" id="{2DAB5500-7415-74DE-035E-764F6F15710B}"/>
              </a:ext>
            </a:extLst>
          </p:cNvPr>
          <p:cNvPicPr>
            <a:picLocks noChangeAspect="1" noChangeArrowheads="1"/>
          </p:cNvPicPr>
          <p:nvPr/>
        </p:nvPicPr>
        <p:blipFill>
          <a:blip r:embed="rId32"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30" name="图片 29">
            <a:extLst>
              <a:ext uri="{FF2B5EF4-FFF2-40B4-BE49-F238E27FC236}">
                <a16:creationId xmlns:a16="http://schemas.microsoft.com/office/drawing/2014/main" id="{D4DD88CF-E177-9AA7-080A-EC408967C993}"/>
              </a:ext>
            </a:extLst>
          </p:cNvPr>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33" name="组合 32">
            <a:extLst>
              <a:ext uri="{FF2B5EF4-FFF2-40B4-BE49-F238E27FC236}">
                <a16:creationId xmlns:a16="http://schemas.microsoft.com/office/drawing/2014/main" id="{7BEB3D52-50B4-CBC5-0A21-4A411EA06F5A}"/>
              </a:ext>
            </a:extLst>
          </p:cNvPr>
          <p:cNvGrpSpPr/>
          <p:nvPr/>
        </p:nvGrpSpPr>
        <p:grpSpPr>
          <a:xfrm>
            <a:off x="364771" y="560610"/>
            <a:ext cx="453953" cy="290232"/>
            <a:chOff x="732520" y="545288"/>
            <a:chExt cx="453953" cy="290232"/>
          </a:xfrm>
        </p:grpSpPr>
        <p:sp>
          <p:nvSpPr>
            <p:cNvPr id="34" name="Picture 154-mask">
              <a:extLst>
                <a:ext uri="{FF2B5EF4-FFF2-40B4-BE49-F238E27FC236}">
                  <a16:creationId xmlns:a16="http://schemas.microsoft.com/office/drawing/2014/main" id="{09D979D6-9EF1-E907-FB63-777B16422DC6}"/>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35" name="Picture 154-mask">
              <a:extLst>
                <a:ext uri="{FF2B5EF4-FFF2-40B4-BE49-F238E27FC236}">
                  <a16:creationId xmlns:a16="http://schemas.microsoft.com/office/drawing/2014/main" id="{E60A4BBA-391C-6AD5-59F3-C7C968D0C967}"/>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24C81AAA-4586-041E-198C-20734DE3A064}"/>
              </a:ext>
            </a:extLst>
          </p:cNvPr>
          <p:cNvSpPr/>
          <p:nvPr/>
        </p:nvSpPr>
        <p:spPr>
          <a:xfrm>
            <a:off x="475090" y="532013"/>
            <a:ext cx="3982002" cy="587181"/>
          </a:xfrm>
          <a:prstGeom prst="ellipse">
            <a:avLst/>
          </a:prstGeom>
          <a:gradFill flip="none" rotWithShape="1">
            <a:gsLst>
              <a:gs pos="0">
                <a:schemeClr val="accent1">
                  <a:lumMod val="60000"/>
                  <a:lumOff val="40000"/>
                </a:schemeClr>
              </a:gs>
              <a:gs pos="100000">
                <a:prstClr val="white">
                  <a:alpha val="0"/>
                </a:prstClr>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59" name="弧形 1158">
            <a:extLst>
              <a:ext uri="{FF2B5EF4-FFF2-40B4-BE49-F238E27FC236}">
                <a16:creationId xmlns:a16="http://schemas.microsoft.com/office/drawing/2014/main" id="{04CED5D4-8FE7-8322-7324-51325FDE646B}"/>
              </a:ext>
            </a:extLst>
          </p:cNvPr>
          <p:cNvSpPr/>
          <p:nvPr/>
        </p:nvSpPr>
        <p:spPr>
          <a:xfrm>
            <a:off x="4229115" y="1759323"/>
            <a:ext cx="3944964" cy="3944964"/>
          </a:xfrm>
          <a:prstGeom prst="arc">
            <a:avLst>
              <a:gd name="adj1" fmla="val 18607790"/>
              <a:gd name="adj2" fmla="val 2942475"/>
            </a:avLst>
          </a:prstGeom>
          <a:gradFill flip="none" rotWithShape="1">
            <a:gsLst>
              <a:gs pos="50000">
                <a:srgbClr val="F89D7B">
                  <a:alpha val="0"/>
                </a:srgbClr>
              </a:gs>
              <a:gs pos="100000">
                <a:srgbClr val="F89D7B">
                  <a:alpha val="17000"/>
                </a:srgbClr>
              </a:gs>
              <a:gs pos="0">
                <a:srgbClr val="F89D7B">
                  <a:alpha val="0"/>
                </a:srgbClr>
              </a:gs>
            </a:gsLst>
            <a:lin ang="0" scaled="1"/>
            <a:tileRect/>
          </a:gradFill>
          <a:ln>
            <a:solidFill>
              <a:srgbClr val="FEAE7B">
                <a:alpha val="8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爱设计-10">
            <a:extLst>
              <a:ext uri="{FF2B5EF4-FFF2-40B4-BE49-F238E27FC236}">
                <a16:creationId xmlns:a16="http://schemas.microsoft.com/office/drawing/2014/main" id="{055BEA86-9C0E-C032-EF39-8870CF25BBAB}"/>
              </a:ext>
            </a:extLst>
          </p:cNvPr>
          <p:cNvGrpSpPr/>
          <p:nvPr/>
        </p:nvGrpSpPr>
        <p:grpSpPr>
          <a:xfrm>
            <a:off x="7292556" y="2018787"/>
            <a:ext cx="538679" cy="538676"/>
            <a:chOff x="6200669" y="2235779"/>
            <a:chExt cx="410200" cy="410198"/>
          </a:xfrm>
          <a:solidFill>
            <a:srgbClr val="FEAE7B"/>
          </a:solidFill>
        </p:grpSpPr>
        <p:sp>
          <p:nvSpPr>
            <p:cNvPr id="20" name="爱设计-10-1">
              <a:extLst>
                <a:ext uri="{FF2B5EF4-FFF2-40B4-BE49-F238E27FC236}">
                  <a16:creationId xmlns:a16="http://schemas.microsoft.com/office/drawing/2014/main" id="{5ADDCA85-7395-FAB9-E5FC-4C3E03A95F28}"/>
                </a:ext>
              </a:extLst>
            </p:cNvPr>
            <p:cNvSpPr/>
            <p:nvPr/>
          </p:nvSpPr>
          <p:spPr>
            <a:xfrm>
              <a:off x="6200669" y="2235779"/>
              <a:ext cx="410200" cy="410198"/>
            </a:xfrm>
            <a:prstGeom prst="ellipse">
              <a:avLst/>
            </a:prstGeom>
            <a:grpFill/>
            <a:ln w="9525" cap="flat">
              <a:noFill/>
              <a:prstDash val="solid"/>
              <a:miter/>
            </a:ln>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爱设计-10-2">
              <a:extLst>
                <a:ext uri="{FF2B5EF4-FFF2-40B4-BE49-F238E27FC236}">
                  <a16:creationId xmlns:a16="http://schemas.microsoft.com/office/drawing/2014/main" id="{35F8C06A-12E5-48C3-A726-5F1570280AE2}"/>
                </a:ext>
              </a:extLst>
            </p:cNvPr>
            <p:cNvSpPr/>
            <p:nvPr/>
          </p:nvSpPr>
          <p:spPr>
            <a:xfrm>
              <a:off x="6327836" y="2358227"/>
              <a:ext cx="155863" cy="178001"/>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gr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爱设计-7">
            <a:extLst>
              <a:ext uri="{FF2B5EF4-FFF2-40B4-BE49-F238E27FC236}">
                <a16:creationId xmlns:a16="http://schemas.microsoft.com/office/drawing/2014/main" id="{6BB03304-115D-5ECF-9E95-0692AE7A5F4F}"/>
              </a:ext>
            </a:extLst>
          </p:cNvPr>
          <p:cNvGrpSpPr/>
          <p:nvPr/>
        </p:nvGrpSpPr>
        <p:grpSpPr>
          <a:xfrm>
            <a:off x="7907223" y="3532470"/>
            <a:ext cx="538679" cy="538676"/>
            <a:chOff x="6200669" y="2235779"/>
            <a:chExt cx="410200" cy="410198"/>
          </a:xfrm>
          <a:solidFill>
            <a:srgbClr val="FEAE7B"/>
          </a:solidFill>
        </p:grpSpPr>
        <p:sp>
          <p:nvSpPr>
            <p:cNvPr id="13" name="爱设计-7-1">
              <a:extLst>
                <a:ext uri="{FF2B5EF4-FFF2-40B4-BE49-F238E27FC236}">
                  <a16:creationId xmlns:a16="http://schemas.microsoft.com/office/drawing/2014/main" id="{3B28D355-82D1-E57A-64F7-63C5158DB871}"/>
                </a:ext>
              </a:extLst>
            </p:cNvPr>
            <p:cNvSpPr/>
            <p:nvPr/>
          </p:nvSpPr>
          <p:spPr>
            <a:xfrm>
              <a:off x="6200669" y="2235779"/>
              <a:ext cx="410200" cy="410198"/>
            </a:xfrm>
            <a:prstGeom prst="ellipse">
              <a:avLst/>
            </a:prstGeom>
            <a:grpFill/>
            <a:ln w="9525" cap="flat">
              <a:noFill/>
              <a:prstDash val="solid"/>
              <a:miter/>
            </a:ln>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爱设计-7-2">
              <a:extLst>
                <a:ext uri="{FF2B5EF4-FFF2-40B4-BE49-F238E27FC236}">
                  <a16:creationId xmlns:a16="http://schemas.microsoft.com/office/drawing/2014/main" id="{49175704-96B5-DA2F-4539-04FD5309B33C}"/>
                </a:ext>
              </a:extLst>
            </p:cNvPr>
            <p:cNvSpPr/>
            <p:nvPr/>
          </p:nvSpPr>
          <p:spPr>
            <a:xfrm>
              <a:off x="6316768" y="2358227"/>
              <a:ext cx="178001" cy="178001"/>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gr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 name="直接连接符 1"/>
          <p:cNvCxnSpPr/>
          <p:nvPr/>
        </p:nvCxnSpPr>
        <p:spPr>
          <a:xfrm flipV="1">
            <a:off x="3902710" y="944880"/>
            <a:ext cx="7713345" cy="8890"/>
          </a:xfrm>
          <a:prstGeom prst="line">
            <a:avLst/>
          </a:prstGeom>
          <a:ln>
            <a:solidFill>
              <a:schemeClr val="accent1">
                <a:lumMod val="50000"/>
              </a:schemeClr>
            </a:solidFill>
          </a:ln>
        </p:spPr>
        <p:style>
          <a:lnRef idx="2">
            <a:schemeClr val="accent1"/>
          </a:lnRef>
          <a:fillRef idx="0">
            <a:srgbClr val="FFFFFF"/>
          </a:fillRef>
          <a:effectRef idx="0">
            <a:srgbClr val="FFFFFF"/>
          </a:effectRef>
          <a:fontRef idx="minor">
            <a:schemeClr val="tx1"/>
          </a:fontRef>
        </p:style>
      </p:cxnSp>
      <p:sp>
        <p:nvSpPr>
          <p:cNvPr id="1160" name="弧形 1159">
            <a:extLst>
              <a:ext uri="{FF2B5EF4-FFF2-40B4-BE49-F238E27FC236}">
                <a16:creationId xmlns:a16="http://schemas.microsoft.com/office/drawing/2014/main" id="{38B6CEA9-A767-F15C-94FE-C69A24BAF355}"/>
              </a:ext>
            </a:extLst>
          </p:cNvPr>
          <p:cNvSpPr/>
          <p:nvPr/>
        </p:nvSpPr>
        <p:spPr>
          <a:xfrm flipH="1">
            <a:off x="3911142" y="1831476"/>
            <a:ext cx="3944964" cy="3944964"/>
          </a:xfrm>
          <a:prstGeom prst="arc">
            <a:avLst>
              <a:gd name="adj1" fmla="val 18607790"/>
              <a:gd name="adj2" fmla="val 2942475"/>
            </a:avLst>
          </a:prstGeom>
          <a:gradFill flip="none" rotWithShape="1">
            <a:gsLst>
              <a:gs pos="50000">
                <a:srgbClr val="0166E4">
                  <a:alpha val="1000"/>
                </a:srgbClr>
              </a:gs>
              <a:gs pos="100000">
                <a:srgbClr val="0166E4">
                  <a:alpha val="12000"/>
                </a:srgbClr>
              </a:gs>
              <a:gs pos="0">
                <a:srgbClr val="0166E4">
                  <a:alpha val="0"/>
                </a:srgbClr>
              </a:gs>
            </a:gsLst>
            <a:lin ang="0" scaled="1"/>
            <a:tileRect/>
          </a:gradFill>
          <a:ln>
            <a:solidFill>
              <a:srgbClr val="0166E4">
                <a:alpha val="8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4" name="爱设计-4">
            <a:extLst>
              <a:ext uri="{FF2B5EF4-FFF2-40B4-BE49-F238E27FC236}">
                <a16:creationId xmlns:a16="http://schemas.microsoft.com/office/drawing/2014/main" id="{D557A2D2-FF32-C8C5-1285-7514E5CCDB11}"/>
              </a:ext>
            </a:extLst>
          </p:cNvPr>
          <p:cNvGrpSpPr/>
          <p:nvPr/>
        </p:nvGrpSpPr>
        <p:grpSpPr>
          <a:xfrm>
            <a:off x="7324717" y="4977405"/>
            <a:ext cx="538679" cy="538676"/>
            <a:chOff x="5255471" y="2235779"/>
            <a:chExt cx="410200" cy="410198"/>
          </a:xfrm>
          <a:solidFill>
            <a:srgbClr val="FEAE7B"/>
          </a:solidFill>
        </p:grpSpPr>
        <p:sp>
          <p:nvSpPr>
            <p:cNvPr id="5" name="爱设计-4-1">
              <a:extLst>
                <a:ext uri="{FF2B5EF4-FFF2-40B4-BE49-F238E27FC236}">
                  <a16:creationId xmlns:a16="http://schemas.microsoft.com/office/drawing/2014/main" id="{48310933-F09E-898B-F62F-C66D06987368}"/>
                </a:ext>
              </a:extLst>
            </p:cNvPr>
            <p:cNvSpPr/>
            <p:nvPr/>
          </p:nvSpPr>
          <p:spPr>
            <a:xfrm>
              <a:off x="5255471" y="2235779"/>
              <a:ext cx="410200" cy="410198"/>
            </a:xfrm>
            <a:prstGeom prst="ellipse">
              <a:avLst/>
            </a:prstGeom>
            <a:grpFill/>
            <a:ln w="9525" cap="flat">
              <a:noFill/>
              <a:prstDash val="solid"/>
              <a:miter/>
            </a:ln>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爱设计-4-2">
              <a:extLst>
                <a:ext uri="{FF2B5EF4-FFF2-40B4-BE49-F238E27FC236}">
                  <a16:creationId xmlns:a16="http://schemas.microsoft.com/office/drawing/2014/main" id="{E089D4E0-43E2-A9BD-4181-924238C4385C}"/>
                </a:ext>
              </a:extLst>
            </p:cNvPr>
            <p:cNvSpPr/>
            <p:nvPr/>
          </p:nvSpPr>
          <p:spPr>
            <a:xfrm>
              <a:off x="5371574" y="2363362"/>
              <a:ext cx="178001" cy="161378"/>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gr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8" name="爱设计-5">
            <a:extLst>
              <a:ext uri="{FF2B5EF4-FFF2-40B4-BE49-F238E27FC236}">
                <a16:creationId xmlns:a16="http://schemas.microsoft.com/office/drawing/2014/main" id="{BEF6DC3E-92DD-6637-48D7-333CB727CE6B}"/>
              </a:ext>
            </a:extLst>
          </p:cNvPr>
          <p:cNvSpPr txBox="1"/>
          <p:nvPr/>
        </p:nvSpPr>
        <p:spPr>
          <a:xfrm>
            <a:off x="7934523" y="5321211"/>
            <a:ext cx="3171508" cy="634533"/>
          </a:xfrm>
          <a:prstGeom prst="rect">
            <a:avLst/>
          </a:prstGeom>
          <a:noFill/>
        </p:spPr>
        <p:txBody>
          <a:bodyPr wrap="square" rtlCol="0">
            <a:spAutoFit/>
          </a:bodyPr>
          <a:lstStyle>
            <a:defPPr>
              <a:defRPr lang="zh-CN"/>
            </a:defPPr>
            <a:lvl1pPr>
              <a:lnSpc>
                <a:spcPts val="1500"/>
              </a:lnSpc>
              <a:defRPr sz="900"/>
            </a:lvl1pPr>
          </a:lstStyle>
          <a:p>
            <a:pPr>
              <a:lnSpc>
                <a:spcPct val="130000"/>
              </a:lnSpc>
              <a:defRPr/>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标题应该一句话突出文章的干货，让用户一眼就能看明白内容是什么；</a:t>
            </a:r>
          </a:p>
        </p:txBody>
      </p:sp>
      <p:sp>
        <p:nvSpPr>
          <p:cNvPr id="9" name="爱设计-6">
            <a:extLst>
              <a:ext uri="{FF2B5EF4-FFF2-40B4-BE49-F238E27FC236}">
                <a16:creationId xmlns:a16="http://schemas.microsoft.com/office/drawing/2014/main" id="{9A49B6B5-3D17-4A52-FE2D-9C1AD634AD78}"/>
              </a:ext>
            </a:extLst>
          </p:cNvPr>
          <p:cNvSpPr txBox="1"/>
          <p:nvPr/>
        </p:nvSpPr>
        <p:spPr>
          <a:xfrm>
            <a:off x="7934523" y="4953555"/>
            <a:ext cx="2818261" cy="40011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effectLst/>
                <a:uLnTx/>
                <a:uFillTx/>
              </a:defRPr>
            </a:lvl1pPr>
          </a:lstStyle>
          <a:p>
            <a:pPr lvl="0">
              <a:defRPr/>
            </a:pPr>
            <a:r>
              <a:rPr lang="en-US" altLang="zh-CN" b="0" dirty="0">
                <a:solidFill>
                  <a:srgbClr val="FEAE7B"/>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06. </a:t>
            </a:r>
            <a:r>
              <a:rPr lang="zh-CN" altLang="en-US" b="0" dirty="0">
                <a:solidFill>
                  <a:srgbClr val="FEAE7B"/>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标题突出</a:t>
            </a:r>
          </a:p>
        </p:txBody>
      </p:sp>
      <p:sp>
        <p:nvSpPr>
          <p:cNvPr id="15" name="爱设计-8">
            <a:extLst>
              <a:ext uri="{FF2B5EF4-FFF2-40B4-BE49-F238E27FC236}">
                <a16:creationId xmlns:a16="http://schemas.microsoft.com/office/drawing/2014/main" id="{D1CB8213-A329-5D9A-DD41-FE88316EDE60}"/>
              </a:ext>
            </a:extLst>
          </p:cNvPr>
          <p:cNvSpPr txBox="1"/>
          <p:nvPr/>
        </p:nvSpPr>
        <p:spPr>
          <a:xfrm>
            <a:off x="8481927" y="3948411"/>
            <a:ext cx="3171508" cy="634533"/>
          </a:xfrm>
          <a:prstGeom prst="rect">
            <a:avLst/>
          </a:prstGeom>
          <a:noFill/>
        </p:spPr>
        <p:txBody>
          <a:bodyPr wrap="square" rtlCol="0">
            <a:spAutoFit/>
          </a:bodyPr>
          <a:lstStyle>
            <a:defPPr>
              <a:defRPr lang="zh-CN"/>
            </a:defPPr>
            <a:lvl1pPr>
              <a:lnSpc>
                <a:spcPts val="1500"/>
              </a:lnSpc>
              <a:defRPr sz="900"/>
            </a:lvl1pPr>
          </a:lstStyle>
          <a:p>
            <a:pPr>
              <a:lnSpc>
                <a:spcPct val="130000"/>
              </a:lnSpc>
              <a:defRPr/>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笔记的选择应该是在平台提供的话题下做关键词细分；</a:t>
            </a:r>
          </a:p>
        </p:txBody>
      </p:sp>
      <p:sp>
        <p:nvSpPr>
          <p:cNvPr id="16" name="爱设计-9">
            <a:extLst>
              <a:ext uri="{FF2B5EF4-FFF2-40B4-BE49-F238E27FC236}">
                <a16:creationId xmlns:a16="http://schemas.microsoft.com/office/drawing/2014/main" id="{688916A5-C755-9C98-4C5C-6C26AA6B9095}"/>
              </a:ext>
            </a:extLst>
          </p:cNvPr>
          <p:cNvSpPr txBox="1"/>
          <p:nvPr/>
        </p:nvSpPr>
        <p:spPr>
          <a:xfrm>
            <a:off x="8502035" y="3480986"/>
            <a:ext cx="2818261" cy="40011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effectLst/>
                <a:uLnTx/>
                <a:uFillTx/>
              </a:defRPr>
            </a:lvl1pPr>
          </a:lstStyle>
          <a:p>
            <a:pPr>
              <a:defRPr/>
            </a:pPr>
            <a:r>
              <a:rPr lang="en-US" altLang="zh-CN" b="0" dirty="0">
                <a:solidFill>
                  <a:srgbClr val="FEAE7B"/>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05. </a:t>
            </a:r>
            <a:r>
              <a:rPr lang="zh-CN" altLang="en-US" b="0" dirty="0">
                <a:solidFill>
                  <a:srgbClr val="FEAE7B"/>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关键细分</a:t>
            </a:r>
          </a:p>
        </p:txBody>
      </p:sp>
      <p:sp>
        <p:nvSpPr>
          <p:cNvPr id="23" name="爱设计-11">
            <a:extLst>
              <a:ext uri="{FF2B5EF4-FFF2-40B4-BE49-F238E27FC236}">
                <a16:creationId xmlns:a16="http://schemas.microsoft.com/office/drawing/2014/main" id="{444C4B46-5A9A-E3D0-430A-2B029A5FD674}"/>
              </a:ext>
            </a:extLst>
          </p:cNvPr>
          <p:cNvSpPr txBox="1"/>
          <p:nvPr/>
        </p:nvSpPr>
        <p:spPr>
          <a:xfrm>
            <a:off x="7979319" y="2451599"/>
            <a:ext cx="3054787" cy="634533"/>
          </a:xfrm>
          <a:prstGeom prst="rect">
            <a:avLst/>
          </a:prstGeom>
          <a:noFill/>
        </p:spPr>
        <p:txBody>
          <a:bodyPr wrap="square" rtlCol="0">
            <a:spAutoFit/>
          </a:bodyPr>
          <a:lstStyle>
            <a:defPPr>
              <a:defRPr lang="zh-CN"/>
            </a:defPPr>
            <a:lvl1pPr>
              <a:lnSpc>
                <a:spcPts val="1500"/>
              </a:lnSpc>
              <a:defRPr sz="900"/>
            </a:lvl1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持续分享使用心得，保持相对活跃性，保证有干货</a:t>
            </a:r>
            <a:r>
              <a:rPr kumimoji="0" lang="zh-CN" altLang="en-US" sz="1400" b="0" i="0" u="none" strike="noStrike" kern="1200" cap="none" spc="0" normalizeH="0" baseline="0" noProof="0" dirty="0">
                <a:ln>
                  <a:noFill/>
                </a:ln>
                <a:solidFill>
                  <a:schemeClr val="bg1">
                    <a:lumMod val="65000"/>
                  </a:schemeClr>
                </a:solidFill>
                <a:effectLst/>
                <a:uLnTx/>
                <a:uFillTx/>
                <a:latin typeface="Arial" panose="020B0604020202020204" pitchFamily="34" charset="0"/>
                <a:ea typeface="微软雅黑" panose="020B0503020204020204" pitchFamily="34" charset="-122"/>
                <a:sym typeface="Arial" panose="020B0604020202020204" pitchFamily="34" charset="0"/>
              </a:rPr>
              <a:t>；</a:t>
            </a:r>
          </a:p>
        </p:txBody>
      </p:sp>
      <p:sp>
        <p:nvSpPr>
          <p:cNvPr id="24" name="爱设计-12">
            <a:extLst>
              <a:ext uri="{FF2B5EF4-FFF2-40B4-BE49-F238E27FC236}">
                <a16:creationId xmlns:a16="http://schemas.microsoft.com/office/drawing/2014/main" id="{9D029E85-BD97-9099-8EB3-E3D2AAC0594C}"/>
              </a:ext>
            </a:extLst>
          </p:cNvPr>
          <p:cNvSpPr txBox="1"/>
          <p:nvPr/>
        </p:nvSpPr>
        <p:spPr>
          <a:xfrm>
            <a:off x="7979319" y="2083943"/>
            <a:ext cx="2818261" cy="40011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effectLst/>
                <a:uLnTx/>
                <a:uFillTx/>
              </a:defRPr>
            </a:lvl1pPr>
          </a:lstStyle>
          <a:p>
            <a:pPr>
              <a:defRPr/>
            </a:pPr>
            <a:r>
              <a:rPr lang="en-US" altLang="zh-CN" b="0" dirty="0">
                <a:solidFill>
                  <a:srgbClr val="FEAE7B"/>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04. </a:t>
            </a:r>
            <a:r>
              <a:rPr lang="zh-CN" altLang="en-US" b="0" dirty="0">
                <a:solidFill>
                  <a:srgbClr val="FEAE7B"/>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持续分享</a:t>
            </a:r>
          </a:p>
        </p:txBody>
      </p:sp>
      <p:sp>
        <p:nvSpPr>
          <p:cNvPr id="25" name="爱设计-13">
            <a:extLst>
              <a:ext uri="{FF2B5EF4-FFF2-40B4-BE49-F238E27FC236}">
                <a16:creationId xmlns:a16="http://schemas.microsoft.com/office/drawing/2014/main" id="{8D21B8CC-FE5F-076A-981E-59E665A254E4}"/>
              </a:ext>
            </a:extLst>
          </p:cNvPr>
          <p:cNvSpPr/>
          <p:nvPr/>
        </p:nvSpPr>
        <p:spPr>
          <a:xfrm flipH="1">
            <a:off x="4037042" y="4977405"/>
            <a:ext cx="538679" cy="538676"/>
          </a:xfrm>
          <a:prstGeom prst="ellipse">
            <a:avLst/>
          </a:prstGeom>
          <a:solidFill>
            <a:schemeClr val="accent1"/>
          </a:solidFill>
          <a:ln w="9525" cap="flat">
            <a:noFill/>
            <a:prstDash val="solid"/>
            <a:miter/>
          </a:ln>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爱设计-14">
            <a:extLst>
              <a:ext uri="{FF2B5EF4-FFF2-40B4-BE49-F238E27FC236}">
                <a16:creationId xmlns:a16="http://schemas.microsoft.com/office/drawing/2014/main" id="{68A17757-13B9-55A0-CFAD-C6B2C6E21529}"/>
              </a:ext>
            </a:extLst>
          </p:cNvPr>
          <p:cNvSpPr/>
          <p:nvPr/>
        </p:nvSpPr>
        <p:spPr>
          <a:xfrm flipH="1">
            <a:off x="4189501" y="5144948"/>
            <a:ext cx="233753" cy="211923"/>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爱设计-15">
            <a:extLst>
              <a:ext uri="{FF2B5EF4-FFF2-40B4-BE49-F238E27FC236}">
                <a16:creationId xmlns:a16="http://schemas.microsoft.com/office/drawing/2014/main" id="{C06E05D1-F2CD-CBD6-A4B0-DB7C77F128D6}"/>
              </a:ext>
            </a:extLst>
          </p:cNvPr>
          <p:cNvSpPr txBox="1"/>
          <p:nvPr/>
        </p:nvSpPr>
        <p:spPr>
          <a:xfrm flipH="1">
            <a:off x="746914" y="5321211"/>
            <a:ext cx="3230829" cy="354456"/>
          </a:xfrm>
          <a:prstGeom prst="rect">
            <a:avLst/>
          </a:prstGeom>
          <a:noFill/>
        </p:spPr>
        <p:txBody>
          <a:bodyPr wrap="square" rtlCol="0">
            <a:spAutoFit/>
          </a:bodyPr>
          <a:lstStyle>
            <a:defPPr>
              <a:defRPr lang="zh-CN"/>
            </a:defPPr>
            <a:lvl1pPr>
              <a:lnSpc>
                <a:spcPts val="1500"/>
              </a:lnSpc>
              <a:defRPr sz="900"/>
            </a:lvl1pPr>
          </a:lstStyle>
          <a:p>
            <a:pPr marR="0" lvl="0" indent="0" fontAlgn="auto">
              <a:lnSpc>
                <a:spcPct val="130000"/>
              </a:lnSpc>
              <a:spcBef>
                <a:spcPts val="0"/>
              </a:spcBef>
              <a:spcAft>
                <a:spcPts val="0"/>
              </a:spcAft>
              <a:buClrTx/>
              <a:buSzTx/>
              <a:buFontTx/>
              <a:buNone/>
              <a:defRPr/>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笔记内容不易过多，且保证段落清晰；</a:t>
            </a:r>
          </a:p>
        </p:txBody>
      </p:sp>
      <p:sp>
        <p:nvSpPr>
          <p:cNvPr id="28" name="爱设计-16">
            <a:extLst>
              <a:ext uri="{FF2B5EF4-FFF2-40B4-BE49-F238E27FC236}">
                <a16:creationId xmlns:a16="http://schemas.microsoft.com/office/drawing/2014/main" id="{DC14FC7C-B6C8-5D25-F67C-C8A23DF71101}"/>
              </a:ext>
            </a:extLst>
          </p:cNvPr>
          <p:cNvSpPr txBox="1"/>
          <p:nvPr/>
        </p:nvSpPr>
        <p:spPr>
          <a:xfrm flipH="1">
            <a:off x="1159483" y="4953555"/>
            <a:ext cx="2818261" cy="40011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effectLst/>
                <a:uLnTx/>
                <a:uFillTx/>
              </a:defRPr>
            </a:lvl1pPr>
          </a:lstStyle>
          <a:p>
            <a:pPr lvl="0">
              <a:defRPr/>
            </a:pPr>
            <a:r>
              <a:rPr lang="en-US" altLang="zh-CN" b="0" dirty="0">
                <a:solidFill>
                  <a:srgbClr val="0166E4"/>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03. </a:t>
            </a:r>
            <a:r>
              <a:rPr lang="zh-CN" altLang="en-US" b="0" dirty="0">
                <a:solidFill>
                  <a:srgbClr val="0166E4"/>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短小精干</a:t>
            </a:r>
          </a:p>
        </p:txBody>
      </p:sp>
      <p:sp>
        <p:nvSpPr>
          <p:cNvPr id="29" name="爱设计-17">
            <a:extLst>
              <a:ext uri="{FF2B5EF4-FFF2-40B4-BE49-F238E27FC236}">
                <a16:creationId xmlns:a16="http://schemas.microsoft.com/office/drawing/2014/main" id="{B1A88C2B-DD71-AF54-44D7-5EC0BB35E1AE}"/>
              </a:ext>
            </a:extLst>
          </p:cNvPr>
          <p:cNvSpPr/>
          <p:nvPr/>
        </p:nvSpPr>
        <p:spPr>
          <a:xfrm flipH="1">
            <a:off x="3498363" y="3596202"/>
            <a:ext cx="538679" cy="538676"/>
          </a:xfrm>
          <a:prstGeom prst="ellipse">
            <a:avLst/>
          </a:prstGeom>
          <a:solidFill>
            <a:schemeClr val="accent1"/>
          </a:solidFill>
          <a:ln w="9525" cap="flat">
            <a:noFill/>
            <a:prstDash val="solid"/>
            <a:miter/>
          </a:ln>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爱设计-18">
            <a:extLst>
              <a:ext uri="{FF2B5EF4-FFF2-40B4-BE49-F238E27FC236}">
                <a16:creationId xmlns:a16="http://schemas.microsoft.com/office/drawing/2014/main" id="{180E4C5C-1E7D-9207-6381-FD99F86AA4EA}"/>
              </a:ext>
            </a:extLst>
          </p:cNvPr>
          <p:cNvSpPr/>
          <p:nvPr/>
        </p:nvSpPr>
        <p:spPr>
          <a:xfrm flipH="1">
            <a:off x="3650827" y="3757002"/>
            <a:ext cx="233753" cy="233753"/>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爱设计-19">
            <a:extLst>
              <a:ext uri="{FF2B5EF4-FFF2-40B4-BE49-F238E27FC236}">
                <a16:creationId xmlns:a16="http://schemas.microsoft.com/office/drawing/2014/main" id="{8E3BA144-E999-B17C-EF15-BBF7A370A60E}"/>
              </a:ext>
            </a:extLst>
          </p:cNvPr>
          <p:cNvSpPr txBox="1"/>
          <p:nvPr/>
        </p:nvSpPr>
        <p:spPr>
          <a:xfrm flipH="1">
            <a:off x="199510" y="3948411"/>
            <a:ext cx="3230829" cy="634533"/>
          </a:xfrm>
          <a:prstGeom prst="rect">
            <a:avLst/>
          </a:prstGeom>
          <a:noFill/>
        </p:spPr>
        <p:txBody>
          <a:bodyPr wrap="square" rtlCol="0">
            <a:spAutoFit/>
          </a:bodyPr>
          <a:lstStyle>
            <a:defPPr>
              <a:defRPr lang="zh-CN"/>
            </a:defPPr>
            <a:lvl1pPr>
              <a:lnSpc>
                <a:spcPts val="1500"/>
              </a:lnSpc>
              <a:defRPr sz="900"/>
            </a:lvl1pPr>
          </a:lstStyle>
          <a:p>
            <a:pPr>
              <a:lnSpc>
                <a:spcPct val="130000"/>
              </a:lnSpc>
              <a:defRPr/>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内容的独立性，</a:t>
            </a:r>
            <a:br>
              <a:rPr lang="en-US"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保证他人看完就有收获；</a:t>
            </a:r>
          </a:p>
        </p:txBody>
      </p:sp>
      <p:sp>
        <p:nvSpPr>
          <p:cNvPr id="1152" name="爱设计-20">
            <a:extLst>
              <a:ext uri="{FF2B5EF4-FFF2-40B4-BE49-F238E27FC236}">
                <a16:creationId xmlns:a16="http://schemas.microsoft.com/office/drawing/2014/main" id="{CF091A68-9444-64DC-E393-EE9C61293DDD}"/>
              </a:ext>
            </a:extLst>
          </p:cNvPr>
          <p:cNvSpPr txBox="1"/>
          <p:nvPr/>
        </p:nvSpPr>
        <p:spPr>
          <a:xfrm flipH="1">
            <a:off x="1826488" y="3580755"/>
            <a:ext cx="1621062" cy="707886"/>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effectLst/>
                <a:uLnTx/>
                <a:uFillTx/>
              </a:defRPr>
            </a:lvl1pPr>
          </a:lstStyle>
          <a:p>
            <a:pPr lvl="0">
              <a:defRPr/>
            </a:pPr>
            <a:r>
              <a:rPr lang="en-US" altLang="zh-CN" b="0" dirty="0">
                <a:solidFill>
                  <a:srgbClr val="0166E4"/>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02. </a:t>
            </a:r>
            <a:r>
              <a:rPr lang="zh-CN" altLang="en-US" b="0" dirty="0">
                <a:solidFill>
                  <a:srgbClr val="0166E4"/>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内容独立</a:t>
            </a:r>
          </a:p>
        </p:txBody>
      </p:sp>
      <p:sp>
        <p:nvSpPr>
          <p:cNvPr id="1153" name="爱设计-21">
            <a:extLst>
              <a:ext uri="{FF2B5EF4-FFF2-40B4-BE49-F238E27FC236}">
                <a16:creationId xmlns:a16="http://schemas.microsoft.com/office/drawing/2014/main" id="{158DD00A-5A6F-4AE8-D028-55FD20F75B9B}"/>
              </a:ext>
            </a:extLst>
          </p:cNvPr>
          <p:cNvSpPr/>
          <p:nvPr/>
        </p:nvSpPr>
        <p:spPr>
          <a:xfrm flipH="1">
            <a:off x="4085410" y="2099390"/>
            <a:ext cx="538679" cy="538676"/>
          </a:xfrm>
          <a:prstGeom prst="ellipse">
            <a:avLst/>
          </a:prstGeom>
          <a:solidFill>
            <a:schemeClr val="accent1"/>
          </a:solidFill>
          <a:ln w="9525" cap="flat">
            <a:noFill/>
            <a:prstDash val="solid"/>
            <a:miter/>
          </a:ln>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4" name="爱设计-22">
            <a:extLst>
              <a:ext uri="{FF2B5EF4-FFF2-40B4-BE49-F238E27FC236}">
                <a16:creationId xmlns:a16="http://schemas.microsoft.com/office/drawing/2014/main" id="{8451AE1A-53A5-6FED-755D-5F6EA60726FC}"/>
              </a:ext>
            </a:extLst>
          </p:cNvPr>
          <p:cNvSpPr/>
          <p:nvPr/>
        </p:nvSpPr>
        <p:spPr>
          <a:xfrm flipH="1">
            <a:off x="4252411" y="2260190"/>
            <a:ext cx="204681" cy="233753"/>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5" name="爱设计-23">
            <a:extLst>
              <a:ext uri="{FF2B5EF4-FFF2-40B4-BE49-F238E27FC236}">
                <a16:creationId xmlns:a16="http://schemas.microsoft.com/office/drawing/2014/main" id="{87E1F417-3076-EFEF-8644-4DE2DBC13A8F}"/>
              </a:ext>
            </a:extLst>
          </p:cNvPr>
          <p:cNvSpPr txBox="1"/>
          <p:nvPr/>
        </p:nvSpPr>
        <p:spPr>
          <a:xfrm flipH="1">
            <a:off x="821022" y="2451599"/>
            <a:ext cx="3111925" cy="634533"/>
          </a:xfrm>
          <a:prstGeom prst="rect">
            <a:avLst/>
          </a:prstGeom>
          <a:noFill/>
        </p:spPr>
        <p:txBody>
          <a:bodyPr wrap="square" rtlCol="0">
            <a:spAutoFit/>
          </a:bodyPr>
          <a:lstStyle>
            <a:defPPr>
              <a:defRPr lang="zh-CN"/>
            </a:defPPr>
            <a:lvl1pPr>
              <a:lnSpc>
                <a:spcPts val="1500"/>
              </a:lnSpc>
              <a:defRPr sz="900"/>
            </a:lvl1pPr>
          </a:lstStyle>
          <a:p>
            <a:pPr>
              <a:lnSpc>
                <a:spcPct val="130000"/>
              </a:lnSpc>
              <a:defRPr/>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图片拍摄精美，有固定的滤镜风格，品牌、价格等详细信息尽量完整；</a:t>
            </a:r>
          </a:p>
        </p:txBody>
      </p:sp>
      <p:sp>
        <p:nvSpPr>
          <p:cNvPr id="1156" name="爱设计-24">
            <a:extLst>
              <a:ext uri="{FF2B5EF4-FFF2-40B4-BE49-F238E27FC236}">
                <a16:creationId xmlns:a16="http://schemas.microsoft.com/office/drawing/2014/main" id="{3A300D5C-7FF1-CE7F-3EB6-1142796229B8}"/>
              </a:ext>
            </a:extLst>
          </p:cNvPr>
          <p:cNvSpPr txBox="1"/>
          <p:nvPr/>
        </p:nvSpPr>
        <p:spPr>
          <a:xfrm flipH="1">
            <a:off x="1114687" y="2083943"/>
            <a:ext cx="2818261" cy="40011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effectLst/>
                <a:uLnTx/>
                <a:uFillTx/>
              </a:defRPr>
            </a:lvl1pPr>
          </a:lstStyle>
          <a:p>
            <a:pPr>
              <a:defRPr/>
            </a:pPr>
            <a:r>
              <a:rPr lang="en-US" altLang="zh-CN" b="0" dirty="0">
                <a:solidFill>
                  <a:srgbClr val="0166E4"/>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01. </a:t>
            </a:r>
            <a:r>
              <a:rPr lang="zh-CN" altLang="en-US" b="0" dirty="0">
                <a:solidFill>
                  <a:srgbClr val="0166E4"/>
                </a:solidFill>
                <a:effectLst>
                  <a:outerShdw blurRad="38100" dist="38100" dir="2700000" algn="tl">
                    <a:srgbClr val="000000">
                      <a:alpha val="25000"/>
                    </a:srgbClr>
                  </a:outerShdw>
                </a:effectLst>
                <a:latin typeface="Arial" panose="020B0604020202020204" pitchFamily="34" charset="0"/>
                <a:ea typeface="微软雅黑" panose="020B0503020204020204" pitchFamily="34" charset="-122"/>
                <a:sym typeface="Arial" panose="020B0604020202020204" pitchFamily="34" charset="0"/>
              </a:rPr>
              <a:t>图片精美</a:t>
            </a:r>
          </a:p>
        </p:txBody>
      </p:sp>
      <p:sp>
        <p:nvSpPr>
          <p:cNvPr id="1161" name="椭圆 1160">
            <a:extLst>
              <a:ext uri="{FF2B5EF4-FFF2-40B4-BE49-F238E27FC236}">
                <a16:creationId xmlns:a16="http://schemas.microsoft.com/office/drawing/2014/main" id="{73D8D0FA-91F0-B5F9-E09B-91C26F758EE0}"/>
              </a:ext>
            </a:extLst>
          </p:cNvPr>
          <p:cNvSpPr/>
          <p:nvPr/>
        </p:nvSpPr>
        <p:spPr>
          <a:xfrm>
            <a:off x="4910730" y="2493943"/>
            <a:ext cx="2163210" cy="2122410"/>
          </a:xfrm>
          <a:prstGeom prst="ellipse">
            <a:avLst/>
          </a:prstGeom>
          <a:gradFill flip="none" rotWithShape="1">
            <a:gsLst>
              <a:gs pos="100000">
                <a:srgbClr val="0166E4">
                  <a:alpha val="37000"/>
                </a:srgbClr>
              </a:gs>
              <a:gs pos="0">
                <a:srgbClr val="0166E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六大</a:t>
            </a:r>
            <a:endParaRPr kumimoji="0" lang="en-US" altLang="zh-CN" sz="3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要点</a:t>
            </a:r>
          </a:p>
        </p:txBody>
      </p:sp>
      <p:sp>
        <p:nvSpPr>
          <p:cNvPr id="1166" name="data-analysis_76083">
            <a:extLst>
              <a:ext uri="{FF2B5EF4-FFF2-40B4-BE49-F238E27FC236}">
                <a16:creationId xmlns:a16="http://schemas.microsoft.com/office/drawing/2014/main" id="{5A1B68E7-1A91-79FC-AC6C-6A6909C1D6A1}"/>
              </a:ext>
            </a:extLst>
          </p:cNvPr>
          <p:cNvSpPr/>
          <p:nvPr/>
        </p:nvSpPr>
        <p:spPr>
          <a:xfrm>
            <a:off x="7411290" y="2111067"/>
            <a:ext cx="311477" cy="330472"/>
          </a:xfrm>
          <a:custGeom>
            <a:avLst/>
            <a:gdLst>
              <a:gd name="connsiteX0" fmla="*/ 433318 w 564932"/>
              <a:gd name="connsiteY0" fmla="*/ 449451 h 599383"/>
              <a:gd name="connsiteX1" fmla="*/ 429445 w 564932"/>
              <a:gd name="connsiteY1" fmla="*/ 452888 h 599383"/>
              <a:gd name="connsiteX2" fmla="*/ 430736 w 564932"/>
              <a:gd name="connsiteY2" fmla="*/ 452459 h 599383"/>
              <a:gd name="connsiteX3" fmla="*/ 433318 w 564932"/>
              <a:gd name="connsiteY3" fmla="*/ 449881 h 599383"/>
              <a:gd name="connsiteX4" fmla="*/ 433318 w 564932"/>
              <a:gd name="connsiteY4" fmla="*/ 449451 h 599383"/>
              <a:gd name="connsiteX5" fmla="*/ 120921 w 564932"/>
              <a:gd name="connsiteY5" fmla="*/ 408606 h 599383"/>
              <a:gd name="connsiteX6" fmla="*/ 168257 w 564932"/>
              <a:gd name="connsiteY6" fmla="*/ 442550 h 599383"/>
              <a:gd name="connsiteX7" fmla="*/ 170408 w 564932"/>
              <a:gd name="connsiteY7" fmla="*/ 446847 h 599383"/>
              <a:gd name="connsiteX8" fmla="*/ 168687 w 564932"/>
              <a:gd name="connsiteY8" fmla="*/ 451573 h 599383"/>
              <a:gd name="connsiteX9" fmla="*/ 125655 w 564932"/>
              <a:gd name="connsiteY9" fmla="*/ 487667 h 599383"/>
              <a:gd name="connsiteX10" fmla="*/ 121782 w 564932"/>
              <a:gd name="connsiteY10" fmla="*/ 488956 h 599383"/>
              <a:gd name="connsiteX11" fmla="*/ 117478 w 564932"/>
              <a:gd name="connsiteY11" fmla="*/ 486807 h 599383"/>
              <a:gd name="connsiteX12" fmla="*/ 117909 w 564932"/>
              <a:gd name="connsiteY12" fmla="*/ 479073 h 599383"/>
              <a:gd name="connsiteX13" fmla="*/ 149323 w 564932"/>
              <a:gd name="connsiteY13" fmla="*/ 452862 h 599383"/>
              <a:gd name="connsiteX14" fmla="*/ 57663 w 564932"/>
              <a:gd name="connsiteY14" fmla="*/ 452862 h 599383"/>
              <a:gd name="connsiteX15" fmla="*/ 11619 w 564932"/>
              <a:gd name="connsiteY15" fmla="*/ 498408 h 599383"/>
              <a:gd name="connsiteX16" fmla="*/ 11619 w 564932"/>
              <a:gd name="connsiteY16" fmla="*/ 593797 h 599383"/>
              <a:gd name="connsiteX17" fmla="*/ 6024 w 564932"/>
              <a:gd name="connsiteY17" fmla="*/ 599383 h 599383"/>
              <a:gd name="connsiteX18" fmla="*/ 0 w 564932"/>
              <a:gd name="connsiteY18" fmla="*/ 593797 h 599383"/>
              <a:gd name="connsiteX19" fmla="*/ 0 w 564932"/>
              <a:gd name="connsiteY19" fmla="*/ 498408 h 599383"/>
              <a:gd name="connsiteX20" fmla="*/ 57663 w 564932"/>
              <a:gd name="connsiteY20" fmla="*/ 441261 h 599383"/>
              <a:gd name="connsiteX21" fmla="*/ 147171 w 564932"/>
              <a:gd name="connsiteY21" fmla="*/ 441261 h 599383"/>
              <a:gd name="connsiteX22" fmla="*/ 114036 w 564932"/>
              <a:gd name="connsiteY22" fmla="*/ 417629 h 599383"/>
              <a:gd name="connsiteX23" fmla="*/ 112745 w 564932"/>
              <a:gd name="connsiteY23" fmla="*/ 409895 h 599383"/>
              <a:gd name="connsiteX24" fmla="*/ 120921 w 564932"/>
              <a:gd name="connsiteY24" fmla="*/ 408606 h 599383"/>
              <a:gd name="connsiteX25" fmla="*/ 391150 w 564932"/>
              <a:gd name="connsiteY25" fmla="*/ 350199 h 599383"/>
              <a:gd name="connsiteX26" fmla="*/ 378242 w 564932"/>
              <a:gd name="connsiteY26" fmla="*/ 353206 h 599383"/>
              <a:gd name="connsiteX27" fmla="*/ 362751 w 564932"/>
              <a:gd name="connsiteY27" fmla="*/ 394454 h 599383"/>
              <a:gd name="connsiteX28" fmla="*/ 373939 w 564932"/>
              <a:gd name="connsiteY28" fmla="*/ 407774 h 599383"/>
              <a:gd name="connsiteX29" fmla="*/ 411804 w 564932"/>
              <a:gd name="connsiteY29" fmla="*/ 357933 h 599383"/>
              <a:gd name="connsiteX30" fmla="*/ 391150 w 564932"/>
              <a:gd name="connsiteY30" fmla="*/ 350199 h 599383"/>
              <a:gd name="connsiteX31" fmla="*/ 413525 w 564932"/>
              <a:gd name="connsiteY31" fmla="*/ 303365 h 599383"/>
              <a:gd name="connsiteX32" fmla="*/ 407071 w 564932"/>
              <a:gd name="connsiteY32" fmla="*/ 306373 h 599383"/>
              <a:gd name="connsiteX33" fmla="*/ 402337 w 564932"/>
              <a:gd name="connsiteY33" fmla="*/ 319692 h 599383"/>
              <a:gd name="connsiteX34" fmla="*/ 397604 w 564932"/>
              <a:gd name="connsiteY34" fmla="*/ 319263 h 599383"/>
              <a:gd name="connsiteX35" fmla="*/ 379533 w 564932"/>
              <a:gd name="connsiteY35" fmla="*/ 319692 h 599383"/>
              <a:gd name="connsiteX36" fmla="*/ 375230 w 564932"/>
              <a:gd name="connsiteY36" fmla="*/ 320552 h 599383"/>
              <a:gd name="connsiteX37" fmla="*/ 369636 w 564932"/>
              <a:gd name="connsiteY37" fmla="*/ 308092 h 599383"/>
              <a:gd name="connsiteX38" fmla="*/ 362751 w 564932"/>
              <a:gd name="connsiteY38" fmla="*/ 305514 h 599383"/>
              <a:gd name="connsiteX39" fmla="*/ 351564 w 564932"/>
              <a:gd name="connsiteY39" fmla="*/ 310670 h 599383"/>
              <a:gd name="connsiteX40" fmla="*/ 349413 w 564932"/>
              <a:gd name="connsiteY40" fmla="*/ 317114 h 599383"/>
              <a:gd name="connsiteX41" fmla="*/ 355006 w 564932"/>
              <a:gd name="connsiteY41" fmla="*/ 330004 h 599383"/>
              <a:gd name="connsiteX42" fmla="*/ 351564 w 564932"/>
              <a:gd name="connsiteY42" fmla="*/ 332582 h 599383"/>
              <a:gd name="connsiteX43" fmla="*/ 339516 w 564932"/>
              <a:gd name="connsiteY43" fmla="*/ 345902 h 599383"/>
              <a:gd name="connsiteX44" fmla="*/ 336934 w 564932"/>
              <a:gd name="connsiteY44" fmla="*/ 349769 h 599383"/>
              <a:gd name="connsiteX45" fmla="*/ 323596 w 564932"/>
              <a:gd name="connsiteY45" fmla="*/ 345043 h 599383"/>
              <a:gd name="connsiteX46" fmla="*/ 317142 w 564932"/>
              <a:gd name="connsiteY46" fmla="*/ 347621 h 599383"/>
              <a:gd name="connsiteX47" fmla="*/ 312839 w 564932"/>
              <a:gd name="connsiteY47" fmla="*/ 359222 h 599383"/>
              <a:gd name="connsiteX48" fmla="*/ 313269 w 564932"/>
              <a:gd name="connsiteY48" fmla="*/ 363089 h 599383"/>
              <a:gd name="connsiteX49" fmla="*/ 315851 w 564932"/>
              <a:gd name="connsiteY49" fmla="*/ 365666 h 599383"/>
              <a:gd name="connsiteX50" fmla="*/ 329189 w 564932"/>
              <a:gd name="connsiteY50" fmla="*/ 370393 h 599383"/>
              <a:gd name="connsiteX51" fmla="*/ 328759 w 564932"/>
              <a:gd name="connsiteY51" fmla="*/ 374689 h 599383"/>
              <a:gd name="connsiteX52" fmla="*/ 329189 w 564932"/>
              <a:gd name="connsiteY52" fmla="*/ 393165 h 599383"/>
              <a:gd name="connsiteX53" fmla="*/ 330050 w 564932"/>
              <a:gd name="connsiteY53" fmla="*/ 397462 h 599383"/>
              <a:gd name="connsiteX54" fmla="*/ 317572 w 564932"/>
              <a:gd name="connsiteY54" fmla="*/ 403047 h 599383"/>
              <a:gd name="connsiteX55" fmla="*/ 314990 w 564932"/>
              <a:gd name="connsiteY55" fmla="*/ 406055 h 599383"/>
              <a:gd name="connsiteX56" fmla="*/ 314990 w 564932"/>
              <a:gd name="connsiteY56" fmla="*/ 409922 h 599383"/>
              <a:gd name="connsiteX57" fmla="*/ 320154 w 564932"/>
              <a:gd name="connsiteY57" fmla="*/ 420663 h 599383"/>
              <a:gd name="connsiteX58" fmla="*/ 326608 w 564932"/>
              <a:gd name="connsiteY58" fmla="*/ 423241 h 599383"/>
              <a:gd name="connsiteX59" fmla="*/ 339516 w 564932"/>
              <a:gd name="connsiteY59" fmla="*/ 417656 h 599383"/>
              <a:gd name="connsiteX60" fmla="*/ 342098 w 564932"/>
              <a:gd name="connsiteY60" fmla="*/ 421093 h 599383"/>
              <a:gd name="connsiteX61" fmla="*/ 347261 w 564932"/>
              <a:gd name="connsiteY61" fmla="*/ 426249 h 599383"/>
              <a:gd name="connsiteX62" fmla="*/ 364903 w 564932"/>
              <a:gd name="connsiteY62" fmla="*/ 415078 h 599383"/>
              <a:gd name="connsiteX63" fmla="*/ 352425 w 564932"/>
              <a:gd name="connsiteY63" fmla="*/ 399610 h 599383"/>
              <a:gd name="connsiteX64" fmla="*/ 373078 w 564932"/>
              <a:gd name="connsiteY64" fmla="*/ 342465 h 599383"/>
              <a:gd name="connsiteX65" fmla="*/ 391150 w 564932"/>
              <a:gd name="connsiteY65" fmla="*/ 338598 h 599383"/>
              <a:gd name="connsiteX66" fmla="*/ 416106 w 564932"/>
              <a:gd name="connsiteY66" fmla="*/ 346761 h 599383"/>
              <a:gd name="connsiteX67" fmla="*/ 424282 w 564932"/>
              <a:gd name="connsiteY67" fmla="*/ 307662 h 599383"/>
              <a:gd name="connsiteX68" fmla="*/ 355867 w 564932"/>
              <a:gd name="connsiteY68" fmla="*/ 33536 h 599383"/>
              <a:gd name="connsiteX69" fmla="*/ 391580 w 564932"/>
              <a:gd name="connsiteY69" fmla="*/ 46856 h 599383"/>
              <a:gd name="connsiteX70" fmla="*/ 411804 w 564932"/>
              <a:gd name="connsiteY70" fmla="*/ 90682 h 599383"/>
              <a:gd name="connsiteX71" fmla="*/ 401477 w 564932"/>
              <a:gd name="connsiteY71" fmla="*/ 119040 h 599383"/>
              <a:gd name="connsiteX72" fmla="*/ 427724 w 564932"/>
              <a:gd name="connsiteY72" fmla="*/ 140093 h 599383"/>
              <a:gd name="connsiteX73" fmla="*/ 373078 w 564932"/>
              <a:gd name="connsiteY73" fmla="*/ 140093 h 599383"/>
              <a:gd name="connsiteX74" fmla="*/ 347261 w 564932"/>
              <a:gd name="connsiteY74" fmla="*/ 165873 h 599383"/>
              <a:gd name="connsiteX75" fmla="*/ 347691 w 564932"/>
              <a:gd name="connsiteY75" fmla="*/ 168881 h 599383"/>
              <a:gd name="connsiteX76" fmla="*/ 217747 w 564932"/>
              <a:gd name="connsiteY76" fmla="*/ 165014 h 599383"/>
              <a:gd name="connsiteX77" fmla="*/ 146320 w 564932"/>
              <a:gd name="connsiteY77" fmla="*/ 358362 h 599383"/>
              <a:gd name="connsiteX78" fmla="*/ 273508 w 564932"/>
              <a:gd name="connsiteY78" fmla="*/ 442892 h 599383"/>
              <a:gd name="connsiteX79" fmla="*/ 324404 w 564932"/>
              <a:gd name="connsiteY79" fmla="*/ 435238 h 599383"/>
              <a:gd name="connsiteX80" fmla="*/ 324456 w 564932"/>
              <a:gd name="connsiteY80" fmla="*/ 435272 h 599383"/>
              <a:gd name="connsiteX81" fmla="*/ 327038 w 564932"/>
              <a:gd name="connsiteY81" fmla="*/ 434842 h 599383"/>
              <a:gd name="connsiteX82" fmla="*/ 324404 w 564932"/>
              <a:gd name="connsiteY82" fmla="*/ 435238 h 599383"/>
              <a:gd name="connsiteX83" fmla="*/ 309827 w 564932"/>
              <a:gd name="connsiteY83" fmla="*/ 425819 h 599383"/>
              <a:gd name="connsiteX84" fmla="*/ 304663 w 564932"/>
              <a:gd name="connsiteY84" fmla="*/ 414648 h 599383"/>
              <a:gd name="connsiteX85" fmla="*/ 304233 w 564932"/>
              <a:gd name="connsiteY85" fmla="*/ 402188 h 599383"/>
              <a:gd name="connsiteX86" fmla="*/ 312839 w 564932"/>
              <a:gd name="connsiteY86" fmla="*/ 392735 h 599383"/>
              <a:gd name="connsiteX87" fmla="*/ 317572 w 564932"/>
              <a:gd name="connsiteY87" fmla="*/ 390587 h 599383"/>
              <a:gd name="connsiteX88" fmla="*/ 317142 w 564932"/>
              <a:gd name="connsiteY88" fmla="*/ 378127 h 599383"/>
              <a:gd name="connsiteX89" fmla="*/ 311978 w 564932"/>
              <a:gd name="connsiteY89" fmla="*/ 376408 h 599383"/>
              <a:gd name="connsiteX90" fmla="*/ 302942 w 564932"/>
              <a:gd name="connsiteY90" fmla="*/ 367815 h 599383"/>
              <a:gd name="connsiteX91" fmla="*/ 302082 w 564932"/>
              <a:gd name="connsiteY91" fmla="*/ 355355 h 599383"/>
              <a:gd name="connsiteX92" fmla="*/ 306385 w 564932"/>
              <a:gd name="connsiteY92" fmla="*/ 343754 h 599383"/>
              <a:gd name="connsiteX93" fmla="*/ 322305 w 564932"/>
              <a:gd name="connsiteY93" fmla="*/ 333012 h 599383"/>
              <a:gd name="connsiteX94" fmla="*/ 327899 w 564932"/>
              <a:gd name="connsiteY94" fmla="*/ 334301 h 599383"/>
              <a:gd name="connsiteX95" fmla="*/ 332632 w 564932"/>
              <a:gd name="connsiteY95" fmla="*/ 336020 h 599383"/>
              <a:gd name="connsiteX96" fmla="*/ 341237 w 564932"/>
              <a:gd name="connsiteY96" fmla="*/ 326567 h 599383"/>
              <a:gd name="connsiteX97" fmla="*/ 339086 w 564932"/>
              <a:gd name="connsiteY97" fmla="*/ 321841 h 599383"/>
              <a:gd name="connsiteX98" fmla="*/ 346831 w 564932"/>
              <a:gd name="connsiteY98" fmla="*/ 299928 h 599383"/>
              <a:gd name="connsiteX99" fmla="*/ 358018 w 564932"/>
              <a:gd name="connsiteY99" fmla="*/ 295202 h 599383"/>
              <a:gd name="connsiteX100" fmla="*/ 364903 w 564932"/>
              <a:gd name="connsiteY100" fmla="*/ 293483 h 599383"/>
              <a:gd name="connsiteX101" fmla="*/ 379963 w 564932"/>
              <a:gd name="connsiteY101" fmla="*/ 302936 h 599383"/>
              <a:gd name="connsiteX102" fmla="*/ 382114 w 564932"/>
              <a:gd name="connsiteY102" fmla="*/ 307662 h 599383"/>
              <a:gd name="connsiteX103" fmla="*/ 394592 w 564932"/>
              <a:gd name="connsiteY103" fmla="*/ 307232 h 599383"/>
              <a:gd name="connsiteX104" fmla="*/ 396314 w 564932"/>
              <a:gd name="connsiteY104" fmla="*/ 302506 h 599383"/>
              <a:gd name="connsiteX105" fmla="*/ 412234 w 564932"/>
              <a:gd name="connsiteY105" fmla="*/ 291764 h 599383"/>
              <a:gd name="connsiteX106" fmla="*/ 417397 w 564932"/>
              <a:gd name="connsiteY106" fmla="*/ 292624 h 599383"/>
              <a:gd name="connsiteX107" fmla="*/ 424712 w 564932"/>
              <a:gd name="connsiteY107" fmla="*/ 295202 h 599383"/>
              <a:gd name="connsiteX108" fmla="*/ 411373 w 564932"/>
              <a:gd name="connsiteY108" fmla="*/ 236338 h 599383"/>
              <a:gd name="connsiteX109" fmla="*/ 379102 w 564932"/>
              <a:gd name="connsiteY109" fmla="*/ 191653 h 599383"/>
              <a:gd name="connsiteX110" fmla="*/ 468601 w 564932"/>
              <a:gd name="connsiteY110" fmla="*/ 191653 h 599383"/>
              <a:gd name="connsiteX111" fmla="*/ 521955 w 564932"/>
              <a:gd name="connsiteY111" fmla="*/ 169740 h 599383"/>
              <a:gd name="connsiteX112" fmla="*/ 536155 w 564932"/>
              <a:gd name="connsiteY112" fmla="*/ 199816 h 599383"/>
              <a:gd name="connsiteX113" fmla="*/ 519374 w 564932"/>
              <a:gd name="connsiteY113" fmla="*/ 245361 h 599383"/>
              <a:gd name="connsiteX114" fmla="*/ 491836 w 564932"/>
              <a:gd name="connsiteY114" fmla="*/ 257821 h 599383"/>
              <a:gd name="connsiteX115" fmla="*/ 494417 w 564932"/>
              <a:gd name="connsiteY115" fmla="*/ 320122 h 599383"/>
              <a:gd name="connsiteX116" fmla="*/ 522816 w 564932"/>
              <a:gd name="connsiteY116" fmla="*/ 330864 h 599383"/>
              <a:gd name="connsiteX117" fmla="*/ 543039 w 564932"/>
              <a:gd name="connsiteY117" fmla="*/ 374260 h 599383"/>
              <a:gd name="connsiteX118" fmla="*/ 529700 w 564932"/>
              <a:gd name="connsiteY118" fmla="*/ 410352 h 599383"/>
              <a:gd name="connsiteX119" fmla="*/ 512059 w 564932"/>
              <a:gd name="connsiteY119" fmla="*/ 429257 h 599383"/>
              <a:gd name="connsiteX120" fmla="*/ 485812 w 564932"/>
              <a:gd name="connsiteY120" fmla="*/ 430546 h 599383"/>
              <a:gd name="connsiteX121" fmla="*/ 472043 w 564932"/>
              <a:gd name="connsiteY121" fmla="*/ 425390 h 599383"/>
              <a:gd name="connsiteX122" fmla="*/ 467310 w 564932"/>
              <a:gd name="connsiteY122" fmla="*/ 428397 h 599383"/>
              <a:gd name="connsiteX123" fmla="*/ 454832 w 564932"/>
              <a:gd name="connsiteY123" fmla="*/ 428827 h 599383"/>
              <a:gd name="connsiteX124" fmla="*/ 451820 w 564932"/>
              <a:gd name="connsiteY124" fmla="*/ 427968 h 599383"/>
              <a:gd name="connsiteX125" fmla="*/ 442784 w 564932"/>
              <a:gd name="connsiteY125" fmla="*/ 439139 h 599383"/>
              <a:gd name="connsiteX126" fmla="*/ 443644 w 564932"/>
              <a:gd name="connsiteY126" fmla="*/ 440858 h 599383"/>
              <a:gd name="connsiteX127" fmla="*/ 444075 w 564932"/>
              <a:gd name="connsiteY127" fmla="*/ 453748 h 599383"/>
              <a:gd name="connsiteX128" fmla="*/ 435469 w 564932"/>
              <a:gd name="connsiteY128" fmla="*/ 462771 h 599383"/>
              <a:gd name="connsiteX129" fmla="*/ 424282 w 564932"/>
              <a:gd name="connsiteY129" fmla="*/ 467926 h 599383"/>
              <a:gd name="connsiteX130" fmla="*/ 416537 w 564932"/>
              <a:gd name="connsiteY130" fmla="*/ 469215 h 599383"/>
              <a:gd name="connsiteX131" fmla="*/ 427724 w 564932"/>
              <a:gd name="connsiteY131" fmla="*/ 493277 h 599383"/>
              <a:gd name="connsiteX132" fmla="*/ 410943 w 564932"/>
              <a:gd name="connsiteY132" fmla="*/ 538391 h 599383"/>
              <a:gd name="connsiteX133" fmla="*/ 376521 w 564932"/>
              <a:gd name="connsiteY133" fmla="*/ 554289 h 599383"/>
              <a:gd name="connsiteX134" fmla="*/ 330911 w 564932"/>
              <a:gd name="connsiteY134" fmla="*/ 537532 h 599383"/>
              <a:gd name="connsiteX135" fmla="*/ 318432 w 564932"/>
              <a:gd name="connsiteY135" fmla="*/ 510463 h 599383"/>
              <a:gd name="connsiteX136" fmla="*/ 256042 w 564932"/>
              <a:gd name="connsiteY136" fmla="*/ 512611 h 599383"/>
              <a:gd name="connsiteX137" fmla="*/ 245285 w 564932"/>
              <a:gd name="connsiteY137" fmla="*/ 540969 h 599383"/>
              <a:gd name="connsiteX138" fmla="*/ 227643 w 564932"/>
              <a:gd name="connsiteY138" fmla="*/ 560304 h 599383"/>
              <a:gd name="connsiteX139" fmla="*/ 201827 w 564932"/>
              <a:gd name="connsiteY139" fmla="*/ 561164 h 599383"/>
              <a:gd name="connsiteX140" fmla="*/ 165683 w 564932"/>
              <a:gd name="connsiteY140" fmla="*/ 547844 h 599383"/>
              <a:gd name="connsiteX141" fmla="*/ 146751 w 564932"/>
              <a:gd name="connsiteY141" fmla="*/ 530228 h 599383"/>
              <a:gd name="connsiteX142" fmla="*/ 145460 w 564932"/>
              <a:gd name="connsiteY142" fmla="*/ 504018 h 599383"/>
              <a:gd name="connsiteX143" fmla="*/ 151053 w 564932"/>
              <a:gd name="connsiteY143" fmla="*/ 489410 h 599383"/>
              <a:gd name="connsiteX144" fmla="*/ 176440 w 564932"/>
              <a:gd name="connsiteY144" fmla="*/ 467926 h 599383"/>
              <a:gd name="connsiteX145" fmla="*/ 185476 w 564932"/>
              <a:gd name="connsiteY145" fmla="*/ 447303 h 599383"/>
              <a:gd name="connsiteX146" fmla="*/ 174719 w 564932"/>
              <a:gd name="connsiteY146" fmla="*/ 427538 h 599383"/>
              <a:gd name="connsiteX147" fmla="*/ 127388 w 564932"/>
              <a:gd name="connsiteY147" fmla="*/ 393595 h 599383"/>
              <a:gd name="connsiteX148" fmla="*/ 112328 w 564932"/>
              <a:gd name="connsiteY148" fmla="*/ 388868 h 599383"/>
              <a:gd name="connsiteX149" fmla="*/ 91245 w 564932"/>
              <a:gd name="connsiteY149" fmla="*/ 399610 h 599383"/>
              <a:gd name="connsiteX150" fmla="*/ 87802 w 564932"/>
              <a:gd name="connsiteY150" fmla="*/ 422382 h 599383"/>
              <a:gd name="connsiteX151" fmla="*/ 52519 w 564932"/>
              <a:gd name="connsiteY151" fmla="*/ 422382 h 599383"/>
              <a:gd name="connsiteX152" fmla="*/ 35308 w 564932"/>
              <a:gd name="connsiteY152" fmla="*/ 424530 h 599383"/>
              <a:gd name="connsiteX153" fmla="*/ 21539 w 564932"/>
              <a:gd name="connsiteY153" fmla="*/ 394884 h 599383"/>
              <a:gd name="connsiteX154" fmla="*/ 38320 w 564932"/>
              <a:gd name="connsiteY154" fmla="*/ 349769 h 599383"/>
              <a:gd name="connsiteX155" fmla="*/ 65428 w 564932"/>
              <a:gd name="connsiteY155" fmla="*/ 336879 h 599383"/>
              <a:gd name="connsiteX156" fmla="*/ 63276 w 564932"/>
              <a:gd name="connsiteY156" fmla="*/ 274578 h 599383"/>
              <a:gd name="connsiteX157" fmla="*/ 34878 w 564932"/>
              <a:gd name="connsiteY157" fmla="*/ 264266 h 599383"/>
              <a:gd name="connsiteX158" fmla="*/ 15515 w 564932"/>
              <a:gd name="connsiteY158" fmla="*/ 246220 h 599383"/>
              <a:gd name="connsiteX159" fmla="*/ 14655 w 564932"/>
              <a:gd name="connsiteY159" fmla="*/ 220440 h 599383"/>
              <a:gd name="connsiteX160" fmla="*/ 27993 w 564932"/>
              <a:gd name="connsiteY160" fmla="*/ 184778 h 599383"/>
              <a:gd name="connsiteX161" fmla="*/ 71882 w 564932"/>
              <a:gd name="connsiteY161" fmla="*/ 164584 h 599383"/>
              <a:gd name="connsiteX162" fmla="*/ 99850 w 564932"/>
              <a:gd name="connsiteY162" fmla="*/ 174896 h 599383"/>
              <a:gd name="connsiteX163" fmla="*/ 142448 w 564932"/>
              <a:gd name="connsiteY163" fmla="*/ 128922 h 599383"/>
              <a:gd name="connsiteX164" fmla="*/ 129970 w 564932"/>
              <a:gd name="connsiteY164" fmla="*/ 101423 h 599383"/>
              <a:gd name="connsiteX165" fmla="*/ 146751 w 564932"/>
              <a:gd name="connsiteY165" fmla="*/ 56309 h 599383"/>
              <a:gd name="connsiteX166" fmla="*/ 181173 w 564932"/>
              <a:gd name="connsiteY166" fmla="*/ 40411 h 599383"/>
              <a:gd name="connsiteX167" fmla="*/ 226352 w 564932"/>
              <a:gd name="connsiteY167" fmla="*/ 57168 h 599383"/>
              <a:gd name="connsiteX168" fmla="*/ 239261 w 564932"/>
              <a:gd name="connsiteY168" fmla="*/ 84666 h 599383"/>
              <a:gd name="connsiteX169" fmla="*/ 301651 w 564932"/>
              <a:gd name="connsiteY169" fmla="*/ 82088 h 599383"/>
              <a:gd name="connsiteX170" fmla="*/ 311978 w 564932"/>
              <a:gd name="connsiteY170" fmla="*/ 53731 h 599383"/>
              <a:gd name="connsiteX171" fmla="*/ 355867 w 564932"/>
              <a:gd name="connsiteY171" fmla="*/ 33536 h 599383"/>
              <a:gd name="connsiteX172" fmla="*/ 525415 w 564932"/>
              <a:gd name="connsiteY172" fmla="*/ 0 h 599383"/>
              <a:gd name="connsiteX173" fmla="*/ 529718 w 564932"/>
              <a:gd name="connsiteY173" fmla="*/ 2578 h 599383"/>
              <a:gd name="connsiteX174" fmla="*/ 563713 w 564932"/>
              <a:gd name="connsiteY174" fmla="*/ 49837 h 599383"/>
              <a:gd name="connsiteX175" fmla="*/ 562422 w 564932"/>
              <a:gd name="connsiteY175" fmla="*/ 57570 h 599383"/>
              <a:gd name="connsiteX176" fmla="*/ 554676 w 564932"/>
              <a:gd name="connsiteY176" fmla="*/ 56281 h 599383"/>
              <a:gd name="connsiteX177" fmla="*/ 531009 w 564932"/>
              <a:gd name="connsiteY177" fmla="*/ 23630 h 599383"/>
              <a:gd name="connsiteX178" fmla="*/ 531009 w 564932"/>
              <a:gd name="connsiteY178" fmla="*/ 112993 h 599383"/>
              <a:gd name="connsiteX179" fmla="*/ 473778 w 564932"/>
              <a:gd name="connsiteY179" fmla="*/ 170133 h 599383"/>
              <a:gd name="connsiteX180" fmla="*/ 378250 w 564932"/>
              <a:gd name="connsiteY180" fmla="*/ 170133 h 599383"/>
              <a:gd name="connsiteX181" fmla="*/ 372656 w 564932"/>
              <a:gd name="connsiteY181" fmla="*/ 164548 h 599383"/>
              <a:gd name="connsiteX182" fmla="*/ 378250 w 564932"/>
              <a:gd name="connsiteY182" fmla="*/ 158533 h 599383"/>
              <a:gd name="connsiteX183" fmla="*/ 473778 w 564932"/>
              <a:gd name="connsiteY183" fmla="*/ 158533 h 599383"/>
              <a:gd name="connsiteX184" fmla="*/ 519391 w 564932"/>
              <a:gd name="connsiteY184" fmla="*/ 112993 h 599383"/>
              <a:gd name="connsiteX185" fmla="*/ 519391 w 564932"/>
              <a:gd name="connsiteY185" fmla="*/ 21482 h 599383"/>
              <a:gd name="connsiteX186" fmla="*/ 493142 w 564932"/>
              <a:gd name="connsiteY186" fmla="*/ 52415 h 599383"/>
              <a:gd name="connsiteX187" fmla="*/ 485397 w 564932"/>
              <a:gd name="connsiteY187" fmla="*/ 53274 h 599383"/>
              <a:gd name="connsiteX188" fmla="*/ 483245 w 564932"/>
              <a:gd name="connsiteY188" fmla="*/ 48548 h 599383"/>
              <a:gd name="connsiteX189" fmla="*/ 484536 w 564932"/>
              <a:gd name="connsiteY189" fmla="*/ 45111 h 599383"/>
              <a:gd name="connsiteX190" fmla="*/ 520682 w 564932"/>
              <a:gd name="connsiteY190" fmla="*/ 2148 h 599383"/>
              <a:gd name="connsiteX191" fmla="*/ 525415 w 564932"/>
              <a:gd name="connsiteY191" fmla="*/ 0 h 59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564932" h="599383">
                <a:moveTo>
                  <a:pt x="433318" y="449451"/>
                </a:moveTo>
                <a:cubicBezTo>
                  <a:pt x="432027" y="450310"/>
                  <a:pt x="430736" y="451599"/>
                  <a:pt x="429445" y="452888"/>
                </a:cubicBezTo>
                <a:lnTo>
                  <a:pt x="430736" y="452459"/>
                </a:lnTo>
                <a:cubicBezTo>
                  <a:pt x="431597" y="452029"/>
                  <a:pt x="432887" y="450740"/>
                  <a:pt x="433318" y="449881"/>
                </a:cubicBezTo>
                <a:cubicBezTo>
                  <a:pt x="433318" y="449451"/>
                  <a:pt x="433318" y="449451"/>
                  <a:pt x="433318" y="449451"/>
                </a:cubicBezTo>
                <a:close/>
                <a:moveTo>
                  <a:pt x="120921" y="408606"/>
                </a:moveTo>
                <a:lnTo>
                  <a:pt x="168257" y="442550"/>
                </a:lnTo>
                <a:cubicBezTo>
                  <a:pt x="169548" y="443410"/>
                  <a:pt x="170408" y="445128"/>
                  <a:pt x="170408" y="446847"/>
                </a:cubicBezTo>
                <a:cubicBezTo>
                  <a:pt x="170839" y="448566"/>
                  <a:pt x="169978" y="450284"/>
                  <a:pt x="168687" y="451573"/>
                </a:cubicBezTo>
                <a:lnTo>
                  <a:pt x="125655" y="487667"/>
                </a:lnTo>
                <a:cubicBezTo>
                  <a:pt x="124364" y="488526"/>
                  <a:pt x="123073" y="488956"/>
                  <a:pt x="121782" y="488956"/>
                </a:cubicBezTo>
                <a:cubicBezTo>
                  <a:pt x="120060" y="488956"/>
                  <a:pt x="118339" y="488526"/>
                  <a:pt x="117478" y="486807"/>
                </a:cubicBezTo>
                <a:cubicBezTo>
                  <a:pt x="115327" y="484659"/>
                  <a:pt x="115757" y="480792"/>
                  <a:pt x="117909" y="479073"/>
                </a:cubicBezTo>
                <a:lnTo>
                  <a:pt x="149323" y="452862"/>
                </a:lnTo>
                <a:lnTo>
                  <a:pt x="57663" y="452862"/>
                </a:lnTo>
                <a:cubicBezTo>
                  <a:pt x="32274" y="452862"/>
                  <a:pt x="11619" y="473487"/>
                  <a:pt x="11619" y="498408"/>
                </a:cubicBezTo>
                <a:lnTo>
                  <a:pt x="11619" y="593797"/>
                </a:lnTo>
                <a:cubicBezTo>
                  <a:pt x="11619" y="596805"/>
                  <a:pt x="9037" y="599383"/>
                  <a:pt x="6024" y="599383"/>
                </a:cubicBezTo>
                <a:cubicBezTo>
                  <a:pt x="2582" y="599383"/>
                  <a:pt x="0" y="596805"/>
                  <a:pt x="0" y="593797"/>
                </a:cubicBezTo>
                <a:lnTo>
                  <a:pt x="0" y="498408"/>
                </a:lnTo>
                <a:cubicBezTo>
                  <a:pt x="0" y="467042"/>
                  <a:pt x="25819" y="441261"/>
                  <a:pt x="57663" y="441261"/>
                </a:cubicBezTo>
                <a:lnTo>
                  <a:pt x="147171" y="441261"/>
                </a:lnTo>
                <a:lnTo>
                  <a:pt x="114036" y="417629"/>
                </a:lnTo>
                <a:cubicBezTo>
                  <a:pt x="111454" y="415910"/>
                  <a:pt x="111024" y="412473"/>
                  <a:pt x="112745" y="409895"/>
                </a:cubicBezTo>
                <a:cubicBezTo>
                  <a:pt x="114466" y="407316"/>
                  <a:pt x="118339" y="406457"/>
                  <a:pt x="120921" y="408606"/>
                </a:cubicBezTo>
                <a:close/>
                <a:moveTo>
                  <a:pt x="391150" y="350199"/>
                </a:moveTo>
                <a:cubicBezTo>
                  <a:pt x="386417" y="350199"/>
                  <a:pt x="382114" y="351058"/>
                  <a:pt x="378242" y="353206"/>
                </a:cubicBezTo>
                <a:cubicBezTo>
                  <a:pt x="362321" y="360511"/>
                  <a:pt x="355436" y="378986"/>
                  <a:pt x="362751" y="394454"/>
                </a:cubicBezTo>
                <a:cubicBezTo>
                  <a:pt x="365333" y="400040"/>
                  <a:pt x="369205" y="404766"/>
                  <a:pt x="373939" y="407774"/>
                </a:cubicBezTo>
                <a:cubicBezTo>
                  <a:pt x="390290" y="394024"/>
                  <a:pt x="402768" y="376838"/>
                  <a:pt x="411804" y="357933"/>
                </a:cubicBezTo>
                <a:cubicBezTo>
                  <a:pt x="406210" y="352777"/>
                  <a:pt x="398895" y="350199"/>
                  <a:pt x="391150" y="350199"/>
                </a:cubicBezTo>
                <a:close/>
                <a:moveTo>
                  <a:pt x="413525" y="303365"/>
                </a:moveTo>
                <a:cubicBezTo>
                  <a:pt x="411373" y="302506"/>
                  <a:pt x="407931" y="304225"/>
                  <a:pt x="407071" y="306373"/>
                </a:cubicBezTo>
                <a:lnTo>
                  <a:pt x="402337" y="319692"/>
                </a:lnTo>
                <a:lnTo>
                  <a:pt x="397604" y="319263"/>
                </a:lnTo>
                <a:cubicBezTo>
                  <a:pt x="391580" y="318403"/>
                  <a:pt x="385557" y="318833"/>
                  <a:pt x="379533" y="319692"/>
                </a:cubicBezTo>
                <a:lnTo>
                  <a:pt x="375230" y="320552"/>
                </a:lnTo>
                <a:lnTo>
                  <a:pt x="369636" y="308092"/>
                </a:lnTo>
                <a:cubicBezTo>
                  <a:pt x="368345" y="305514"/>
                  <a:pt x="365333" y="304225"/>
                  <a:pt x="362751" y="305514"/>
                </a:cubicBezTo>
                <a:lnTo>
                  <a:pt x="351564" y="310670"/>
                </a:lnTo>
                <a:cubicBezTo>
                  <a:pt x="349413" y="311529"/>
                  <a:pt x="348122" y="314537"/>
                  <a:pt x="349413" y="317114"/>
                </a:cubicBezTo>
                <a:lnTo>
                  <a:pt x="355006" y="330004"/>
                </a:lnTo>
                <a:lnTo>
                  <a:pt x="351564" y="332582"/>
                </a:lnTo>
                <a:cubicBezTo>
                  <a:pt x="346831" y="336449"/>
                  <a:pt x="342958" y="341176"/>
                  <a:pt x="339516" y="345902"/>
                </a:cubicBezTo>
                <a:lnTo>
                  <a:pt x="336934" y="349769"/>
                </a:lnTo>
                <a:lnTo>
                  <a:pt x="323596" y="345043"/>
                </a:lnTo>
                <a:cubicBezTo>
                  <a:pt x="321444" y="343754"/>
                  <a:pt x="318002" y="345472"/>
                  <a:pt x="317142" y="347621"/>
                </a:cubicBezTo>
                <a:lnTo>
                  <a:pt x="312839" y="359222"/>
                </a:lnTo>
                <a:cubicBezTo>
                  <a:pt x="312408" y="360511"/>
                  <a:pt x="312408" y="361800"/>
                  <a:pt x="313269" y="363089"/>
                </a:cubicBezTo>
                <a:cubicBezTo>
                  <a:pt x="313699" y="364378"/>
                  <a:pt x="314560" y="365237"/>
                  <a:pt x="315851" y="365666"/>
                </a:cubicBezTo>
                <a:lnTo>
                  <a:pt x="329189" y="370393"/>
                </a:lnTo>
                <a:lnTo>
                  <a:pt x="328759" y="374689"/>
                </a:lnTo>
                <a:cubicBezTo>
                  <a:pt x="327899" y="381134"/>
                  <a:pt x="328329" y="387150"/>
                  <a:pt x="329189" y="393165"/>
                </a:cubicBezTo>
                <a:lnTo>
                  <a:pt x="330050" y="397462"/>
                </a:lnTo>
                <a:lnTo>
                  <a:pt x="317572" y="403047"/>
                </a:lnTo>
                <a:cubicBezTo>
                  <a:pt x="316281" y="403907"/>
                  <a:pt x="315420" y="404766"/>
                  <a:pt x="314990" y="406055"/>
                </a:cubicBezTo>
                <a:cubicBezTo>
                  <a:pt x="314560" y="407344"/>
                  <a:pt x="314560" y="408633"/>
                  <a:pt x="314990" y="409922"/>
                </a:cubicBezTo>
                <a:lnTo>
                  <a:pt x="320154" y="420663"/>
                </a:lnTo>
                <a:cubicBezTo>
                  <a:pt x="321014" y="423241"/>
                  <a:pt x="324456" y="424530"/>
                  <a:pt x="326608" y="423241"/>
                </a:cubicBezTo>
                <a:lnTo>
                  <a:pt x="339516" y="417656"/>
                </a:lnTo>
                <a:lnTo>
                  <a:pt x="342098" y="421093"/>
                </a:lnTo>
                <a:cubicBezTo>
                  <a:pt x="343819" y="422812"/>
                  <a:pt x="345540" y="424530"/>
                  <a:pt x="347261" y="426249"/>
                </a:cubicBezTo>
                <a:cubicBezTo>
                  <a:pt x="353285" y="422812"/>
                  <a:pt x="359309" y="419374"/>
                  <a:pt x="364903" y="415078"/>
                </a:cubicBezTo>
                <a:cubicBezTo>
                  <a:pt x="359739" y="410781"/>
                  <a:pt x="355006" y="405625"/>
                  <a:pt x="352425" y="399610"/>
                </a:cubicBezTo>
                <a:cubicBezTo>
                  <a:pt x="342528" y="378127"/>
                  <a:pt x="351994" y="352347"/>
                  <a:pt x="373078" y="342465"/>
                </a:cubicBezTo>
                <a:cubicBezTo>
                  <a:pt x="379102" y="339887"/>
                  <a:pt x="385126" y="338598"/>
                  <a:pt x="391150" y="338598"/>
                </a:cubicBezTo>
                <a:cubicBezTo>
                  <a:pt x="400186" y="338598"/>
                  <a:pt x="408792" y="341605"/>
                  <a:pt x="416106" y="346761"/>
                </a:cubicBezTo>
                <a:cubicBezTo>
                  <a:pt x="420840" y="334301"/>
                  <a:pt x="423421" y="320981"/>
                  <a:pt x="424282" y="307662"/>
                </a:cubicBezTo>
                <a:close/>
                <a:moveTo>
                  <a:pt x="355867" y="33536"/>
                </a:moveTo>
                <a:lnTo>
                  <a:pt x="391580" y="46856"/>
                </a:lnTo>
                <a:cubicBezTo>
                  <a:pt x="409222" y="53301"/>
                  <a:pt x="418258" y="73065"/>
                  <a:pt x="411804" y="90682"/>
                </a:cubicBezTo>
                <a:lnTo>
                  <a:pt x="401477" y="119040"/>
                </a:lnTo>
                <a:cubicBezTo>
                  <a:pt x="410943" y="125055"/>
                  <a:pt x="419549" y="132359"/>
                  <a:pt x="427724" y="140093"/>
                </a:cubicBezTo>
                <a:lnTo>
                  <a:pt x="373078" y="140093"/>
                </a:lnTo>
                <a:cubicBezTo>
                  <a:pt x="358879" y="140093"/>
                  <a:pt x="347261" y="151694"/>
                  <a:pt x="347261" y="165873"/>
                </a:cubicBezTo>
                <a:cubicBezTo>
                  <a:pt x="347261" y="166732"/>
                  <a:pt x="347691" y="168021"/>
                  <a:pt x="347691" y="168881"/>
                </a:cubicBezTo>
                <a:cubicBezTo>
                  <a:pt x="308536" y="148257"/>
                  <a:pt x="260775" y="145249"/>
                  <a:pt x="217747" y="165014"/>
                </a:cubicBezTo>
                <a:cubicBezTo>
                  <a:pt x="144599" y="198527"/>
                  <a:pt x="112328" y="285319"/>
                  <a:pt x="146320" y="358362"/>
                </a:cubicBezTo>
                <a:cubicBezTo>
                  <a:pt x="170201" y="409922"/>
                  <a:pt x="220221" y="440938"/>
                  <a:pt x="273508" y="442892"/>
                </a:cubicBezTo>
                <a:lnTo>
                  <a:pt x="324404" y="435238"/>
                </a:lnTo>
                <a:lnTo>
                  <a:pt x="324456" y="435272"/>
                </a:lnTo>
                <a:cubicBezTo>
                  <a:pt x="325317" y="435272"/>
                  <a:pt x="326177" y="435272"/>
                  <a:pt x="327038" y="434842"/>
                </a:cubicBezTo>
                <a:lnTo>
                  <a:pt x="324404" y="435238"/>
                </a:lnTo>
                <a:lnTo>
                  <a:pt x="309827" y="425819"/>
                </a:lnTo>
                <a:lnTo>
                  <a:pt x="304663" y="414648"/>
                </a:lnTo>
                <a:cubicBezTo>
                  <a:pt x="302942" y="410781"/>
                  <a:pt x="302512" y="406055"/>
                  <a:pt x="304233" y="402188"/>
                </a:cubicBezTo>
                <a:cubicBezTo>
                  <a:pt x="305524" y="397891"/>
                  <a:pt x="308536" y="394454"/>
                  <a:pt x="312839" y="392735"/>
                </a:cubicBezTo>
                <a:lnTo>
                  <a:pt x="317572" y="390587"/>
                </a:lnTo>
                <a:cubicBezTo>
                  <a:pt x="316711" y="386720"/>
                  <a:pt x="316711" y="382423"/>
                  <a:pt x="317142" y="378127"/>
                </a:cubicBezTo>
                <a:lnTo>
                  <a:pt x="311978" y="376408"/>
                </a:lnTo>
                <a:cubicBezTo>
                  <a:pt x="308106" y="374689"/>
                  <a:pt x="304663" y="371682"/>
                  <a:pt x="302942" y="367815"/>
                </a:cubicBezTo>
                <a:cubicBezTo>
                  <a:pt x="300791" y="363948"/>
                  <a:pt x="300791" y="359222"/>
                  <a:pt x="302082" y="355355"/>
                </a:cubicBezTo>
                <a:lnTo>
                  <a:pt x="306385" y="343754"/>
                </a:lnTo>
                <a:cubicBezTo>
                  <a:pt x="308966" y="337309"/>
                  <a:pt x="315420" y="333012"/>
                  <a:pt x="322305" y="333012"/>
                </a:cubicBezTo>
                <a:cubicBezTo>
                  <a:pt x="324026" y="333012"/>
                  <a:pt x="325747" y="333442"/>
                  <a:pt x="327899" y="334301"/>
                </a:cubicBezTo>
                <a:lnTo>
                  <a:pt x="332632" y="336020"/>
                </a:lnTo>
                <a:cubicBezTo>
                  <a:pt x="335213" y="332582"/>
                  <a:pt x="337795" y="329575"/>
                  <a:pt x="341237" y="326567"/>
                </a:cubicBezTo>
                <a:lnTo>
                  <a:pt x="339086" y="321841"/>
                </a:lnTo>
                <a:cubicBezTo>
                  <a:pt x="335213" y="313677"/>
                  <a:pt x="338656" y="303795"/>
                  <a:pt x="346831" y="299928"/>
                </a:cubicBezTo>
                <a:lnTo>
                  <a:pt x="358018" y="295202"/>
                </a:lnTo>
                <a:cubicBezTo>
                  <a:pt x="360170" y="293913"/>
                  <a:pt x="362321" y="293483"/>
                  <a:pt x="364903" y="293483"/>
                </a:cubicBezTo>
                <a:cubicBezTo>
                  <a:pt x="371357" y="293483"/>
                  <a:pt x="376951" y="297350"/>
                  <a:pt x="379963" y="302936"/>
                </a:cubicBezTo>
                <a:lnTo>
                  <a:pt x="382114" y="307662"/>
                </a:lnTo>
                <a:cubicBezTo>
                  <a:pt x="385987" y="307232"/>
                  <a:pt x="390290" y="307232"/>
                  <a:pt x="394592" y="307232"/>
                </a:cubicBezTo>
                <a:lnTo>
                  <a:pt x="396314" y="302506"/>
                </a:lnTo>
                <a:cubicBezTo>
                  <a:pt x="398895" y="296061"/>
                  <a:pt x="405349" y="291764"/>
                  <a:pt x="412234" y="291764"/>
                </a:cubicBezTo>
                <a:cubicBezTo>
                  <a:pt x="413955" y="291764"/>
                  <a:pt x="415676" y="292194"/>
                  <a:pt x="417397" y="292624"/>
                </a:cubicBezTo>
                <a:lnTo>
                  <a:pt x="424712" y="295202"/>
                </a:lnTo>
                <a:cubicBezTo>
                  <a:pt x="424282" y="275437"/>
                  <a:pt x="419979" y="255673"/>
                  <a:pt x="411373" y="236338"/>
                </a:cubicBezTo>
                <a:cubicBezTo>
                  <a:pt x="403198" y="219151"/>
                  <a:pt x="392441" y="204113"/>
                  <a:pt x="379102" y="191653"/>
                </a:cubicBezTo>
                <a:lnTo>
                  <a:pt x="468601" y="191653"/>
                </a:lnTo>
                <a:cubicBezTo>
                  <a:pt x="489254" y="191653"/>
                  <a:pt x="508186" y="183059"/>
                  <a:pt x="521955" y="169740"/>
                </a:cubicBezTo>
                <a:lnTo>
                  <a:pt x="536155" y="199816"/>
                </a:lnTo>
                <a:cubicBezTo>
                  <a:pt x="543900" y="217003"/>
                  <a:pt x="536585" y="237197"/>
                  <a:pt x="519374" y="245361"/>
                </a:cubicBezTo>
                <a:lnTo>
                  <a:pt x="491836" y="257821"/>
                </a:lnTo>
                <a:cubicBezTo>
                  <a:pt x="496139" y="278874"/>
                  <a:pt x="496569" y="299498"/>
                  <a:pt x="494417" y="320122"/>
                </a:cubicBezTo>
                <a:lnTo>
                  <a:pt x="522816" y="330864"/>
                </a:lnTo>
                <a:cubicBezTo>
                  <a:pt x="540457" y="337309"/>
                  <a:pt x="549493" y="357073"/>
                  <a:pt x="543039" y="374260"/>
                </a:cubicBezTo>
                <a:lnTo>
                  <a:pt x="529700" y="410352"/>
                </a:lnTo>
                <a:cubicBezTo>
                  <a:pt x="526688" y="418515"/>
                  <a:pt x="520234" y="425390"/>
                  <a:pt x="512059" y="429257"/>
                </a:cubicBezTo>
                <a:cubicBezTo>
                  <a:pt x="503884" y="433124"/>
                  <a:pt x="494417" y="433553"/>
                  <a:pt x="485812" y="430546"/>
                </a:cubicBezTo>
                <a:lnTo>
                  <a:pt x="472043" y="425390"/>
                </a:lnTo>
                <a:cubicBezTo>
                  <a:pt x="470752" y="426679"/>
                  <a:pt x="469031" y="427538"/>
                  <a:pt x="467310" y="428397"/>
                </a:cubicBezTo>
                <a:cubicBezTo>
                  <a:pt x="463437" y="430116"/>
                  <a:pt x="458704" y="430546"/>
                  <a:pt x="454832" y="428827"/>
                </a:cubicBezTo>
                <a:lnTo>
                  <a:pt x="451820" y="427968"/>
                </a:lnTo>
                <a:cubicBezTo>
                  <a:pt x="448808" y="431835"/>
                  <a:pt x="445796" y="435272"/>
                  <a:pt x="442784" y="439139"/>
                </a:cubicBezTo>
                <a:lnTo>
                  <a:pt x="443644" y="440858"/>
                </a:lnTo>
                <a:cubicBezTo>
                  <a:pt x="445365" y="445154"/>
                  <a:pt x="445365" y="449451"/>
                  <a:pt x="444075" y="453748"/>
                </a:cubicBezTo>
                <a:cubicBezTo>
                  <a:pt x="442354" y="457615"/>
                  <a:pt x="439342" y="461052"/>
                  <a:pt x="435469" y="462771"/>
                </a:cubicBezTo>
                <a:lnTo>
                  <a:pt x="424282" y="467926"/>
                </a:lnTo>
                <a:cubicBezTo>
                  <a:pt x="422130" y="469215"/>
                  <a:pt x="419118" y="469645"/>
                  <a:pt x="416537" y="469215"/>
                </a:cubicBezTo>
                <a:lnTo>
                  <a:pt x="427724" y="493277"/>
                </a:lnTo>
                <a:cubicBezTo>
                  <a:pt x="435469" y="510463"/>
                  <a:pt x="428154" y="530657"/>
                  <a:pt x="410943" y="538391"/>
                </a:cubicBezTo>
                <a:lnTo>
                  <a:pt x="376521" y="554289"/>
                </a:lnTo>
                <a:cubicBezTo>
                  <a:pt x="359309" y="562023"/>
                  <a:pt x="339086" y="554719"/>
                  <a:pt x="330911" y="537532"/>
                </a:cubicBezTo>
                <a:lnTo>
                  <a:pt x="318432" y="510463"/>
                </a:lnTo>
                <a:cubicBezTo>
                  <a:pt x="297349" y="514330"/>
                  <a:pt x="276695" y="514760"/>
                  <a:pt x="256042" y="512611"/>
                </a:cubicBezTo>
                <a:lnTo>
                  <a:pt x="245285" y="540969"/>
                </a:lnTo>
                <a:cubicBezTo>
                  <a:pt x="242273" y="549563"/>
                  <a:pt x="235819" y="556437"/>
                  <a:pt x="227643" y="560304"/>
                </a:cubicBezTo>
                <a:cubicBezTo>
                  <a:pt x="219468" y="563741"/>
                  <a:pt x="210002" y="564171"/>
                  <a:pt x="201827" y="561164"/>
                </a:cubicBezTo>
                <a:lnTo>
                  <a:pt x="165683" y="547844"/>
                </a:lnTo>
                <a:cubicBezTo>
                  <a:pt x="157077" y="544836"/>
                  <a:pt x="150623" y="538391"/>
                  <a:pt x="146751" y="530228"/>
                </a:cubicBezTo>
                <a:cubicBezTo>
                  <a:pt x="142878" y="522064"/>
                  <a:pt x="142448" y="512611"/>
                  <a:pt x="145460" y="504018"/>
                </a:cubicBezTo>
                <a:lnTo>
                  <a:pt x="151053" y="489410"/>
                </a:lnTo>
                <a:lnTo>
                  <a:pt x="176440" y="467926"/>
                </a:lnTo>
                <a:cubicBezTo>
                  <a:pt x="182464" y="462771"/>
                  <a:pt x="185906" y="455466"/>
                  <a:pt x="185476" y="447303"/>
                </a:cubicBezTo>
                <a:cubicBezTo>
                  <a:pt x="185046" y="439569"/>
                  <a:pt x="181173" y="432264"/>
                  <a:pt x="174719" y="427538"/>
                </a:cubicBezTo>
                <a:lnTo>
                  <a:pt x="127388" y="393595"/>
                </a:lnTo>
                <a:cubicBezTo>
                  <a:pt x="123085" y="390157"/>
                  <a:pt x="117922" y="388868"/>
                  <a:pt x="112328" y="388868"/>
                </a:cubicBezTo>
                <a:cubicBezTo>
                  <a:pt x="104153" y="388868"/>
                  <a:pt x="96408" y="392735"/>
                  <a:pt x="91245" y="399610"/>
                </a:cubicBezTo>
                <a:cubicBezTo>
                  <a:pt x="86511" y="406485"/>
                  <a:pt x="85221" y="415078"/>
                  <a:pt x="87802" y="422382"/>
                </a:cubicBezTo>
                <a:lnTo>
                  <a:pt x="52519" y="422382"/>
                </a:lnTo>
                <a:cubicBezTo>
                  <a:pt x="46495" y="422382"/>
                  <a:pt x="40902" y="423241"/>
                  <a:pt x="35308" y="424530"/>
                </a:cubicBezTo>
                <a:lnTo>
                  <a:pt x="21539" y="394884"/>
                </a:lnTo>
                <a:cubicBezTo>
                  <a:pt x="13794" y="377697"/>
                  <a:pt x="21109" y="357503"/>
                  <a:pt x="38320" y="349769"/>
                </a:cubicBezTo>
                <a:lnTo>
                  <a:pt x="65428" y="336879"/>
                </a:lnTo>
                <a:cubicBezTo>
                  <a:pt x="61555" y="316255"/>
                  <a:pt x="61125" y="295202"/>
                  <a:pt x="63276" y="274578"/>
                </a:cubicBezTo>
                <a:lnTo>
                  <a:pt x="34878" y="264266"/>
                </a:lnTo>
                <a:cubicBezTo>
                  <a:pt x="26272" y="260829"/>
                  <a:pt x="19388" y="254813"/>
                  <a:pt x="15515" y="246220"/>
                </a:cubicBezTo>
                <a:cubicBezTo>
                  <a:pt x="12073" y="238056"/>
                  <a:pt x="11643" y="229033"/>
                  <a:pt x="14655" y="220440"/>
                </a:cubicBezTo>
                <a:lnTo>
                  <a:pt x="27993" y="184778"/>
                </a:lnTo>
                <a:cubicBezTo>
                  <a:pt x="34017" y="167592"/>
                  <a:pt x="54671" y="158139"/>
                  <a:pt x="71882" y="164584"/>
                </a:cubicBezTo>
                <a:lnTo>
                  <a:pt x="99850" y="174896"/>
                </a:lnTo>
                <a:cubicBezTo>
                  <a:pt x="111898" y="157709"/>
                  <a:pt x="126097" y="142241"/>
                  <a:pt x="142448" y="128922"/>
                </a:cubicBezTo>
                <a:lnTo>
                  <a:pt x="129970" y="101423"/>
                </a:lnTo>
                <a:cubicBezTo>
                  <a:pt x="122225" y="84666"/>
                  <a:pt x="129539" y="64472"/>
                  <a:pt x="146751" y="56309"/>
                </a:cubicBezTo>
                <a:lnTo>
                  <a:pt x="181173" y="40411"/>
                </a:lnTo>
                <a:cubicBezTo>
                  <a:pt x="198384" y="32677"/>
                  <a:pt x="218607" y="39981"/>
                  <a:pt x="226352" y="57168"/>
                </a:cubicBezTo>
                <a:lnTo>
                  <a:pt x="239261" y="84666"/>
                </a:lnTo>
                <a:cubicBezTo>
                  <a:pt x="259914" y="80799"/>
                  <a:pt x="280998" y="79940"/>
                  <a:pt x="301651" y="82088"/>
                </a:cubicBezTo>
                <a:lnTo>
                  <a:pt x="311978" y="53731"/>
                </a:lnTo>
                <a:cubicBezTo>
                  <a:pt x="318432" y="36974"/>
                  <a:pt x="339086" y="27521"/>
                  <a:pt x="355867" y="33536"/>
                </a:cubicBezTo>
                <a:close/>
                <a:moveTo>
                  <a:pt x="525415" y="0"/>
                </a:moveTo>
                <a:cubicBezTo>
                  <a:pt x="527137" y="0"/>
                  <a:pt x="528858" y="859"/>
                  <a:pt x="529718" y="2578"/>
                </a:cubicBezTo>
                <a:lnTo>
                  <a:pt x="563713" y="49837"/>
                </a:lnTo>
                <a:cubicBezTo>
                  <a:pt x="565864" y="52415"/>
                  <a:pt x="565004" y="55852"/>
                  <a:pt x="562422" y="57570"/>
                </a:cubicBezTo>
                <a:cubicBezTo>
                  <a:pt x="559840" y="59289"/>
                  <a:pt x="556397" y="58859"/>
                  <a:pt x="554676" y="56281"/>
                </a:cubicBezTo>
                <a:lnTo>
                  <a:pt x="531009" y="23630"/>
                </a:lnTo>
                <a:lnTo>
                  <a:pt x="531009" y="112993"/>
                </a:lnTo>
                <a:cubicBezTo>
                  <a:pt x="531009" y="144355"/>
                  <a:pt x="505191" y="170133"/>
                  <a:pt x="473778" y="170133"/>
                </a:cubicBezTo>
                <a:lnTo>
                  <a:pt x="378250" y="170133"/>
                </a:lnTo>
                <a:cubicBezTo>
                  <a:pt x="375238" y="170133"/>
                  <a:pt x="372656" y="167555"/>
                  <a:pt x="372656" y="164548"/>
                </a:cubicBezTo>
                <a:cubicBezTo>
                  <a:pt x="372656" y="161111"/>
                  <a:pt x="375238" y="158533"/>
                  <a:pt x="378250" y="158533"/>
                </a:cubicBezTo>
                <a:lnTo>
                  <a:pt x="473778" y="158533"/>
                </a:lnTo>
                <a:cubicBezTo>
                  <a:pt x="498736" y="158533"/>
                  <a:pt x="519391" y="138341"/>
                  <a:pt x="519391" y="112993"/>
                </a:cubicBezTo>
                <a:lnTo>
                  <a:pt x="519391" y="21482"/>
                </a:lnTo>
                <a:lnTo>
                  <a:pt x="493142" y="52415"/>
                </a:lnTo>
                <a:cubicBezTo>
                  <a:pt x="491421" y="54993"/>
                  <a:pt x="487548" y="54993"/>
                  <a:pt x="485397" y="53274"/>
                </a:cubicBezTo>
                <a:cubicBezTo>
                  <a:pt x="483676" y="51985"/>
                  <a:pt x="483245" y="50267"/>
                  <a:pt x="483245" y="48548"/>
                </a:cubicBezTo>
                <a:cubicBezTo>
                  <a:pt x="483245" y="47259"/>
                  <a:pt x="483676" y="45970"/>
                  <a:pt x="484536" y="45111"/>
                </a:cubicBezTo>
                <a:lnTo>
                  <a:pt x="520682" y="2148"/>
                </a:lnTo>
                <a:cubicBezTo>
                  <a:pt x="521973" y="859"/>
                  <a:pt x="523694" y="0"/>
                  <a:pt x="5254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67" name="data-analysis_76083">
            <a:extLst>
              <a:ext uri="{FF2B5EF4-FFF2-40B4-BE49-F238E27FC236}">
                <a16:creationId xmlns:a16="http://schemas.microsoft.com/office/drawing/2014/main" id="{73A16F19-F211-8A5B-9345-85C0ED8F5229}"/>
              </a:ext>
            </a:extLst>
          </p:cNvPr>
          <p:cNvSpPr/>
          <p:nvPr/>
        </p:nvSpPr>
        <p:spPr>
          <a:xfrm>
            <a:off x="7445787" y="5124137"/>
            <a:ext cx="325541" cy="245211"/>
          </a:xfrm>
          <a:custGeom>
            <a:avLst/>
            <a:gdLst>
              <a:gd name="connsiteX0" fmla="*/ 414060 w 608415"/>
              <a:gd name="connsiteY0" fmla="*/ 398283 h 536978"/>
              <a:gd name="connsiteX1" fmla="*/ 414060 w 608415"/>
              <a:gd name="connsiteY1" fmla="*/ 475607 h 536978"/>
              <a:gd name="connsiteX2" fmla="*/ 433726 w 608415"/>
              <a:gd name="connsiteY2" fmla="*/ 462413 h 536978"/>
              <a:gd name="connsiteX3" fmla="*/ 445556 w 608415"/>
              <a:gd name="connsiteY3" fmla="*/ 458884 h 536978"/>
              <a:gd name="connsiteX4" fmla="*/ 457540 w 608415"/>
              <a:gd name="connsiteY4" fmla="*/ 462413 h 536978"/>
              <a:gd name="connsiteX5" fmla="*/ 477206 w 608415"/>
              <a:gd name="connsiteY5" fmla="*/ 475607 h 536978"/>
              <a:gd name="connsiteX6" fmla="*/ 477206 w 608415"/>
              <a:gd name="connsiteY6" fmla="*/ 398283 h 536978"/>
              <a:gd name="connsiteX7" fmla="*/ 445556 w 608415"/>
              <a:gd name="connsiteY7" fmla="*/ 403499 h 536978"/>
              <a:gd name="connsiteX8" fmla="*/ 414060 w 608415"/>
              <a:gd name="connsiteY8" fmla="*/ 398283 h 536978"/>
              <a:gd name="connsiteX9" fmla="*/ 92216 w 608415"/>
              <a:gd name="connsiteY9" fmla="*/ 247191 h 536978"/>
              <a:gd name="connsiteX10" fmla="*/ 304234 w 608415"/>
              <a:gd name="connsiteY10" fmla="*/ 247191 h 536978"/>
              <a:gd name="connsiteX11" fmla="*/ 325589 w 608415"/>
              <a:gd name="connsiteY11" fmla="*/ 268502 h 536978"/>
              <a:gd name="connsiteX12" fmla="*/ 304234 w 608415"/>
              <a:gd name="connsiteY12" fmla="*/ 289813 h 536978"/>
              <a:gd name="connsiteX13" fmla="*/ 92216 w 608415"/>
              <a:gd name="connsiteY13" fmla="*/ 289813 h 536978"/>
              <a:gd name="connsiteX14" fmla="*/ 70707 w 608415"/>
              <a:gd name="connsiteY14" fmla="*/ 268502 h 536978"/>
              <a:gd name="connsiteX15" fmla="*/ 92216 w 608415"/>
              <a:gd name="connsiteY15" fmla="*/ 247191 h 536978"/>
              <a:gd name="connsiteX16" fmla="*/ 445556 w 608415"/>
              <a:gd name="connsiteY16" fmla="*/ 246855 h 536978"/>
              <a:gd name="connsiteX17" fmla="*/ 388863 w 608415"/>
              <a:gd name="connsiteY17" fmla="*/ 303775 h 536978"/>
              <a:gd name="connsiteX18" fmla="*/ 445556 w 608415"/>
              <a:gd name="connsiteY18" fmla="*/ 360694 h 536978"/>
              <a:gd name="connsiteX19" fmla="*/ 502403 w 608415"/>
              <a:gd name="connsiteY19" fmla="*/ 303775 h 536978"/>
              <a:gd name="connsiteX20" fmla="*/ 445556 w 608415"/>
              <a:gd name="connsiteY20" fmla="*/ 246855 h 536978"/>
              <a:gd name="connsiteX21" fmla="*/ 92216 w 608415"/>
              <a:gd name="connsiteY21" fmla="*/ 176414 h 536978"/>
              <a:gd name="connsiteX22" fmla="*/ 304234 w 608415"/>
              <a:gd name="connsiteY22" fmla="*/ 176414 h 536978"/>
              <a:gd name="connsiteX23" fmla="*/ 325589 w 608415"/>
              <a:gd name="connsiteY23" fmla="*/ 197907 h 536978"/>
              <a:gd name="connsiteX24" fmla="*/ 304234 w 608415"/>
              <a:gd name="connsiteY24" fmla="*/ 219247 h 536978"/>
              <a:gd name="connsiteX25" fmla="*/ 92216 w 608415"/>
              <a:gd name="connsiteY25" fmla="*/ 219247 h 536978"/>
              <a:gd name="connsiteX26" fmla="*/ 70707 w 608415"/>
              <a:gd name="connsiteY26" fmla="*/ 197907 h 536978"/>
              <a:gd name="connsiteX27" fmla="*/ 92216 w 608415"/>
              <a:gd name="connsiteY27" fmla="*/ 176414 h 536978"/>
              <a:gd name="connsiteX28" fmla="*/ 92216 w 608415"/>
              <a:gd name="connsiteY28" fmla="*/ 105848 h 536978"/>
              <a:gd name="connsiteX29" fmla="*/ 304234 w 608415"/>
              <a:gd name="connsiteY29" fmla="*/ 105848 h 536978"/>
              <a:gd name="connsiteX30" fmla="*/ 325589 w 608415"/>
              <a:gd name="connsiteY30" fmla="*/ 127341 h 536978"/>
              <a:gd name="connsiteX31" fmla="*/ 304234 w 608415"/>
              <a:gd name="connsiteY31" fmla="*/ 148681 h 536978"/>
              <a:gd name="connsiteX32" fmla="*/ 92216 w 608415"/>
              <a:gd name="connsiteY32" fmla="*/ 148681 h 536978"/>
              <a:gd name="connsiteX33" fmla="*/ 70707 w 608415"/>
              <a:gd name="connsiteY33" fmla="*/ 127341 h 536978"/>
              <a:gd name="connsiteX34" fmla="*/ 92216 w 608415"/>
              <a:gd name="connsiteY34" fmla="*/ 105848 h 536978"/>
              <a:gd name="connsiteX35" fmla="*/ 53620 w 608415"/>
              <a:gd name="connsiteY35" fmla="*/ 42805 h 536978"/>
              <a:gd name="connsiteX36" fmla="*/ 42866 w 608415"/>
              <a:gd name="connsiteY36" fmla="*/ 53544 h 536978"/>
              <a:gd name="connsiteX37" fmla="*/ 42866 w 608415"/>
              <a:gd name="connsiteY37" fmla="*/ 412858 h 536978"/>
              <a:gd name="connsiteX38" fmla="*/ 53620 w 608415"/>
              <a:gd name="connsiteY38" fmla="*/ 423597 h 536978"/>
              <a:gd name="connsiteX39" fmla="*/ 371195 w 608415"/>
              <a:gd name="connsiteY39" fmla="*/ 423597 h 536978"/>
              <a:gd name="connsiteX40" fmla="*/ 371195 w 608415"/>
              <a:gd name="connsiteY40" fmla="*/ 369900 h 536978"/>
              <a:gd name="connsiteX41" fmla="*/ 345998 w 608415"/>
              <a:gd name="connsiteY41" fmla="*/ 303775 h 536978"/>
              <a:gd name="connsiteX42" fmla="*/ 445556 w 608415"/>
              <a:gd name="connsiteY42" fmla="*/ 204051 h 536978"/>
              <a:gd name="connsiteX43" fmla="*/ 545269 w 608415"/>
              <a:gd name="connsiteY43" fmla="*/ 303775 h 536978"/>
              <a:gd name="connsiteX44" fmla="*/ 520072 w 608415"/>
              <a:gd name="connsiteY44" fmla="*/ 369900 h 536978"/>
              <a:gd name="connsiteX45" fmla="*/ 520072 w 608415"/>
              <a:gd name="connsiteY45" fmla="*/ 423597 h 536978"/>
              <a:gd name="connsiteX46" fmla="*/ 554795 w 608415"/>
              <a:gd name="connsiteY46" fmla="*/ 423597 h 536978"/>
              <a:gd name="connsiteX47" fmla="*/ 565549 w 608415"/>
              <a:gd name="connsiteY47" fmla="*/ 412858 h 536978"/>
              <a:gd name="connsiteX48" fmla="*/ 565549 w 608415"/>
              <a:gd name="connsiteY48" fmla="*/ 53544 h 536978"/>
              <a:gd name="connsiteX49" fmla="*/ 554795 w 608415"/>
              <a:gd name="connsiteY49" fmla="*/ 42805 h 536978"/>
              <a:gd name="connsiteX50" fmla="*/ 53620 w 608415"/>
              <a:gd name="connsiteY50" fmla="*/ 0 h 536978"/>
              <a:gd name="connsiteX51" fmla="*/ 554795 w 608415"/>
              <a:gd name="connsiteY51" fmla="*/ 0 h 536978"/>
              <a:gd name="connsiteX52" fmla="*/ 608415 w 608415"/>
              <a:gd name="connsiteY52" fmla="*/ 53544 h 536978"/>
              <a:gd name="connsiteX53" fmla="*/ 608415 w 608415"/>
              <a:gd name="connsiteY53" fmla="*/ 412858 h 536978"/>
              <a:gd name="connsiteX54" fmla="*/ 554795 w 608415"/>
              <a:gd name="connsiteY54" fmla="*/ 466402 h 536978"/>
              <a:gd name="connsiteX55" fmla="*/ 520072 w 608415"/>
              <a:gd name="connsiteY55" fmla="*/ 466402 h 536978"/>
              <a:gd name="connsiteX56" fmla="*/ 520072 w 608415"/>
              <a:gd name="connsiteY56" fmla="*/ 515650 h 536978"/>
              <a:gd name="connsiteX57" fmla="*/ 508703 w 608415"/>
              <a:gd name="connsiteY57" fmla="*/ 534368 h 536978"/>
              <a:gd name="connsiteX58" fmla="*/ 498562 w 608415"/>
              <a:gd name="connsiteY58" fmla="*/ 536976 h 536978"/>
              <a:gd name="connsiteX59" fmla="*/ 486732 w 608415"/>
              <a:gd name="connsiteY59" fmla="*/ 533447 h 536978"/>
              <a:gd name="connsiteX60" fmla="*/ 445556 w 608415"/>
              <a:gd name="connsiteY60" fmla="*/ 505985 h 536978"/>
              <a:gd name="connsiteX61" fmla="*/ 404381 w 608415"/>
              <a:gd name="connsiteY61" fmla="*/ 533447 h 536978"/>
              <a:gd name="connsiteX62" fmla="*/ 382410 w 608415"/>
              <a:gd name="connsiteY62" fmla="*/ 534368 h 536978"/>
              <a:gd name="connsiteX63" fmla="*/ 371195 w 608415"/>
              <a:gd name="connsiteY63" fmla="*/ 515650 h 536978"/>
              <a:gd name="connsiteX64" fmla="*/ 371195 w 608415"/>
              <a:gd name="connsiteY64" fmla="*/ 466402 h 536978"/>
              <a:gd name="connsiteX65" fmla="*/ 53620 w 608415"/>
              <a:gd name="connsiteY65" fmla="*/ 466402 h 536978"/>
              <a:gd name="connsiteX66" fmla="*/ 0 w 608415"/>
              <a:gd name="connsiteY66" fmla="*/ 412858 h 536978"/>
              <a:gd name="connsiteX67" fmla="*/ 0 w 608415"/>
              <a:gd name="connsiteY67" fmla="*/ 53544 h 536978"/>
              <a:gd name="connsiteX68" fmla="*/ 53620 w 608415"/>
              <a:gd name="connsiteY68" fmla="*/ 0 h 53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8415" h="536978">
                <a:moveTo>
                  <a:pt x="414060" y="398283"/>
                </a:moveTo>
                <a:lnTo>
                  <a:pt x="414060" y="475607"/>
                </a:lnTo>
                <a:lnTo>
                  <a:pt x="433726" y="462413"/>
                </a:lnTo>
                <a:cubicBezTo>
                  <a:pt x="437260" y="460111"/>
                  <a:pt x="441408" y="458884"/>
                  <a:pt x="445556" y="458884"/>
                </a:cubicBezTo>
                <a:cubicBezTo>
                  <a:pt x="449705" y="458884"/>
                  <a:pt x="453853" y="460111"/>
                  <a:pt x="457540" y="462413"/>
                </a:cubicBezTo>
                <a:lnTo>
                  <a:pt x="477206" y="475607"/>
                </a:lnTo>
                <a:lnTo>
                  <a:pt x="477206" y="398283"/>
                </a:lnTo>
                <a:cubicBezTo>
                  <a:pt x="467220" y="401658"/>
                  <a:pt x="456619" y="403499"/>
                  <a:pt x="445556" y="403499"/>
                </a:cubicBezTo>
                <a:cubicBezTo>
                  <a:pt x="434494" y="403499"/>
                  <a:pt x="423893" y="401658"/>
                  <a:pt x="414060" y="398283"/>
                </a:cubicBezTo>
                <a:close/>
                <a:moveTo>
                  <a:pt x="92216" y="247191"/>
                </a:moveTo>
                <a:lnTo>
                  <a:pt x="304234" y="247191"/>
                </a:lnTo>
                <a:cubicBezTo>
                  <a:pt x="316064" y="247191"/>
                  <a:pt x="325589" y="256697"/>
                  <a:pt x="325589" y="268502"/>
                </a:cubicBezTo>
                <a:cubicBezTo>
                  <a:pt x="325589" y="280307"/>
                  <a:pt x="316064" y="289813"/>
                  <a:pt x="304234" y="289813"/>
                </a:cubicBezTo>
                <a:lnTo>
                  <a:pt x="92216" y="289813"/>
                </a:lnTo>
                <a:cubicBezTo>
                  <a:pt x="80386" y="289813"/>
                  <a:pt x="70707" y="280307"/>
                  <a:pt x="70707" y="268502"/>
                </a:cubicBezTo>
                <a:cubicBezTo>
                  <a:pt x="70707" y="256697"/>
                  <a:pt x="80386" y="247191"/>
                  <a:pt x="92216" y="247191"/>
                </a:cubicBezTo>
                <a:close/>
                <a:moveTo>
                  <a:pt x="445556" y="246855"/>
                </a:moveTo>
                <a:cubicBezTo>
                  <a:pt x="414368" y="246855"/>
                  <a:pt x="388863" y="272323"/>
                  <a:pt x="388863" y="303775"/>
                </a:cubicBezTo>
                <a:cubicBezTo>
                  <a:pt x="388863" y="335226"/>
                  <a:pt x="414368" y="360694"/>
                  <a:pt x="445556" y="360694"/>
                </a:cubicBezTo>
                <a:cubicBezTo>
                  <a:pt x="476899" y="360694"/>
                  <a:pt x="502403" y="335226"/>
                  <a:pt x="502403" y="303775"/>
                </a:cubicBezTo>
                <a:cubicBezTo>
                  <a:pt x="502403" y="272323"/>
                  <a:pt x="476899" y="246855"/>
                  <a:pt x="445556" y="246855"/>
                </a:cubicBezTo>
                <a:close/>
                <a:moveTo>
                  <a:pt x="92216" y="176414"/>
                </a:moveTo>
                <a:lnTo>
                  <a:pt x="304234" y="176414"/>
                </a:lnTo>
                <a:cubicBezTo>
                  <a:pt x="316064" y="176414"/>
                  <a:pt x="325589" y="186086"/>
                  <a:pt x="325589" y="197907"/>
                </a:cubicBezTo>
                <a:cubicBezTo>
                  <a:pt x="325589" y="209729"/>
                  <a:pt x="316064" y="219247"/>
                  <a:pt x="304234" y="219247"/>
                </a:cubicBezTo>
                <a:lnTo>
                  <a:pt x="92216" y="219247"/>
                </a:lnTo>
                <a:cubicBezTo>
                  <a:pt x="80386" y="219247"/>
                  <a:pt x="70707" y="209729"/>
                  <a:pt x="70707" y="197907"/>
                </a:cubicBezTo>
                <a:cubicBezTo>
                  <a:pt x="70707" y="186086"/>
                  <a:pt x="80386" y="176414"/>
                  <a:pt x="92216" y="176414"/>
                </a:cubicBezTo>
                <a:close/>
                <a:moveTo>
                  <a:pt x="92216" y="105848"/>
                </a:moveTo>
                <a:lnTo>
                  <a:pt x="304234" y="105848"/>
                </a:lnTo>
                <a:cubicBezTo>
                  <a:pt x="316064" y="105848"/>
                  <a:pt x="325589" y="115520"/>
                  <a:pt x="325589" y="127341"/>
                </a:cubicBezTo>
                <a:cubicBezTo>
                  <a:pt x="325589" y="139163"/>
                  <a:pt x="316064" y="148681"/>
                  <a:pt x="304234" y="148681"/>
                </a:cubicBezTo>
                <a:lnTo>
                  <a:pt x="92216" y="148681"/>
                </a:lnTo>
                <a:cubicBezTo>
                  <a:pt x="80386" y="148681"/>
                  <a:pt x="70707" y="139163"/>
                  <a:pt x="70707" y="127341"/>
                </a:cubicBezTo>
                <a:cubicBezTo>
                  <a:pt x="70707" y="115520"/>
                  <a:pt x="80386" y="105848"/>
                  <a:pt x="92216" y="105848"/>
                </a:cubicBezTo>
                <a:close/>
                <a:moveTo>
                  <a:pt x="53620" y="42805"/>
                </a:moveTo>
                <a:cubicBezTo>
                  <a:pt x="47782" y="42805"/>
                  <a:pt x="42866" y="47714"/>
                  <a:pt x="42866" y="53544"/>
                </a:cubicBezTo>
                <a:lnTo>
                  <a:pt x="42866" y="412858"/>
                </a:lnTo>
                <a:cubicBezTo>
                  <a:pt x="42866" y="418688"/>
                  <a:pt x="47782" y="423597"/>
                  <a:pt x="53620" y="423597"/>
                </a:cubicBezTo>
                <a:lnTo>
                  <a:pt x="371195" y="423597"/>
                </a:lnTo>
                <a:lnTo>
                  <a:pt x="371195" y="369900"/>
                </a:lnTo>
                <a:cubicBezTo>
                  <a:pt x="355523" y="352256"/>
                  <a:pt x="345998" y="329089"/>
                  <a:pt x="345998" y="303775"/>
                </a:cubicBezTo>
                <a:cubicBezTo>
                  <a:pt x="345998" y="248850"/>
                  <a:pt x="390707" y="204051"/>
                  <a:pt x="445556" y="204051"/>
                </a:cubicBezTo>
                <a:cubicBezTo>
                  <a:pt x="500560" y="204051"/>
                  <a:pt x="545269" y="248850"/>
                  <a:pt x="545269" y="303775"/>
                </a:cubicBezTo>
                <a:cubicBezTo>
                  <a:pt x="545269" y="329089"/>
                  <a:pt x="535743" y="352410"/>
                  <a:pt x="520072" y="369900"/>
                </a:cubicBezTo>
                <a:lnTo>
                  <a:pt x="520072" y="423597"/>
                </a:lnTo>
                <a:lnTo>
                  <a:pt x="554795" y="423597"/>
                </a:lnTo>
                <a:cubicBezTo>
                  <a:pt x="560633" y="423597"/>
                  <a:pt x="565549" y="418688"/>
                  <a:pt x="565549" y="412858"/>
                </a:cubicBezTo>
                <a:lnTo>
                  <a:pt x="565549" y="53544"/>
                </a:lnTo>
                <a:cubicBezTo>
                  <a:pt x="565549" y="47714"/>
                  <a:pt x="560633" y="42805"/>
                  <a:pt x="554795" y="42805"/>
                </a:cubicBezTo>
                <a:close/>
                <a:moveTo>
                  <a:pt x="53620" y="0"/>
                </a:moveTo>
                <a:lnTo>
                  <a:pt x="554795" y="0"/>
                </a:lnTo>
                <a:cubicBezTo>
                  <a:pt x="584447" y="0"/>
                  <a:pt x="608415" y="23934"/>
                  <a:pt x="608415" y="53544"/>
                </a:cubicBezTo>
                <a:lnTo>
                  <a:pt x="608415" y="412858"/>
                </a:lnTo>
                <a:cubicBezTo>
                  <a:pt x="608415" y="442315"/>
                  <a:pt x="584447" y="466402"/>
                  <a:pt x="554795" y="466402"/>
                </a:cubicBezTo>
                <a:lnTo>
                  <a:pt x="520072" y="466402"/>
                </a:lnTo>
                <a:lnTo>
                  <a:pt x="520072" y="515650"/>
                </a:lnTo>
                <a:cubicBezTo>
                  <a:pt x="520072" y="523475"/>
                  <a:pt x="515616" y="530685"/>
                  <a:pt x="508703" y="534368"/>
                </a:cubicBezTo>
                <a:cubicBezTo>
                  <a:pt x="505630" y="536055"/>
                  <a:pt x="502096" y="536976"/>
                  <a:pt x="498562" y="536976"/>
                </a:cubicBezTo>
                <a:cubicBezTo>
                  <a:pt x="494414" y="536976"/>
                  <a:pt x="490266" y="535748"/>
                  <a:pt x="486732" y="533447"/>
                </a:cubicBezTo>
                <a:lnTo>
                  <a:pt x="445556" y="505985"/>
                </a:lnTo>
                <a:lnTo>
                  <a:pt x="404381" y="533447"/>
                </a:lnTo>
                <a:cubicBezTo>
                  <a:pt x="397928" y="537743"/>
                  <a:pt x="389478" y="538203"/>
                  <a:pt x="382410" y="534368"/>
                </a:cubicBezTo>
                <a:cubicBezTo>
                  <a:pt x="375497" y="530685"/>
                  <a:pt x="371195" y="523475"/>
                  <a:pt x="371195" y="515650"/>
                </a:cubicBezTo>
                <a:lnTo>
                  <a:pt x="371195" y="466402"/>
                </a:lnTo>
                <a:lnTo>
                  <a:pt x="53620" y="466402"/>
                </a:lnTo>
                <a:cubicBezTo>
                  <a:pt x="23968" y="466402"/>
                  <a:pt x="0" y="442315"/>
                  <a:pt x="0" y="412858"/>
                </a:cubicBezTo>
                <a:lnTo>
                  <a:pt x="0" y="53544"/>
                </a:lnTo>
                <a:cubicBezTo>
                  <a:pt x="0" y="23934"/>
                  <a:pt x="23968" y="0"/>
                  <a:pt x="536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68" name="data-analysis_76083">
            <a:extLst>
              <a:ext uri="{FF2B5EF4-FFF2-40B4-BE49-F238E27FC236}">
                <a16:creationId xmlns:a16="http://schemas.microsoft.com/office/drawing/2014/main" id="{E4B3F206-09E9-AA3E-0856-0157D2142C47}"/>
              </a:ext>
            </a:extLst>
          </p:cNvPr>
          <p:cNvSpPr/>
          <p:nvPr/>
        </p:nvSpPr>
        <p:spPr>
          <a:xfrm>
            <a:off x="8000503" y="3632147"/>
            <a:ext cx="341493" cy="346268"/>
          </a:xfrm>
          <a:custGeom>
            <a:avLst/>
            <a:gdLst>
              <a:gd name="T0" fmla="*/ 3152 w 3816"/>
              <a:gd name="T1" fmla="*/ 34 h 3875"/>
              <a:gd name="T2" fmla="*/ 2942 w 3816"/>
              <a:gd name="T3" fmla="*/ 201 h 3875"/>
              <a:gd name="T4" fmla="*/ 2715 w 3816"/>
              <a:gd name="T5" fmla="*/ 778 h 3875"/>
              <a:gd name="T6" fmla="*/ 2076 w 3816"/>
              <a:gd name="T7" fmla="*/ 1468 h 3875"/>
              <a:gd name="T8" fmla="*/ 1142 w 3816"/>
              <a:gd name="T9" fmla="*/ 1786 h 3875"/>
              <a:gd name="T10" fmla="*/ 476 w 3816"/>
              <a:gd name="T11" fmla="*/ 1801 h 3875"/>
              <a:gd name="T12" fmla="*/ 23 w 3816"/>
              <a:gd name="T13" fmla="*/ 2693 h 3875"/>
              <a:gd name="T14" fmla="*/ 127 w 3816"/>
              <a:gd name="T15" fmla="*/ 2777 h 3875"/>
              <a:gd name="T16" fmla="*/ 660 w 3816"/>
              <a:gd name="T17" fmla="*/ 2099 h 3875"/>
              <a:gd name="T18" fmla="*/ 1121 w 3816"/>
              <a:gd name="T19" fmla="*/ 1918 h 3875"/>
              <a:gd name="T20" fmla="*/ 2076 w 3816"/>
              <a:gd name="T21" fmla="*/ 2401 h 3875"/>
              <a:gd name="T22" fmla="*/ 2393 w 3816"/>
              <a:gd name="T23" fmla="*/ 1592 h 3875"/>
              <a:gd name="T24" fmla="*/ 2942 w 3816"/>
              <a:gd name="T25" fmla="*/ 868 h 3875"/>
              <a:gd name="T26" fmla="*/ 3160 w 3816"/>
              <a:gd name="T27" fmla="*/ 283 h 3875"/>
              <a:gd name="T28" fmla="*/ 3244 w 3816"/>
              <a:gd name="T29" fmla="*/ 10 h 3875"/>
              <a:gd name="T30" fmla="*/ 2942 w 3816"/>
              <a:gd name="T31" fmla="*/ 334 h 3875"/>
              <a:gd name="T32" fmla="*/ 3049 w 3816"/>
              <a:gd name="T33" fmla="*/ 365 h 3875"/>
              <a:gd name="T34" fmla="*/ 2942 w 3816"/>
              <a:gd name="T35" fmla="*/ 734 h 3875"/>
              <a:gd name="T36" fmla="*/ 2827 w 3816"/>
              <a:gd name="T37" fmla="*/ 698 h 3875"/>
              <a:gd name="T38" fmla="*/ 2942 w 3816"/>
              <a:gd name="T39" fmla="*/ 334 h 3875"/>
              <a:gd name="T40" fmla="*/ 2776 w 3816"/>
              <a:gd name="T41" fmla="*/ 534 h 3875"/>
              <a:gd name="T42" fmla="*/ 2842 w 3816"/>
              <a:gd name="T43" fmla="*/ 535 h 3875"/>
              <a:gd name="T44" fmla="*/ 2942 w 3816"/>
              <a:gd name="T45" fmla="*/ 434 h 3875"/>
              <a:gd name="T46" fmla="*/ 2943 w 3816"/>
              <a:gd name="T47" fmla="*/ 367 h 3875"/>
              <a:gd name="T48" fmla="*/ 2754 w 3816"/>
              <a:gd name="T49" fmla="*/ 1491 h 3875"/>
              <a:gd name="T50" fmla="*/ 2710 w 3816"/>
              <a:gd name="T51" fmla="*/ 1606 h 3875"/>
              <a:gd name="T52" fmla="*/ 2041 w 3816"/>
              <a:gd name="T53" fmla="*/ 3017 h 3875"/>
              <a:gd name="T54" fmla="*/ 1258 w 3816"/>
              <a:gd name="T55" fmla="*/ 2307 h 3875"/>
              <a:gd name="T56" fmla="*/ 1205 w 3816"/>
              <a:gd name="T57" fmla="*/ 2387 h 3875"/>
              <a:gd name="T58" fmla="*/ 2619 w 3816"/>
              <a:gd name="T59" fmla="*/ 3028 h 3875"/>
              <a:gd name="T60" fmla="*/ 3431 w 3816"/>
              <a:gd name="T61" fmla="*/ 3851 h 3875"/>
              <a:gd name="T62" fmla="*/ 3790 w 3816"/>
              <a:gd name="T63" fmla="*/ 3492 h 3875"/>
              <a:gd name="T64" fmla="*/ 3787 w 3816"/>
              <a:gd name="T65" fmla="*/ 3396 h 3875"/>
              <a:gd name="T66" fmla="*/ 3006 w 3816"/>
              <a:gd name="T67" fmla="*/ 2610 h 3875"/>
              <a:gd name="T68" fmla="*/ 2754 w 3816"/>
              <a:gd name="T69" fmla="*/ 1491 h 3875"/>
              <a:gd name="T70" fmla="*/ 1009 w 3816"/>
              <a:gd name="T71" fmla="*/ 1801 h 3875"/>
              <a:gd name="T72" fmla="*/ 695 w 3816"/>
              <a:gd name="T73" fmla="*/ 1966 h 3875"/>
              <a:gd name="T74" fmla="*/ 676 w 3816"/>
              <a:gd name="T75" fmla="*/ 1951 h 3875"/>
              <a:gd name="T76" fmla="*/ 809 w 3816"/>
              <a:gd name="T77" fmla="*/ 1601 h 3875"/>
              <a:gd name="T78" fmla="*/ 2257 w 3816"/>
              <a:gd name="T79" fmla="*/ 1654 h 3875"/>
              <a:gd name="T80" fmla="*/ 2409 w 3816"/>
              <a:gd name="T81" fmla="*/ 1934 h 3875"/>
              <a:gd name="T82" fmla="*/ 1743 w 3816"/>
              <a:gd name="T83" fmla="*/ 1949 h 3875"/>
              <a:gd name="T84" fmla="*/ 2076 w 3816"/>
              <a:gd name="T85" fmla="*/ 1601 h 3875"/>
              <a:gd name="T86" fmla="*/ 642 w 3816"/>
              <a:gd name="T87" fmla="*/ 1801 h 3875"/>
              <a:gd name="T88" fmla="*/ 709 w 3816"/>
              <a:gd name="T89" fmla="*/ 1802 h 3875"/>
              <a:gd name="T90" fmla="*/ 809 w 3816"/>
              <a:gd name="T91" fmla="*/ 1701 h 3875"/>
              <a:gd name="T92" fmla="*/ 810 w 3816"/>
              <a:gd name="T93" fmla="*/ 1634 h 3875"/>
              <a:gd name="T94" fmla="*/ 2076 w 3816"/>
              <a:gd name="T95" fmla="*/ 1701 h 3875"/>
              <a:gd name="T96" fmla="*/ 1875 w 3816"/>
              <a:gd name="T97" fmla="*/ 1968 h 3875"/>
              <a:gd name="T98" fmla="*/ 1909 w 3816"/>
              <a:gd name="T99" fmla="*/ 1934 h 3875"/>
              <a:gd name="T100" fmla="*/ 2110 w 3816"/>
              <a:gd name="T101" fmla="*/ 1735 h 3875"/>
              <a:gd name="T102" fmla="*/ 2076 w 3816"/>
              <a:gd name="T103" fmla="*/ 1701 h 3875"/>
              <a:gd name="T104" fmla="*/ 2779 w 3816"/>
              <a:gd name="T105" fmla="*/ 2201 h 3875"/>
              <a:gd name="T106" fmla="*/ 2109 w 3816"/>
              <a:gd name="T107" fmla="*/ 2871 h 3875"/>
              <a:gd name="T108" fmla="*/ 2142 w 3816"/>
              <a:gd name="T109" fmla="*/ 2904 h 3875"/>
              <a:gd name="T110" fmla="*/ 2813 w 3816"/>
              <a:gd name="T111" fmla="*/ 2167 h 3875"/>
              <a:gd name="T112" fmla="*/ 2907 w 3816"/>
              <a:gd name="T113" fmla="*/ 2773 h 3875"/>
              <a:gd name="T114" fmla="*/ 3243 w 3816"/>
              <a:gd name="T115" fmla="*/ 3536 h 3875"/>
              <a:gd name="T116" fmla="*/ 2907 w 3816"/>
              <a:gd name="T117" fmla="*/ 2773 h 3875"/>
              <a:gd name="T118" fmla="*/ 3646 w 3816"/>
              <a:gd name="T119" fmla="*/ 3447 h 3875"/>
              <a:gd name="T120" fmla="*/ 3287 w 3816"/>
              <a:gd name="T121" fmla="*/ 3586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16" h="3875">
                <a:moveTo>
                  <a:pt x="3211" y="0"/>
                </a:moveTo>
                <a:cubicBezTo>
                  <a:pt x="3186" y="0"/>
                  <a:pt x="3164" y="13"/>
                  <a:pt x="3152" y="34"/>
                </a:cubicBezTo>
                <a:lnTo>
                  <a:pt x="3044" y="217"/>
                </a:lnTo>
                <a:cubicBezTo>
                  <a:pt x="3012" y="207"/>
                  <a:pt x="2978" y="201"/>
                  <a:pt x="2942" y="201"/>
                </a:cubicBezTo>
                <a:cubicBezTo>
                  <a:pt x="2759" y="201"/>
                  <a:pt x="2609" y="351"/>
                  <a:pt x="2609" y="534"/>
                </a:cubicBezTo>
                <a:cubicBezTo>
                  <a:pt x="2609" y="630"/>
                  <a:pt x="2650" y="717"/>
                  <a:pt x="2715" y="778"/>
                </a:cubicBezTo>
                <a:lnTo>
                  <a:pt x="2283" y="1516"/>
                </a:lnTo>
                <a:cubicBezTo>
                  <a:pt x="2220" y="1485"/>
                  <a:pt x="2150" y="1468"/>
                  <a:pt x="2076" y="1468"/>
                </a:cubicBezTo>
                <a:cubicBezTo>
                  <a:pt x="1844" y="1468"/>
                  <a:pt x="1650" y="1638"/>
                  <a:pt x="1615" y="1861"/>
                </a:cubicBezTo>
                <a:lnTo>
                  <a:pt x="1142" y="1786"/>
                </a:lnTo>
                <a:cubicBezTo>
                  <a:pt x="1134" y="1609"/>
                  <a:pt x="987" y="1468"/>
                  <a:pt x="809" y="1468"/>
                </a:cubicBezTo>
                <a:cubicBezTo>
                  <a:pt x="626" y="1468"/>
                  <a:pt x="476" y="1618"/>
                  <a:pt x="476" y="1801"/>
                </a:cubicBezTo>
                <a:cubicBezTo>
                  <a:pt x="476" y="1883"/>
                  <a:pt x="506" y="1958"/>
                  <a:pt x="555" y="2016"/>
                </a:cubicBezTo>
                <a:lnTo>
                  <a:pt x="23" y="2693"/>
                </a:lnTo>
                <a:cubicBezTo>
                  <a:pt x="0" y="2722"/>
                  <a:pt x="4" y="2764"/>
                  <a:pt x="33" y="2787"/>
                </a:cubicBezTo>
                <a:cubicBezTo>
                  <a:pt x="62" y="2810"/>
                  <a:pt x="104" y="2806"/>
                  <a:pt x="127" y="2777"/>
                </a:cubicBezTo>
                <a:cubicBezTo>
                  <a:pt x="127" y="2776"/>
                  <a:pt x="128" y="2776"/>
                  <a:pt x="128" y="2775"/>
                </a:cubicBezTo>
                <a:lnTo>
                  <a:pt x="660" y="2099"/>
                </a:lnTo>
                <a:cubicBezTo>
                  <a:pt x="705" y="2121"/>
                  <a:pt x="755" y="2134"/>
                  <a:pt x="809" y="2134"/>
                </a:cubicBezTo>
                <a:cubicBezTo>
                  <a:pt x="951" y="2134"/>
                  <a:pt x="1074" y="2044"/>
                  <a:pt x="1121" y="1918"/>
                </a:cubicBezTo>
                <a:lnTo>
                  <a:pt x="1613" y="1995"/>
                </a:lnTo>
                <a:cubicBezTo>
                  <a:pt x="1643" y="2224"/>
                  <a:pt x="1839" y="2401"/>
                  <a:pt x="2076" y="2401"/>
                </a:cubicBezTo>
                <a:cubicBezTo>
                  <a:pt x="2333" y="2401"/>
                  <a:pt x="2542" y="2191"/>
                  <a:pt x="2542" y="1934"/>
                </a:cubicBezTo>
                <a:cubicBezTo>
                  <a:pt x="2542" y="1799"/>
                  <a:pt x="2485" y="1678"/>
                  <a:pt x="2393" y="1592"/>
                </a:cubicBezTo>
                <a:lnTo>
                  <a:pt x="2829" y="848"/>
                </a:lnTo>
                <a:cubicBezTo>
                  <a:pt x="2864" y="860"/>
                  <a:pt x="2903" y="868"/>
                  <a:pt x="2942" y="868"/>
                </a:cubicBezTo>
                <a:cubicBezTo>
                  <a:pt x="3126" y="868"/>
                  <a:pt x="3276" y="717"/>
                  <a:pt x="3276" y="534"/>
                </a:cubicBezTo>
                <a:cubicBezTo>
                  <a:pt x="3276" y="434"/>
                  <a:pt x="3231" y="344"/>
                  <a:pt x="3160" y="283"/>
                </a:cubicBezTo>
                <a:lnTo>
                  <a:pt x="3267" y="101"/>
                </a:lnTo>
                <a:cubicBezTo>
                  <a:pt x="3286" y="70"/>
                  <a:pt x="3276" y="29"/>
                  <a:pt x="3244" y="10"/>
                </a:cubicBezTo>
                <a:cubicBezTo>
                  <a:pt x="3234" y="4"/>
                  <a:pt x="3222" y="0"/>
                  <a:pt x="3211" y="0"/>
                </a:cubicBezTo>
                <a:close/>
                <a:moveTo>
                  <a:pt x="2942" y="334"/>
                </a:moveTo>
                <a:cubicBezTo>
                  <a:pt x="2974" y="334"/>
                  <a:pt x="3004" y="342"/>
                  <a:pt x="3030" y="354"/>
                </a:cubicBezTo>
                <a:cubicBezTo>
                  <a:pt x="3036" y="359"/>
                  <a:pt x="3042" y="363"/>
                  <a:pt x="3049" y="365"/>
                </a:cubicBezTo>
                <a:cubicBezTo>
                  <a:pt x="3105" y="400"/>
                  <a:pt x="3142" y="463"/>
                  <a:pt x="3142" y="534"/>
                </a:cubicBezTo>
                <a:cubicBezTo>
                  <a:pt x="3142" y="645"/>
                  <a:pt x="3054" y="734"/>
                  <a:pt x="2942" y="734"/>
                </a:cubicBezTo>
                <a:cubicBezTo>
                  <a:pt x="2908" y="734"/>
                  <a:pt x="2876" y="726"/>
                  <a:pt x="2848" y="711"/>
                </a:cubicBezTo>
                <a:cubicBezTo>
                  <a:pt x="2842" y="705"/>
                  <a:pt x="2835" y="701"/>
                  <a:pt x="2827" y="698"/>
                </a:cubicBezTo>
                <a:cubicBezTo>
                  <a:pt x="2776" y="662"/>
                  <a:pt x="2742" y="602"/>
                  <a:pt x="2742" y="534"/>
                </a:cubicBezTo>
                <a:cubicBezTo>
                  <a:pt x="2742" y="423"/>
                  <a:pt x="2831" y="334"/>
                  <a:pt x="2942" y="334"/>
                </a:cubicBezTo>
                <a:close/>
                <a:moveTo>
                  <a:pt x="2942" y="368"/>
                </a:moveTo>
                <a:cubicBezTo>
                  <a:pt x="2851" y="368"/>
                  <a:pt x="2776" y="443"/>
                  <a:pt x="2776" y="534"/>
                </a:cubicBezTo>
                <a:cubicBezTo>
                  <a:pt x="2775" y="553"/>
                  <a:pt x="2790" y="568"/>
                  <a:pt x="2809" y="568"/>
                </a:cubicBezTo>
                <a:cubicBezTo>
                  <a:pt x="2827" y="568"/>
                  <a:pt x="2842" y="554"/>
                  <a:pt x="2842" y="535"/>
                </a:cubicBezTo>
                <a:lnTo>
                  <a:pt x="2842" y="534"/>
                </a:lnTo>
                <a:cubicBezTo>
                  <a:pt x="2842" y="479"/>
                  <a:pt x="2887" y="434"/>
                  <a:pt x="2942" y="434"/>
                </a:cubicBezTo>
                <a:cubicBezTo>
                  <a:pt x="2961" y="434"/>
                  <a:pt x="2976" y="420"/>
                  <a:pt x="2976" y="401"/>
                </a:cubicBezTo>
                <a:cubicBezTo>
                  <a:pt x="2976" y="383"/>
                  <a:pt x="2962" y="368"/>
                  <a:pt x="2943" y="367"/>
                </a:cubicBezTo>
                <a:cubicBezTo>
                  <a:pt x="2943" y="368"/>
                  <a:pt x="2943" y="368"/>
                  <a:pt x="2942" y="368"/>
                </a:cubicBezTo>
                <a:close/>
                <a:moveTo>
                  <a:pt x="2754" y="1491"/>
                </a:moveTo>
                <a:cubicBezTo>
                  <a:pt x="2717" y="1491"/>
                  <a:pt x="2688" y="1522"/>
                  <a:pt x="2689" y="1559"/>
                </a:cubicBezTo>
                <a:cubicBezTo>
                  <a:pt x="2689" y="1577"/>
                  <a:pt x="2697" y="1594"/>
                  <a:pt x="2710" y="1606"/>
                </a:cubicBezTo>
                <a:cubicBezTo>
                  <a:pt x="2967" y="1851"/>
                  <a:pt x="3037" y="2233"/>
                  <a:pt x="2885" y="2553"/>
                </a:cubicBezTo>
                <a:cubicBezTo>
                  <a:pt x="2733" y="2874"/>
                  <a:pt x="2393" y="3061"/>
                  <a:pt x="2041" y="3017"/>
                </a:cubicBezTo>
                <a:cubicBezTo>
                  <a:pt x="1689" y="2973"/>
                  <a:pt x="1405" y="2709"/>
                  <a:pt x="1336" y="2361"/>
                </a:cubicBezTo>
                <a:cubicBezTo>
                  <a:pt x="1329" y="2325"/>
                  <a:pt x="1295" y="2301"/>
                  <a:pt x="1258" y="2307"/>
                </a:cubicBezTo>
                <a:cubicBezTo>
                  <a:pt x="1222" y="2314"/>
                  <a:pt x="1198" y="2348"/>
                  <a:pt x="1205" y="2385"/>
                </a:cubicBezTo>
                <a:cubicBezTo>
                  <a:pt x="1205" y="2385"/>
                  <a:pt x="1205" y="2386"/>
                  <a:pt x="1205" y="2387"/>
                </a:cubicBezTo>
                <a:cubicBezTo>
                  <a:pt x="1285" y="2791"/>
                  <a:pt x="1616" y="3098"/>
                  <a:pt x="2025" y="3149"/>
                </a:cubicBezTo>
                <a:cubicBezTo>
                  <a:pt x="2236" y="3175"/>
                  <a:pt x="2444" y="3130"/>
                  <a:pt x="2619" y="3028"/>
                </a:cubicBezTo>
                <a:lnTo>
                  <a:pt x="3337" y="3845"/>
                </a:lnTo>
                <a:cubicBezTo>
                  <a:pt x="3361" y="3873"/>
                  <a:pt x="3403" y="3875"/>
                  <a:pt x="3431" y="3851"/>
                </a:cubicBezTo>
                <a:cubicBezTo>
                  <a:pt x="3432" y="3850"/>
                  <a:pt x="3433" y="3849"/>
                  <a:pt x="3434" y="3848"/>
                </a:cubicBezTo>
                <a:lnTo>
                  <a:pt x="3790" y="3492"/>
                </a:lnTo>
                <a:cubicBezTo>
                  <a:pt x="3816" y="3466"/>
                  <a:pt x="3816" y="3424"/>
                  <a:pt x="3790" y="3398"/>
                </a:cubicBezTo>
                <a:cubicBezTo>
                  <a:pt x="3789" y="3397"/>
                  <a:pt x="3788" y="3397"/>
                  <a:pt x="3787" y="3396"/>
                </a:cubicBezTo>
                <a:lnTo>
                  <a:pt x="2980" y="2660"/>
                </a:lnTo>
                <a:cubicBezTo>
                  <a:pt x="2989" y="2643"/>
                  <a:pt x="2998" y="2627"/>
                  <a:pt x="3006" y="2610"/>
                </a:cubicBezTo>
                <a:cubicBezTo>
                  <a:pt x="3182" y="2238"/>
                  <a:pt x="3100" y="1794"/>
                  <a:pt x="2802" y="1510"/>
                </a:cubicBezTo>
                <a:cubicBezTo>
                  <a:pt x="2789" y="1497"/>
                  <a:pt x="2772" y="1490"/>
                  <a:pt x="2754" y="1491"/>
                </a:cubicBezTo>
                <a:close/>
                <a:moveTo>
                  <a:pt x="809" y="1601"/>
                </a:moveTo>
                <a:cubicBezTo>
                  <a:pt x="920" y="1601"/>
                  <a:pt x="1009" y="1690"/>
                  <a:pt x="1009" y="1801"/>
                </a:cubicBezTo>
                <a:cubicBezTo>
                  <a:pt x="1009" y="1912"/>
                  <a:pt x="920" y="2001"/>
                  <a:pt x="809" y="2001"/>
                </a:cubicBezTo>
                <a:cubicBezTo>
                  <a:pt x="767" y="2001"/>
                  <a:pt x="727" y="1988"/>
                  <a:pt x="695" y="1966"/>
                </a:cubicBezTo>
                <a:cubicBezTo>
                  <a:pt x="695" y="1966"/>
                  <a:pt x="695" y="1966"/>
                  <a:pt x="695" y="1966"/>
                </a:cubicBezTo>
                <a:cubicBezTo>
                  <a:pt x="690" y="1960"/>
                  <a:pt x="684" y="1955"/>
                  <a:pt x="676" y="1951"/>
                </a:cubicBezTo>
                <a:cubicBezTo>
                  <a:pt x="635" y="1914"/>
                  <a:pt x="609" y="1861"/>
                  <a:pt x="609" y="1801"/>
                </a:cubicBezTo>
                <a:cubicBezTo>
                  <a:pt x="609" y="1690"/>
                  <a:pt x="698" y="1601"/>
                  <a:pt x="809" y="1601"/>
                </a:cubicBezTo>
                <a:close/>
                <a:moveTo>
                  <a:pt x="2076" y="1601"/>
                </a:moveTo>
                <a:cubicBezTo>
                  <a:pt x="2143" y="1601"/>
                  <a:pt x="2205" y="1620"/>
                  <a:pt x="2257" y="1654"/>
                </a:cubicBezTo>
                <a:cubicBezTo>
                  <a:pt x="2263" y="1661"/>
                  <a:pt x="2271" y="1666"/>
                  <a:pt x="2279" y="1670"/>
                </a:cubicBezTo>
                <a:cubicBezTo>
                  <a:pt x="2358" y="1730"/>
                  <a:pt x="2409" y="1826"/>
                  <a:pt x="2409" y="1934"/>
                </a:cubicBezTo>
                <a:cubicBezTo>
                  <a:pt x="2409" y="2119"/>
                  <a:pt x="2261" y="2268"/>
                  <a:pt x="2076" y="2268"/>
                </a:cubicBezTo>
                <a:cubicBezTo>
                  <a:pt x="1896" y="2268"/>
                  <a:pt x="1750" y="2127"/>
                  <a:pt x="1743" y="1949"/>
                </a:cubicBezTo>
                <a:cubicBezTo>
                  <a:pt x="1744" y="1941"/>
                  <a:pt x="1744" y="1934"/>
                  <a:pt x="1743" y="1926"/>
                </a:cubicBezTo>
                <a:cubicBezTo>
                  <a:pt x="1747" y="1745"/>
                  <a:pt x="1894" y="1601"/>
                  <a:pt x="2076" y="1601"/>
                </a:cubicBezTo>
                <a:close/>
                <a:moveTo>
                  <a:pt x="809" y="1634"/>
                </a:moveTo>
                <a:cubicBezTo>
                  <a:pt x="717" y="1634"/>
                  <a:pt x="642" y="1709"/>
                  <a:pt x="642" y="1801"/>
                </a:cubicBezTo>
                <a:cubicBezTo>
                  <a:pt x="642" y="1819"/>
                  <a:pt x="657" y="1834"/>
                  <a:pt x="675" y="1835"/>
                </a:cubicBezTo>
                <a:cubicBezTo>
                  <a:pt x="694" y="1835"/>
                  <a:pt x="709" y="1820"/>
                  <a:pt x="709" y="1802"/>
                </a:cubicBezTo>
                <a:lnTo>
                  <a:pt x="709" y="1801"/>
                </a:lnTo>
                <a:cubicBezTo>
                  <a:pt x="709" y="1745"/>
                  <a:pt x="753" y="1701"/>
                  <a:pt x="809" y="1701"/>
                </a:cubicBezTo>
                <a:cubicBezTo>
                  <a:pt x="827" y="1701"/>
                  <a:pt x="843" y="1686"/>
                  <a:pt x="843" y="1668"/>
                </a:cubicBezTo>
                <a:cubicBezTo>
                  <a:pt x="843" y="1650"/>
                  <a:pt x="828" y="1634"/>
                  <a:pt x="810" y="1634"/>
                </a:cubicBezTo>
                <a:cubicBezTo>
                  <a:pt x="810" y="1634"/>
                  <a:pt x="809" y="1634"/>
                  <a:pt x="809" y="1634"/>
                </a:cubicBezTo>
                <a:close/>
                <a:moveTo>
                  <a:pt x="2076" y="1701"/>
                </a:moveTo>
                <a:cubicBezTo>
                  <a:pt x="1947" y="1701"/>
                  <a:pt x="1842" y="1806"/>
                  <a:pt x="1842" y="1934"/>
                </a:cubicBezTo>
                <a:cubicBezTo>
                  <a:pt x="1842" y="1953"/>
                  <a:pt x="1857" y="1968"/>
                  <a:pt x="1875" y="1968"/>
                </a:cubicBezTo>
                <a:cubicBezTo>
                  <a:pt x="1894" y="1968"/>
                  <a:pt x="1909" y="1954"/>
                  <a:pt x="1909" y="1935"/>
                </a:cubicBezTo>
                <a:lnTo>
                  <a:pt x="1909" y="1934"/>
                </a:lnTo>
                <a:cubicBezTo>
                  <a:pt x="1909" y="1842"/>
                  <a:pt x="1983" y="1767"/>
                  <a:pt x="2076" y="1767"/>
                </a:cubicBezTo>
                <a:cubicBezTo>
                  <a:pt x="2094" y="1768"/>
                  <a:pt x="2109" y="1753"/>
                  <a:pt x="2110" y="1735"/>
                </a:cubicBezTo>
                <a:cubicBezTo>
                  <a:pt x="2110" y="1716"/>
                  <a:pt x="2095" y="1701"/>
                  <a:pt x="2077" y="1701"/>
                </a:cubicBezTo>
                <a:cubicBezTo>
                  <a:pt x="2076" y="1701"/>
                  <a:pt x="2076" y="1701"/>
                  <a:pt x="2076" y="1701"/>
                </a:cubicBezTo>
                <a:close/>
                <a:moveTo>
                  <a:pt x="2812" y="2167"/>
                </a:moveTo>
                <a:cubicBezTo>
                  <a:pt x="2794" y="2167"/>
                  <a:pt x="2779" y="2182"/>
                  <a:pt x="2779" y="2201"/>
                </a:cubicBezTo>
                <a:cubicBezTo>
                  <a:pt x="2779" y="2553"/>
                  <a:pt x="2494" y="2838"/>
                  <a:pt x="2142" y="2838"/>
                </a:cubicBezTo>
                <a:cubicBezTo>
                  <a:pt x="2124" y="2837"/>
                  <a:pt x="2109" y="2852"/>
                  <a:pt x="2109" y="2871"/>
                </a:cubicBezTo>
                <a:cubicBezTo>
                  <a:pt x="2108" y="2889"/>
                  <a:pt x="2123" y="2904"/>
                  <a:pt x="2141" y="2904"/>
                </a:cubicBezTo>
                <a:lnTo>
                  <a:pt x="2142" y="2904"/>
                </a:lnTo>
                <a:cubicBezTo>
                  <a:pt x="2531" y="2904"/>
                  <a:pt x="2846" y="2589"/>
                  <a:pt x="2846" y="2201"/>
                </a:cubicBezTo>
                <a:cubicBezTo>
                  <a:pt x="2846" y="2182"/>
                  <a:pt x="2831" y="2167"/>
                  <a:pt x="2813" y="2167"/>
                </a:cubicBezTo>
                <a:lnTo>
                  <a:pt x="2812" y="2167"/>
                </a:lnTo>
                <a:close/>
                <a:moveTo>
                  <a:pt x="2907" y="2773"/>
                </a:moveTo>
                <a:lnTo>
                  <a:pt x="3491" y="3306"/>
                </a:lnTo>
                <a:lnTo>
                  <a:pt x="3243" y="3536"/>
                </a:lnTo>
                <a:lnTo>
                  <a:pt x="2731" y="2953"/>
                </a:lnTo>
                <a:cubicBezTo>
                  <a:pt x="2797" y="2902"/>
                  <a:pt x="2856" y="2842"/>
                  <a:pt x="2907" y="2773"/>
                </a:cubicBezTo>
                <a:close/>
                <a:moveTo>
                  <a:pt x="3540" y="3351"/>
                </a:moveTo>
                <a:lnTo>
                  <a:pt x="3646" y="3447"/>
                </a:lnTo>
                <a:lnTo>
                  <a:pt x="3390" y="3703"/>
                </a:lnTo>
                <a:lnTo>
                  <a:pt x="3287" y="3586"/>
                </a:lnTo>
                <a:lnTo>
                  <a:pt x="3540" y="33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69" name="任意多边形: 形状 1168">
            <a:extLst>
              <a:ext uri="{FF2B5EF4-FFF2-40B4-BE49-F238E27FC236}">
                <a16:creationId xmlns:a16="http://schemas.microsoft.com/office/drawing/2014/main" id="{A3CC4686-1952-DC1D-499B-9362CD4C0FD5}"/>
              </a:ext>
            </a:extLst>
          </p:cNvPr>
          <p:cNvSpPr/>
          <p:nvPr/>
        </p:nvSpPr>
        <p:spPr>
          <a:xfrm>
            <a:off x="3453" y="6188341"/>
            <a:ext cx="12192000" cy="699652"/>
          </a:xfrm>
          <a:custGeom>
            <a:avLst/>
            <a:gdLst>
              <a:gd name="connsiteX0" fmla="*/ 0 w 12192000"/>
              <a:gd name="connsiteY0" fmla="*/ 0 h 816800"/>
              <a:gd name="connsiteX1" fmla="*/ 258379 w 12192000"/>
              <a:gd name="connsiteY1" fmla="*/ 61695 h 816800"/>
              <a:gd name="connsiteX2" fmla="*/ 6096000 w 12192000"/>
              <a:gd name="connsiteY2" fmla="*/ 586449 h 816800"/>
              <a:gd name="connsiteX3" fmla="*/ 11933621 w 12192000"/>
              <a:gd name="connsiteY3" fmla="*/ 61695 h 816800"/>
              <a:gd name="connsiteX4" fmla="*/ 12192000 w 12192000"/>
              <a:gd name="connsiteY4" fmla="*/ 0 h 816800"/>
              <a:gd name="connsiteX5" fmla="*/ 12192000 w 12192000"/>
              <a:gd name="connsiteY5" fmla="*/ 816800 h 816800"/>
              <a:gd name="connsiteX6" fmla="*/ 0 w 12192000"/>
              <a:gd name="connsiteY6" fmla="*/ 816800 h 8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16800">
                <a:moveTo>
                  <a:pt x="0" y="0"/>
                </a:moveTo>
                <a:lnTo>
                  <a:pt x="258379" y="61695"/>
                </a:lnTo>
                <a:cubicBezTo>
                  <a:pt x="1752357" y="385915"/>
                  <a:pt x="3816267" y="586449"/>
                  <a:pt x="6096000" y="586449"/>
                </a:cubicBezTo>
                <a:cubicBezTo>
                  <a:pt x="8375733" y="586449"/>
                  <a:pt x="10439644" y="385915"/>
                  <a:pt x="11933621" y="61695"/>
                </a:cubicBezTo>
                <a:lnTo>
                  <a:pt x="12192000" y="0"/>
                </a:lnTo>
                <a:lnTo>
                  <a:pt x="12192000" y="816800"/>
                </a:lnTo>
                <a:lnTo>
                  <a:pt x="0" y="816800"/>
                </a:lnTo>
                <a:close/>
              </a:path>
            </a:pathLst>
          </a:custGeom>
          <a:gradFill flip="none" rotWithShape="1">
            <a:gsLst>
              <a:gs pos="100000">
                <a:srgbClr val="014B94">
                  <a:alpha val="68000"/>
                </a:srgbClr>
              </a:gs>
              <a:gs pos="0">
                <a:srgbClr val="014B94"/>
              </a:gs>
            </a:gsLst>
            <a:lin ang="16200000" scaled="1"/>
            <a:tileRect/>
          </a:gradFill>
          <a:ln>
            <a:noFill/>
          </a:ln>
          <a:effectLst>
            <a:outerShdw blurRad="190500" dist="127000" dir="2700000" algn="tl" rotWithShape="0">
              <a:srgbClr val="009845">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71" name="爱设计-9">
            <a:extLst>
              <a:ext uri="{FF2B5EF4-FFF2-40B4-BE49-F238E27FC236}">
                <a16:creationId xmlns:a16="http://schemas.microsoft.com/office/drawing/2014/main" id="{0FE08B79-3490-A12B-8318-7A2A731B830A}"/>
              </a:ext>
            </a:extLst>
          </p:cNvPr>
          <p:cNvSpPr txBox="1"/>
          <p:nvPr/>
        </p:nvSpPr>
        <p:spPr>
          <a:xfrm>
            <a:off x="1152376" y="359443"/>
            <a:ext cx="3567565" cy="52197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dirty="0">
                <a:solidFill>
                  <a:schemeClr val="tx1"/>
                </a:solidFill>
                <a:latin typeface="Arial" panose="020B0604020202020204" pitchFamily="34" charset="0"/>
                <a:ea typeface="微软雅黑" panose="020B0503020204020204" pitchFamily="34" charset="-122"/>
                <a:sym typeface="Arial" panose="020B0604020202020204" pitchFamily="34" charset="0"/>
              </a:rPr>
              <a:t>研究目的与阐述</a:t>
            </a:r>
          </a:p>
        </p:txBody>
      </p:sp>
      <p:sp>
        <p:nvSpPr>
          <p:cNvPr id="1172" name="文本框 1171">
            <a:extLst>
              <a:ext uri="{FF2B5EF4-FFF2-40B4-BE49-F238E27FC236}">
                <a16:creationId xmlns:a16="http://schemas.microsoft.com/office/drawing/2014/main" id="{C253C3F8-2EA0-12BA-19DF-369B15671972}"/>
              </a:ext>
            </a:extLst>
          </p:cNvPr>
          <p:cNvSpPr txBox="1"/>
          <p:nvPr>
            <p:custDataLst>
              <p:tags r:id="rId1"/>
            </p:custDataLst>
          </p:nvPr>
        </p:nvSpPr>
        <p:spPr>
          <a:xfrm>
            <a:off x="1152525" y="869950"/>
            <a:ext cx="2620010" cy="232410"/>
          </a:xfrm>
          <a:prstGeom prst="rect">
            <a:avLst/>
          </a:prstGeom>
          <a:noFill/>
        </p:spPr>
        <p:txBody>
          <a:bodyPr wrap="square" rtlCol="0">
            <a:noAutofit/>
          </a:bodyPr>
          <a:lstStyle/>
          <a:p>
            <a:pPr algn="dist"/>
            <a:r>
              <a:rPr lang="en-US" altLang="zh-CN" sz="1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Research purpose and description</a:t>
            </a:r>
            <a:endParaRPr lang="zh-CN" altLang="en-US" sz="1000"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pic>
        <p:nvPicPr>
          <p:cNvPr id="1173" name="Picture 2">
            <a:extLst>
              <a:ext uri="{FF2B5EF4-FFF2-40B4-BE49-F238E27FC236}">
                <a16:creationId xmlns:a16="http://schemas.microsoft.com/office/drawing/2014/main" id="{586F5425-7EB4-720C-73EC-42DDC3C5E99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24445" y="287694"/>
            <a:ext cx="656392" cy="627698"/>
          </a:xfrm>
          <a:prstGeom prst="rect">
            <a:avLst/>
          </a:prstGeom>
          <a:noFill/>
          <a:extLst>
            <a:ext uri="{909E8E84-426E-40DD-AFC4-6F175D3DCCD1}">
              <a14:hiddenFill xmlns:a14="http://schemas.microsoft.com/office/drawing/2010/main">
                <a:solidFill>
                  <a:srgbClr val="FFFFFF"/>
                </a:solidFill>
              </a14:hiddenFill>
            </a:ext>
          </a:extLst>
        </p:spPr>
      </p:pic>
      <p:pic>
        <p:nvPicPr>
          <p:cNvPr id="1174" name="图片 1173">
            <a:extLst>
              <a:ext uri="{FF2B5EF4-FFF2-40B4-BE49-F238E27FC236}">
                <a16:creationId xmlns:a16="http://schemas.microsoft.com/office/drawing/2014/main" id="{7A71392B-7B03-0BAB-344B-45B1B9162B6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80837" y="421685"/>
            <a:ext cx="1268246" cy="374671"/>
          </a:xfrm>
          <a:prstGeom prst="rect">
            <a:avLst/>
          </a:prstGeom>
        </p:spPr>
      </p:pic>
      <p:grpSp>
        <p:nvGrpSpPr>
          <p:cNvPr id="1175" name="组合 1174">
            <a:extLst>
              <a:ext uri="{FF2B5EF4-FFF2-40B4-BE49-F238E27FC236}">
                <a16:creationId xmlns:a16="http://schemas.microsoft.com/office/drawing/2014/main" id="{F318EB94-11BF-0BA9-B1E1-735EF6882CDA}"/>
              </a:ext>
            </a:extLst>
          </p:cNvPr>
          <p:cNvGrpSpPr/>
          <p:nvPr/>
        </p:nvGrpSpPr>
        <p:grpSpPr>
          <a:xfrm>
            <a:off x="364771" y="560610"/>
            <a:ext cx="453953" cy="290232"/>
            <a:chOff x="732520" y="545288"/>
            <a:chExt cx="453953" cy="290232"/>
          </a:xfrm>
        </p:grpSpPr>
        <p:sp>
          <p:nvSpPr>
            <p:cNvPr id="1176" name="Picture 154-mask">
              <a:extLst>
                <a:ext uri="{FF2B5EF4-FFF2-40B4-BE49-F238E27FC236}">
                  <a16:creationId xmlns:a16="http://schemas.microsoft.com/office/drawing/2014/main" id="{A16A566A-C244-2DED-8E55-71C4A6F15E09}"/>
                </a:ext>
              </a:extLst>
            </p:cNvPr>
            <p:cNvSpPr/>
            <p:nvPr/>
          </p:nvSpPr>
          <p:spPr>
            <a:xfrm>
              <a:off x="732520" y="545288"/>
              <a:ext cx="290232" cy="290232"/>
            </a:xfrm>
            <a:prstGeom prst="ellipse">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sp>
          <p:nvSpPr>
            <p:cNvPr id="1177" name="Picture 154-mask">
              <a:extLst>
                <a:ext uri="{FF2B5EF4-FFF2-40B4-BE49-F238E27FC236}">
                  <a16:creationId xmlns:a16="http://schemas.microsoft.com/office/drawing/2014/main" id="{10FA7264-CED8-F86B-4B21-D1687F4BF3EB}"/>
                </a:ext>
              </a:extLst>
            </p:cNvPr>
            <p:cNvSpPr/>
            <p:nvPr/>
          </p:nvSpPr>
          <p:spPr>
            <a:xfrm>
              <a:off x="896241" y="545288"/>
              <a:ext cx="290232" cy="290232"/>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7438" tIns="73719" rIns="147438" bIns="7371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902">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I5MWUzOTNhYjFkN2M1MDc1MDI5ODE4YjM4OWYwNTk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177.6830708661417,&quot;left&quot;:74.50724409448819,&quot;top&quot;:238.7,&quot;width&quot;:885.4927559055119}"/>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177.6830708661417,&quot;left&quot;:74.50724409448819,&quot;top&quot;:238.7,&quot;width&quot;:885.4927559055119}"/>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177.6830708661417,&quot;left&quot;:74.50724409448819,&quot;top&quot;:238.7,&quot;width&quot;:885.4927559055119}"/>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2*m_i*1_1"/>
  <p:tag name="KSO_WM_TEMPLATE_CATEGORY" val="diagram"/>
  <p:tag name="KSO_WM_TEMPLATE_INDEX" val="20233243"/>
  <p:tag name="KSO_WM_UNIT_LAYERLEVEL" val="1_1"/>
  <p:tag name="KSO_WM_TAG_VERSION" val="3.0"/>
  <p:tag name="KSO_WM_BEAUTIFY_FLAG" val="#wm#"/>
  <p:tag name="KSO_WM_UNIT_TYPE" val="m_i"/>
  <p:tag name="KSO_WM_UNIT_INDEX" val="1_1"/>
  <p:tag name="KSO_WM_DIAGRAM_VERSION" val="3"/>
  <p:tag name="KSO_WM_DIAGRAM_COLOR_TRICK" val="1"/>
  <p:tag name="KSO_WM_DIAGRAM_COLOR_TEXT_CAN_REMOVE" val="n"/>
  <p:tag name="KSO_WM_UNIT_LINE_FORE_SCHEMECOLOR_INDEX" val="5"/>
  <p:tag name="KSO_WM_DIAGRAM_MAX_ITEMCNT" val="6"/>
  <p:tag name="KSO_WM_DIAGRAM_MIN_ITEMCNT" val="4"/>
  <p:tag name="KSO_WM_DIAGRAM_VIRTUALLY_FRAME" val="{&quot;height&quot;:483.9491072590016,&quot;left&quot;:20.330629921259842,&quot;top&quot;:65.73270376462031,&quot;width&quot;:941.5750393700788}"/>
  <p:tag name="KSO_WM_DIAGRAM_COLOR_MATCH_VALUE" val="{&quot;shape&quot;:{&quot;fill&quot;:{&quot;type&quot;:0},&quot;glow&quot;:{&quot;colorType&quot;:0},&quot;line&quot;:{&quot;solidLine&quot;:{&quot;brightness&quot;:0,&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2*m_i*1_2"/>
  <p:tag name="KSO_WM_TEMPLATE_CATEGORY" val="diagram"/>
  <p:tag name="KSO_WM_TEMPLATE_INDEX" val="20233243"/>
  <p:tag name="KSO_WM_UNIT_LAYERLEVEL" val="1_1"/>
  <p:tag name="KSO_WM_TAG_VERSION" val="3.0"/>
  <p:tag name="KSO_WM_BEAUTIFY_FLAG" val="#wm#"/>
  <p:tag name="KSO_WM_UNIT_TYPE" val="m_i"/>
  <p:tag name="KSO_WM_UNIT_INDEX" val="1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4"/>
  <p:tag name="KSO_WM_DIAGRAM_VIRTUALLY_FRAME" val="{&quot;height&quot;:483.9491072590016,&quot;left&quot;:20.330629921259842,&quot;top&quot;:65.73270376462031,&quot;width&quot;:941.575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2*m_h_x*1_3_1"/>
  <p:tag name="KSO_WM_TEMPLATE_CATEGORY" val="diagram"/>
  <p:tag name="KSO_WM_TEMPLATE_INDEX" val="20233243"/>
  <p:tag name="KSO_WM_UNIT_LAYERLEVEL" val="1_1_1"/>
  <p:tag name="KSO_WM_TAG_VERSION" val="3.0"/>
  <p:tag name="KSO_WM_UNIT_VALUE" val="60*60"/>
  <p:tag name="KSO_WM_UNIT_TYPE" val="m_h_x"/>
  <p:tag name="KSO_WM_UNIT_INDEX" val="1_3_1"/>
  <p:tag name="KSO_WM_DIAGRAM_VERSION" val="3"/>
  <p:tag name="KSO_WM_DIAGRAM_COLOR_TRICK" val="1"/>
  <p:tag name="KSO_WM_DIAGRAM_COLOR_TEXT_CAN_REMOVE" val="n"/>
  <p:tag name="KSO_WM_DIAGRAM_MAX_ITEMCNT" val="6"/>
  <p:tag name="KSO_WM_DIAGRAM_MIN_ITEMCNT" val="4"/>
  <p:tag name="KSO_WM_DIAGRAM_VIRTUALLY_FRAME" val="{&quot;height&quot;:483.9491072590016,&quot;left&quot;:20.330629921259842,&quot;top&quot;:65.73270376462031,&quot;width&quot;:941.57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2*m_h_x*1_5_1"/>
  <p:tag name="KSO_WM_TEMPLATE_CATEGORY" val="diagram"/>
  <p:tag name="KSO_WM_TEMPLATE_INDEX" val="20233243"/>
  <p:tag name="KSO_WM_UNIT_LAYERLEVEL" val="1_1_1"/>
  <p:tag name="KSO_WM_TAG_VERSION" val="3.0"/>
  <p:tag name="KSO_WM_UNIT_VALUE" val="60*60"/>
  <p:tag name="KSO_WM_UNIT_TYPE" val="m_h_x"/>
  <p:tag name="KSO_WM_UNIT_INDEX" val="1_5_1"/>
  <p:tag name="KSO_WM_DIAGRAM_VERSION" val="3"/>
  <p:tag name="KSO_WM_DIAGRAM_COLOR_TRICK" val="1"/>
  <p:tag name="KSO_WM_DIAGRAM_COLOR_TEXT_CAN_REMOVE" val="n"/>
  <p:tag name="KSO_WM_DIAGRAM_MAX_ITEMCNT" val="6"/>
  <p:tag name="KSO_WM_DIAGRAM_MIN_ITEMCNT" val="4"/>
  <p:tag name="KSO_WM_DIAGRAM_VIRTUALLY_FRAME" val="{&quot;height&quot;:483.9491072590016,&quot;left&quot;:20.330629921259842,&quot;top&quot;:65.73270376462031,&quot;width&quot;:941.57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2*m_h_x*1_4_1"/>
  <p:tag name="KSO_WM_TEMPLATE_CATEGORY" val="diagram"/>
  <p:tag name="KSO_WM_TEMPLATE_INDEX" val="20233243"/>
  <p:tag name="KSO_WM_UNIT_LAYERLEVEL" val="1_1_1"/>
  <p:tag name="KSO_WM_TAG_VERSION" val="3.0"/>
  <p:tag name="KSO_WM_UNIT_VALUE" val="60*60"/>
  <p:tag name="KSO_WM_UNIT_TYPE" val="m_h_x"/>
  <p:tag name="KSO_WM_UNIT_INDEX" val="1_4_1"/>
  <p:tag name="KSO_WM_DIAGRAM_VERSION" val="3"/>
  <p:tag name="KSO_WM_DIAGRAM_COLOR_TRICK" val="1"/>
  <p:tag name="KSO_WM_DIAGRAM_COLOR_TEXT_CAN_REMOVE" val="n"/>
  <p:tag name="KSO_WM_DIAGRAM_MAX_ITEMCNT" val="6"/>
  <p:tag name="KSO_WM_DIAGRAM_MIN_ITEMCNT" val="4"/>
  <p:tag name="KSO_WM_DIAGRAM_VIRTUALLY_FRAME" val="{&quot;height&quot;:483.9491072590016,&quot;left&quot;:20.330629921259842,&quot;top&quot;:65.73270376462031,&quot;width&quot;:941.57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2*m_h_x*1_1_1"/>
  <p:tag name="KSO_WM_TEMPLATE_CATEGORY" val="diagram"/>
  <p:tag name="KSO_WM_TEMPLATE_INDEX" val="20233243"/>
  <p:tag name="KSO_WM_UNIT_LAYERLEVEL" val="1_1_1"/>
  <p:tag name="KSO_WM_TAG_VERSION" val="3.0"/>
  <p:tag name="KSO_WM_UNIT_VALUE" val="60*60"/>
  <p:tag name="KSO_WM_UNIT_TYPE" val="m_h_x"/>
  <p:tag name="KSO_WM_UNIT_INDEX" val="1_1_1"/>
  <p:tag name="KSO_WM_DIAGRAM_VERSION" val="3"/>
  <p:tag name="KSO_WM_DIAGRAM_COLOR_TRICK" val="1"/>
  <p:tag name="KSO_WM_DIAGRAM_COLOR_TEXT_CAN_REMOVE" val="n"/>
  <p:tag name="KSO_WM_DIAGRAM_MAX_ITEMCNT" val="6"/>
  <p:tag name="KSO_WM_DIAGRAM_MIN_ITEMCNT" val="4"/>
  <p:tag name="KSO_WM_DIAGRAM_VIRTUALLY_FRAME" val="{&quot;height&quot;:483.9491072590016,&quot;left&quot;:20.330629921259842,&quot;top&quot;:65.73270376462031,&quot;width&quot;:941.57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2*m_h_x*1_2_1"/>
  <p:tag name="KSO_WM_TEMPLATE_CATEGORY" val="diagram"/>
  <p:tag name="KSO_WM_TEMPLATE_INDEX" val="20233243"/>
  <p:tag name="KSO_WM_UNIT_LAYERLEVEL" val="1_1_1"/>
  <p:tag name="KSO_WM_TAG_VERSION" val="3.0"/>
  <p:tag name="KSO_WM_UNIT_VALUE" val="60*60"/>
  <p:tag name="KSO_WM_UNIT_TYPE" val="m_h_x"/>
  <p:tag name="KSO_WM_UNIT_INDEX" val="1_2_1"/>
  <p:tag name="KSO_WM_DIAGRAM_VERSION" val="3"/>
  <p:tag name="KSO_WM_DIAGRAM_COLOR_TRICK" val="1"/>
  <p:tag name="KSO_WM_DIAGRAM_COLOR_TEXT_CAN_REMOVE" val="n"/>
  <p:tag name="KSO_WM_DIAGRAM_MAX_ITEMCNT" val="6"/>
  <p:tag name="KSO_WM_DIAGRAM_MIN_ITEMCNT" val="4"/>
  <p:tag name="KSO_WM_DIAGRAM_VIRTUALLY_FRAME" val="{&quot;height&quot;:483.9491072590016,&quot;left&quot;:20.330629921259842,&quot;top&quot;:65.73270376462031,&quot;width&quot;:941.57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39.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41.xml><?xml version="1.0" encoding="utf-8"?>
<p:tagLst xmlns:a="http://schemas.openxmlformats.org/drawingml/2006/main" xmlns:r="http://schemas.openxmlformats.org/officeDocument/2006/relationships" xmlns:p="http://schemas.openxmlformats.org/presentationml/2006/main">
  <p:tag name="KSO_WM_DIAGRAM_VIRTUALLY_FRAME" val="{&quot;height&quot;:173.59220472440938,&quot;left&quot;:74.50724409448819,&quot;top&quot;:242.7908661417323,&quot;width&quot;:885.4927559055119}"/>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43.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44.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45.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46.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47.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48.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Lst>
</file>

<file path=ppt/tags/tag55.xml><?xml version="1.0" encoding="utf-8"?>
<p:tagLst xmlns:a="http://schemas.openxmlformats.org/drawingml/2006/main" xmlns:r="http://schemas.openxmlformats.org/officeDocument/2006/relationships" xmlns:p="http://schemas.openxmlformats.org/presentationml/2006/main">
  <p:tag name="PA" val="v5.2.11"/>
</p:tagLst>
</file>

<file path=ppt/tags/tag56.xml><?xml version="1.0" encoding="utf-8"?>
<p:tagLst xmlns:a="http://schemas.openxmlformats.org/drawingml/2006/main" xmlns:r="http://schemas.openxmlformats.org/officeDocument/2006/relationships" xmlns:p="http://schemas.openxmlformats.org/presentationml/2006/main">
  <p:tag name="PA" val="v5.2.11"/>
</p:tagLst>
</file>

<file path=ppt/tags/tag57.xml><?xml version="1.0" encoding="utf-8"?>
<p:tagLst xmlns:a="http://schemas.openxmlformats.org/drawingml/2006/main" xmlns:r="http://schemas.openxmlformats.org/officeDocument/2006/relationships" xmlns:p="http://schemas.openxmlformats.org/presentationml/2006/main">
  <p:tag name="PA" val="v5.2.11"/>
</p:tagLst>
</file>

<file path=ppt/tags/tag58.xml><?xml version="1.0" encoding="utf-8"?>
<p:tagLst xmlns:a="http://schemas.openxmlformats.org/drawingml/2006/main" xmlns:r="http://schemas.openxmlformats.org/officeDocument/2006/relationships" xmlns:p="http://schemas.openxmlformats.org/presentationml/2006/main">
  <p:tag name="PA" val="v5.2.11"/>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62.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63.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64.xml><?xml version="1.0" encoding="utf-8"?>
<p:tagLst xmlns:a="http://schemas.openxmlformats.org/drawingml/2006/main" xmlns:r="http://schemas.openxmlformats.org/officeDocument/2006/relationships" xmlns:p="http://schemas.openxmlformats.org/presentationml/2006/main">
  <p:tag name="KSO_WM_DIAGRAM_VIRTUALLY_FRAME" val="{&quot;height&quot;:355.35291338582675,&quot;left&quot;:163.01889763779528,&quot;top&quot;:96.59787401574803,&quot;width&quot;:525.8846456692912}"/>
</p:tagLst>
</file>

<file path=ppt/tags/tag65.xml><?xml version="1.0" encoding="utf-8"?>
<p:tagLst xmlns:a="http://schemas.openxmlformats.org/drawingml/2006/main" xmlns:r="http://schemas.openxmlformats.org/officeDocument/2006/relationships" xmlns:p="http://schemas.openxmlformats.org/presentationml/2006/main">
  <p:tag name="PA" val="v5.2.11"/>
</p:tagLst>
</file>

<file path=ppt/tags/tag66.xml><?xml version="1.0" encoding="utf-8"?>
<p:tagLst xmlns:a="http://schemas.openxmlformats.org/drawingml/2006/main" xmlns:r="http://schemas.openxmlformats.org/officeDocument/2006/relationships" xmlns:p="http://schemas.openxmlformats.org/presentationml/2006/main">
  <p:tag name="PA" val="v5.2.11"/>
</p:tagLst>
</file>

<file path=ppt/tags/tag67.xml><?xml version="1.0" encoding="utf-8"?>
<p:tagLst xmlns:a="http://schemas.openxmlformats.org/drawingml/2006/main" xmlns:r="http://schemas.openxmlformats.org/officeDocument/2006/relationships" xmlns:p="http://schemas.openxmlformats.org/presentationml/2006/main">
  <p:tag name="PA" val="v5.2.11"/>
</p:tagLst>
</file>

<file path=ppt/tags/tag68.xml><?xml version="1.0" encoding="utf-8"?>
<p:tagLst xmlns:a="http://schemas.openxmlformats.org/drawingml/2006/main" xmlns:r="http://schemas.openxmlformats.org/officeDocument/2006/relationships" xmlns:p="http://schemas.openxmlformats.org/presentationml/2006/main">
  <p:tag name="PA" val="v5.2.11"/>
</p:tagLst>
</file>

<file path=ppt/tags/tag69.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ags/tag70.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416.9077952755905,&quot;left&quot;:262.3407086614173,&quot;top&quot;:51.01826771653542,&quot;width&quot;:555.990944881889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4851</TotalTime>
  <Words>1464</Words>
  <Application>Microsoft Office PowerPoint</Application>
  <PresentationFormat>宽屏</PresentationFormat>
  <Paragraphs>223</Paragraphs>
  <Slides>22</Slides>
  <Notes>22</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22</vt:i4>
      </vt:variant>
    </vt:vector>
  </HeadingPairs>
  <TitlesOfParts>
    <vt:vector size="28" baseType="lpstr">
      <vt:lpstr>等线</vt:lpstr>
      <vt:lpstr>等线 Light</vt:lpstr>
      <vt:lpstr>Arial</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2024-03-28T05:02:00Z</dcterms:created>
  <dcterms:modified xsi:type="dcterms:W3CDTF">2024-09-15T02:38:14Z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FAF0C90677E44EFC892094C69AABB3C1_12</vt:lpwstr>
  </property>
  <property fmtid="{D5CDD505-2E9C-101B-9397-08002B2CF9AE}" pid="3" name="KSOProductBuildVer">
    <vt:lpwstr>2052-12.1.0.16388</vt:lpwstr>
  </property>
</Properties>
</file>