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3" r:id="rId2"/>
    <p:sldId id="264" r:id="rId3"/>
    <p:sldId id="265" r:id="rId4"/>
    <p:sldId id="267" r:id="rId5"/>
    <p:sldId id="279" r:id="rId6"/>
    <p:sldId id="273" r:id="rId7"/>
    <p:sldId id="269" r:id="rId8"/>
    <p:sldId id="271" r:id="rId9"/>
    <p:sldId id="270" r:id="rId10"/>
    <p:sldId id="272" r:id="rId11"/>
    <p:sldId id="280" r:id="rId12"/>
    <p:sldId id="268" r:id="rId13"/>
    <p:sldId id="274" r:id="rId14"/>
    <p:sldId id="281" r:id="rId15"/>
    <p:sldId id="275" r:id="rId16"/>
    <p:sldId id="276" r:id="rId17"/>
    <p:sldId id="282" r:id="rId18"/>
    <p:sldId id="277" r:id="rId19"/>
    <p:sldId id="278" r:id="rId20"/>
    <p:sldId id="26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31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0011"/>
    <a:srgbClr val="BBA6C8"/>
    <a:srgbClr val="FFB5C3"/>
    <a:srgbClr val="FF9199"/>
    <a:srgbClr val="FF4956"/>
    <a:srgbClr val="FCFBFD"/>
    <a:srgbClr val="FFAE65"/>
    <a:srgbClr val="E60010"/>
    <a:srgbClr val="FF414F"/>
    <a:srgbClr val="FF2D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37" autoAdjust="0"/>
    <p:restoredTop sz="94841" autoAdjust="0"/>
  </p:normalViewPr>
  <p:slideViewPr>
    <p:cSldViewPr snapToGrid="0" showGuides="1">
      <p:cViewPr varScale="1">
        <p:scale>
          <a:sx n="68" d="100"/>
          <a:sy n="68" d="100"/>
        </p:scale>
        <p:origin x="125" y="58"/>
      </p:cViewPr>
      <p:guideLst>
        <p:guide pos="7310"/>
        <p:guide pos="370"/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217D2-9BF8-430D-978C-C03A1E991D93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C7E35-FE5A-4D24-A51F-A4FC36FA8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84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23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207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802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10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138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376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4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5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5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9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36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55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72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0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41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19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4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784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7E35-FE5A-4D24-A51F-A4FC36FA8A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6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9/15/2024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8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7">
          <p15:clr>
            <a:srgbClr val="FBAE40"/>
          </p15:clr>
        </p15:guide>
        <p15:guide id="2" pos="582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23C554AE-46F8-3383-2348-C4177DBA239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8"/>
          <a:stretch/>
        </p:blipFill>
        <p:spPr bwMode="auto">
          <a:xfrm>
            <a:off x="-1" y="0"/>
            <a:ext cx="12183695" cy="68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46F6B90-6C27-C0E0-8AEF-B3124D501559}"/>
              </a:ext>
            </a:extLst>
          </p:cNvPr>
          <p:cNvSpPr/>
          <p:nvPr userDrawn="1"/>
        </p:nvSpPr>
        <p:spPr>
          <a:xfrm>
            <a:off x="0" y="0"/>
            <a:ext cx="12192000" cy="6853590"/>
          </a:xfrm>
          <a:prstGeom prst="rect">
            <a:avLst/>
          </a:prstGeom>
          <a:solidFill>
            <a:srgbClr val="E7EAF1">
              <a:alpha val="2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952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76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</p:sldLayoutIdLst>
  <p:txStyles>
    <p:titleStyle>
      <a:lvl1pPr algn="l" defTabSz="91432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2" indent="-228582" algn="l" defTabSz="91432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45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3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7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01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4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8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91" indent="-228582" algn="l" defTabSz="91432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4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7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1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4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9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2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6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10" algn="l" defTabSz="9143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370" userDrawn="1">
          <p15:clr>
            <a:srgbClr val="F26B43"/>
          </p15:clr>
        </p15:guide>
        <p15:guide id="5" pos="7310" userDrawn="1">
          <p15:clr>
            <a:srgbClr val="F26B43"/>
          </p15:clr>
        </p15:guide>
        <p15:guide id="7" orient="horz" pos="705" userDrawn="1">
          <p15:clr>
            <a:srgbClr val="F26B43"/>
          </p15:clr>
        </p15:guide>
        <p15:guide id="8" orient="horz" pos="9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12" Type="http://schemas.microsoft.com/office/2007/relationships/hdphoto" Target="../media/hdphoto3.wdp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emf"/><Relationship Id="rId15" Type="http://schemas.microsoft.com/office/2007/relationships/hdphoto" Target="../media/hdphoto4.wdp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5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6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18" Type="http://schemas.openxmlformats.org/officeDocument/2006/relationships/image" Target="../media/image12.png"/><Relationship Id="rId3" Type="http://schemas.openxmlformats.org/officeDocument/2006/relationships/image" Target="../media/image29.jpeg"/><Relationship Id="rId7" Type="http://schemas.openxmlformats.org/officeDocument/2006/relationships/image" Target="../media/image32.png"/><Relationship Id="rId12" Type="http://schemas.openxmlformats.org/officeDocument/2006/relationships/image" Target="../media/image34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6.png"/><Relationship Id="rId5" Type="http://schemas.microsoft.com/office/2007/relationships/hdphoto" Target="../media/hdphoto6.wdp"/><Relationship Id="rId15" Type="http://schemas.microsoft.com/office/2007/relationships/hdphoto" Target="../media/hdphoto5.wdp"/><Relationship Id="rId10" Type="http://schemas.openxmlformats.org/officeDocument/2006/relationships/image" Target="../media/image5.png"/><Relationship Id="rId4" Type="http://schemas.openxmlformats.org/officeDocument/2006/relationships/image" Target="../media/image30.png"/><Relationship Id="rId9" Type="http://schemas.microsoft.com/office/2007/relationships/hdphoto" Target="../media/hdphoto7.wdp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5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15.jpe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microsoft.com/office/2007/relationships/hdphoto" Target="../media/hdphoto5.wdp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凉空1">
            <a:extLst>
              <a:ext uri="{FF2B5EF4-FFF2-40B4-BE49-F238E27FC236}">
                <a16:creationId xmlns:a16="http://schemas.microsoft.com/office/drawing/2014/main" id="{3F533F56-7E82-9D5B-8B36-1325A18FDF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10000"/>
                    </a14:imgEffect>
                    <a14:imgEffect>
                      <a14:brightnessContrast bright="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249" r="23250"/>
          <a:stretch/>
        </p:blipFill>
        <p:spPr>
          <a:xfrm>
            <a:off x="0" y="0"/>
            <a:ext cx="12191533" cy="5797463"/>
          </a:xfrm>
          <a:prstGeom prst="rect">
            <a:avLst/>
          </a:prstGeom>
        </p:spPr>
      </p:pic>
      <p:pic>
        <p:nvPicPr>
          <p:cNvPr id="1064" name="凉空2">
            <a:extLst>
              <a:ext uri="{FF2B5EF4-FFF2-40B4-BE49-F238E27FC236}">
                <a16:creationId xmlns:a16="http://schemas.microsoft.com/office/drawing/2014/main" id="{DEDB91DD-10FB-106B-ADA6-1D7C197BC78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363" y="1348361"/>
            <a:ext cx="12404725" cy="3308330"/>
          </a:xfrm>
          <a:prstGeom prst="rect">
            <a:avLst/>
          </a:prstGeom>
        </p:spPr>
      </p:pic>
      <p:sp>
        <p:nvSpPr>
          <p:cNvPr id="1091" name="凉空3">
            <a:extLst>
              <a:ext uri="{FF2B5EF4-FFF2-40B4-BE49-F238E27FC236}">
                <a16:creationId xmlns:a16="http://schemas.microsoft.com/office/drawing/2014/main" id="{818508D3-4C01-8E0D-C47C-697DEE45DCE4}"/>
              </a:ext>
            </a:extLst>
          </p:cNvPr>
          <p:cNvSpPr/>
          <p:nvPr/>
        </p:nvSpPr>
        <p:spPr>
          <a:xfrm>
            <a:off x="584229" y="345170"/>
            <a:ext cx="568760" cy="5303459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92" name="凉空4">
            <a:extLst>
              <a:ext uri="{FF2B5EF4-FFF2-40B4-BE49-F238E27FC236}">
                <a16:creationId xmlns:a16="http://schemas.microsoft.com/office/drawing/2014/main" id="{C28DC983-20FB-3E6C-1F8E-6DD3B58AF556}"/>
              </a:ext>
            </a:extLst>
          </p:cNvPr>
          <p:cNvSpPr/>
          <p:nvPr/>
        </p:nvSpPr>
        <p:spPr>
          <a:xfrm flipH="1">
            <a:off x="1468368" y="1174821"/>
            <a:ext cx="697270" cy="4503711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93" name="凉空5">
            <a:extLst>
              <a:ext uri="{FF2B5EF4-FFF2-40B4-BE49-F238E27FC236}">
                <a16:creationId xmlns:a16="http://schemas.microsoft.com/office/drawing/2014/main" id="{7922C935-77DE-CEEA-5FC4-2822E2A84401}"/>
              </a:ext>
            </a:extLst>
          </p:cNvPr>
          <p:cNvSpPr/>
          <p:nvPr/>
        </p:nvSpPr>
        <p:spPr>
          <a:xfrm flipH="1">
            <a:off x="1255128" y="2036408"/>
            <a:ext cx="469132" cy="3612223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15" name="凉空6" descr="水中的建筑&#10;&#10;描述已自动生成">
            <a:extLst>
              <a:ext uri="{FF2B5EF4-FFF2-40B4-BE49-F238E27FC236}">
                <a16:creationId xmlns:a16="http://schemas.microsoft.com/office/drawing/2014/main" id="{128075C1-6BCD-A6CC-8572-092082C8EF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984" b="106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02" name="凉空9" descr="图片包含 游戏机, 灯光&#10;&#10;描述已自动生成">
            <a:extLst>
              <a:ext uri="{FF2B5EF4-FFF2-40B4-BE49-F238E27FC236}">
                <a16:creationId xmlns:a16="http://schemas.microsoft.com/office/drawing/2014/main" id="{C478D6A3-B251-DB0C-4C17-BDE6F690A53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132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9" name="凉空10">
            <a:extLst>
              <a:ext uri="{FF2B5EF4-FFF2-40B4-BE49-F238E27FC236}">
                <a16:creationId xmlns:a16="http://schemas.microsoft.com/office/drawing/2014/main" id="{3958D697-5DA6-2250-8387-A9DEE8CC7D1F}"/>
              </a:ext>
            </a:extLst>
          </p:cNvPr>
          <p:cNvSpPr/>
          <p:nvPr/>
        </p:nvSpPr>
        <p:spPr>
          <a:xfrm>
            <a:off x="0" y="-27014"/>
            <a:ext cx="12192000" cy="6912028"/>
          </a:xfrm>
          <a:prstGeom prst="rect">
            <a:avLst/>
          </a:prstGeom>
          <a:gradFill flip="none" rotWithShape="1">
            <a:gsLst>
              <a:gs pos="0">
                <a:srgbClr val="A9050D">
                  <a:lumMod val="95000"/>
                  <a:alpha val="0"/>
                </a:srgbClr>
              </a:gs>
              <a:gs pos="100000">
                <a:schemeClr val="bg1">
                  <a:lumMod val="75000"/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4" name="凉空11">
            <a:extLst>
              <a:ext uri="{FF2B5EF4-FFF2-40B4-BE49-F238E27FC236}">
                <a16:creationId xmlns:a16="http://schemas.microsoft.com/office/drawing/2014/main" id="{86BC51DA-D466-202F-CC80-BA92B4DA4A38}"/>
              </a:ext>
            </a:extLst>
          </p:cNvPr>
          <p:cNvSpPr/>
          <p:nvPr/>
        </p:nvSpPr>
        <p:spPr>
          <a:xfrm>
            <a:off x="2202482" y="3255421"/>
            <a:ext cx="217707" cy="1306600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98" name="凉空12">
            <a:extLst>
              <a:ext uri="{FF2B5EF4-FFF2-40B4-BE49-F238E27FC236}">
                <a16:creationId xmlns:a16="http://schemas.microsoft.com/office/drawing/2014/main" id="{BFC4CD04-B464-EF15-7A2C-D9E47DF8C75F}"/>
              </a:ext>
            </a:extLst>
          </p:cNvPr>
          <p:cNvSpPr/>
          <p:nvPr/>
        </p:nvSpPr>
        <p:spPr>
          <a:xfrm flipH="1">
            <a:off x="11049855" y="345170"/>
            <a:ext cx="568760" cy="5303459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99" name="凉空13">
            <a:extLst>
              <a:ext uri="{FF2B5EF4-FFF2-40B4-BE49-F238E27FC236}">
                <a16:creationId xmlns:a16="http://schemas.microsoft.com/office/drawing/2014/main" id="{64F397F5-27DA-2902-3E92-C2FA4B03B09E}"/>
              </a:ext>
            </a:extLst>
          </p:cNvPr>
          <p:cNvSpPr/>
          <p:nvPr/>
        </p:nvSpPr>
        <p:spPr>
          <a:xfrm>
            <a:off x="10037206" y="1174821"/>
            <a:ext cx="697270" cy="4503711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00" name="凉空14">
            <a:extLst>
              <a:ext uri="{FF2B5EF4-FFF2-40B4-BE49-F238E27FC236}">
                <a16:creationId xmlns:a16="http://schemas.microsoft.com/office/drawing/2014/main" id="{31B761D8-537A-59A3-79AA-13E17DC3ACDB}"/>
              </a:ext>
            </a:extLst>
          </p:cNvPr>
          <p:cNvSpPr/>
          <p:nvPr/>
        </p:nvSpPr>
        <p:spPr>
          <a:xfrm>
            <a:off x="10478584" y="2036408"/>
            <a:ext cx="469132" cy="3612223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30" name="凉空15" descr="黑暗中的灯光&#10;&#10;中度可信度描述已自动生成">
            <a:extLst>
              <a:ext uri="{FF2B5EF4-FFF2-40B4-BE49-F238E27FC236}">
                <a16:creationId xmlns:a16="http://schemas.microsoft.com/office/drawing/2014/main" id="{82540E5E-E77F-4931-D07B-6CF44F1F17F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31678" y="-620573"/>
            <a:ext cx="4205516" cy="4205516"/>
          </a:xfrm>
          <a:prstGeom prst="rect">
            <a:avLst/>
          </a:prstGeom>
        </p:spPr>
      </p:pic>
      <p:sp>
        <p:nvSpPr>
          <p:cNvPr id="1101" name="凉空16">
            <a:extLst>
              <a:ext uri="{FF2B5EF4-FFF2-40B4-BE49-F238E27FC236}">
                <a16:creationId xmlns:a16="http://schemas.microsoft.com/office/drawing/2014/main" id="{63BC2E2E-CD6B-5088-4D2D-A7B8DF8A3BEC}"/>
              </a:ext>
            </a:extLst>
          </p:cNvPr>
          <p:cNvSpPr/>
          <p:nvPr/>
        </p:nvSpPr>
        <p:spPr>
          <a:xfrm flipH="1">
            <a:off x="9782655" y="3255421"/>
            <a:ext cx="217707" cy="1306600"/>
          </a:xfrm>
          <a:custGeom>
            <a:avLst/>
            <a:gdLst>
              <a:gd name="connsiteX0" fmla="*/ 0 w 540750"/>
              <a:gd name="connsiteY0" fmla="*/ 0 h 6357885"/>
              <a:gd name="connsiteX1" fmla="*/ 18858 w 540750"/>
              <a:gd name="connsiteY1" fmla="*/ 0 h 6357885"/>
              <a:gd name="connsiteX2" fmla="*/ 540750 w 540750"/>
              <a:gd name="connsiteY2" fmla="*/ 517038 h 6357885"/>
              <a:gd name="connsiteX3" fmla="*/ 540750 w 540750"/>
              <a:gd name="connsiteY3" fmla="*/ 6357885 h 6357885"/>
              <a:gd name="connsiteX4" fmla="*/ 0 w 540750"/>
              <a:gd name="connsiteY4" fmla="*/ 6357885 h 635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750" h="6357885">
                <a:moveTo>
                  <a:pt x="0" y="0"/>
                </a:moveTo>
                <a:lnTo>
                  <a:pt x="18858" y="0"/>
                </a:lnTo>
                <a:lnTo>
                  <a:pt x="540750" y="517038"/>
                </a:lnTo>
                <a:lnTo>
                  <a:pt x="540750" y="6357885"/>
                </a:lnTo>
                <a:lnTo>
                  <a:pt x="0" y="635788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kern="100" cap="none" spc="0" normalizeH="0" baseline="0" noProof="0">
              <a:ln>
                <a:noFill/>
              </a:ln>
              <a:gradFill>
                <a:gsLst>
                  <a:gs pos="0">
                    <a:schemeClr val="bg1">
                      <a:alpha val="9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24" name="凉空17">
            <a:extLst>
              <a:ext uri="{FF2B5EF4-FFF2-40B4-BE49-F238E27FC236}">
                <a16:creationId xmlns:a16="http://schemas.microsoft.com/office/drawing/2014/main" id="{3899558F-E67C-B88B-BB2C-472C731B9D77}"/>
              </a:ext>
            </a:extLst>
          </p:cNvPr>
          <p:cNvSpPr/>
          <p:nvPr/>
        </p:nvSpPr>
        <p:spPr>
          <a:xfrm>
            <a:off x="2840101" y="3329283"/>
            <a:ext cx="6684141" cy="368106"/>
          </a:xfrm>
          <a:prstGeom prst="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5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44" name="凉空18" descr="查看图片">
            <a:extLst>
              <a:ext uri="{FF2B5EF4-FFF2-40B4-BE49-F238E27FC236}">
                <a16:creationId xmlns:a16="http://schemas.microsoft.com/office/drawing/2014/main" id="{68E71EB8-DBD1-C49F-BCC6-525B3209A1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1115" y="3097010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5" name="凉空19" descr="查看图片">
            <a:extLst>
              <a:ext uri="{FF2B5EF4-FFF2-40B4-BE49-F238E27FC236}">
                <a16:creationId xmlns:a16="http://schemas.microsoft.com/office/drawing/2014/main" id="{ED14B082-4BA2-C467-371A-E1D45EFB96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88099" y="3474645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凉空20" descr="文本&#10;&#10;描述已自动生成">
            <a:extLst>
              <a:ext uri="{FF2B5EF4-FFF2-40B4-BE49-F238E27FC236}">
                <a16:creationId xmlns:a16="http://schemas.microsoft.com/office/drawing/2014/main" id="{8A95C0AA-BE16-805B-DD6A-098204B1921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119" y="734655"/>
            <a:ext cx="3447762" cy="1063636"/>
          </a:xfrm>
          <a:prstGeom prst="rect">
            <a:avLst/>
          </a:prstGeom>
        </p:spPr>
      </p:pic>
      <p:sp>
        <p:nvSpPr>
          <p:cNvPr id="1106" name="凉空21">
            <a:extLst>
              <a:ext uri="{FF2B5EF4-FFF2-40B4-BE49-F238E27FC236}">
                <a16:creationId xmlns:a16="http://schemas.microsoft.com/office/drawing/2014/main" id="{CE8F45A8-A7B4-CFD7-C23C-B42FF334CE0A}"/>
              </a:ext>
            </a:extLst>
          </p:cNvPr>
          <p:cNvSpPr txBox="1"/>
          <p:nvPr/>
        </p:nvSpPr>
        <p:spPr>
          <a:xfrm>
            <a:off x="4115330" y="3289104"/>
            <a:ext cx="3961341" cy="417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招生宣传通用模板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学校简介通用模板</a:t>
            </a:r>
          </a:p>
        </p:txBody>
      </p:sp>
      <p:pic>
        <p:nvPicPr>
          <p:cNvPr id="3" name="凉空22-1" descr="卡通人物&#10;&#10;中度可信度描述已自动生成">
            <a:extLst>
              <a:ext uri="{FF2B5EF4-FFF2-40B4-BE49-F238E27FC236}">
                <a16:creationId xmlns:a16="http://schemas.microsoft.com/office/drawing/2014/main" id="{B9438A0A-0071-783D-D031-14CA8F6A90F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45128">
            <a:off x="5636448" y="2130687"/>
            <a:ext cx="939050" cy="625848"/>
          </a:xfrm>
          <a:prstGeom prst="rect">
            <a:avLst/>
          </a:prstGeom>
        </p:spPr>
      </p:pic>
      <p:pic>
        <p:nvPicPr>
          <p:cNvPr id="13" name="凉空22-2" descr="一群鸟飞在空中&#10;&#10;描述已自动生成">
            <a:extLst>
              <a:ext uri="{FF2B5EF4-FFF2-40B4-BE49-F238E27FC236}">
                <a16:creationId xmlns:a16="http://schemas.microsoft.com/office/drawing/2014/main" id="{2703C72C-9F78-DBD5-6D82-3E60F8CF49A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77719">
            <a:off x="3328274" y="2741435"/>
            <a:ext cx="1064342" cy="3236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F6F8509-727F-E4BB-B461-1384839C857C}"/>
              </a:ext>
            </a:extLst>
          </p:cNvPr>
          <p:cNvSpPr txBox="1"/>
          <p:nvPr/>
        </p:nvSpPr>
        <p:spPr>
          <a:xfrm>
            <a:off x="2505360" y="1766222"/>
            <a:ext cx="1015887" cy="1147747"/>
          </a:xfrm>
          <a:custGeom>
            <a:avLst/>
            <a:gdLst/>
            <a:ahLst/>
            <a:cxnLst/>
            <a:rect l="l" t="t" r="r" b="b"/>
            <a:pathLst>
              <a:path w="1015887" h="1147747">
                <a:moveTo>
                  <a:pt x="510268" y="802553"/>
                </a:moveTo>
                <a:cubicBezTo>
                  <a:pt x="513519" y="802368"/>
                  <a:pt x="517094" y="802646"/>
                  <a:pt x="520995" y="803389"/>
                </a:cubicBezTo>
                <a:cubicBezTo>
                  <a:pt x="528796" y="804875"/>
                  <a:pt x="534182" y="805618"/>
                  <a:pt x="537154" y="805618"/>
                </a:cubicBezTo>
                <a:cubicBezTo>
                  <a:pt x="540126" y="805618"/>
                  <a:pt x="548669" y="809890"/>
                  <a:pt x="562785" y="818434"/>
                </a:cubicBezTo>
                <a:cubicBezTo>
                  <a:pt x="576902" y="826978"/>
                  <a:pt x="588046" y="834593"/>
                  <a:pt x="596218" y="841280"/>
                </a:cubicBezTo>
                <a:cubicBezTo>
                  <a:pt x="602905" y="847223"/>
                  <a:pt x="607920" y="856139"/>
                  <a:pt x="611263" y="868026"/>
                </a:cubicBezTo>
                <a:cubicBezTo>
                  <a:pt x="614606" y="879913"/>
                  <a:pt x="615163" y="890686"/>
                  <a:pt x="612935" y="900344"/>
                </a:cubicBezTo>
                <a:cubicBezTo>
                  <a:pt x="610706" y="908517"/>
                  <a:pt x="609591" y="923004"/>
                  <a:pt x="609591" y="943807"/>
                </a:cubicBezTo>
                <a:lnTo>
                  <a:pt x="610706" y="972782"/>
                </a:lnTo>
                <a:lnTo>
                  <a:pt x="602905" y="966095"/>
                </a:lnTo>
                <a:cubicBezTo>
                  <a:pt x="592504" y="956437"/>
                  <a:pt x="579130" y="945293"/>
                  <a:pt x="562785" y="932663"/>
                </a:cubicBezTo>
                <a:cubicBezTo>
                  <a:pt x="556099" y="927462"/>
                  <a:pt x="552756" y="922633"/>
                  <a:pt x="552756" y="918175"/>
                </a:cubicBezTo>
                <a:cubicBezTo>
                  <a:pt x="552756" y="914460"/>
                  <a:pt x="550155" y="910374"/>
                  <a:pt x="544955" y="905916"/>
                </a:cubicBezTo>
                <a:cubicBezTo>
                  <a:pt x="539754" y="901459"/>
                  <a:pt x="534553" y="898858"/>
                  <a:pt x="529353" y="898115"/>
                </a:cubicBezTo>
                <a:cubicBezTo>
                  <a:pt x="525638" y="895886"/>
                  <a:pt x="523781" y="892915"/>
                  <a:pt x="523781" y="889200"/>
                </a:cubicBezTo>
                <a:cubicBezTo>
                  <a:pt x="523781" y="885485"/>
                  <a:pt x="520995" y="876198"/>
                  <a:pt x="515422" y="861339"/>
                </a:cubicBezTo>
                <a:cubicBezTo>
                  <a:pt x="509850" y="846480"/>
                  <a:pt x="505207" y="836451"/>
                  <a:pt x="501492" y="831250"/>
                </a:cubicBezTo>
                <a:cubicBezTo>
                  <a:pt x="492577" y="817134"/>
                  <a:pt x="492577" y="808218"/>
                  <a:pt x="501492" y="804504"/>
                </a:cubicBezTo>
                <a:cubicBezTo>
                  <a:pt x="504092" y="803389"/>
                  <a:pt x="507018" y="802739"/>
                  <a:pt x="510268" y="802553"/>
                </a:cubicBezTo>
                <a:close/>
                <a:moveTo>
                  <a:pt x="699860" y="480206"/>
                </a:moveTo>
                <a:cubicBezTo>
                  <a:pt x="699860" y="479463"/>
                  <a:pt x="688344" y="482249"/>
                  <a:pt x="665313" y="488564"/>
                </a:cubicBezTo>
                <a:cubicBezTo>
                  <a:pt x="642281" y="494879"/>
                  <a:pt x="629651" y="498780"/>
                  <a:pt x="627422" y="500266"/>
                </a:cubicBezTo>
                <a:cubicBezTo>
                  <a:pt x="623707" y="501752"/>
                  <a:pt x="621479" y="511038"/>
                  <a:pt x="620736" y="528126"/>
                </a:cubicBezTo>
                <a:cubicBezTo>
                  <a:pt x="619250" y="591277"/>
                  <a:pt x="617021" y="624338"/>
                  <a:pt x="614049" y="627310"/>
                </a:cubicBezTo>
                <a:cubicBezTo>
                  <a:pt x="611820" y="628796"/>
                  <a:pt x="611077" y="634554"/>
                  <a:pt x="611820" y="644584"/>
                </a:cubicBezTo>
                <a:cubicBezTo>
                  <a:pt x="612563" y="654613"/>
                  <a:pt x="613306" y="660000"/>
                  <a:pt x="614049" y="660743"/>
                </a:cubicBezTo>
                <a:cubicBezTo>
                  <a:pt x="614792" y="661486"/>
                  <a:pt x="619435" y="660929"/>
                  <a:pt x="627979" y="659071"/>
                </a:cubicBezTo>
                <a:cubicBezTo>
                  <a:pt x="636523" y="657214"/>
                  <a:pt x="643767" y="655728"/>
                  <a:pt x="649711" y="654613"/>
                </a:cubicBezTo>
                <a:cubicBezTo>
                  <a:pt x="655654" y="653499"/>
                  <a:pt x="658626" y="649599"/>
                  <a:pt x="658626" y="642912"/>
                </a:cubicBezTo>
                <a:cubicBezTo>
                  <a:pt x="658626" y="636225"/>
                  <a:pt x="657512" y="629167"/>
                  <a:pt x="655283" y="621738"/>
                </a:cubicBezTo>
                <a:cubicBezTo>
                  <a:pt x="653054" y="614308"/>
                  <a:pt x="652497" y="610036"/>
                  <a:pt x="653611" y="608922"/>
                </a:cubicBezTo>
                <a:cubicBezTo>
                  <a:pt x="654726" y="607808"/>
                  <a:pt x="661412" y="608736"/>
                  <a:pt x="673671" y="611708"/>
                </a:cubicBezTo>
                <a:cubicBezTo>
                  <a:pt x="685929" y="614680"/>
                  <a:pt x="692616" y="615237"/>
                  <a:pt x="693730" y="613380"/>
                </a:cubicBezTo>
                <a:cubicBezTo>
                  <a:pt x="694845" y="611522"/>
                  <a:pt x="694659" y="605950"/>
                  <a:pt x="693173" y="596663"/>
                </a:cubicBezTo>
                <a:cubicBezTo>
                  <a:pt x="691687" y="587376"/>
                  <a:pt x="689830" y="581619"/>
                  <a:pt x="687601" y="579390"/>
                </a:cubicBezTo>
                <a:cubicBezTo>
                  <a:pt x="685372" y="577161"/>
                  <a:pt x="685558" y="570474"/>
                  <a:pt x="688158" y="559330"/>
                </a:cubicBezTo>
                <a:cubicBezTo>
                  <a:pt x="690759" y="548186"/>
                  <a:pt x="693359" y="532212"/>
                  <a:pt x="695959" y="511410"/>
                </a:cubicBezTo>
                <a:cubicBezTo>
                  <a:pt x="698560" y="490607"/>
                  <a:pt x="699860" y="480206"/>
                  <a:pt x="699860" y="480206"/>
                </a:cubicBezTo>
                <a:close/>
                <a:moveTo>
                  <a:pt x="548298" y="446773"/>
                </a:moveTo>
                <a:cubicBezTo>
                  <a:pt x="546069" y="446773"/>
                  <a:pt x="543283" y="447145"/>
                  <a:pt x="539940" y="447888"/>
                </a:cubicBezTo>
                <a:cubicBezTo>
                  <a:pt x="536597" y="448631"/>
                  <a:pt x="531582" y="450488"/>
                  <a:pt x="524895" y="453460"/>
                </a:cubicBezTo>
                <a:cubicBezTo>
                  <a:pt x="511522" y="457175"/>
                  <a:pt x="503721" y="459589"/>
                  <a:pt x="501492" y="460704"/>
                </a:cubicBezTo>
                <a:cubicBezTo>
                  <a:pt x="499263" y="461818"/>
                  <a:pt x="498149" y="467204"/>
                  <a:pt x="498149" y="476863"/>
                </a:cubicBezTo>
                <a:cubicBezTo>
                  <a:pt x="498149" y="490979"/>
                  <a:pt x="499635" y="498594"/>
                  <a:pt x="502607" y="499708"/>
                </a:cubicBezTo>
                <a:cubicBezTo>
                  <a:pt x="505578" y="500823"/>
                  <a:pt x="513751" y="498408"/>
                  <a:pt x="527124" y="492465"/>
                </a:cubicBezTo>
                <a:lnTo>
                  <a:pt x="552756" y="483549"/>
                </a:lnTo>
                <a:lnTo>
                  <a:pt x="552756" y="471291"/>
                </a:lnTo>
                <a:cubicBezTo>
                  <a:pt x="552756" y="463118"/>
                  <a:pt x="551456" y="458475"/>
                  <a:pt x="548855" y="457360"/>
                </a:cubicBezTo>
                <a:cubicBezTo>
                  <a:pt x="546255" y="456246"/>
                  <a:pt x="546255" y="455689"/>
                  <a:pt x="548855" y="455689"/>
                </a:cubicBezTo>
                <a:cubicBezTo>
                  <a:pt x="551456" y="455689"/>
                  <a:pt x="552756" y="453831"/>
                  <a:pt x="552756" y="450116"/>
                </a:cubicBezTo>
                <a:cubicBezTo>
                  <a:pt x="552756" y="448631"/>
                  <a:pt x="552570" y="447702"/>
                  <a:pt x="552198" y="447330"/>
                </a:cubicBezTo>
                <a:cubicBezTo>
                  <a:pt x="551827" y="446959"/>
                  <a:pt x="550527" y="446773"/>
                  <a:pt x="548298" y="446773"/>
                </a:cubicBezTo>
                <a:close/>
                <a:moveTo>
                  <a:pt x="698745" y="383251"/>
                </a:moveTo>
                <a:cubicBezTo>
                  <a:pt x="693545" y="384737"/>
                  <a:pt x="685372" y="386966"/>
                  <a:pt x="674228" y="389938"/>
                </a:cubicBezTo>
                <a:cubicBezTo>
                  <a:pt x="656397" y="395881"/>
                  <a:pt x="643767" y="400710"/>
                  <a:pt x="636338" y="404425"/>
                </a:cubicBezTo>
                <a:cubicBezTo>
                  <a:pt x="625193" y="409626"/>
                  <a:pt x="621850" y="414826"/>
                  <a:pt x="626308" y="420027"/>
                </a:cubicBezTo>
                <a:cubicBezTo>
                  <a:pt x="626308" y="420027"/>
                  <a:pt x="627051" y="420398"/>
                  <a:pt x="628537" y="421141"/>
                </a:cubicBezTo>
                <a:cubicBezTo>
                  <a:pt x="630765" y="421884"/>
                  <a:pt x="630394" y="422442"/>
                  <a:pt x="627422" y="422813"/>
                </a:cubicBezTo>
                <a:cubicBezTo>
                  <a:pt x="624450" y="423185"/>
                  <a:pt x="622964" y="428571"/>
                  <a:pt x="622964" y="438972"/>
                </a:cubicBezTo>
                <a:cubicBezTo>
                  <a:pt x="622964" y="447145"/>
                  <a:pt x="623522" y="451974"/>
                  <a:pt x="624636" y="453460"/>
                </a:cubicBezTo>
                <a:cubicBezTo>
                  <a:pt x="625750" y="454946"/>
                  <a:pt x="627794" y="455317"/>
                  <a:pt x="630765" y="454574"/>
                </a:cubicBezTo>
                <a:cubicBezTo>
                  <a:pt x="661969" y="445659"/>
                  <a:pt x="681286" y="441944"/>
                  <a:pt x="688716" y="443430"/>
                </a:cubicBezTo>
                <a:cubicBezTo>
                  <a:pt x="694659" y="444916"/>
                  <a:pt x="698745" y="443058"/>
                  <a:pt x="700974" y="437858"/>
                </a:cubicBezTo>
                <a:cubicBezTo>
                  <a:pt x="706175" y="426714"/>
                  <a:pt x="707289" y="415941"/>
                  <a:pt x="704317" y="405539"/>
                </a:cubicBezTo>
                <a:cubicBezTo>
                  <a:pt x="700603" y="395881"/>
                  <a:pt x="700231" y="389938"/>
                  <a:pt x="703203" y="387709"/>
                </a:cubicBezTo>
                <a:cubicBezTo>
                  <a:pt x="706175" y="383994"/>
                  <a:pt x="704689" y="382508"/>
                  <a:pt x="698745" y="383251"/>
                </a:cubicBezTo>
                <a:close/>
                <a:moveTo>
                  <a:pt x="552756" y="355390"/>
                </a:moveTo>
                <a:cubicBezTo>
                  <a:pt x="550527" y="355390"/>
                  <a:pt x="539011" y="358176"/>
                  <a:pt x="518208" y="363749"/>
                </a:cubicBezTo>
                <a:cubicBezTo>
                  <a:pt x="497406" y="369321"/>
                  <a:pt x="486262" y="372478"/>
                  <a:pt x="484776" y="373221"/>
                </a:cubicBezTo>
                <a:cubicBezTo>
                  <a:pt x="484033" y="373964"/>
                  <a:pt x="484961" y="380465"/>
                  <a:pt x="487562" y="392724"/>
                </a:cubicBezTo>
                <a:cubicBezTo>
                  <a:pt x="490162" y="404982"/>
                  <a:pt x="492020" y="412040"/>
                  <a:pt x="493134" y="413898"/>
                </a:cubicBezTo>
                <a:cubicBezTo>
                  <a:pt x="494248" y="415755"/>
                  <a:pt x="508179" y="410740"/>
                  <a:pt x="534925" y="398853"/>
                </a:cubicBezTo>
                <a:lnTo>
                  <a:pt x="558328" y="387709"/>
                </a:lnTo>
                <a:lnTo>
                  <a:pt x="559442" y="370992"/>
                </a:lnTo>
                <a:cubicBezTo>
                  <a:pt x="559442" y="364306"/>
                  <a:pt x="558885" y="360034"/>
                  <a:pt x="557771" y="358176"/>
                </a:cubicBezTo>
                <a:cubicBezTo>
                  <a:pt x="556656" y="356319"/>
                  <a:pt x="554985" y="355390"/>
                  <a:pt x="552756" y="355390"/>
                </a:cubicBezTo>
                <a:close/>
                <a:moveTo>
                  <a:pt x="699311" y="313599"/>
                </a:moveTo>
                <a:cubicBezTo>
                  <a:pt x="697100" y="313228"/>
                  <a:pt x="684937" y="317128"/>
                  <a:pt x="662823" y="325301"/>
                </a:cubicBezTo>
                <a:lnTo>
                  <a:pt x="628537" y="335331"/>
                </a:lnTo>
                <a:lnTo>
                  <a:pt x="627422" y="346475"/>
                </a:lnTo>
                <a:cubicBezTo>
                  <a:pt x="627422" y="353904"/>
                  <a:pt x="627976" y="357619"/>
                  <a:pt x="629085" y="357619"/>
                </a:cubicBezTo>
                <a:cubicBezTo>
                  <a:pt x="630194" y="357619"/>
                  <a:pt x="637748" y="355390"/>
                  <a:pt x="651748" y="350933"/>
                </a:cubicBezTo>
                <a:cubicBezTo>
                  <a:pt x="679040" y="340531"/>
                  <a:pt x="694897" y="339045"/>
                  <a:pt x="699320" y="346475"/>
                </a:cubicBezTo>
                <a:cubicBezTo>
                  <a:pt x="701526" y="347961"/>
                  <a:pt x="703000" y="346846"/>
                  <a:pt x="703743" y="343132"/>
                </a:cubicBezTo>
                <a:cubicBezTo>
                  <a:pt x="705229" y="335702"/>
                  <a:pt x="705600" y="328644"/>
                  <a:pt x="704857" y="321958"/>
                </a:cubicBezTo>
                <a:cubicBezTo>
                  <a:pt x="703371" y="316757"/>
                  <a:pt x="701523" y="313971"/>
                  <a:pt x="699311" y="313599"/>
                </a:cubicBezTo>
                <a:close/>
                <a:moveTo>
                  <a:pt x="739700" y="60764"/>
                </a:moveTo>
                <a:cubicBezTo>
                  <a:pt x="743601" y="60486"/>
                  <a:pt x="748894" y="60811"/>
                  <a:pt x="755581" y="61739"/>
                </a:cubicBezTo>
                <a:cubicBezTo>
                  <a:pt x="768954" y="63597"/>
                  <a:pt x="778984" y="66383"/>
                  <a:pt x="785670" y="70097"/>
                </a:cubicBezTo>
                <a:cubicBezTo>
                  <a:pt x="793843" y="72326"/>
                  <a:pt x="800529" y="73812"/>
                  <a:pt x="805730" y="74555"/>
                </a:cubicBezTo>
                <a:cubicBezTo>
                  <a:pt x="815389" y="76784"/>
                  <a:pt x="825233" y="80870"/>
                  <a:pt x="835262" y="86814"/>
                </a:cubicBezTo>
                <a:cubicBezTo>
                  <a:pt x="845292" y="92757"/>
                  <a:pt x="850307" y="98330"/>
                  <a:pt x="850307" y="103530"/>
                </a:cubicBezTo>
                <a:cubicBezTo>
                  <a:pt x="850307" y="106502"/>
                  <a:pt x="853279" y="111331"/>
                  <a:pt x="859223" y="118018"/>
                </a:cubicBezTo>
                <a:cubicBezTo>
                  <a:pt x="862194" y="123961"/>
                  <a:pt x="864423" y="130648"/>
                  <a:pt x="865909" y="138077"/>
                </a:cubicBezTo>
                <a:cubicBezTo>
                  <a:pt x="867395" y="145507"/>
                  <a:pt x="866281" y="150336"/>
                  <a:pt x="862566" y="152565"/>
                </a:cubicBezTo>
                <a:cubicBezTo>
                  <a:pt x="861080" y="155537"/>
                  <a:pt x="862937" y="164638"/>
                  <a:pt x="868138" y="179868"/>
                </a:cubicBezTo>
                <a:cubicBezTo>
                  <a:pt x="873339" y="195099"/>
                  <a:pt x="875939" y="204386"/>
                  <a:pt x="875939" y="207729"/>
                </a:cubicBezTo>
                <a:cubicBezTo>
                  <a:pt x="875939" y="211072"/>
                  <a:pt x="872967" y="210886"/>
                  <a:pt x="867024" y="207172"/>
                </a:cubicBezTo>
                <a:cubicBezTo>
                  <a:pt x="846221" y="193056"/>
                  <a:pt x="824675" y="181911"/>
                  <a:pt x="802387" y="173739"/>
                </a:cubicBezTo>
                <a:cubicBezTo>
                  <a:pt x="789014" y="168538"/>
                  <a:pt x="781584" y="164638"/>
                  <a:pt x="780098" y="162038"/>
                </a:cubicBezTo>
                <a:cubicBezTo>
                  <a:pt x="778612" y="159437"/>
                  <a:pt x="776569" y="158137"/>
                  <a:pt x="773969" y="158137"/>
                </a:cubicBezTo>
                <a:cubicBezTo>
                  <a:pt x="771369" y="158137"/>
                  <a:pt x="769511" y="155165"/>
                  <a:pt x="768397" y="149222"/>
                </a:cubicBezTo>
                <a:cubicBezTo>
                  <a:pt x="767282" y="143278"/>
                  <a:pt x="760782" y="132505"/>
                  <a:pt x="748894" y="116903"/>
                </a:cubicBezTo>
                <a:cubicBezTo>
                  <a:pt x="733293" y="98330"/>
                  <a:pt x="724749" y="87185"/>
                  <a:pt x="723263" y="83471"/>
                </a:cubicBezTo>
                <a:cubicBezTo>
                  <a:pt x="722520" y="81985"/>
                  <a:pt x="722891" y="78827"/>
                  <a:pt x="724377" y="73998"/>
                </a:cubicBezTo>
                <a:cubicBezTo>
                  <a:pt x="725863" y="69169"/>
                  <a:pt x="728463" y="65640"/>
                  <a:pt x="732178" y="63411"/>
                </a:cubicBezTo>
                <a:cubicBezTo>
                  <a:pt x="733293" y="61925"/>
                  <a:pt x="735800" y="61043"/>
                  <a:pt x="739700" y="60764"/>
                </a:cubicBezTo>
                <a:close/>
                <a:moveTo>
                  <a:pt x="545373" y="28"/>
                </a:moveTo>
                <a:cubicBezTo>
                  <a:pt x="549552" y="-251"/>
                  <a:pt x="558328" y="1560"/>
                  <a:pt x="571701" y="5461"/>
                </a:cubicBezTo>
                <a:cubicBezTo>
                  <a:pt x="598447" y="12147"/>
                  <a:pt x="617764" y="28121"/>
                  <a:pt x="629651" y="53381"/>
                </a:cubicBezTo>
                <a:cubicBezTo>
                  <a:pt x="634852" y="65268"/>
                  <a:pt x="637452" y="79756"/>
                  <a:pt x="637452" y="96844"/>
                </a:cubicBezTo>
                <a:lnTo>
                  <a:pt x="636338" y="122475"/>
                </a:lnTo>
                <a:lnTo>
                  <a:pt x="646263" y="120247"/>
                </a:lnTo>
                <a:cubicBezTo>
                  <a:pt x="652891" y="118018"/>
                  <a:pt x="656206" y="118204"/>
                  <a:pt x="656206" y="120804"/>
                </a:cubicBezTo>
                <a:cubicBezTo>
                  <a:pt x="656206" y="123404"/>
                  <a:pt x="660803" y="126933"/>
                  <a:pt x="669997" y="131391"/>
                </a:cubicBezTo>
                <a:cubicBezTo>
                  <a:pt x="679191" y="135849"/>
                  <a:pt x="683788" y="139749"/>
                  <a:pt x="683788" y="143092"/>
                </a:cubicBezTo>
                <a:cubicBezTo>
                  <a:pt x="683788" y="146436"/>
                  <a:pt x="686179" y="149222"/>
                  <a:pt x="690962" y="151450"/>
                </a:cubicBezTo>
                <a:cubicBezTo>
                  <a:pt x="695745" y="153679"/>
                  <a:pt x="698136" y="156465"/>
                  <a:pt x="698136" y="159809"/>
                </a:cubicBezTo>
                <a:cubicBezTo>
                  <a:pt x="698136" y="163152"/>
                  <a:pt x="699607" y="164824"/>
                  <a:pt x="702550" y="164824"/>
                </a:cubicBezTo>
                <a:cubicBezTo>
                  <a:pt x="705493" y="164824"/>
                  <a:pt x="707698" y="166867"/>
                  <a:pt x="709167" y="170953"/>
                </a:cubicBezTo>
                <a:cubicBezTo>
                  <a:pt x="710635" y="175039"/>
                  <a:pt x="713027" y="177082"/>
                  <a:pt x="716341" y="177082"/>
                </a:cubicBezTo>
                <a:cubicBezTo>
                  <a:pt x="719655" y="177082"/>
                  <a:pt x="720761" y="178382"/>
                  <a:pt x="719658" y="180983"/>
                </a:cubicBezTo>
                <a:cubicBezTo>
                  <a:pt x="718555" y="183583"/>
                  <a:pt x="704207" y="189527"/>
                  <a:pt x="676614" y="198814"/>
                </a:cubicBezTo>
                <a:cubicBezTo>
                  <a:pt x="649020" y="208100"/>
                  <a:pt x="634109" y="214230"/>
                  <a:pt x="631880" y="217202"/>
                </a:cubicBezTo>
                <a:cubicBezTo>
                  <a:pt x="631137" y="218687"/>
                  <a:pt x="631137" y="223702"/>
                  <a:pt x="631880" y="232246"/>
                </a:cubicBezTo>
                <a:cubicBezTo>
                  <a:pt x="632623" y="240790"/>
                  <a:pt x="633737" y="246177"/>
                  <a:pt x="635223" y="248405"/>
                </a:cubicBezTo>
                <a:cubicBezTo>
                  <a:pt x="635966" y="249148"/>
                  <a:pt x="645166" y="246920"/>
                  <a:pt x="662823" y="241719"/>
                </a:cubicBezTo>
                <a:cubicBezTo>
                  <a:pt x="680479" y="236518"/>
                  <a:pt x="690593" y="232989"/>
                  <a:pt x="693165" y="231132"/>
                </a:cubicBezTo>
                <a:cubicBezTo>
                  <a:pt x="695736" y="229275"/>
                  <a:pt x="702724" y="229646"/>
                  <a:pt x="714130" y="232246"/>
                </a:cubicBezTo>
                <a:cubicBezTo>
                  <a:pt x="725535" y="234847"/>
                  <a:pt x="734546" y="238004"/>
                  <a:pt x="741163" y="241719"/>
                </a:cubicBezTo>
                <a:cubicBezTo>
                  <a:pt x="747803" y="246177"/>
                  <a:pt x="753166" y="248405"/>
                  <a:pt x="757253" y="248405"/>
                </a:cubicBezTo>
                <a:cubicBezTo>
                  <a:pt x="761339" y="248405"/>
                  <a:pt x="767654" y="252120"/>
                  <a:pt x="776198" y="259550"/>
                </a:cubicBezTo>
                <a:cubicBezTo>
                  <a:pt x="784742" y="266979"/>
                  <a:pt x="789757" y="270694"/>
                  <a:pt x="791243" y="270694"/>
                </a:cubicBezTo>
                <a:cubicBezTo>
                  <a:pt x="792728" y="270694"/>
                  <a:pt x="793471" y="272737"/>
                  <a:pt x="793471" y="276823"/>
                </a:cubicBezTo>
                <a:cubicBezTo>
                  <a:pt x="793471" y="280910"/>
                  <a:pt x="795886" y="288710"/>
                  <a:pt x="800715" y="300226"/>
                </a:cubicBezTo>
                <a:cubicBezTo>
                  <a:pt x="805544" y="311742"/>
                  <a:pt x="806845" y="318800"/>
                  <a:pt x="804616" y="321400"/>
                </a:cubicBezTo>
                <a:cubicBezTo>
                  <a:pt x="802387" y="324001"/>
                  <a:pt x="800529" y="336445"/>
                  <a:pt x="799044" y="358734"/>
                </a:cubicBezTo>
                <a:cubicBezTo>
                  <a:pt x="797558" y="381022"/>
                  <a:pt x="795329" y="401453"/>
                  <a:pt x="792357" y="420027"/>
                </a:cubicBezTo>
                <a:cubicBezTo>
                  <a:pt x="783442" y="475005"/>
                  <a:pt x="778984" y="519211"/>
                  <a:pt x="778984" y="552644"/>
                </a:cubicBezTo>
                <a:cubicBezTo>
                  <a:pt x="778984" y="566760"/>
                  <a:pt x="777312" y="583290"/>
                  <a:pt x="773969" y="602236"/>
                </a:cubicBezTo>
                <a:cubicBezTo>
                  <a:pt x="770626" y="621181"/>
                  <a:pt x="769697" y="631768"/>
                  <a:pt x="771183" y="633997"/>
                </a:cubicBezTo>
                <a:cubicBezTo>
                  <a:pt x="771926" y="634740"/>
                  <a:pt x="788828" y="632696"/>
                  <a:pt x="821889" y="627867"/>
                </a:cubicBezTo>
                <a:cubicBezTo>
                  <a:pt x="854951" y="623038"/>
                  <a:pt x="873339" y="619509"/>
                  <a:pt x="877053" y="617280"/>
                </a:cubicBezTo>
                <a:cubicBezTo>
                  <a:pt x="880768" y="614308"/>
                  <a:pt x="891912" y="613937"/>
                  <a:pt x="910486" y="616166"/>
                </a:cubicBezTo>
                <a:cubicBezTo>
                  <a:pt x="929060" y="618395"/>
                  <a:pt x="943176" y="622109"/>
                  <a:pt x="952834" y="627310"/>
                </a:cubicBezTo>
                <a:cubicBezTo>
                  <a:pt x="966950" y="633997"/>
                  <a:pt x="979395" y="642541"/>
                  <a:pt x="990167" y="652942"/>
                </a:cubicBezTo>
                <a:cubicBezTo>
                  <a:pt x="1000940" y="663343"/>
                  <a:pt x="1005212" y="671144"/>
                  <a:pt x="1002983" y="676345"/>
                </a:cubicBezTo>
                <a:cubicBezTo>
                  <a:pt x="1000754" y="677831"/>
                  <a:pt x="1001683" y="680617"/>
                  <a:pt x="1005769" y="684703"/>
                </a:cubicBezTo>
                <a:cubicBezTo>
                  <a:pt x="1009856" y="688789"/>
                  <a:pt x="1010970" y="690832"/>
                  <a:pt x="1009113" y="690832"/>
                </a:cubicBezTo>
                <a:cubicBezTo>
                  <a:pt x="1007255" y="690832"/>
                  <a:pt x="1008555" y="692690"/>
                  <a:pt x="1013013" y="696404"/>
                </a:cubicBezTo>
                <a:cubicBezTo>
                  <a:pt x="1018214" y="700119"/>
                  <a:pt x="1016356" y="702348"/>
                  <a:pt x="1007441" y="703091"/>
                </a:cubicBezTo>
                <a:cubicBezTo>
                  <a:pt x="1001497" y="704577"/>
                  <a:pt x="987381" y="706063"/>
                  <a:pt x="965093" y="707549"/>
                </a:cubicBezTo>
                <a:cubicBezTo>
                  <a:pt x="932403" y="710520"/>
                  <a:pt x="882997" y="715350"/>
                  <a:pt x="816874" y="722036"/>
                </a:cubicBezTo>
                <a:cubicBezTo>
                  <a:pt x="793843" y="724265"/>
                  <a:pt x="775641" y="726865"/>
                  <a:pt x="762268" y="729837"/>
                </a:cubicBezTo>
                <a:lnTo>
                  <a:pt x="750009" y="732066"/>
                </a:lnTo>
                <a:lnTo>
                  <a:pt x="748894" y="776643"/>
                </a:lnTo>
                <a:cubicBezTo>
                  <a:pt x="748151" y="816019"/>
                  <a:pt x="748151" y="852424"/>
                  <a:pt x="748894" y="885857"/>
                </a:cubicBezTo>
                <a:cubicBezTo>
                  <a:pt x="749637" y="954208"/>
                  <a:pt x="747438" y="1005843"/>
                  <a:pt x="742295" y="1040762"/>
                </a:cubicBezTo>
                <a:cubicBezTo>
                  <a:pt x="740821" y="1052649"/>
                  <a:pt x="738981" y="1068251"/>
                  <a:pt x="736775" y="1087568"/>
                </a:cubicBezTo>
                <a:cubicBezTo>
                  <a:pt x="733107" y="1112828"/>
                  <a:pt x="729438" y="1125458"/>
                  <a:pt x="725770" y="1125458"/>
                </a:cubicBezTo>
                <a:cubicBezTo>
                  <a:pt x="722833" y="1125458"/>
                  <a:pt x="720079" y="1127130"/>
                  <a:pt x="717508" y="1130473"/>
                </a:cubicBezTo>
                <a:cubicBezTo>
                  <a:pt x="714936" y="1133816"/>
                  <a:pt x="713651" y="1137717"/>
                  <a:pt x="713651" y="1142174"/>
                </a:cubicBezTo>
                <a:cubicBezTo>
                  <a:pt x="713651" y="1145889"/>
                  <a:pt x="713468" y="1147747"/>
                  <a:pt x="713102" y="1147747"/>
                </a:cubicBezTo>
                <a:cubicBezTo>
                  <a:pt x="712737" y="1147747"/>
                  <a:pt x="711451" y="1146261"/>
                  <a:pt x="709245" y="1143289"/>
                </a:cubicBezTo>
                <a:cubicBezTo>
                  <a:pt x="706308" y="1139574"/>
                  <a:pt x="704103" y="1139574"/>
                  <a:pt x="702628" y="1143289"/>
                </a:cubicBezTo>
                <a:cubicBezTo>
                  <a:pt x="701166" y="1147004"/>
                  <a:pt x="697863" y="1143660"/>
                  <a:pt x="692720" y="1133259"/>
                </a:cubicBezTo>
                <a:cubicBezTo>
                  <a:pt x="691989" y="1132516"/>
                  <a:pt x="691258" y="1131402"/>
                  <a:pt x="690526" y="1129916"/>
                </a:cubicBezTo>
                <a:cubicBezTo>
                  <a:pt x="683910" y="1116543"/>
                  <a:pt x="678033" y="1107627"/>
                  <a:pt x="672896" y="1103170"/>
                </a:cubicBezTo>
                <a:cubicBezTo>
                  <a:pt x="667759" y="1098712"/>
                  <a:pt x="665191" y="1095369"/>
                  <a:pt x="665191" y="1093140"/>
                </a:cubicBezTo>
                <a:cubicBezTo>
                  <a:pt x="665191" y="1090911"/>
                  <a:pt x="662611" y="1087196"/>
                  <a:pt x="657451" y="1081996"/>
                </a:cubicBezTo>
                <a:cubicBezTo>
                  <a:pt x="652291" y="1076795"/>
                  <a:pt x="649711" y="1072523"/>
                  <a:pt x="649711" y="1069180"/>
                </a:cubicBezTo>
                <a:cubicBezTo>
                  <a:pt x="649711" y="1065836"/>
                  <a:pt x="644881" y="1060450"/>
                  <a:pt x="635223" y="1053020"/>
                </a:cubicBezTo>
                <a:cubicBezTo>
                  <a:pt x="625565" y="1044848"/>
                  <a:pt x="616835" y="1035004"/>
                  <a:pt x="609034" y="1023488"/>
                </a:cubicBezTo>
                <a:cubicBezTo>
                  <a:pt x="601233" y="1011972"/>
                  <a:pt x="597333" y="1003243"/>
                  <a:pt x="597333" y="997299"/>
                </a:cubicBezTo>
                <a:cubicBezTo>
                  <a:pt x="597333" y="993584"/>
                  <a:pt x="598076" y="991170"/>
                  <a:pt x="599562" y="990055"/>
                </a:cubicBezTo>
                <a:cubicBezTo>
                  <a:pt x="601047" y="988941"/>
                  <a:pt x="603648" y="988755"/>
                  <a:pt x="607362" y="989498"/>
                </a:cubicBezTo>
                <a:cubicBezTo>
                  <a:pt x="614792" y="991727"/>
                  <a:pt x="621479" y="994885"/>
                  <a:pt x="627422" y="998971"/>
                </a:cubicBezTo>
                <a:cubicBezTo>
                  <a:pt x="633366" y="1003057"/>
                  <a:pt x="638938" y="1005100"/>
                  <a:pt x="644139" y="1005100"/>
                </a:cubicBezTo>
                <a:cubicBezTo>
                  <a:pt x="647853" y="1005100"/>
                  <a:pt x="650268" y="1004357"/>
                  <a:pt x="651382" y="1002871"/>
                </a:cubicBezTo>
                <a:cubicBezTo>
                  <a:pt x="652497" y="1001385"/>
                  <a:pt x="653425" y="996928"/>
                  <a:pt x="654168" y="989498"/>
                </a:cubicBezTo>
                <a:cubicBezTo>
                  <a:pt x="655654" y="976125"/>
                  <a:pt x="656583" y="932848"/>
                  <a:pt x="656954" y="859668"/>
                </a:cubicBezTo>
                <a:cubicBezTo>
                  <a:pt x="657326" y="786487"/>
                  <a:pt x="656769" y="749154"/>
                  <a:pt x="655283" y="747668"/>
                </a:cubicBezTo>
                <a:cubicBezTo>
                  <a:pt x="653797" y="746925"/>
                  <a:pt x="619621" y="752497"/>
                  <a:pt x="552756" y="764384"/>
                </a:cubicBezTo>
                <a:cubicBezTo>
                  <a:pt x="523781" y="770328"/>
                  <a:pt x="504092" y="774043"/>
                  <a:pt x="493691" y="775529"/>
                </a:cubicBezTo>
                <a:cubicBezTo>
                  <a:pt x="466945" y="779986"/>
                  <a:pt x="433512" y="788159"/>
                  <a:pt x="393393" y="800046"/>
                </a:cubicBezTo>
                <a:cubicBezTo>
                  <a:pt x="371104" y="806732"/>
                  <a:pt x="351416" y="807475"/>
                  <a:pt x="334328" y="802275"/>
                </a:cubicBezTo>
                <a:cubicBezTo>
                  <a:pt x="331357" y="800789"/>
                  <a:pt x="330242" y="799303"/>
                  <a:pt x="330985" y="797817"/>
                </a:cubicBezTo>
                <a:lnTo>
                  <a:pt x="325413" y="795588"/>
                </a:lnTo>
                <a:lnTo>
                  <a:pt x="323184" y="795588"/>
                </a:lnTo>
                <a:cubicBezTo>
                  <a:pt x="317240" y="795588"/>
                  <a:pt x="310740" y="793359"/>
                  <a:pt x="303682" y="788902"/>
                </a:cubicBezTo>
                <a:cubicBezTo>
                  <a:pt x="296624" y="784444"/>
                  <a:pt x="290494" y="781101"/>
                  <a:pt x="285294" y="778872"/>
                </a:cubicBezTo>
                <a:cubicBezTo>
                  <a:pt x="280093" y="776643"/>
                  <a:pt x="277864" y="774786"/>
                  <a:pt x="278607" y="773300"/>
                </a:cubicBezTo>
                <a:cubicBezTo>
                  <a:pt x="279350" y="772557"/>
                  <a:pt x="278793" y="771257"/>
                  <a:pt x="276935" y="769399"/>
                </a:cubicBezTo>
                <a:cubicBezTo>
                  <a:pt x="275078" y="767542"/>
                  <a:pt x="273221" y="766427"/>
                  <a:pt x="271363" y="766056"/>
                </a:cubicBezTo>
                <a:cubicBezTo>
                  <a:pt x="269506" y="765684"/>
                  <a:pt x="268206" y="765870"/>
                  <a:pt x="267463" y="766613"/>
                </a:cubicBezTo>
                <a:cubicBezTo>
                  <a:pt x="265977" y="767356"/>
                  <a:pt x="264491" y="783330"/>
                  <a:pt x="263005" y="814533"/>
                </a:cubicBezTo>
                <a:cubicBezTo>
                  <a:pt x="260776" y="881399"/>
                  <a:pt x="258547" y="921890"/>
                  <a:pt x="256319" y="936006"/>
                </a:cubicBezTo>
                <a:cubicBezTo>
                  <a:pt x="254833" y="944921"/>
                  <a:pt x="253718" y="961638"/>
                  <a:pt x="252975" y="986155"/>
                </a:cubicBezTo>
                <a:cubicBezTo>
                  <a:pt x="252232" y="1010672"/>
                  <a:pt x="250746" y="1024231"/>
                  <a:pt x="248518" y="1026831"/>
                </a:cubicBezTo>
                <a:cubicBezTo>
                  <a:pt x="246289" y="1029432"/>
                  <a:pt x="244617" y="1039276"/>
                  <a:pt x="243503" y="1056364"/>
                </a:cubicBezTo>
                <a:cubicBezTo>
                  <a:pt x="242388" y="1073452"/>
                  <a:pt x="239231" y="1087196"/>
                  <a:pt x="234030" y="1097597"/>
                </a:cubicBezTo>
                <a:lnTo>
                  <a:pt x="227344" y="1114314"/>
                </a:lnTo>
                <a:lnTo>
                  <a:pt x="219543" y="1095369"/>
                </a:lnTo>
                <a:cubicBezTo>
                  <a:pt x="208398" y="1064165"/>
                  <a:pt x="197997" y="1045962"/>
                  <a:pt x="188339" y="1040762"/>
                </a:cubicBezTo>
                <a:cubicBezTo>
                  <a:pt x="182395" y="1038533"/>
                  <a:pt x="178680" y="1034818"/>
                  <a:pt x="177194" y="1029618"/>
                </a:cubicBezTo>
                <a:cubicBezTo>
                  <a:pt x="175709" y="1024417"/>
                  <a:pt x="173851" y="1021259"/>
                  <a:pt x="171622" y="1020145"/>
                </a:cubicBezTo>
                <a:cubicBezTo>
                  <a:pt x="169393" y="1019030"/>
                  <a:pt x="168836" y="1016616"/>
                  <a:pt x="169951" y="1012901"/>
                </a:cubicBezTo>
                <a:cubicBezTo>
                  <a:pt x="171065" y="1009186"/>
                  <a:pt x="170508" y="1008443"/>
                  <a:pt x="168279" y="1010672"/>
                </a:cubicBezTo>
                <a:cubicBezTo>
                  <a:pt x="164564" y="1012158"/>
                  <a:pt x="161964" y="1011972"/>
                  <a:pt x="160478" y="1010115"/>
                </a:cubicBezTo>
                <a:cubicBezTo>
                  <a:pt x="158992" y="1008258"/>
                  <a:pt x="159364" y="1005843"/>
                  <a:pt x="161592" y="1002871"/>
                </a:cubicBezTo>
                <a:cubicBezTo>
                  <a:pt x="164564" y="998414"/>
                  <a:pt x="164750" y="994885"/>
                  <a:pt x="162150" y="992284"/>
                </a:cubicBezTo>
                <a:cubicBezTo>
                  <a:pt x="159549" y="989684"/>
                  <a:pt x="158249" y="984855"/>
                  <a:pt x="158249" y="977797"/>
                </a:cubicBezTo>
                <a:cubicBezTo>
                  <a:pt x="158249" y="970739"/>
                  <a:pt x="156949" y="966652"/>
                  <a:pt x="154349" y="965538"/>
                </a:cubicBezTo>
                <a:cubicBezTo>
                  <a:pt x="151748" y="964424"/>
                  <a:pt x="152863" y="960337"/>
                  <a:pt x="157692" y="953279"/>
                </a:cubicBezTo>
                <a:cubicBezTo>
                  <a:pt x="162521" y="946221"/>
                  <a:pt x="166050" y="936377"/>
                  <a:pt x="168279" y="923747"/>
                </a:cubicBezTo>
                <a:cubicBezTo>
                  <a:pt x="170508" y="902202"/>
                  <a:pt x="173108" y="889571"/>
                  <a:pt x="176080" y="885857"/>
                </a:cubicBezTo>
                <a:cubicBezTo>
                  <a:pt x="177566" y="882885"/>
                  <a:pt x="178495" y="861897"/>
                  <a:pt x="178866" y="822892"/>
                </a:cubicBezTo>
                <a:cubicBezTo>
                  <a:pt x="179238" y="783887"/>
                  <a:pt x="180538" y="741724"/>
                  <a:pt x="182767" y="696404"/>
                </a:cubicBezTo>
                <a:cubicBezTo>
                  <a:pt x="184995" y="651084"/>
                  <a:pt x="185738" y="627124"/>
                  <a:pt x="184995" y="624524"/>
                </a:cubicBezTo>
                <a:cubicBezTo>
                  <a:pt x="184252" y="621924"/>
                  <a:pt x="177566" y="624152"/>
                  <a:pt x="164936" y="631211"/>
                </a:cubicBezTo>
                <a:cubicBezTo>
                  <a:pt x="152306" y="638269"/>
                  <a:pt x="138190" y="641055"/>
                  <a:pt x="122588" y="639569"/>
                </a:cubicBezTo>
                <a:cubicBezTo>
                  <a:pt x="86183" y="638826"/>
                  <a:pt x="66123" y="635854"/>
                  <a:pt x="62409" y="630653"/>
                </a:cubicBezTo>
                <a:cubicBezTo>
                  <a:pt x="59437" y="627682"/>
                  <a:pt x="51636" y="626196"/>
                  <a:pt x="39006" y="626196"/>
                </a:cubicBezTo>
                <a:cubicBezTo>
                  <a:pt x="30090" y="625453"/>
                  <a:pt x="24147" y="624524"/>
                  <a:pt x="21175" y="623410"/>
                </a:cubicBezTo>
                <a:cubicBezTo>
                  <a:pt x="18203" y="622295"/>
                  <a:pt x="14117" y="619138"/>
                  <a:pt x="8916" y="613937"/>
                </a:cubicBezTo>
                <a:cubicBezTo>
                  <a:pt x="1487" y="605765"/>
                  <a:pt x="-1299" y="599821"/>
                  <a:pt x="558" y="596106"/>
                </a:cubicBezTo>
                <a:cubicBezTo>
                  <a:pt x="2415" y="592391"/>
                  <a:pt x="9659" y="588677"/>
                  <a:pt x="22289" y="584962"/>
                </a:cubicBezTo>
                <a:cubicBezTo>
                  <a:pt x="50521" y="577532"/>
                  <a:pt x="85440" y="560445"/>
                  <a:pt x="127045" y="533698"/>
                </a:cubicBezTo>
                <a:cubicBezTo>
                  <a:pt x="150820" y="518096"/>
                  <a:pt x="167536" y="507324"/>
                  <a:pt x="177194" y="501380"/>
                </a:cubicBezTo>
                <a:lnTo>
                  <a:pt x="192796" y="492465"/>
                </a:lnTo>
                <a:lnTo>
                  <a:pt x="191682" y="433400"/>
                </a:lnTo>
                <a:cubicBezTo>
                  <a:pt x="187967" y="260293"/>
                  <a:pt x="181281" y="164824"/>
                  <a:pt x="171622" y="146993"/>
                </a:cubicBezTo>
                <a:cubicBezTo>
                  <a:pt x="168651" y="138820"/>
                  <a:pt x="171251" y="132877"/>
                  <a:pt x="179423" y="129162"/>
                </a:cubicBezTo>
                <a:cubicBezTo>
                  <a:pt x="183881" y="126190"/>
                  <a:pt x="196511" y="129905"/>
                  <a:pt x="217314" y="140306"/>
                </a:cubicBezTo>
                <a:cubicBezTo>
                  <a:pt x="247032" y="156651"/>
                  <a:pt x="267091" y="173739"/>
                  <a:pt x="277493" y="191570"/>
                </a:cubicBezTo>
                <a:cubicBezTo>
                  <a:pt x="280464" y="198256"/>
                  <a:pt x="283065" y="207172"/>
                  <a:pt x="285294" y="218316"/>
                </a:cubicBezTo>
                <a:cubicBezTo>
                  <a:pt x="287523" y="229460"/>
                  <a:pt x="287894" y="235404"/>
                  <a:pt x="286408" y="236147"/>
                </a:cubicBezTo>
                <a:cubicBezTo>
                  <a:pt x="284179" y="236147"/>
                  <a:pt x="282879" y="241533"/>
                  <a:pt x="282508" y="252306"/>
                </a:cubicBezTo>
                <a:cubicBezTo>
                  <a:pt x="282136" y="263079"/>
                  <a:pt x="283065" y="271065"/>
                  <a:pt x="285294" y="276266"/>
                </a:cubicBezTo>
                <a:cubicBezTo>
                  <a:pt x="286780" y="280724"/>
                  <a:pt x="285851" y="295769"/>
                  <a:pt x="282508" y="321400"/>
                </a:cubicBezTo>
                <a:cubicBezTo>
                  <a:pt x="279164" y="347032"/>
                  <a:pt x="277121" y="376936"/>
                  <a:pt x="276378" y="411112"/>
                </a:cubicBezTo>
                <a:cubicBezTo>
                  <a:pt x="274892" y="437858"/>
                  <a:pt x="274707" y="453274"/>
                  <a:pt x="275821" y="457360"/>
                </a:cubicBezTo>
                <a:cubicBezTo>
                  <a:pt x="276935" y="461446"/>
                  <a:pt x="281950" y="463118"/>
                  <a:pt x="290866" y="462375"/>
                </a:cubicBezTo>
                <a:cubicBezTo>
                  <a:pt x="294581" y="462375"/>
                  <a:pt x="296809" y="464418"/>
                  <a:pt x="297552" y="468504"/>
                </a:cubicBezTo>
                <a:cubicBezTo>
                  <a:pt x="298295" y="472591"/>
                  <a:pt x="301081" y="474634"/>
                  <a:pt x="305910" y="474634"/>
                </a:cubicBezTo>
                <a:cubicBezTo>
                  <a:pt x="310740" y="474634"/>
                  <a:pt x="313154" y="475748"/>
                  <a:pt x="313154" y="477977"/>
                </a:cubicBezTo>
                <a:cubicBezTo>
                  <a:pt x="313154" y="480206"/>
                  <a:pt x="314826" y="481320"/>
                  <a:pt x="318169" y="481320"/>
                </a:cubicBezTo>
                <a:cubicBezTo>
                  <a:pt x="321512" y="481320"/>
                  <a:pt x="326899" y="484664"/>
                  <a:pt x="334328" y="491350"/>
                </a:cubicBezTo>
                <a:cubicBezTo>
                  <a:pt x="341758" y="498037"/>
                  <a:pt x="349187" y="503609"/>
                  <a:pt x="356617" y="508067"/>
                </a:cubicBezTo>
                <a:cubicBezTo>
                  <a:pt x="364046" y="512524"/>
                  <a:pt x="367761" y="515310"/>
                  <a:pt x="367761" y="516425"/>
                </a:cubicBezTo>
                <a:cubicBezTo>
                  <a:pt x="367761" y="517539"/>
                  <a:pt x="358474" y="523483"/>
                  <a:pt x="339900" y="534256"/>
                </a:cubicBezTo>
                <a:cubicBezTo>
                  <a:pt x="321327" y="545028"/>
                  <a:pt x="305725" y="553387"/>
                  <a:pt x="293095" y="559330"/>
                </a:cubicBezTo>
                <a:lnTo>
                  <a:pt x="274149" y="568246"/>
                </a:lnTo>
                <a:lnTo>
                  <a:pt x="273035" y="603907"/>
                </a:lnTo>
                <a:cubicBezTo>
                  <a:pt x="271549" y="629167"/>
                  <a:pt x="270435" y="647741"/>
                  <a:pt x="269692" y="659628"/>
                </a:cubicBezTo>
                <a:cubicBezTo>
                  <a:pt x="268949" y="671516"/>
                  <a:pt x="267463" y="689718"/>
                  <a:pt x="265234" y="714235"/>
                </a:cubicBezTo>
                <a:lnTo>
                  <a:pt x="264120" y="751011"/>
                </a:lnTo>
                <a:lnTo>
                  <a:pt x="281950" y="748782"/>
                </a:lnTo>
                <a:cubicBezTo>
                  <a:pt x="295323" y="747297"/>
                  <a:pt x="314269" y="742839"/>
                  <a:pt x="338786" y="735409"/>
                </a:cubicBezTo>
                <a:cubicBezTo>
                  <a:pt x="436113" y="704948"/>
                  <a:pt x="510036" y="684146"/>
                  <a:pt x="560557" y="673001"/>
                </a:cubicBezTo>
                <a:cubicBezTo>
                  <a:pt x="585817" y="667801"/>
                  <a:pt x="599190" y="664643"/>
                  <a:pt x="600676" y="663529"/>
                </a:cubicBezTo>
                <a:cubicBezTo>
                  <a:pt x="602162" y="662414"/>
                  <a:pt x="601233" y="660186"/>
                  <a:pt x="597890" y="656842"/>
                </a:cubicBezTo>
                <a:cubicBezTo>
                  <a:pt x="594547" y="653499"/>
                  <a:pt x="591018" y="648298"/>
                  <a:pt x="587303" y="641240"/>
                </a:cubicBezTo>
                <a:cubicBezTo>
                  <a:pt x="583588" y="634182"/>
                  <a:pt x="576902" y="626010"/>
                  <a:pt x="567243" y="616723"/>
                </a:cubicBezTo>
                <a:cubicBezTo>
                  <a:pt x="557585" y="607436"/>
                  <a:pt x="553127" y="600378"/>
                  <a:pt x="553870" y="595549"/>
                </a:cubicBezTo>
                <a:cubicBezTo>
                  <a:pt x="554613" y="590720"/>
                  <a:pt x="553684" y="587934"/>
                  <a:pt x="551084" y="587191"/>
                </a:cubicBezTo>
                <a:cubicBezTo>
                  <a:pt x="548484" y="586448"/>
                  <a:pt x="547184" y="576789"/>
                  <a:pt x="547184" y="558216"/>
                </a:cubicBezTo>
                <a:cubicBezTo>
                  <a:pt x="547184" y="542614"/>
                  <a:pt x="546255" y="534256"/>
                  <a:pt x="544398" y="533141"/>
                </a:cubicBezTo>
                <a:cubicBezTo>
                  <a:pt x="542540" y="532027"/>
                  <a:pt x="534553" y="534813"/>
                  <a:pt x="520437" y="541499"/>
                </a:cubicBezTo>
                <a:lnTo>
                  <a:pt x="507064" y="548186"/>
                </a:lnTo>
                <a:lnTo>
                  <a:pt x="504835" y="574932"/>
                </a:lnTo>
                <a:cubicBezTo>
                  <a:pt x="503350" y="620252"/>
                  <a:pt x="501864" y="643655"/>
                  <a:pt x="500378" y="645141"/>
                </a:cubicBezTo>
                <a:cubicBezTo>
                  <a:pt x="499635" y="645884"/>
                  <a:pt x="487748" y="635111"/>
                  <a:pt x="464716" y="612823"/>
                </a:cubicBezTo>
                <a:cubicBezTo>
                  <a:pt x="434255" y="583847"/>
                  <a:pt x="420139" y="566388"/>
                  <a:pt x="422368" y="560445"/>
                </a:cubicBezTo>
                <a:cubicBezTo>
                  <a:pt x="423111" y="558959"/>
                  <a:pt x="422182" y="556730"/>
                  <a:pt x="419582" y="553758"/>
                </a:cubicBezTo>
                <a:cubicBezTo>
                  <a:pt x="416982" y="550786"/>
                  <a:pt x="416053" y="537042"/>
                  <a:pt x="416796" y="512524"/>
                </a:cubicBezTo>
                <a:cubicBezTo>
                  <a:pt x="417539" y="488007"/>
                  <a:pt x="416796" y="467576"/>
                  <a:pt x="414567" y="451231"/>
                </a:cubicBezTo>
                <a:cubicBezTo>
                  <a:pt x="405652" y="393281"/>
                  <a:pt x="398222" y="355205"/>
                  <a:pt x="392278" y="337002"/>
                </a:cubicBezTo>
                <a:cubicBezTo>
                  <a:pt x="386335" y="318800"/>
                  <a:pt x="377791" y="307841"/>
                  <a:pt x="366647" y="304127"/>
                </a:cubicBezTo>
                <a:cubicBezTo>
                  <a:pt x="359217" y="301898"/>
                  <a:pt x="359589" y="298183"/>
                  <a:pt x="367761" y="292982"/>
                </a:cubicBezTo>
                <a:cubicBezTo>
                  <a:pt x="373705" y="290011"/>
                  <a:pt x="386706" y="289453"/>
                  <a:pt x="406766" y="291311"/>
                </a:cubicBezTo>
                <a:cubicBezTo>
                  <a:pt x="426826" y="293168"/>
                  <a:pt x="439456" y="296326"/>
                  <a:pt x="444656" y="300783"/>
                </a:cubicBezTo>
                <a:cubicBezTo>
                  <a:pt x="449857" y="304498"/>
                  <a:pt x="454501" y="306356"/>
                  <a:pt x="458587" y="306356"/>
                </a:cubicBezTo>
                <a:cubicBezTo>
                  <a:pt x="462673" y="306356"/>
                  <a:pt x="479947" y="300783"/>
                  <a:pt x="510408" y="289639"/>
                </a:cubicBezTo>
                <a:lnTo>
                  <a:pt x="558328" y="275152"/>
                </a:lnTo>
                <a:lnTo>
                  <a:pt x="558328" y="257321"/>
                </a:lnTo>
                <a:lnTo>
                  <a:pt x="559442" y="237261"/>
                </a:lnTo>
                <a:lnTo>
                  <a:pt x="550527" y="240604"/>
                </a:lnTo>
                <a:cubicBezTo>
                  <a:pt x="544583" y="242090"/>
                  <a:pt x="531953" y="242833"/>
                  <a:pt x="512636" y="242833"/>
                </a:cubicBezTo>
                <a:cubicBezTo>
                  <a:pt x="499263" y="242833"/>
                  <a:pt x="489791" y="241905"/>
                  <a:pt x="484219" y="240047"/>
                </a:cubicBezTo>
                <a:cubicBezTo>
                  <a:pt x="478646" y="238190"/>
                  <a:pt x="469917" y="234289"/>
                  <a:pt x="458030" y="228346"/>
                </a:cubicBezTo>
                <a:cubicBezTo>
                  <a:pt x="423854" y="210515"/>
                  <a:pt x="407880" y="198999"/>
                  <a:pt x="410109" y="193799"/>
                </a:cubicBezTo>
                <a:cubicBezTo>
                  <a:pt x="410852" y="193056"/>
                  <a:pt x="412338" y="192313"/>
                  <a:pt x="414567" y="191570"/>
                </a:cubicBezTo>
                <a:cubicBezTo>
                  <a:pt x="436855" y="185626"/>
                  <a:pt x="465088" y="176525"/>
                  <a:pt x="499263" y="164266"/>
                </a:cubicBezTo>
                <a:cubicBezTo>
                  <a:pt x="533439" y="152008"/>
                  <a:pt x="551641" y="144392"/>
                  <a:pt x="553870" y="141421"/>
                </a:cubicBezTo>
                <a:cubicBezTo>
                  <a:pt x="556842" y="139192"/>
                  <a:pt x="557771" y="124147"/>
                  <a:pt x="556656" y="96286"/>
                </a:cubicBezTo>
                <a:cubicBezTo>
                  <a:pt x="555542" y="68426"/>
                  <a:pt x="553870" y="49295"/>
                  <a:pt x="551641" y="38894"/>
                </a:cubicBezTo>
                <a:cubicBezTo>
                  <a:pt x="547927" y="26263"/>
                  <a:pt x="544955" y="19763"/>
                  <a:pt x="542726" y="19391"/>
                </a:cubicBezTo>
                <a:cubicBezTo>
                  <a:pt x="540497" y="19020"/>
                  <a:pt x="539383" y="16234"/>
                  <a:pt x="539383" y="11033"/>
                </a:cubicBezTo>
                <a:cubicBezTo>
                  <a:pt x="539383" y="5832"/>
                  <a:pt x="540497" y="2489"/>
                  <a:pt x="542726" y="1003"/>
                </a:cubicBezTo>
                <a:cubicBezTo>
                  <a:pt x="543097" y="446"/>
                  <a:pt x="543980" y="121"/>
                  <a:pt x="545373" y="2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chemeClr val="accent1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chemeClr val="accent1">
                    <a:alpha val="15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653E44-2635-5ECB-481B-D762E44E9803}"/>
              </a:ext>
            </a:extLst>
          </p:cNvPr>
          <p:cNvSpPr txBox="1"/>
          <p:nvPr/>
        </p:nvSpPr>
        <p:spPr>
          <a:xfrm>
            <a:off x="3524571" y="1850328"/>
            <a:ext cx="690893" cy="1024128"/>
          </a:xfrm>
          <a:custGeom>
            <a:avLst/>
            <a:gdLst/>
            <a:ahLst/>
            <a:cxnLst/>
            <a:rect l="l" t="t" r="r" b="b"/>
            <a:pathLst>
              <a:path w="690893" h="1024128">
                <a:moveTo>
                  <a:pt x="460058" y="0"/>
                </a:moveTo>
                <a:cubicBezTo>
                  <a:pt x="463614" y="0"/>
                  <a:pt x="467525" y="1423"/>
                  <a:pt x="471793" y="4267"/>
                </a:cubicBezTo>
                <a:cubicBezTo>
                  <a:pt x="476771" y="7823"/>
                  <a:pt x="482816" y="9246"/>
                  <a:pt x="489928" y="8534"/>
                </a:cubicBezTo>
                <a:cubicBezTo>
                  <a:pt x="498463" y="7823"/>
                  <a:pt x="508775" y="11557"/>
                  <a:pt x="520865" y="19736"/>
                </a:cubicBezTo>
                <a:cubicBezTo>
                  <a:pt x="532956" y="27915"/>
                  <a:pt x="541135" y="35916"/>
                  <a:pt x="545402" y="43739"/>
                </a:cubicBezTo>
                <a:cubicBezTo>
                  <a:pt x="551803" y="57252"/>
                  <a:pt x="553225" y="77343"/>
                  <a:pt x="549669" y="104013"/>
                </a:cubicBezTo>
                <a:cubicBezTo>
                  <a:pt x="546113" y="130683"/>
                  <a:pt x="539357" y="149352"/>
                  <a:pt x="529400" y="160020"/>
                </a:cubicBezTo>
                <a:cubicBezTo>
                  <a:pt x="525844" y="163576"/>
                  <a:pt x="522288" y="169088"/>
                  <a:pt x="518732" y="176555"/>
                </a:cubicBezTo>
                <a:cubicBezTo>
                  <a:pt x="515176" y="184023"/>
                  <a:pt x="513398" y="188468"/>
                  <a:pt x="513398" y="189890"/>
                </a:cubicBezTo>
                <a:cubicBezTo>
                  <a:pt x="513398" y="190602"/>
                  <a:pt x="514465" y="190957"/>
                  <a:pt x="516598" y="190957"/>
                </a:cubicBezTo>
                <a:cubicBezTo>
                  <a:pt x="518732" y="190957"/>
                  <a:pt x="519799" y="189890"/>
                  <a:pt x="519799" y="187757"/>
                </a:cubicBezTo>
                <a:cubicBezTo>
                  <a:pt x="519799" y="184201"/>
                  <a:pt x="521043" y="182423"/>
                  <a:pt x="523532" y="182423"/>
                </a:cubicBezTo>
                <a:cubicBezTo>
                  <a:pt x="526022" y="182423"/>
                  <a:pt x="532956" y="183845"/>
                  <a:pt x="544335" y="186690"/>
                </a:cubicBezTo>
                <a:cubicBezTo>
                  <a:pt x="556425" y="188824"/>
                  <a:pt x="563893" y="188112"/>
                  <a:pt x="566738" y="184556"/>
                </a:cubicBezTo>
                <a:cubicBezTo>
                  <a:pt x="570294" y="182423"/>
                  <a:pt x="573139" y="181356"/>
                  <a:pt x="575272" y="181356"/>
                </a:cubicBezTo>
                <a:cubicBezTo>
                  <a:pt x="577406" y="181356"/>
                  <a:pt x="582740" y="183490"/>
                  <a:pt x="591274" y="187757"/>
                </a:cubicBezTo>
                <a:cubicBezTo>
                  <a:pt x="603364" y="192735"/>
                  <a:pt x="610477" y="195224"/>
                  <a:pt x="612610" y="195224"/>
                </a:cubicBezTo>
                <a:cubicBezTo>
                  <a:pt x="614744" y="195224"/>
                  <a:pt x="619189" y="197891"/>
                  <a:pt x="625945" y="203225"/>
                </a:cubicBezTo>
                <a:cubicBezTo>
                  <a:pt x="632702" y="208560"/>
                  <a:pt x="637147" y="211226"/>
                  <a:pt x="639280" y="211226"/>
                </a:cubicBezTo>
                <a:cubicBezTo>
                  <a:pt x="641414" y="211226"/>
                  <a:pt x="649237" y="217272"/>
                  <a:pt x="662750" y="229362"/>
                </a:cubicBezTo>
                <a:lnTo>
                  <a:pt x="684086" y="248565"/>
                </a:lnTo>
                <a:lnTo>
                  <a:pt x="686219" y="275235"/>
                </a:lnTo>
                <a:cubicBezTo>
                  <a:pt x="687642" y="293015"/>
                  <a:pt x="689064" y="303505"/>
                  <a:pt x="690487" y="306705"/>
                </a:cubicBezTo>
                <a:cubicBezTo>
                  <a:pt x="691909" y="309906"/>
                  <a:pt x="689598" y="313462"/>
                  <a:pt x="683552" y="317373"/>
                </a:cubicBezTo>
                <a:cubicBezTo>
                  <a:pt x="677507" y="321285"/>
                  <a:pt x="672173" y="326619"/>
                  <a:pt x="667550" y="333375"/>
                </a:cubicBezTo>
                <a:cubicBezTo>
                  <a:pt x="662928" y="340132"/>
                  <a:pt x="659549" y="343510"/>
                  <a:pt x="657416" y="343510"/>
                </a:cubicBezTo>
                <a:cubicBezTo>
                  <a:pt x="655282" y="343510"/>
                  <a:pt x="652082" y="347066"/>
                  <a:pt x="647815" y="354178"/>
                </a:cubicBezTo>
                <a:cubicBezTo>
                  <a:pt x="642125" y="364135"/>
                  <a:pt x="638925" y="367335"/>
                  <a:pt x="638213" y="363779"/>
                </a:cubicBezTo>
                <a:cubicBezTo>
                  <a:pt x="637502" y="363068"/>
                  <a:pt x="637502" y="361645"/>
                  <a:pt x="638213" y="359512"/>
                </a:cubicBezTo>
                <a:lnTo>
                  <a:pt x="636080" y="359512"/>
                </a:lnTo>
                <a:cubicBezTo>
                  <a:pt x="634657" y="360934"/>
                  <a:pt x="632168" y="362712"/>
                  <a:pt x="628612" y="364846"/>
                </a:cubicBezTo>
                <a:cubicBezTo>
                  <a:pt x="620078" y="373380"/>
                  <a:pt x="614922" y="377647"/>
                  <a:pt x="613144" y="377647"/>
                </a:cubicBezTo>
                <a:cubicBezTo>
                  <a:pt x="611366" y="377647"/>
                  <a:pt x="603898" y="383693"/>
                  <a:pt x="590741" y="395783"/>
                </a:cubicBezTo>
                <a:cubicBezTo>
                  <a:pt x="577584" y="407873"/>
                  <a:pt x="569938" y="413919"/>
                  <a:pt x="567805" y="413919"/>
                </a:cubicBezTo>
                <a:cubicBezTo>
                  <a:pt x="565671" y="413919"/>
                  <a:pt x="560159" y="418008"/>
                  <a:pt x="551269" y="426187"/>
                </a:cubicBezTo>
                <a:cubicBezTo>
                  <a:pt x="542379" y="434366"/>
                  <a:pt x="536867" y="438455"/>
                  <a:pt x="534734" y="438455"/>
                </a:cubicBezTo>
                <a:cubicBezTo>
                  <a:pt x="532600" y="438455"/>
                  <a:pt x="524777" y="441833"/>
                  <a:pt x="511264" y="448590"/>
                </a:cubicBezTo>
                <a:cubicBezTo>
                  <a:pt x="497751" y="455346"/>
                  <a:pt x="487617" y="463880"/>
                  <a:pt x="480860" y="474193"/>
                </a:cubicBezTo>
                <a:cubicBezTo>
                  <a:pt x="474104" y="484505"/>
                  <a:pt x="469659" y="489661"/>
                  <a:pt x="467525" y="489661"/>
                </a:cubicBezTo>
                <a:cubicBezTo>
                  <a:pt x="462547" y="489661"/>
                  <a:pt x="449745" y="507797"/>
                  <a:pt x="429121" y="544068"/>
                </a:cubicBezTo>
                <a:cubicBezTo>
                  <a:pt x="422009" y="555447"/>
                  <a:pt x="410274" y="570383"/>
                  <a:pt x="393916" y="588874"/>
                </a:cubicBezTo>
                <a:cubicBezTo>
                  <a:pt x="388227" y="595275"/>
                  <a:pt x="385915" y="598831"/>
                  <a:pt x="386982" y="599542"/>
                </a:cubicBezTo>
                <a:cubicBezTo>
                  <a:pt x="388049" y="600253"/>
                  <a:pt x="394983" y="599186"/>
                  <a:pt x="407785" y="596341"/>
                </a:cubicBezTo>
                <a:cubicBezTo>
                  <a:pt x="420586" y="593497"/>
                  <a:pt x="433388" y="591007"/>
                  <a:pt x="446189" y="588874"/>
                </a:cubicBezTo>
                <a:cubicBezTo>
                  <a:pt x="467525" y="583895"/>
                  <a:pt x="476771" y="579628"/>
                  <a:pt x="473926" y="576072"/>
                </a:cubicBezTo>
                <a:cubicBezTo>
                  <a:pt x="473215" y="573939"/>
                  <a:pt x="484772" y="572872"/>
                  <a:pt x="508597" y="572872"/>
                </a:cubicBezTo>
                <a:cubicBezTo>
                  <a:pt x="532422" y="572872"/>
                  <a:pt x="546824" y="572516"/>
                  <a:pt x="551803" y="571805"/>
                </a:cubicBezTo>
                <a:cubicBezTo>
                  <a:pt x="556070" y="569671"/>
                  <a:pt x="567805" y="574294"/>
                  <a:pt x="587007" y="585673"/>
                </a:cubicBezTo>
                <a:cubicBezTo>
                  <a:pt x="591985" y="588518"/>
                  <a:pt x="600164" y="595808"/>
                  <a:pt x="611543" y="607543"/>
                </a:cubicBezTo>
                <a:cubicBezTo>
                  <a:pt x="622923" y="619278"/>
                  <a:pt x="629146" y="630123"/>
                  <a:pt x="630212" y="640080"/>
                </a:cubicBezTo>
                <a:cubicBezTo>
                  <a:pt x="631279" y="650037"/>
                  <a:pt x="632879" y="656438"/>
                  <a:pt x="635013" y="659283"/>
                </a:cubicBezTo>
                <a:cubicBezTo>
                  <a:pt x="635724" y="662127"/>
                  <a:pt x="635013" y="664261"/>
                  <a:pt x="632879" y="665683"/>
                </a:cubicBezTo>
                <a:cubicBezTo>
                  <a:pt x="630746" y="667106"/>
                  <a:pt x="625767" y="669951"/>
                  <a:pt x="617944" y="674218"/>
                </a:cubicBezTo>
                <a:cubicBezTo>
                  <a:pt x="601587" y="682041"/>
                  <a:pt x="562115" y="691287"/>
                  <a:pt x="499529" y="701955"/>
                </a:cubicBezTo>
                <a:cubicBezTo>
                  <a:pt x="470370" y="706222"/>
                  <a:pt x="450101" y="710489"/>
                  <a:pt x="438722" y="714756"/>
                </a:cubicBezTo>
                <a:cubicBezTo>
                  <a:pt x="430899" y="717601"/>
                  <a:pt x="426098" y="719735"/>
                  <a:pt x="424320" y="721157"/>
                </a:cubicBezTo>
                <a:cubicBezTo>
                  <a:pt x="422542" y="722579"/>
                  <a:pt x="422009" y="724713"/>
                  <a:pt x="422720" y="727558"/>
                </a:cubicBezTo>
                <a:cubicBezTo>
                  <a:pt x="423431" y="747471"/>
                  <a:pt x="422186" y="778942"/>
                  <a:pt x="418986" y="821970"/>
                </a:cubicBezTo>
                <a:cubicBezTo>
                  <a:pt x="415786" y="864997"/>
                  <a:pt x="412052" y="890423"/>
                  <a:pt x="407785" y="898246"/>
                </a:cubicBezTo>
                <a:cubicBezTo>
                  <a:pt x="406362" y="901091"/>
                  <a:pt x="402806" y="910692"/>
                  <a:pt x="397117" y="927049"/>
                </a:cubicBezTo>
                <a:cubicBezTo>
                  <a:pt x="392138" y="939140"/>
                  <a:pt x="385026" y="952475"/>
                  <a:pt x="375781" y="967054"/>
                </a:cubicBezTo>
                <a:cubicBezTo>
                  <a:pt x="366535" y="981634"/>
                  <a:pt x="359779" y="989279"/>
                  <a:pt x="355511" y="989991"/>
                </a:cubicBezTo>
                <a:cubicBezTo>
                  <a:pt x="351244" y="990702"/>
                  <a:pt x="348755" y="993547"/>
                  <a:pt x="348044" y="998525"/>
                </a:cubicBezTo>
                <a:cubicBezTo>
                  <a:pt x="345910" y="1003503"/>
                  <a:pt x="341643" y="1008837"/>
                  <a:pt x="335242" y="1014527"/>
                </a:cubicBezTo>
                <a:cubicBezTo>
                  <a:pt x="328841" y="1020217"/>
                  <a:pt x="322796" y="1023417"/>
                  <a:pt x="317107" y="1024128"/>
                </a:cubicBezTo>
                <a:cubicBezTo>
                  <a:pt x="313551" y="1024128"/>
                  <a:pt x="311239" y="1023950"/>
                  <a:pt x="310172" y="1023595"/>
                </a:cubicBezTo>
                <a:cubicBezTo>
                  <a:pt x="309106" y="1023239"/>
                  <a:pt x="308928" y="1022350"/>
                  <a:pt x="309639" y="1020928"/>
                </a:cubicBezTo>
                <a:cubicBezTo>
                  <a:pt x="310350" y="1017372"/>
                  <a:pt x="309461" y="1014527"/>
                  <a:pt x="306972" y="1012393"/>
                </a:cubicBezTo>
                <a:cubicBezTo>
                  <a:pt x="304483" y="1010260"/>
                  <a:pt x="302883" y="1005637"/>
                  <a:pt x="302171" y="998525"/>
                </a:cubicBezTo>
                <a:cubicBezTo>
                  <a:pt x="301460" y="976478"/>
                  <a:pt x="293993" y="960120"/>
                  <a:pt x="279769" y="949452"/>
                </a:cubicBezTo>
                <a:cubicBezTo>
                  <a:pt x="255588" y="930250"/>
                  <a:pt x="241719" y="919226"/>
                  <a:pt x="238163" y="916381"/>
                </a:cubicBezTo>
                <a:cubicBezTo>
                  <a:pt x="236741" y="914248"/>
                  <a:pt x="234252" y="911403"/>
                  <a:pt x="230696" y="907847"/>
                </a:cubicBezTo>
                <a:cubicBezTo>
                  <a:pt x="227140" y="904291"/>
                  <a:pt x="226251" y="900735"/>
                  <a:pt x="228029" y="897179"/>
                </a:cubicBezTo>
                <a:cubicBezTo>
                  <a:pt x="229807" y="893623"/>
                  <a:pt x="228562" y="888467"/>
                  <a:pt x="224295" y="881710"/>
                </a:cubicBezTo>
                <a:cubicBezTo>
                  <a:pt x="220028" y="874954"/>
                  <a:pt x="219317" y="870509"/>
                  <a:pt x="222161" y="868375"/>
                </a:cubicBezTo>
                <a:cubicBezTo>
                  <a:pt x="227851" y="861975"/>
                  <a:pt x="245275" y="861619"/>
                  <a:pt x="274435" y="867309"/>
                </a:cubicBezTo>
                <a:cubicBezTo>
                  <a:pt x="287947" y="869442"/>
                  <a:pt x="297371" y="869442"/>
                  <a:pt x="302705" y="867309"/>
                </a:cubicBezTo>
                <a:cubicBezTo>
                  <a:pt x="308039" y="865175"/>
                  <a:pt x="311417" y="859841"/>
                  <a:pt x="312839" y="851307"/>
                </a:cubicBezTo>
                <a:cubicBezTo>
                  <a:pt x="315684" y="841350"/>
                  <a:pt x="317640" y="826770"/>
                  <a:pt x="318707" y="807568"/>
                </a:cubicBezTo>
                <a:cubicBezTo>
                  <a:pt x="319774" y="788365"/>
                  <a:pt x="319951" y="774497"/>
                  <a:pt x="319240" y="765963"/>
                </a:cubicBezTo>
                <a:cubicBezTo>
                  <a:pt x="317818" y="757428"/>
                  <a:pt x="315329" y="753161"/>
                  <a:pt x="311773" y="753161"/>
                </a:cubicBezTo>
                <a:cubicBezTo>
                  <a:pt x="308928" y="753872"/>
                  <a:pt x="293993" y="759206"/>
                  <a:pt x="266967" y="769163"/>
                </a:cubicBezTo>
                <a:lnTo>
                  <a:pt x="205093" y="792633"/>
                </a:lnTo>
                <a:cubicBezTo>
                  <a:pt x="188735" y="798322"/>
                  <a:pt x="180023" y="802767"/>
                  <a:pt x="178956" y="805968"/>
                </a:cubicBezTo>
                <a:cubicBezTo>
                  <a:pt x="177889" y="809168"/>
                  <a:pt x="177000" y="810768"/>
                  <a:pt x="176289" y="810768"/>
                </a:cubicBezTo>
                <a:cubicBezTo>
                  <a:pt x="173444" y="810768"/>
                  <a:pt x="162598" y="807923"/>
                  <a:pt x="143752" y="802234"/>
                </a:cubicBezTo>
                <a:cubicBezTo>
                  <a:pt x="124905" y="796544"/>
                  <a:pt x="114415" y="792633"/>
                  <a:pt x="112281" y="790499"/>
                </a:cubicBezTo>
                <a:cubicBezTo>
                  <a:pt x="107303" y="788365"/>
                  <a:pt x="101791" y="786410"/>
                  <a:pt x="95746" y="784632"/>
                </a:cubicBezTo>
                <a:cubicBezTo>
                  <a:pt x="89700" y="782854"/>
                  <a:pt x="81522" y="779831"/>
                  <a:pt x="71209" y="775564"/>
                </a:cubicBezTo>
                <a:cubicBezTo>
                  <a:pt x="60897" y="771297"/>
                  <a:pt x="52540" y="767918"/>
                  <a:pt x="46139" y="765429"/>
                </a:cubicBezTo>
                <a:cubicBezTo>
                  <a:pt x="39739" y="762940"/>
                  <a:pt x="36538" y="758317"/>
                  <a:pt x="36538" y="751561"/>
                </a:cubicBezTo>
                <a:cubicBezTo>
                  <a:pt x="36538" y="744804"/>
                  <a:pt x="35471" y="739826"/>
                  <a:pt x="33338" y="736626"/>
                </a:cubicBezTo>
                <a:cubicBezTo>
                  <a:pt x="31204" y="733425"/>
                  <a:pt x="31915" y="729158"/>
                  <a:pt x="35471" y="723824"/>
                </a:cubicBezTo>
                <a:cubicBezTo>
                  <a:pt x="39027" y="718490"/>
                  <a:pt x="47740" y="715112"/>
                  <a:pt x="61608" y="713689"/>
                </a:cubicBezTo>
                <a:cubicBezTo>
                  <a:pt x="75476" y="712267"/>
                  <a:pt x="91656" y="708711"/>
                  <a:pt x="110147" y="703021"/>
                </a:cubicBezTo>
                <a:cubicBezTo>
                  <a:pt x="122949" y="698754"/>
                  <a:pt x="148374" y="689331"/>
                  <a:pt x="186424" y="674751"/>
                </a:cubicBezTo>
                <a:cubicBezTo>
                  <a:pt x="224473" y="660172"/>
                  <a:pt x="244209" y="652171"/>
                  <a:pt x="245631" y="650748"/>
                </a:cubicBezTo>
                <a:cubicBezTo>
                  <a:pt x="246342" y="650037"/>
                  <a:pt x="246342" y="649326"/>
                  <a:pt x="245631" y="648615"/>
                </a:cubicBezTo>
                <a:cubicBezTo>
                  <a:pt x="244920" y="647903"/>
                  <a:pt x="244209" y="647192"/>
                  <a:pt x="243497" y="646481"/>
                </a:cubicBezTo>
                <a:cubicBezTo>
                  <a:pt x="242786" y="645770"/>
                  <a:pt x="241364" y="644347"/>
                  <a:pt x="239230" y="642214"/>
                </a:cubicBezTo>
                <a:cubicBezTo>
                  <a:pt x="233541" y="638658"/>
                  <a:pt x="231763" y="635102"/>
                  <a:pt x="233896" y="631546"/>
                </a:cubicBezTo>
                <a:cubicBezTo>
                  <a:pt x="236030" y="627990"/>
                  <a:pt x="234252" y="625145"/>
                  <a:pt x="228562" y="623011"/>
                </a:cubicBezTo>
                <a:cubicBezTo>
                  <a:pt x="224295" y="621589"/>
                  <a:pt x="221806" y="618566"/>
                  <a:pt x="221095" y="613944"/>
                </a:cubicBezTo>
                <a:cubicBezTo>
                  <a:pt x="220383" y="609321"/>
                  <a:pt x="221806" y="606298"/>
                  <a:pt x="225362" y="604876"/>
                </a:cubicBezTo>
                <a:cubicBezTo>
                  <a:pt x="227495" y="602742"/>
                  <a:pt x="238519" y="601675"/>
                  <a:pt x="258433" y="601675"/>
                </a:cubicBezTo>
                <a:lnTo>
                  <a:pt x="287236" y="600609"/>
                </a:lnTo>
                <a:lnTo>
                  <a:pt x="298971" y="580339"/>
                </a:lnTo>
                <a:lnTo>
                  <a:pt x="321374" y="538734"/>
                </a:lnTo>
                <a:cubicBezTo>
                  <a:pt x="329908" y="524510"/>
                  <a:pt x="332931" y="517398"/>
                  <a:pt x="330442" y="517398"/>
                </a:cubicBezTo>
                <a:cubicBezTo>
                  <a:pt x="327952" y="517398"/>
                  <a:pt x="314617" y="529133"/>
                  <a:pt x="290437" y="552603"/>
                </a:cubicBezTo>
                <a:lnTo>
                  <a:pt x="254165" y="588874"/>
                </a:lnTo>
                <a:lnTo>
                  <a:pt x="247765" y="581406"/>
                </a:lnTo>
                <a:cubicBezTo>
                  <a:pt x="244209" y="576428"/>
                  <a:pt x="240653" y="571449"/>
                  <a:pt x="237097" y="566471"/>
                </a:cubicBezTo>
                <a:cubicBezTo>
                  <a:pt x="235674" y="562204"/>
                  <a:pt x="230518" y="557048"/>
                  <a:pt x="221628" y="551002"/>
                </a:cubicBezTo>
                <a:cubicBezTo>
                  <a:pt x="212738" y="544957"/>
                  <a:pt x="206515" y="541935"/>
                  <a:pt x="202959" y="541935"/>
                </a:cubicBezTo>
                <a:cubicBezTo>
                  <a:pt x="200114" y="541935"/>
                  <a:pt x="196736" y="537490"/>
                  <a:pt x="192824" y="528600"/>
                </a:cubicBezTo>
                <a:cubicBezTo>
                  <a:pt x="188913" y="519710"/>
                  <a:pt x="185357" y="514376"/>
                  <a:pt x="182156" y="512598"/>
                </a:cubicBezTo>
                <a:cubicBezTo>
                  <a:pt x="178956" y="510820"/>
                  <a:pt x="177711" y="507086"/>
                  <a:pt x="178423" y="501396"/>
                </a:cubicBezTo>
                <a:cubicBezTo>
                  <a:pt x="179134" y="497129"/>
                  <a:pt x="178956" y="494284"/>
                  <a:pt x="177889" y="492862"/>
                </a:cubicBezTo>
                <a:cubicBezTo>
                  <a:pt x="176822" y="491439"/>
                  <a:pt x="174155" y="490373"/>
                  <a:pt x="169888" y="489661"/>
                </a:cubicBezTo>
                <a:cubicBezTo>
                  <a:pt x="164199" y="486817"/>
                  <a:pt x="160998" y="483616"/>
                  <a:pt x="160287" y="480060"/>
                </a:cubicBezTo>
                <a:cubicBezTo>
                  <a:pt x="159576" y="476504"/>
                  <a:pt x="161354" y="473304"/>
                  <a:pt x="165621" y="470459"/>
                </a:cubicBezTo>
                <a:cubicBezTo>
                  <a:pt x="169888" y="468325"/>
                  <a:pt x="172022" y="465125"/>
                  <a:pt x="172022" y="460858"/>
                </a:cubicBezTo>
                <a:cubicBezTo>
                  <a:pt x="172022" y="458013"/>
                  <a:pt x="172733" y="456591"/>
                  <a:pt x="174155" y="456591"/>
                </a:cubicBezTo>
                <a:cubicBezTo>
                  <a:pt x="175578" y="456591"/>
                  <a:pt x="179845" y="458013"/>
                  <a:pt x="186957" y="460858"/>
                </a:cubicBezTo>
                <a:cubicBezTo>
                  <a:pt x="196203" y="465125"/>
                  <a:pt x="204381" y="465481"/>
                  <a:pt x="211493" y="461925"/>
                </a:cubicBezTo>
                <a:cubicBezTo>
                  <a:pt x="229985" y="456235"/>
                  <a:pt x="267323" y="438455"/>
                  <a:pt x="323507" y="408585"/>
                </a:cubicBezTo>
                <a:cubicBezTo>
                  <a:pt x="339865" y="399339"/>
                  <a:pt x="350711" y="394183"/>
                  <a:pt x="356045" y="393116"/>
                </a:cubicBezTo>
                <a:cubicBezTo>
                  <a:pt x="361379" y="392049"/>
                  <a:pt x="370802" y="390805"/>
                  <a:pt x="384315" y="389382"/>
                </a:cubicBezTo>
                <a:cubicBezTo>
                  <a:pt x="402095" y="389382"/>
                  <a:pt x="415963" y="390093"/>
                  <a:pt x="425920" y="391516"/>
                </a:cubicBezTo>
                <a:cubicBezTo>
                  <a:pt x="432321" y="392227"/>
                  <a:pt x="436410" y="393116"/>
                  <a:pt x="438188" y="394183"/>
                </a:cubicBezTo>
                <a:cubicBezTo>
                  <a:pt x="439966" y="395250"/>
                  <a:pt x="440855" y="397561"/>
                  <a:pt x="440855" y="401117"/>
                </a:cubicBezTo>
                <a:cubicBezTo>
                  <a:pt x="440855" y="406095"/>
                  <a:pt x="445834" y="411429"/>
                  <a:pt x="455791" y="417119"/>
                </a:cubicBezTo>
                <a:lnTo>
                  <a:pt x="468592" y="426720"/>
                </a:lnTo>
                <a:lnTo>
                  <a:pt x="499529" y="385115"/>
                </a:lnTo>
                <a:cubicBezTo>
                  <a:pt x="542201" y="328219"/>
                  <a:pt x="561759" y="298349"/>
                  <a:pt x="558203" y="295504"/>
                </a:cubicBezTo>
                <a:cubicBezTo>
                  <a:pt x="556070" y="292659"/>
                  <a:pt x="530644" y="298704"/>
                  <a:pt x="481927" y="313639"/>
                </a:cubicBezTo>
                <a:cubicBezTo>
                  <a:pt x="433210" y="328575"/>
                  <a:pt x="390005" y="343510"/>
                  <a:pt x="352311" y="358445"/>
                </a:cubicBezTo>
                <a:cubicBezTo>
                  <a:pt x="289014" y="382626"/>
                  <a:pt x="247053" y="400406"/>
                  <a:pt x="226429" y="411785"/>
                </a:cubicBezTo>
                <a:cubicBezTo>
                  <a:pt x="222161" y="414630"/>
                  <a:pt x="208649" y="420497"/>
                  <a:pt x="185890" y="429387"/>
                </a:cubicBezTo>
                <a:cubicBezTo>
                  <a:pt x="163132" y="438277"/>
                  <a:pt x="150686" y="442722"/>
                  <a:pt x="148552" y="442722"/>
                </a:cubicBezTo>
                <a:cubicBezTo>
                  <a:pt x="146419" y="442722"/>
                  <a:pt x="143929" y="445567"/>
                  <a:pt x="141085" y="451257"/>
                </a:cubicBezTo>
                <a:cubicBezTo>
                  <a:pt x="132550" y="475437"/>
                  <a:pt x="125083" y="494640"/>
                  <a:pt x="118682" y="508864"/>
                </a:cubicBezTo>
                <a:cubicBezTo>
                  <a:pt x="115126" y="515265"/>
                  <a:pt x="110147" y="526288"/>
                  <a:pt x="103747" y="541935"/>
                </a:cubicBezTo>
                <a:cubicBezTo>
                  <a:pt x="86678" y="583184"/>
                  <a:pt x="75654" y="603809"/>
                  <a:pt x="70676" y="603809"/>
                </a:cubicBezTo>
                <a:cubicBezTo>
                  <a:pt x="67120" y="603809"/>
                  <a:pt x="64275" y="600253"/>
                  <a:pt x="62141" y="593141"/>
                </a:cubicBezTo>
                <a:cubicBezTo>
                  <a:pt x="59297" y="587451"/>
                  <a:pt x="55029" y="581584"/>
                  <a:pt x="49340" y="575539"/>
                </a:cubicBezTo>
                <a:cubicBezTo>
                  <a:pt x="43650" y="569494"/>
                  <a:pt x="39739" y="566471"/>
                  <a:pt x="37605" y="566471"/>
                </a:cubicBezTo>
                <a:cubicBezTo>
                  <a:pt x="34049" y="566471"/>
                  <a:pt x="31738" y="564515"/>
                  <a:pt x="30671" y="560604"/>
                </a:cubicBezTo>
                <a:cubicBezTo>
                  <a:pt x="29604" y="556692"/>
                  <a:pt x="27648" y="554736"/>
                  <a:pt x="24803" y="554736"/>
                </a:cubicBezTo>
                <a:cubicBezTo>
                  <a:pt x="21959" y="554736"/>
                  <a:pt x="18047" y="549758"/>
                  <a:pt x="13069" y="539801"/>
                </a:cubicBezTo>
                <a:cubicBezTo>
                  <a:pt x="8090" y="529844"/>
                  <a:pt x="5957" y="522377"/>
                  <a:pt x="6668" y="517398"/>
                </a:cubicBezTo>
                <a:cubicBezTo>
                  <a:pt x="7379" y="512420"/>
                  <a:pt x="5957" y="508508"/>
                  <a:pt x="2401" y="505663"/>
                </a:cubicBezTo>
                <a:cubicBezTo>
                  <a:pt x="267" y="501396"/>
                  <a:pt x="-444" y="495351"/>
                  <a:pt x="267" y="487528"/>
                </a:cubicBezTo>
                <a:cubicBezTo>
                  <a:pt x="978" y="479705"/>
                  <a:pt x="3467" y="472948"/>
                  <a:pt x="7735" y="467259"/>
                </a:cubicBezTo>
                <a:cubicBezTo>
                  <a:pt x="12002" y="461569"/>
                  <a:pt x="14135" y="457302"/>
                  <a:pt x="14135" y="454457"/>
                </a:cubicBezTo>
                <a:cubicBezTo>
                  <a:pt x="14135" y="451612"/>
                  <a:pt x="14847" y="449123"/>
                  <a:pt x="16269" y="446989"/>
                </a:cubicBezTo>
                <a:cubicBezTo>
                  <a:pt x="17691" y="444856"/>
                  <a:pt x="23025" y="432054"/>
                  <a:pt x="32271" y="408585"/>
                </a:cubicBezTo>
                <a:cubicBezTo>
                  <a:pt x="41517" y="385115"/>
                  <a:pt x="47206" y="368402"/>
                  <a:pt x="49340" y="358445"/>
                </a:cubicBezTo>
                <a:cubicBezTo>
                  <a:pt x="52896" y="346355"/>
                  <a:pt x="55207" y="335331"/>
                  <a:pt x="56274" y="325374"/>
                </a:cubicBezTo>
                <a:cubicBezTo>
                  <a:pt x="57341" y="315417"/>
                  <a:pt x="55029" y="306883"/>
                  <a:pt x="49340" y="299771"/>
                </a:cubicBezTo>
                <a:cubicBezTo>
                  <a:pt x="43650" y="292659"/>
                  <a:pt x="40094" y="286792"/>
                  <a:pt x="38672" y="282169"/>
                </a:cubicBezTo>
                <a:cubicBezTo>
                  <a:pt x="37249" y="277546"/>
                  <a:pt x="35471" y="275235"/>
                  <a:pt x="33338" y="275235"/>
                </a:cubicBezTo>
                <a:cubicBezTo>
                  <a:pt x="31204" y="275235"/>
                  <a:pt x="29426" y="273457"/>
                  <a:pt x="28004" y="269901"/>
                </a:cubicBezTo>
                <a:cubicBezTo>
                  <a:pt x="26581" y="266345"/>
                  <a:pt x="26581" y="263855"/>
                  <a:pt x="28004" y="262433"/>
                </a:cubicBezTo>
                <a:cubicBezTo>
                  <a:pt x="29426" y="261011"/>
                  <a:pt x="32627" y="261011"/>
                  <a:pt x="37605" y="262433"/>
                </a:cubicBezTo>
                <a:cubicBezTo>
                  <a:pt x="90234" y="279502"/>
                  <a:pt x="121882" y="295859"/>
                  <a:pt x="132550" y="311506"/>
                </a:cubicBezTo>
                <a:cubicBezTo>
                  <a:pt x="139662" y="319329"/>
                  <a:pt x="143574" y="324307"/>
                  <a:pt x="144285" y="326441"/>
                </a:cubicBezTo>
                <a:cubicBezTo>
                  <a:pt x="145707" y="327152"/>
                  <a:pt x="155842" y="323774"/>
                  <a:pt x="174689" y="316306"/>
                </a:cubicBezTo>
                <a:cubicBezTo>
                  <a:pt x="193536" y="308839"/>
                  <a:pt x="202959" y="304394"/>
                  <a:pt x="202959" y="302971"/>
                </a:cubicBezTo>
                <a:cubicBezTo>
                  <a:pt x="202959" y="300127"/>
                  <a:pt x="200470" y="296926"/>
                  <a:pt x="195491" y="293370"/>
                </a:cubicBezTo>
                <a:cubicBezTo>
                  <a:pt x="190513" y="289814"/>
                  <a:pt x="186601" y="288392"/>
                  <a:pt x="183757" y="289103"/>
                </a:cubicBezTo>
                <a:cubicBezTo>
                  <a:pt x="181623" y="289814"/>
                  <a:pt x="180201" y="289814"/>
                  <a:pt x="179489" y="289103"/>
                </a:cubicBezTo>
                <a:cubicBezTo>
                  <a:pt x="178778" y="288392"/>
                  <a:pt x="178423" y="285903"/>
                  <a:pt x="178423" y="281635"/>
                </a:cubicBezTo>
                <a:cubicBezTo>
                  <a:pt x="177711" y="268123"/>
                  <a:pt x="175222" y="258877"/>
                  <a:pt x="170955" y="253899"/>
                </a:cubicBezTo>
                <a:cubicBezTo>
                  <a:pt x="167399" y="250343"/>
                  <a:pt x="165621" y="246075"/>
                  <a:pt x="165621" y="241097"/>
                </a:cubicBezTo>
                <a:cubicBezTo>
                  <a:pt x="165621" y="221894"/>
                  <a:pt x="162776" y="203759"/>
                  <a:pt x="157087" y="186690"/>
                </a:cubicBezTo>
                <a:cubicBezTo>
                  <a:pt x="153531" y="173889"/>
                  <a:pt x="140729" y="155753"/>
                  <a:pt x="118682" y="132283"/>
                </a:cubicBezTo>
                <a:cubicBezTo>
                  <a:pt x="111570" y="125882"/>
                  <a:pt x="108547" y="121260"/>
                  <a:pt x="109614" y="118415"/>
                </a:cubicBezTo>
                <a:cubicBezTo>
                  <a:pt x="110681" y="115570"/>
                  <a:pt x="115126" y="114503"/>
                  <a:pt x="122949" y="115214"/>
                </a:cubicBezTo>
                <a:cubicBezTo>
                  <a:pt x="149975" y="118059"/>
                  <a:pt x="178778" y="126238"/>
                  <a:pt x="209360" y="139751"/>
                </a:cubicBezTo>
                <a:cubicBezTo>
                  <a:pt x="217894" y="144018"/>
                  <a:pt x="224295" y="145796"/>
                  <a:pt x="228562" y="145085"/>
                </a:cubicBezTo>
                <a:cubicBezTo>
                  <a:pt x="232829" y="144374"/>
                  <a:pt x="238163" y="141173"/>
                  <a:pt x="244564" y="135484"/>
                </a:cubicBezTo>
                <a:cubicBezTo>
                  <a:pt x="249543" y="131928"/>
                  <a:pt x="252387" y="134417"/>
                  <a:pt x="253099" y="142951"/>
                </a:cubicBezTo>
                <a:cubicBezTo>
                  <a:pt x="253099" y="145796"/>
                  <a:pt x="253099" y="150063"/>
                  <a:pt x="253099" y="155753"/>
                </a:cubicBezTo>
                <a:cubicBezTo>
                  <a:pt x="252387" y="169266"/>
                  <a:pt x="253454" y="176733"/>
                  <a:pt x="256299" y="178156"/>
                </a:cubicBezTo>
                <a:cubicBezTo>
                  <a:pt x="259144" y="179578"/>
                  <a:pt x="260566" y="183490"/>
                  <a:pt x="260566" y="189890"/>
                </a:cubicBezTo>
                <a:cubicBezTo>
                  <a:pt x="260566" y="196291"/>
                  <a:pt x="262878" y="209093"/>
                  <a:pt x="267500" y="228295"/>
                </a:cubicBezTo>
                <a:cubicBezTo>
                  <a:pt x="272123" y="247498"/>
                  <a:pt x="274435" y="259766"/>
                  <a:pt x="274435" y="265100"/>
                </a:cubicBezTo>
                <a:cubicBezTo>
                  <a:pt x="274435" y="270434"/>
                  <a:pt x="277279" y="272034"/>
                  <a:pt x="282969" y="269901"/>
                </a:cubicBezTo>
                <a:cubicBezTo>
                  <a:pt x="285814" y="269189"/>
                  <a:pt x="291148" y="267056"/>
                  <a:pt x="298971" y="263500"/>
                </a:cubicBezTo>
                <a:cubicBezTo>
                  <a:pt x="307505" y="259944"/>
                  <a:pt x="309283" y="257099"/>
                  <a:pt x="304305" y="254965"/>
                </a:cubicBezTo>
                <a:cubicBezTo>
                  <a:pt x="302883" y="254254"/>
                  <a:pt x="301105" y="253899"/>
                  <a:pt x="298971" y="253899"/>
                </a:cubicBezTo>
                <a:cubicBezTo>
                  <a:pt x="294704" y="253899"/>
                  <a:pt x="291859" y="250165"/>
                  <a:pt x="290437" y="242697"/>
                </a:cubicBezTo>
                <a:cubicBezTo>
                  <a:pt x="289014" y="235229"/>
                  <a:pt x="289014" y="230429"/>
                  <a:pt x="290437" y="228295"/>
                </a:cubicBezTo>
                <a:cubicBezTo>
                  <a:pt x="291859" y="226162"/>
                  <a:pt x="291503" y="222961"/>
                  <a:pt x="289370" y="218694"/>
                </a:cubicBezTo>
                <a:cubicBezTo>
                  <a:pt x="287236" y="214427"/>
                  <a:pt x="286169" y="199847"/>
                  <a:pt x="286169" y="174955"/>
                </a:cubicBezTo>
                <a:cubicBezTo>
                  <a:pt x="286169" y="156464"/>
                  <a:pt x="284747" y="136550"/>
                  <a:pt x="281902" y="115214"/>
                </a:cubicBezTo>
                <a:cubicBezTo>
                  <a:pt x="279057" y="93878"/>
                  <a:pt x="276568" y="81788"/>
                  <a:pt x="274435" y="78943"/>
                </a:cubicBezTo>
                <a:cubicBezTo>
                  <a:pt x="271590" y="78232"/>
                  <a:pt x="270879" y="75032"/>
                  <a:pt x="272301" y="69342"/>
                </a:cubicBezTo>
                <a:cubicBezTo>
                  <a:pt x="273723" y="63652"/>
                  <a:pt x="275857" y="59385"/>
                  <a:pt x="278702" y="56540"/>
                </a:cubicBezTo>
                <a:cubicBezTo>
                  <a:pt x="282258" y="52984"/>
                  <a:pt x="302527" y="59385"/>
                  <a:pt x="339509" y="75743"/>
                </a:cubicBezTo>
                <a:cubicBezTo>
                  <a:pt x="354445" y="82144"/>
                  <a:pt x="363690" y="89256"/>
                  <a:pt x="367246" y="97079"/>
                </a:cubicBezTo>
                <a:cubicBezTo>
                  <a:pt x="370802" y="101346"/>
                  <a:pt x="373825" y="112547"/>
                  <a:pt x="376314" y="130683"/>
                </a:cubicBezTo>
                <a:cubicBezTo>
                  <a:pt x="378803" y="148819"/>
                  <a:pt x="380048" y="164998"/>
                  <a:pt x="380048" y="179222"/>
                </a:cubicBezTo>
                <a:cubicBezTo>
                  <a:pt x="380048" y="189890"/>
                  <a:pt x="380759" y="195224"/>
                  <a:pt x="382181" y="195224"/>
                </a:cubicBezTo>
                <a:cubicBezTo>
                  <a:pt x="382893" y="195224"/>
                  <a:pt x="389649" y="184379"/>
                  <a:pt x="402451" y="162687"/>
                </a:cubicBezTo>
                <a:cubicBezTo>
                  <a:pt x="415252" y="140996"/>
                  <a:pt x="425209" y="123038"/>
                  <a:pt x="432321" y="108814"/>
                </a:cubicBezTo>
                <a:cubicBezTo>
                  <a:pt x="438011" y="96723"/>
                  <a:pt x="442633" y="84455"/>
                  <a:pt x="446189" y="72009"/>
                </a:cubicBezTo>
                <a:cubicBezTo>
                  <a:pt x="449745" y="59563"/>
                  <a:pt x="451523" y="49428"/>
                  <a:pt x="451523" y="41605"/>
                </a:cubicBezTo>
                <a:cubicBezTo>
                  <a:pt x="451523" y="33782"/>
                  <a:pt x="449745" y="29870"/>
                  <a:pt x="446189" y="29870"/>
                </a:cubicBezTo>
                <a:cubicBezTo>
                  <a:pt x="443345" y="29870"/>
                  <a:pt x="441922" y="28270"/>
                  <a:pt x="441922" y="25070"/>
                </a:cubicBezTo>
                <a:cubicBezTo>
                  <a:pt x="441922" y="21869"/>
                  <a:pt x="442811" y="18313"/>
                  <a:pt x="444589" y="14402"/>
                </a:cubicBezTo>
                <a:cubicBezTo>
                  <a:pt x="446367" y="10490"/>
                  <a:pt x="448323" y="7112"/>
                  <a:pt x="450457" y="4267"/>
                </a:cubicBezTo>
                <a:cubicBezTo>
                  <a:pt x="453301" y="1423"/>
                  <a:pt x="456502" y="0"/>
                  <a:pt x="46005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400" dirty="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EF93AEE-06DA-EA6A-DA9B-C2266D4E1FAE}"/>
              </a:ext>
            </a:extLst>
          </p:cNvPr>
          <p:cNvSpPr txBox="1"/>
          <p:nvPr/>
        </p:nvSpPr>
        <p:spPr>
          <a:xfrm>
            <a:off x="4208435" y="2012867"/>
            <a:ext cx="514248" cy="819760"/>
          </a:xfrm>
          <a:custGeom>
            <a:avLst/>
            <a:gdLst/>
            <a:ahLst/>
            <a:cxnLst/>
            <a:rect l="l" t="t" r="r" b="b"/>
            <a:pathLst>
              <a:path w="514248" h="819760">
                <a:moveTo>
                  <a:pt x="292158" y="419"/>
                </a:moveTo>
                <a:cubicBezTo>
                  <a:pt x="294672" y="1258"/>
                  <a:pt x="300120" y="3912"/>
                  <a:pt x="308502" y="8382"/>
                </a:cubicBezTo>
                <a:cubicBezTo>
                  <a:pt x="321355" y="14529"/>
                  <a:pt x="330016" y="20397"/>
                  <a:pt x="334487" y="25985"/>
                </a:cubicBezTo>
                <a:cubicBezTo>
                  <a:pt x="338957" y="31573"/>
                  <a:pt x="345663" y="39116"/>
                  <a:pt x="354603" y="48616"/>
                </a:cubicBezTo>
                <a:lnTo>
                  <a:pt x="368015" y="62865"/>
                </a:lnTo>
                <a:lnTo>
                  <a:pt x="385617" y="57836"/>
                </a:lnTo>
                <a:cubicBezTo>
                  <a:pt x="396793" y="55042"/>
                  <a:pt x="405035" y="53505"/>
                  <a:pt x="410344" y="53226"/>
                </a:cubicBezTo>
                <a:cubicBezTo>
                  <a:pt x="415652" y="52947"/>
                  <a:pt x="419424" y="51969"/>
                  <a:pt x="421659" y="50292"/>
                </a:cubicBezTo>
                <a:cubicBezTo>
                  <a:pt x="423336" y="49175"/>
                  <a:pt x="430600" y="49873"/>
                  <a:pt x="443453" y="52388"/>
                </a:cubicBezTo>
                <a:cubicBezTo>
                  <a:pt x="456305" y="54902"/>
                  <a:pt x="464687" y="57277"/>
                  <a:pt x="468599" y="59513"/>
                </a:cubicBezTo>
                <a:cubicBezTo>
                  <a:pt x="472510" y="61748"/>
                  <a:pt x="476422" y="65101"/>
                  <a:pt x="480333" y="69571"/>
                </a:cubicBezTo>
                <a:cubicBezTo>
                  <a:pt x="484245" y="74041"/>
                  <a:pt x="486201" y="77254"/>
                  <a:pt x="486201" y="79210"/>
                </a:cubicBezTo>
                <a:cubicBezTo>
                  <a:pt x="486201" y="81166"/>
                  <a:pt x="487738" y="82703"/>
                  <a:pt x="490811" y="83820"/>
                </a:cubicBezTo>
                <a:cubicBezTo>
                  <a:pt x="493885" y="84938"/>
                  <a:pt x="495421" y="86195"/>
                  <a:pt x="495421" y="87592"/>
                </a:cubicBezTo>
                <a:cubicBezTo>
                  <a:pt x="495421" y="88989"/>
                  <a:pt x="497097" y="89688"/>
                  <a:pt x="500450" y="89688"/>
                </a:cubicBezTo>
                <a:cubicBezTo>
                  <a:pt x="508832" y="89688"/>
                  <a:pt x="509112" y="93599"/>
                  <a:pt x="501288" y="101423"/>
                </a:cubicBezTo>
                <a:cubicBezTo>
                  <a:pt x="497936" y="104775"/>
                  <a:pt x="495002" y="106871"/>
                  <a:pt x="492487" y="107709"/>
                </a:cubicBezTo>
                <a:cubicBezTo>
                  <a:pt x="489973" y="108547"/>
                  <a:pt x="483966" y="108966"/>
                  <a:pt x="474466" y="108966"/>
                </a:cubicBezTo>
                <a:cubicBezTo>
                  <a:pt x="466643" y="108966"/>
                  <a:pt x="456166" y="109944"/>
                  <a:pt x="443034" y="111900"/>
                </a:cubicBezTo>
                <a:cubicBezTo>
                  <a:pt x="429902" y="113856"/>
                  <a:pt x="418167" y="116371"/>
                  <a:pt x="407829" y="119444"/>
                </a:cubicBezTo>
                <a:cubicBezTo>
                  <a:pt x="397491" y="122517"/>
                  <a:pt x="392602" y="124333"/>
                  <a:pt x="393161" y="124892"/>
                </a:cubicBezTo>
                <a:cubicBezTo>
                  <a:pt x="394278" y="126569"/>
                  <a:pt x="398469" y="129922"/>
                  <a:pt x="405734" y="134951"/>
                </a:cubicBezTo>
                <a:cubicBezTo>
                  <a:pt x="412998" y="139980"/>
                  <a:pt x="417888" y="145009"/>
                  <a:pt x="420402" y="150038"/>
                </a:cubicBezTo>
                <a:cubicBezTo>
                  <a:pt x="422917" y="155068"/>
                  <a:pt x="428924" y="162192"/>
                  <a:pt x="438424" y="171412"/>
                </a:cubicBezTo>
                <a:cubicBezTo>
                  <a:pt x="447923" y="180633"/>
                  <a:pt x="452952" y="187198"/>
                  <a:pt x="453511" y="191110"/>
                </a:cubicBezTo>
                <a:cubicBezTo>
                  <a:pt x="454070" y="193904"/>
                  <a:pt x="454349" y="196558"/>
                  <a:pt x="454349" y="199073"/>
                </a:cubicBezTo>
                <a:cubicBezTo>
                  <a:pt x="454349" y="201587"/>
                  <a:pt x="453790" y="203683"/>
                  <a:pt x="452673" y="205359"/>
                </a:cubicBezTo>
                <a:cubicBezTo>
                  <a:pt x="451556" y="207036"/>
                  <a:pt x="450438" y="207734"/>
                  <a:pt x="449320" y="207455"/>
                </a:cubicBezTo>
                <a:cubicBezTo>
                  <a:pt x="448202" y="207176"/>
                  <a:pt x="447504" y="207595"/>
                  <a:pt x="447224" y="208712"/>
                </a:cubicBezTo>
                <a:cubicBezTo>
                  <a:pt x="446946" y="209830"/>
                  <a:pt x="447085" y="212344"/>
                  <a:pt x="447644" y="216256"/>
                </a:cubicBezTo>
                <a:cubicBezTo>
                  <a:pt x="448761" y="222962"/>
                  <a:pt x="448622" y="229527"/>
                  <a:pt x="447224" y="235954"/>
                </a:cubicBezTo>
                <a:cubicBezTo>
                  <a:pt x="445827" y="242380"/>
                  <a:pt x="445827" y="246431"/>
                  <a:pt x="447224" y="248108"/>
                </a:cubicBezTo>
                <a:cubicBezTo>
                  <a:pt x="448622" y="249784"/>
                  <a:pt x="448901" y="252159"/>
                  <a:pt x="448063" y="255232"/>
                </a:cubicBezTo>
                <a:cubicBezTo>
                  <a:pt x="447224" y="258306"/>
                  <a:pt x="445129" y="259004"/>
                  <a:pt x="441777" y="257328"/>
                </a:cubicBezTo>
                <a:cubicBezTo>
                  <a:pt x="438424" y="255651"/>
                  <a:pt x="436188" y="255093"/>
                  <a:pt x="435071" y="255651"/>
                </a:cubicBezTo>
                <a:cubicBezTo>
                  <a:pt x="433953" y="257328"/>
                  <a:pt x="425152" y="249644"/>
                  <a:pt x="408668" y="232601"/>
                </a:cubicBezTo>
                <a:cubicBezTo>
                  <a:pt x="392183" y="215558"/>
                  <a:pt x="383940" y="205639"/>
                  <a:pt x="383940" y="202845"/>
                </a:cubicBezTo>
                <a:cubicBezTo>
                  <a:pt x="383940" y="202286"/>
                  <a:pt x="380867" y="198095"/>
                  <a:pt x="374720" y="190272"/>
                </a:cubicBezTo>
                <a:cubicBezTo>
                  <a:pt x="368573" y="182449"/>
                  <a:pt x="364382" y="176302"/>
                  <a:pt x="362147" y="171831"/>
                </a:cubicBezTo>
                <a:cubicBezTo>
                  <a:pt x="359912" y="167361"/>
                  <a:pt x="356839" y="163450"/>
                  <a:pt x="352927" y="160097"/>
                </a:cubicBezTo>
                <a:cubicBezTo>
                  <a:pt x="349574" y="156185"/>
                  <a:pt x="347339" y="155906"/>
                  <a:pt x="346221" y="159259"/>
                </a:cubicBezTo>
                <a:cubicBezTo>
                  <a:pt x="345663" y="160935"/>
                  <a:pt x="344405" y="165685"/>
                  <a:pt x="342449" y="173508"/>
                </a:cubicBezTo>
                <a:cubicBezTo>
                  <a:pt x="340494" y="181331"/>
                  <a:pt x="337839" y="189154"/>
                  <a:pt x="334487" y="196977"/>
                </a:cubicBezTo>
                <a:cubicBezTo>
                  <a:pt x="331134" y="203683"/>
                  <a:pt x="326105" y="211506"/>
                  <a:pt x="319399" y="220447"/>
                </a:cubicBezTo>
                <a:cubicBezTo>
                  <a:pt x="312693" y="229388"/>
                  <a:pt x="308502" y="233858"/>
                  <a:pt x="306826" y="233858"/>
                </a:cubicBezTo>
                <a:cubicBezTo>
                  <a:pt x="306268" y="233858"/>
                  <a:pt x="303054" y="237630"/>
                  <a:pt x="297187" y="245174"/>
                </a:cubicBezTo>
                <a:cubicBezTo>
                  <a:pt x="291319" y="252718"/>
                  <a:pt x="288386" y="257328"/>
                  <a:pt x="288386" y="259004"/>
                </a:cubicBezTo>
                <a:cubicBezTo>
                  <a:pt x="288386" y="259563"/>
                  <a:pt x="292018" y="260122"/>
                  <a:pt x="299282" y="260681"/>
                </a:cubicBezTo>
                <a:cubicBezTo>
                  <a:pt x="306547" y="261239"/>
                  <a:pt x="310179" y="260960"/>
                  <a:pt x="310179" y="259842"/>
                </a:cubicBezTo>
                <a:cubicBezTo>
                  <a:pt x="310179" y="258725"/>
                  <a:pt x="311576" y="258166"/>
                  <a:pt x="314370" y="258166"/>
                </a:cubicBezTo>
                <a:cubicBezTo>
                  <a:pt x="317164" y="258166"/>
                  <a:pt x="318281" y="256769"/>
                  <a:pt x="317723" y="253975"/>
                </a:cubicBezTo>
                <a:cubicBezTo>
                  <a:pt x="316605" y="251740"/>
                  <a:pt x="316465" y="250483"/>
                  <a:pt x="317304" y="250203"/>
                </a:cubicBezTo>
                <a:cubicBezTo>
                  <a:pt x="318142" y="249924"/>
                  <a:pt x="319958" y="250064"/>
                  <a:pt x="322752" y="250622"/>
                </a:cubicBezTo>
                <a:cubicBezTo>
                  <a:pt x="328899" y="250622"/>
                  <a:pt x="332950" y="250064"/>
                  <a:pt x="334906" y="248946"/>
                </a:cubicBezTo>
                <a:cubicBezTo>
                  <a:pt x="336862" y="247828"/>
                  <a:pt x="341052" y="249644"/>
                  <a:pt x="347479" y="254394"/>
                </a:cubicBezTo>
                <a:cubicBezTo>
                  <a:pt x="353905" y="259144"/>
                  <a:pt x="362566" y="264732"/>
                  <a:pt x="373463" y="271158"/>
                </a:cubicBezTo>
                <a:cubicBezTo>
                  <a:pt x="384360" y="277584"/>
                  <a:pt x="395396" y="286944"/>
                  <a:pt x="406572" y="299238"/>
                </a:cubicBezTo>
                <a:cubicBezTo>
                  <a:pt x="416071" y="308179"/>
                  <a:pt x="421380" y="313767"/>
                  <a:pt x="422498" y="316002"/>
                </a:cubicBezTo>
                <a:cubicBezTo>
                  <a:pt x="423615" y="318237"/>
                  <a:pt x="423895" y="321869"/>
                  <a:pt x="423336" y="326898"/>
                </a:cubicBezTo>
                <a:cubicBezTo>
                  <a:pt x="422777" y="333604"/>
                  <a:pt x="421659" y="337795"/>
                  <a:pt x="419983" y="339471"/>
                </a:cubicBezTo>
                <a:cubicBezTo>
                  <a:pt x="418307" y="341148"/>
                  <a:pt x="417468" y="343662"/>
                  <a:pt x="417468" y="347015"/>
                </a:cubicBezTo>
                <a:cubicBezTo>
                  <a:pt x="417468" y="350368"/>
                  <a:pt x="415094" y="354000"/>
                  <a:pt x="410344" y="357912"/>
                </a:cubicBezTo>
                <a:cubicBezTo>
                  <a:pt x="405594" y="361824"/>
                  <a:pt x="402660" y="367132"/>
                  <a:pt x="401543" y="373838"/>
                </a:cubicBezTo>
                <a:cubicBezTo>
                  <a:pt x="400425" y="380543"/>
                  <a:pt x="399168" y="383896"/>
                  <a:pt x="397771" y="383896"/>
                </a:cubicBezTo>
                <a:cubicBezTo>
                  <a:pt x="396374" y="383896"/>
                  <a:pt x="393580" y="388087"/>
                  <a:pt x="389389" y="396469"/>
                </a:cubicBezTo>
                <a:cubicBezTo>
                  <a:pt x="385198" y="404851"/>
                  <a:pt x="381985" y="410160"/>
                  <a:pt x="379749" y="412395"/>
                </a:cubicBezTo>
                <a:cubicBezTo>
                  <a:pt x="377514" y="414630"/>
                  <a:pt x="376397" y="416306"/>
                  <a:pt x="376397" y="417424"/>
                </a:cubicBezTo>
                <a:cubicBezTo>
                  <a:pt x="374720" y="429159"/>
                  <a:pt x="371647" y="437820"/>
                  <a:pt x="367176" y="443408"/>
                </a:cubicBezTo>
                <a:cubicBezTo>
                  <a:pt x="363265" y="448996"/>
                  <a:pt x="361309" y="452349"/>
                  <a:pt x="361309" y="453467"/>
                </a:cubicBezTo>
                <a:cubicBezTo>
                  <a:pt x="361309" y="456261"/>
                  <a:pt x="359772" y="458915"/>
                  <a:pt x="356699" y="461430"/>
                </a:cubicBezTo>
                <a:cubicBezTo>
                  <a:pt x="353625" y="463944"/>
                  <a:pt x="350133" y="465202"/>
                  <a:pt x="346221" y="465202"/>
                </a:cubicBezTo>
                <a:cubicBezTo>
                  <a:pt x="341751" y="465202"/>
                  <a:pt x="339516" y="465760"/>
                  <a:pt x="339516" y="466878"/>
                </a:cubicBezTo>
                <a:cubicBezTo>
                  <a:pt x="340075" y="467995"/>
                  <a:pt x="342310" y="468414"/>
                  <a:pt x="346221" y="468135"/>
                </a:cubicBezTo>
                <a:cubicBezTo>
                  <a:pt x="350133" y="467856"/>
                  <a:pt x="355581" y="467157"/>
                  <a:pt x="362566" y="466040"/>
                </a:cubicBezTo>
                <a:cubicBezTo>
                  <a:pt x="369551" y="464922"/>
                  <a:pt x="377514" y="463246"/>
                  <a:pt x="386455" y="461011"/>
                </a:cubicBezTo>
                <a:cubicBezTo>
                  <a:pt x="401543" y="457099"/>
                  <a:pt x="413417" y="456121"/>
                  <a:pt x="422079" y="458077"/>
                </a:cubicBezTo>
                <a:cubicBezTo>
                  <a:pt x="430740" y="460032"/>
                  <a:pt x="437306" y="462826"/>
                  <a:pt x="441777" y="466459"/>
                </a:cubicBezTo>
                <a:cubicBezTo>
                  <a:pt x="446247" y="470091"/>
                  <a:pt x="450857" y="473164"/>
                  <a:pt x="455607" y="475679"/>
                </a:cubicBezTo>
                <a:cubicBezTo>
                  <a:pt x="460356" y="478194"/>
                  <a:pt x="464687" y="481127"/>
                  <a:pt x="468599" y="484480"/>
                </a:cubicBezTo>
                <a:cubicBezTo>
                  <a:pt x="472510" y="487833"/>
                  <a:pt x="475863" y="489509"/>
                  <a:pt x="478657" y="489509"/>
                </a:cubicBezTo>
                <a:cubicBezTo>
                  <a:pt x="481451" y="489509"/>
                  <a:pt x="482848" y="490766"/>
                  <a:pt x="482848" y="493281"/>
                </a:cubicBezTo>
                <a:cubicBezTo>
                  <a:pt x="482848" y="495796"/>
                  <a:pt x="487598" y="501942"/>
                  <a:pt x="497097" y="511721"/>
                </a:cubicBezTo>
                <a:cubicBezTo>
                  <a:pt x="506597" y="521501"/>
                  <a:pt x="512045" y="528346"/>
                  <a:pt x="513442" y="532257"/>
                </a:cubicBezTo>
                <a:cubicBezTo>
                  <a:pt x="514839" y="536169"/>
                  <a:pt x="514421" y="540639"/>
                  <a:pt x="512185" y="545669"/>
                </a:cubicBezTo>
                <a:cubicBezTo>
                  <a:pt x="508832" y="551816"/>
                  <a:pt x="506318" y="562433"/>
                  <a:pt x="504641" y="577520"/>
                </a:cubicBezTo>
                <a:cubicBezTo>
                  <a:pt x="500730" y="603784"/>
                  <a:pt x="495421" y="623062"/>
                  <a:pt x="488715" y="635356"/>
                </a:cubicBezTo>
                <a:cubicBezTo>
                  <a:pt x="487039" y="639826"/>
                  <a:pt x="486480" y="642760"/>
                  <a:pt x="487039" y="644157"/>
                </a:cubicBezTo>
                <a:cubicBezTo>
                  <a:pt x="487598" y="645554"/>
                  <a:pt x="487318" y="646532"/>
                  <a:pt x="486201" y="647091"/>
                </a:cubicBezTo>
                <a:cubicBezTo>
                  <a:pt x="483966" y="647650"/>
                  <a:pt x="474187" y="671399"/>
                  <a:pt x="456864" y="718338"/>
                </a:cubicBezTo>
                <a:cubicBezTo>
                  <a:pt x="448482" y="739572"/>
                  <a:pt x="435909" y="759689"/>
                  <a:pt x="419145" y="778688"/>
                </a:cubicBezTo>
                <a:cubicBezTo>
                  <a:pt x="410204" y="787629"/>
                  <a:pt x="404058" y="793217"/>
                  <a:pt x="400705" y="795452"/>
                </a:cubicBezTo>
                <a:cubicBezTo>
                  <a:pt x="397352" y="797688"/>
                  <a:pt x="394278" y="797408"/>
                  <a:pt x="391485" y="794614"/>
                </a:cubicBezTo>
                <a:cubicBezTo>
                  <a:pt x="388690" y="791820"/>
                  <a:pt x="384499" y="792519"/>
                  <a:pt x="378912" y="796709"/>
                </a:cubicBezTo>
                <a:cubicBezTo>
                  <a:pt x="373323" y="800900"/>
                  <a:pt x="369831" y="802996"/>
                  <a:pt x="368434" y="802996"/>
                </a:cubicBezTo>
                <a:cubicBezTo>
                  <a:pt x="367037" y="802996"/>
                  <a:pt x="361588" y="805790"/>
                  <a:pt x="352089" y="811378"/>
                </a:cubicBezTo>
                <a:cubicBezTo>
                  <a:pt x="342589" y="816966"/>
                  <a:pt x="337001" y="819760"/>
                  <a:pt x="335325" y="819760"/>
                </a:cubicBezTo>
                <a:cubicBezTo>
                  <a:pt x="333648" y="819760"/>
                  <a:pt x="332810" y="817245"/>
                  <a:pt x="332810" y="812216"/>
                </a:cubicBezTo>
                <a:cubicBezTo>
                  <a:pt x="332810" y="804952"/>
                  <a:pt x="330854" y="796151"/>
                  <a:pt x="326943" y="785813"/>
                </a:cubicBezTo>
                <a:cubicBezTo>
                  <a:pt x="323031" y="775475"/>
                  <a:pt x="319120" y="768071"/>
                  <a:pt x="315208" y="763601"/>
                </a:cubicBezTo>
                <a:cubicBezTo>
                  <a:pt x="310738" y="758013"/>
                  <a:pt x="307944" y="753542"/>
                  <a:pt x="306826" y="750190"/>
                </a:cubicBezTo>
                <a:cubicBezTo>
                  <a:pt x="306268" y="746278"/>
                  <a:pt x="303473" y="734543"/>
                  <a:pt x="298444" y="714985"/>
                </a:cubicBezTo>
                <a:cubicBezTo>
                  <a:pt x="295650" y="706044"/>
                  <a:pt x="294812" y="701574"/>
                  <a:pt x="295929" y="701574"/>
                </a:cubicBezTo>
                <a:cubicBezTo>
                  <a:pt x="296488" y="700456"/>
                  <a:pt x="297885" y="701015"/>
                  <a:pt x="300120" y="703250"/>
                </a:cubicBezTo>
                <a:cubicBezTo>
                  <a:pt x="302356" y="705485"/>
                  <a:pt x="304451" y="705066"/>
                  <a:pt x="306407" y="701993"/>
                </a:cubicBezTo>
                <a:cubicBezTo>
                  <a:pt x="308363" y="698919"/>
                  <a:pt x="311017" y="698221"/>
                  <a:pt x="314370" y="699897"/>
                </a:cubicBezTo>
                <a:cubicBezTo>
                  <a:pt x="317723" y="701574"/>
                  <a:pt x="324428" y="702971"/>
                  <a:pt x="334487" y="704088"/>
                </a:cubicBezTo>
                <a:lnTo>
                  <a:pt x="351251" y="705765"/>
                </a:lnTo>
                <a:lnTo>
                  <a:pt x="360471" y="690677"/>
                </a:lnTo>
                <a:cubicBezTo>
                  <a:pt x="364382" y="685089"/>
                  <a:pt x="368294" y="677406"/>
                  <a:pt x="372206" y="667627"/>
                </a:cubicBezTo>
                <a:cubicBezTo>
                  <a:pt x="376117" y="657848"/>
                  <a:pt x="378353" y="651282"/>
                  <a:pt x="378912" y="647929"/>
                </a:cubicBezTo>
                <a:cubicBezTo>
                  <a:pt x="378353" y="647370"/>
                  <a:pt x="376676" y="647091"/>
                  <a:pt x="373882" y="647091"/>
                </a:cubicBezTo>
                <a:cubicBezTo>
                  <a:pt x="371088" y="647091"/>
                  <a:pt x="367456" y="647230"/>
                  <a:pt x="362985" y="647510"/>
                </a:cubicBezTo>
                <a:cubicBezTo>
                  <a:pt x="358515" y="647789"/>
                  <a:pt x="354603" y="648208"/>
                  <a:pt x="351251" y="648767"/>
                </a:cubicBezTo>
                <a:cubicBezTo>
                  <a:pt x="344546" y="651003"/>
                  <a:pt x="333928" y="652958"/>
                  <a:pt x="319399" y="654635"/>
                </a:cubicBezTo>
                <a:cubicBezTo>
                  <a:pt x="284753" y="659105"/>
                  <a:pt x="250387" y="665811"/>
                  <a:pt x="216300" y="674751"/>
                </a:cubicBezTo>
                <a:cubicBezTo>
                  <a:pt x="200654" y="678663"/>
                  <a:pt x="186685" y="682016"/>
                  <a:pt x="174390" y="684810"/>
                </a:cubicBezTo>
                <a:cubicBezTo>
                  <a:pt x="150362" y="689839"/>
                  <a:pt x="128289" y="696824"/>
                  <a:pt x="108173" y="705765"/>
                </a:cubicBezTo>
                <a:cubicBezTo>
                  <a:pt x="99232" y="709676"/>
                  <a:pt x="93364" y="711493"/>
                  <a:pt x="90570" y="711213"/>
                </a:cubicBezTo>
                <a:cubicBezTo>
                  <a:pt x="87776" y="710934"/>
                  <a:pt x="77997" y="707721"/>
                  <a:pt x="61233" y="701574"/>
                </a:cubicBezTo>
                <a:cubicBezTo>
                  <a:pt x="53410" y="697662"/>
                  <a:pt x="44609" y="694310"/>
                  <a:pt x="34830" y="691515"/>
                </a:cubicBezTo>
                <a:cubicBezTo>
                  <a:pt x="25051" y="688721"/>
                  <a:pt x="18066" y="685229"/>
                  <a:pt x="13875" y="681038"/>
                </a:cubicBezTo>
                <a:cubicBezTo>
                  <a:pt x="9684" y="676847"/>
                  <a:pt x="7030" y="671818"/>
                  <a:pt x="5912" y="665950"/>
                </a:cubicBezTo>
                <a:cubicBezTo>
                  <a:pt x="4795" y="660083"/>
                  <a:pt x="5353" y="655194"/>
                  <a:pt x="7589" y="651282"/>
                </a:cubicBezTo>
                <a:cubicBezTo>
                  <a:pt x="9824" y="647370"/>
                  <a:pt x="17647" y="645135"/>
                  <a:pt x="31058" y="644576"/>
                </a:cubicBezTo>
                <a:cubicBezTo>
                  <a:pt x="48940" y="642900"/>
                  <a:pt x="90012" y="632562"/>
                  <a:pt x="154274" y="613563"/>
                </a:cubicBezTo>
                <a:cubicBezTo>
                  <a:pt x="166567" y="609651"/>
                  <a:pt x="191574" y="603505"/>
                  <a:pt x="229293" y="595123"/>
                </a:cubicBezTo>
                <a:cubicBezTo>
                  <a:pt x="267012" y="586741"/>
                  <a:pt x="292856" y="581711"/>
                  <a:pt x="306826" y="580035"/>
                </a:cubicBezTo>
                <a:cubicBezTo>
                  <a:pt x="334207" y="575564"/>
                  <a:pt x="347898" y="571653"/>
                  <a:pt x="347898" y="568300"/>
                </a:cubicBezTo>
                <a:cubicBezTo>
                  <a:pt x="346780" y="565506"/>
                  <a:pt x="347199" y="562991"/>
                  <a:pt x="349156" y="560756"/>
                </a:cubicBezTo>
                <a:cubicBezTo>
                  <a:pt x="351111" y="558521"/>
                  <a:pt x="356420" y="559359"/>
                  <a:pt x="365081" y="563271"/>
                </a:cubicBezTo>
                <a:cubicBezTo>
                  <a:pt x="373742" y="567182"/>
                  <a:pt x="382543" y="569418"/>
                  <a:pt x="391485" y="569976"/>
                </a:cubicBezTo>
                <a:lnTo>
                  <a:pt x="404895" y="571653"/>
                </a:lnTo>
                <a:lnTo>
                  <a:pt x="408248" y="555727"/>
                </a:lnTo>
                <a:cubicBezTo>
                  <a:pt x="411042" y="534493"/>
                  <a:pt x="411601" y="522199"/>
                  <a:pt x="409925" y="518846"/>
                </a:cubicBezTo>
                <a:cubicBezTo>
                  <a:pt x="407131" y="514935"/>
                  <a:pt x="394558" y="516891"/>
                  <a:pt x="372206" y="524714"/>
                </a:cubicBezTo>
                <a:cubicBezTo>
                  <a:pt x="361588" y="528066"/>
                  <a:pt x="350552" y="530721"/>
                  <a:pt x="339097" y="532676"/>
                </a:cubicBezTo>
                <a:cubicBezTo>
                  <a:pt x="327641" y="534632"/>
                  <a:pt x="319818" y="536728"/>
                  <a:pt x="315627" y="538963"/>
                </a:cubicBezTo>
                <a:cubicBezTo>
                  <a:pt x="311436" y="541198"/>
                  <a:pt x="306547" y="542875"/>
                  <a:pt x="300959" y="543992"/>
                </a:cubicBezTo>
                <a:cubicBezTo>
                  <a:pt x="288665" y="547904"/>
                  <a:pt x="265894" y="555308"/>
                  <a:pt x="232645" y="566204"/>
                </a:cubicBezTo>
                <a:cubicBezTo>
                  <a:pt x="199397" y="577101"/>
                  <a:pt x="182214" y="582829"/>
                  <a:pt x="181096" y="583388"/>
                </a:cubicBezTo>
                <a:cubicBezTo>
                  <a:pt x="180537" y="585064"/>
                  <a:pt x="179140" y="587579"/>
                  <a:pt x="176905" y="590932"/>
                </a:cubicBezTo>
                <a:lnTo>
                  <a:pt x="171876" y="596799"/>
                </a:lnTo>
                <a:lnTo>
                  <a:pt x="164332" y="590093"/>
                </a:lnTo>
                <a:cubicBezTo>
                  <a:pt x="158744" y="585623"/>
                  <a:pt x="152737" y="580594"/>
                  <a:pt x="146311" y="575006"/>
                </a:cubicBezTo>
                <a:cubicBezTo>
                  <a:pt x="139885" y="569418"/>
                  <a:pt x="133319" y="564109"/>
                  <a:pt x="126614" y="559080"/>
                </a:cubicBezTo>
                <a:cubicBezTo>
                  <a:pt x="120466" y="555727"/>
                  <a:pt x="116555" y="552654"/>
                  <a:pt x="114878" y="549860"/>
                </a:cubicBezTo>
                <a:cubicBezTo>
                  <a:pt x="113202" y="547066"/>
                  <a:pt x="111246" y="542036"/>
                  <a:pt x="109011" y="534772"/>
                </a:cubicBezTo>
                <a:cubicBezTo>
                  <a:pt x="105099" y="520243"/>
                  <a:pt x="106496" y="512979"/>
                  <a:pt x="113202" y="512979"/>
                </a:cubicBezTo>
                <a:cubicBezTo>
                  <a:pt x="114878" y="512979"/>
                  <a:pt x="115716" y="511582"/>
                  <a:pt x="115716" y="508788"/>
                </a:cubicBezTo>
                <a:cubicBezTo>
                  <a:pt x="115716" y="499288"/>
                  <a:pt x="121863" y="488950"/>
                  <a:pt x="134157" y="477774"/>
                </a:cubicBezTo>
                <a:cubicBezTo>
                  <a:pt x="141980" y="469951"/>
                  <a:pt x="150641" y="453467"/>
                  <a:pt x="160141" y="428321"/>
                </a:cubicBezTo>
                <a:cubicBezTo>
                  <a:pt x="166847" y="410998"/>
                  <a:pt x="170479" y="394234"/>
                  <a:pt x="171038" y="378029"/>
                </a:cubicBezTo>
                <a:cubicBezTo>
                  <a:pt x="171596" y="366853"/>
                  <a:pt x="172155" y="360287"/>
                  <a:pt x="172714" y="358331"/>
                </a:cubicBezTo>
                <a:cubicBezTo>
                  <a:pt x="173273" y="356375"/>
                  <a:pt x="174949" y="355118"/>
                  <a:pt x="177743" y="354559"/>
                </a:cubicBezTo>
                <a:cubicBezTo>
                  <a:pt x="179978" y="353442"/>
                  <a:pt x="183890" y="356096"/>
                  <a:pt x="189478" y="362522"/>
                </a:cubicBezTo>
                <a:cubicBezTo>
                  <a:pt x="195066" y="368948"/>
                  <a:pt x="202889" y="377330"/>
                  <a:pt x="212948" y="387668"/>
                </a:cubicBezTo>
                <a:cubicBezTo>
                  <a:pt x="223006" y="398006"/>
                  <a:pt x="228315" y="405410"/>
                  <a:pt x="228873" y="409880"/>
                </a:cubicBezTo>
                <a:cubicBezTo>
                  <a:pt x="229432" y="414351"/>
                  <a:pt x="230550" y="419100"/>
                  <a:pt x="232226" y="424130"/>
                </a:cubicBezTo>
                <a:cubicBezTo>
                  <a:pt x="235579" y="430835"/>
                  <a:pt x="231109" y="451231"/>
                  <a:pt x="218815" y="485318"/>
                </a:cubicBezTo>
                <a:cubicBezTo>
                  <a:pt x="214903" y="495936"/>
                  <a:pt x="213367" y="501663"/>
                  <a:pt x="214205" y="502501"/>
                </a:cubicBezTo>
                <a:cubicBezTo>
                  <a:pt x="215043" y="503339"/>
                  <a:pt x="221330" y="502082"/>
                  <a:pt x="233064" y="498729"/>
                </a:cubicBezTo>
                <a:cubicBezTo>
                  <a:pt x="244799" y="495377"/>
                  <a:pt x="259049" y="492303"/>
                  <a:pt x="275813" y="489509"/>
                </a:cubicBezTo>
                <a:cubicBezTo>
                  <a:pt x="283077" y="487274"/>
                  <a:pt x="288386" y="485737"/>
                  <a:pt x="291738" y="484899"/>
                </a:cubicBezTo>
                <a:cubicBezTo>
                  <a:pt x="295091" y="484061"/>
                  <a:pt x="297606" y="482804"/>
                  <a:pt x="299282" y="481127"/>
                </a:cubicBezTo>
                <a:cubicBezTo>
                  <a:pt x="300959" y="479451"/>
                  <a:pt x="301378" y="477774"/>
                  <a:pt x="300540" y="476098"/>
                </a:cubicBezTo>
                <a:cubicBezTo>
                  <a:pt x="299701" y="474422"/>
                  <a:pt x="297606" y="471907"/>
                  <a:pt x="294253" y="468554"/>
                </a:cubicBezTo>
                <a:cubicBezTo>
                  <a:pt x="288665" y="463525"/>
                  <a:pt x="284475" y="456400"/>
                  <a:pt x="281680" y="447180"/>
                </a:cubicBezTo>
                <a:cubicBezTo>
                  <a:pt x="278886" y="437960"/>
                  <a:pt x="278327" y="429159"/>
                  <a:pt x="280004" y="420777"/>
                </a:cubicBezTo>
                <a:cubicBezTo>
                  <a:pt x="282798" y="407366"/>
                  <a:pt x="288944" y="388367"/>
                  <a:pt x="298444" y="363779"/>
                </a:cubicBezTo>
                <a:cubicBezTo>
                  <a:pt x="302915" y="351486"/>
                  <a:pt x="304451" y="344780"/>
                  <a:pt x="303054" y="343662"/>
                </a:cubicBezTo>
                <a:cubicBezTo>
                  <a:pt x="301658" y="342545"/>
                  <a:pt x="294951" y="343662"/>
                  <a:pt x="282937" y="347015"/>
                </a:cubicBezTo>
                <a:cubicBezTo>
                  <a:pt x="270923" y="350368"/>
                  <a:pt x="259887" y="353162"/>
                  <a:pt x="249828" y="355397"/>
                </a:cubicBezTo>
                <a:cubicBezTo>
                  <a:pt x="242005" y="355956"/>
                  <a:pt x="235858" y="355956"/>
                  <a:pt x="231388" y="355397"/>
                </a:cubicBezTo>
                <a:cubicBezTo>
                  <a:pt x="226918" y="354838"/>
                  <a:pt x="216021" y="351486"/>
                  <a:pt x="198698" y="345339"/>
                </a:cubicBezTo>
                <a:cubicBezTo>
                  <a:pt x="174112" y="336957"/>
                  <a:pt x="160560" y="332766"/>
                  <a:pt x="158046" y="332766"/>
                </a:cubicBezTo>
                <a:cubicBezTo>
                  <a:pt x="155531" y="332766"/>
                  <a:pt x="153994" y="331369"/>
                  <a:pt x="153435" y="328575"/>
                </a:cubicBezTo>
                <a:cubicBezTo>
                  <a:pt x="152877" y="325781"/>
                  <a:pt x="151760" y="322987"/>
                  <a:pt x="150083" y="320193"/>
                </a:cubicBezTo>
                <a:cubicBezTo>
                  <a:pt x="148407" y="317399"/>
                  <a:pt x="148267" y="315024"/>
                  <a:pt x="149664" y="313068"/>
                </a:cubicBezTo>
                <a:cubicBezTo>
                  <a:pt x="151061" y="311112"/>
                  <a:pt x="151760" y="309296"/>
                  <a:pt x="151760" y="307620"/>
                </a:cubicBezTo>
                <a:cubicBezTo>
                  <a:pt x="151760" y="305944"/>
                  <a:pt x="153715" y="304826"/>
                  <a:pt x="157627" y="304267"/>
                </a:cubicBezTo>
                <a:cubicBezTo>
                  <a:pt x="168802" y="302591"/>
                  <a:pt x="184449" y="298120"/>
                  <a:pt x="204566" y="290856"/>
                </a:cubicBezTo>
                <a:lnTo>
                  <a:pt x="245637" y="274930"/>
                </a:lnTo>
                <a:cubicBezTo>
                  <a:pt x="262960" y="268224"/>
                  <a:pt x="271622" y="263195"/>
                  <a:pt x="271622" y="259842"/>
                </a:cubicBezTo>
                <a:cubicBezTo>
                  <a:pt x="271622" y="256490"/>
                  <a:pt x="270923" y="254813"/>
                  <a:pt x="269526" y="254813"/>
                </a:cubicBezTo>
                <a:cubicBezTo>
                  <a:pt x="268129" y="254813"/>
                  <a:pt x="265894" y="252299"/>
                  <a:pt x="262821" y="247269"/>
                </a:cubicBezTo>
                <a:cubicBezTo>
                  <a:pt x="259747" y="242240"/>
                  <a:pt x="255417" y="236093"/>
                  <a:pt x="249828" y="228829"/>
                </a:cubicBezTo>
                <a:cubicBezTo>
                  <a:pt x="245358" y="224359"/>
                  <a:pt x="242704" y="220866"/>
                  <a:pt x="241866" y="218351"/>
                </a:cubicBezTo>
                <a:cubicBezTo>
                  <a:pt x="241027" y="215837"/>
                  <a:pt x="240888" y="211506"/>
                  <a:pt x="241446" y="205359"/>
                </a:cubicBezTo>
                <a:cubicBezTo>
                  <a:pt x="242564" y="190272"/>
                  <a:pt x="245358" y="179375"/>
                  <a:pt x="249828" y="172670"/>
                </a:cubicBezTo>
                <a:cubicBezTo>
                  <a:pt x="253181" y="168758"/>
                  <a:pt x="254858" y="165685"/>
                  <a:pt x="254858" y="163450"/>
                </a:cubicBezTo>
                <a:cubicBezTo>
                  <a:pt x="254858" y="161214"/>
                  <a:pt x="256813" y="157023"/>
                  <a:pt x="260725" y="150877"/>
                </a:cubicBezTo>
                <a:cubicBezTo>
                  <a:pt x="262401" y="148082"/>
                  <a:pt x="263939" y="145009"/>
                  <a:pt x="265335" y="141656"/>
                </a:cubicBezTo>
                <a:cubicBezTo>
                  <a:pt x="266732" y="138304"/>
                  <a:pt x="267431" y="135509"/>
                  <a:pt x="267431" y="133274"/>
                </a:cubicBezTo>
                <a:cubicBezTo>
                  <a:pt x="267431" y="131039"/>
                  <a:pt x="267151" y="129363"/>
                  <a:pt x="266592" y="128245"/>
                </a:cubicBezTo>
                <a:cubicBezTo>
                  <a:pt x="264916" y="128245"/>
                  <a:pt x="255137" y="131039"/>
                  <a:pt x="237255" y="136627"/>
                </a:cubicBezTo>
                <a:cubicBezTo>
                  <a:pt x="219374" y="142215"/>
                  <a:pt x="207080" y="146406"/>
                  <a:pt x="200375" y="149200"/>
                </a:cubicBezTo>
                <a:cubicBezTo>
                  <a:pt x="183611" y="154788"/>
                  <a:pt x="179978" y="160655"/>
                  <a:pt x="189478" y="166802"/>
                </a:cubicBezTo>
                <a:cubicBezTo>
                  <a:pt x="204007" y="177420"/>
                  <a:pt x="212109" y="186081"/>
                  <a:pt x="213786" y="192786"/>
                </a:cubicBezTo>
                <a:cubicBezTo>
                  <a:pt x="219933" y="216815"/>
                  <a:pt x="221609" y="231064"/>
                  <a:pt x="218815" y="235535"/>
                </a:cubicBezTo>
                <a:cubicBezTo>
                  <a:pt x="217139" y="239446"/>
                  <a:pt x="216720" y="246850"/>
                  <a:pt x="217558" y="257747"/>
                </a:cubicBezTo>
                <a:cubicBezTo>
                  <a:pt x="218396" y="268643"/>
                  <a:pt x="217558" y="275349"/>
                  <a:pt x="215043" y="277864"/>
                </a:cubicBezTo>
                <a:cubicBezTo>
                  <a:pt x="212529" y="280378"/>
                  <a:pt x="208757" y="281636"/>
                  <a:pt x="203727" y="281636"/>
                </a:cubicBezTo>
                <a:cubicBezTo>
                  <a:pt x="198698" y="281636"/>
                  <a:pt x="195625" y="280378"/>
                  <a:pt x="194507" y="277864"/>
                </a:cubicBezTo>
                <a:cubicBezTo>
                  <a:pt x="193390" y="275349"/>
                  <a:pt x="190875" y="273254"/>
                  <a:pt x="186963" y="271577"/>
                </a:cubicBezTo>
                <a:cubicBezTo>
                  <a:pt x="181934" y="268783"/>
                  <a:pt x="174251" y="262357"/>
                  <a:pt x="163913" y="252299"/>
                </a:cubicBezTo>
                <a:cubicBezTo>
                  <a:pt x="153575" y="242240"/>
                  <a:pt x="148407" y="236093"/>
                  <a:pt x="148407" y="233858"/>
                </a:cubicBezTo>
                <a:cubicBezTo>
                  <a:pt x="147847" y="231064"/>
                  <a:pt x="147568" y="226873"/>
                  <a:pt x="147568" y="221285"/>
                </a:cubicBezTo>
                <a:cubicBezTo>
                  <a:pt x="147009" y="216815"/>
                  <a:pt x="144634" y="209131"/>
                  <a:pt x="140444" y="198235"/>
                </a:cubicBezTo>
                <a:cubicBezTo>
                  <a:pt x="136252" y="187338"/>
                  <a:pt x="133319" y="181611"/>
                  <a:pt x="131642" y="181052"/>
                </a:cubicBezTo>
                <a:cubicBezTo>
                  <a:pt x="129966" y="179934"/>
                  <a:pt x="127032" y="184684"/>
                  <a:pt x="122841" y="195301"/>
                </a:cubicBezTo>
                <a:cubicBezTo>
                  <a:pt x="118651" y="205918"/>
                  <a:pt x="115577" y="212065"/>
                  <a:pt x="113621" y="213741"/>
                </a:cubicBezTo>
                <a:cubicBezTo>
                  <a:pt x="111665" y="215418"/>
                  <a:pt x="110688" y="218212"/>
                  <a:pt x="110688" y="222123"/>
                </a:cubicBezTo>
                <a:cubicBezTo>
                  <a:pt x="110688" y="227711"/>
                  <a:pt x="103842" y="241123"/>
                  <a:pt x="90151" y="262357"/>
                </a:cubicBezTo>
                <a:cubicBezTo>
                  <a:pt x="76461" y="283591"/>
                  <a:pt x="67380" y="294488"/>
                  <a:pt x="62910" y="295047"/>
                </a:cubicBezTo>
                <a:cubicBezTo>
                  <a:pt x="60116" y="296164"/>
                  <a:pt x="58020" y="297981"/>
                  <a:pt x="56623" y="300495"/>
                </a:cubicBezTo>
                <a:cubicBezTo>
                  <a:pt x="55227" y="303010"/>
                  <a:pt x="52572" y="305105"/>
                  <a:pt x="48660" y="306782"/>
                </a:cubicBezTo>
                <a:cubicBezTo>
                  <a:pt x="42514" y="309017"/>
                  <a:pt x="39440" y="308737"/>
                  <a:pt x="39440" y="305944"/>
                </a:cubicBezTo>
                <a:cubicBezTo>
                  <a:pt x="39440" y="302032"/>
                  <a:pt x="31058" y="291694"/>
                  <a:pt x="14294" y="274930"/>
                </a:cubicBezTo>
                <a:cubicBezTo>
                  <a:pt x="4236" y="265430"/>
                  <a:pt x="-514" y="256490"/>
                  <a:pt x="45" y="248108"/>
                </a:cubicBezTo>
                <a:cubicBezTo>
                  <a:pt x="1162" y="230226"/>
                  <a:pt x="3678" y="221285"/>
                  <a:pt x="7589" y="221285"/>
                </a:cubicBezTo>
                <a:cubicBezTo>
                  <a:pt x="9824" y="221285"/>
                  <a:pt x="10941" y="219329"/>
                  <a:pt x="10941" y="215418"/>
                </a:cubicBezTo>
                <a:cubicBezTo>
                  <a:pt x="10941" y="211506"/>
                  <a:pt x="12199" y="209131"/>
                  <a:pt x="14713" y="208293"/>
                </a:cubicBezTo>
                <a:cubicBezTo>
                  <a:pt x="17228" y="207455"/>
                  <a:pt x="18485" y="205639"/>
                  <a:pt x="18485" y="202845"/>
                </a:cubicBezTo>
                <a:cubicBezTo>
                  <a:pt x="18485" y="200051"/>
                  <a:pt x="20162" y="196139"/>
                  <a:pt x="23514" y="191110"/>
                </a:cubicBezTo>
                <a:cubicBezTo>
                  <a:pt x="32455" y="179375"/>
                  <a:pt x="41675" y="159538"/>
                  <a:pt x="51175" y="131598"/>
                </a:cubicBezTo>
                <a:cubicBezTo>
                  <a:pt x="64027" y="92482"/>
                  <a:pt x="65704" y="67895"/>
                  <a:pt x="56204" y="57836"/>
                </a:cubicBezTo>
                <a:cubicBezTo>
                  <a:pt x="52293" y="53366"/>
                  <a:pt x="51175" y="50013"/>
                  <a:pt x="52851" y="47778"/>
                </a:cubicBezTo>
                <a:cubicBezTo>
                  <a:pt x="59557" y="39955"/>
                  <a:pt x="73248" y="38558"/>
                  <a:pt x="93923" y="43587"/>
                </a:cubicBezTo>
                <a:cubicBezTo>
                  <a:pt x="112922" y="48057"/>
                  <a:pt x="127172" y="54204"/>
                  <a:pt x="136671" y="62027"/>
                </a:cubicBezTo>
                <a:cubicBezTo>
                  <a:pt x="143377" y="67056"/>
                  <a:pt x="150083" y="71527"/>
                  <a:pt x="156788" y="75438"/>
                </a:cubicBezTo>
                <a:cubicBezTo>
                  <a:pt x="163494" y="79350"/>
                  <a:pt x="166847" y="82284"/>
                  <a:pt x="166847" y="84239"/>
                </a:cubicBezTo>
                <a:cubicBezTo>
                  <a:pt x="166847" y="86195"/>
                  <a:pt x="167405" y="87173"/>
                  <a:pt x="168523" y="87173"/>
                </a:cubicBezTo>
                <a:cubicBezTo>
                  <a:pt x="170758" y="87173"/>
                  <a:pt x="174251" y="86195"/>
                  <a:pt x="179001" y="84239"/>
                </a:cubicBezTo>
                <a:cubicBezTo>
                  <a:pt x="183750" y="82284"/>
                  <a:pt x="186125" y="81026"/>
                  <a:pt x="186125" y="80468"/>
                </a:cubicBezTo>
                <a:cubicBezTo>
                  <a:pt x="186125" y="79350"/>
                  <a:pt x="189338" y="78512"/>
                  <a:pt x="195765" y="77953"/>
                </a:cubicBezTo>
                <a:cubicBezTo>
                  <a:pt x="202191" y="77394"/>
                  <a:pt x="209176" y="77534"/>
                  <a:pt x="216720" y="78372"/>
                </a:cubicBezTo>
                <a:cubicBezTo>
                  <a:pt x="224263" y="79210"/>
                  <a:pt x="229153" y="80188"/>
                  <a:pt x="231388" y="81306"/>
                </a:cubicBezTo>
                <a:cubicBezTo>
                  <a:pt x="235858" y="83541"/>
                  <a:pt x="240049" y="86335"/>
                  <a:pt x="243961" y="89688"/>
                </a:cubicBezTo>
                <a:cubicBezTo>
                  <a:pt x="247873" y="93041"/>
                  <a:pt x="249828" y="96114"/>
                  <a:pt x="249828" y="98908"/>
                </a:cubicBezTo>
                <a:cubicBezTo>
                  <a:pt x="249828" y="100026"/>
                  <a:pt x="252762" y="101981"/>
                  <a:pt x="258630" y="104775"/>
                </a:cubicBezTo>
                <a:cubicBezTo>
                  <a:pt x="264497" y="107570"/>
                  <a:pt x="268549" y="108966"/>
                  <a:pt x="270783" y="108966"/>
                </a:cubicBezTo>
                <a:cubicBezTo>
                  <a:pt x="274136" y="108966"/>
                  <a:pt x="277768" y="97790"/>
                  <a:pt x="281680" y="75438"/>
                </a:cubicBezTo>
                <a:cubicBezTo>
                  <a:pt x="285033" y="50851"/>
                  <a:pt x="284195" y="33528"/>
                  <a:pt x="279165" y="23470"/>
                </a:cubicBezTo>
                <a:cubicBezTo>
                  <a:pt x="275254" y="16206"/>
                  <a:pt x="274276" y="12294"/>
                  <a:pt x="276232" y="11735"/>
                </a:cubicBezTo>
                <a:cubicBezTo>
                  <a:pt x="278188" y="11176"/>
                  <a:pt x="279165" y="9919"/>
                  <a:pt x="279165" y="7963"/>
                </a:cubicBezTo>
                <a:cubicBezTo>
                  <a:pt x="279165" y="6008"/>
                  <a:pt x="280842" y="3912"/>
                  <a:pt x="284195" y="1677"/>
                </a:cubicBezTo>
                <a:cubicBezTo>
                  <a:pt x="286989" y="0"/>
                  <a:pt x="289643" y="-419"/>
                  <a:pt x="292158" y="4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82E608-6788-FD01-045E-9C418D20DB70}"/>
              </a:ext>
            </a:extLst>
          </p:cNvPr>
          <p:cNvSpPr txBox="1"/>
          <p:nvPr/>
        </p:nvSpPr>
        <p:spPr>
          <a:xfrm>
            <a:off x="4771632" y="1951997"/>
            <a:ext cx="822627" cy="879533"/>
          </a:xfrm>
          <a:custGeom>
            <a:avLst/>
            <a:gdLst/>
            <a:ahLst/>
            <a:cxnLst/>
            <a:rect l="l" t="t" r="r" b="b"/>
            <a:pathLst>
              <a:path w="822627" h="879533">
                <a:moveTo>
                  <a:pt x="700492" y="849502"/>
                </a:moveTo>
                <a:cubicBezTo>
                  <a:pt x="701588" y="849320"/>
                  <a:pt x="702135" y="850324"/>
                  <a:pt x="702135" y="852515"/>
                </a:cubicBezTo>
                <a:cubicBezTo>
                  <a:pt x="702135" y="853975"/>
                  <a:pt x="700310" y="855071"/>
                  <a:pt x="696659" y="855801"/>
                </a:cubicBezTo>
                <a:cubicBezTo>
                  <a:pt x="694468" y="856531"/>
                  <a:pt x="693373" y="856896"/>
                  <a:pt x="693373" y="856896"/>
                </a:cubicBezTo>
                <a:cubicBezTo>
                  <a:pt x="693373" y="856896"/>
                  <a:pt x="694103" y="855801"/>
                  <a:pt x="695564" y="853610"/>
                </a:cubicBezTo>
                <a:cubicBezTo>
                  <a:pt x="697755" y="851054"/>
                  <a:pt x="699397" y="849685"/>
                  <a:pt x="700492" y="849502"/>
                </a:cubicBezTo>
                <a:close/>
                <a:moveTo>
                  <a:pt x="210312" y="543619"/>
                </a:moveTo>
                <a:cubicBezTo>
                  <a:pt x="211042" y="543619"/>
                  <a:pt x="220536" y="553842"/>
                  <a:pt x="238792" y="574289"/>
                </a:cubicBezTo>
                <a:cubicBezTo>
                  <a:pt x="257048" y="594736"/>
                  <a:pt x="270193" y="613358"/>
                  <a:pt x="278225" y="630154"/>
                </a:cubicBezTo>
                <a:cubicBezTo>
                  <a:pt x="296482" y="666666"/>
                  <a:pt x="310721" y="691130"/>
                  <a:pt x="320945" y="703544"/>
                </a:cubicBezTo>
                <a:cubicBezTo>
                  <a:pt x="331168" y="715958"/>
                  <a:pt x="345408" y="726912"/>
                  <a:pt x="363665" y="736405"/>
                </a:cubicBezTo>
                <a:cubicBezTo>
                  <a:pt x="388493" y="749550"/>
                  <a:pt x="416608" y="756487"/>
                  <a:pt x="448008" y="757217"/>
                </a:cubicBezTo>
                <a:cubicBezTo>
                  <a:pt x="479409" y="757947"/>
                  <a:pt x="506794" y="752470"/>
                  <a:pt x="530162" y="740786"/>
                </a:cubicBezTo>
                <a:cubicBezTo>
                  <a:pt x="545497" y="732754"/>
                  <a:pt x="553165" y="713037"/>
                  <a:pt x="553165" y="681636"/>
                </a:cubicBezTo>
                <a:cubicBezTo>
                  <a:pt x="553165" y="658268"/>
                  <a:pt x="550974" y="638186"/>
                  <a:pt x="546592" y="621391"/>
                </a:cubicBezTo>
                <a:cubicBezTo>
                  <a:pt x="544401" y="607516"/>
                  <a:pt x="543671" y="599848"/>
                  <a:pt x="544401" y="598388"/>
                </a:cubicBezTo>
                <a:cubicBezTo>
                  <a:pt x="545132" y="596927"/>
                  <a:pt x="551521" y="602039"/>
                  <a:pt x="563571" y="613723"/>
                </a:cubicBezTo>
                <a:cubicBezTo>
                  <a:pt x="575620" y="625407"/>
                  <a:pt x="583652" y="631979"/>
                  <a:pt x="587669" y="633440"/>
                </a:cubicBezTo>
                <a:cubicBezTo>
                  <a:pt x="591685" y="634900"/>
                  <a:pt x="594241" y="637456"/>
                  <a:pt x="595336" y="641107"/>
                </a:cubicBezTo>
                <a:cubicBezTo>
                  <a:pt x="596432" y="644759"/>
                  <a:pt x="599900" y="649870"/>
                  <a:pt x="605743" y="656443"/>
                </a:cubicBezTo>
                <a:cubicBezTo>
                  <a:pt x="615236" y="665936"/>
                  <a:pt x="628015" y="685653"/>
                  <a:pt x="644081" y="715593"/>
                </a:cubicBezTo>
                <a:cubicBezTo>
                  <a:pt x="645541" y="719244"/>
                  <a:pt x="647549" y="721070"/>
                  <a:pt x="650105" y="721070"/>
                </a:cubicBezTo>
                <a:cubicBezTo>
                  <a:pt x="652662" y="721070"/>
                  <a:pt x="656130" y="724356"/>
                  <a:pt x="660512" y="730928"/>
                </a:cubicBezTo>
                <a:cubicBezTo>
                  <a:pt x="664162" y="739691"/>
                  <a:pt x="667814" y="742612"/>
                  <a:pt x="671465" y="739691"/>
                </a:cubicBezTo>
                <a:cubicBezTo>
                  <a:pt x="672925" y="739691"/>
                  <a:pt x="673291" y="738596"/>
                  <a:pt x="672560" y="736405"/>
                </a:cubicBezTo>
                <a:cubicBezTo>
                  <a:pt x="671100" y="732023"/>
                  <a:pt x="671465" y="729833"/>
                  <a:pt x="673656" y="729833"/>
                </a:cubicBezTo>
                <a:cubicBezTo>
                  <a:pt x="675847" y="729833"/>
                  <a:pt x="678038" y="730928"/>
                  <a:pt x="680229" y="733119"/>
                </a:cubicBezTo>
                <a:cubicBezTo>
                  <a:pt x="687530" y="741152"/>
                  <a:pt x="690817" y="757947"/>
                  <a:pt x="690086" y="783506"/>
                </a:cubicBezTo>
                <a:cubicBezTo>
                  <a:pt x="689356" y="792999"/>
                  <a:pt x="687713" y="803588"/>
                  <a:pt x="685157" y="815272"/>
                </a:cubicBezTo>
                <a:cubicBezTo>
                  <a:pt x="682601" y="826956"/>
                  <a:pt x="680594" y="833163"/>
                  <a:pt x="679133" y="833893"/>
                </a:cubicBezTo>
                <a:cubicBezTo>
                  <a:pt x="677672" y="835354"/>
                  <a:pt x="676942" y="838822"/>
                  <a:pt x="676942" y="844299"/>
                </a:cubicBezTo>
                <a:cubicBezTo>
                  <a:pt x="676942" y="849776"/>
                  <a:pt x="675116" y="852515"/>
                  <a:pt x="671465" y="852515"/>
                </a:cubicBezTo>
                <a:cubicBezTo>
                  <a:pt x="667814" y="852515"/>
                  <a:pt x="664710" y="853975"/>
                  <a:pt x="662154" y="856896"/>
                </a:cubicBezTo>
                <a:cubicBezTo>
                  <a:pt x="659598" y="859817"/>
                  <a:pt x="654669" y="861825"/>
                  <a:pt x="647367" y="862921"/>
                </a:cubicBezTo>
                <a:cubicBezTo>
                  <a:pt x="640064" y="864016"/>
                  <a:pt x="630754" y="866389"/>
                  <a:pt x="619435" y="870041"/>
                </a:cubicBezTo>
                <a:cubicBezTo>
                  <a:pt x="608116" y="873692"/>
                  <a:pt x="594058" y="875883"/>
                  <a:pt x="577263" y="876613"/>
                </a:cubicBezTo>
                <a:cubicBezTo>
                  <a:pt x="560467" y="877343"/>
                  <a:pt x="550974" y="878073"/>
                  <a:pt x="548783" y="878804"/>
                </a:cubicBezTo>
                <a:cubicBezTo>
                  <a:pt x="547322" y="880264"/>
                  <a:pt x="537830" y="879534"/>
                  <a:pt x="520304" y="876613"/>
                </a:cubicBezTo>
                <a:cubicBezTo>
                  <a:pt x="502778" y="873692"/>
                  <a:pt x="487807" y="870041"/>
                  <a:pt x="475393" y="865659"/>
                </a:cubicBezTo>
                <a:cubicBezTo>
                  <a:pt x="446183" y="858357"/>
                  <a:pt x="408940" y="841926"/>
                  <a:pt x="363665" y="816367"/>
                </a:cubicBezTo>
                <a:cubicBezTo>
                  <a:pt x="352711" y="810525"/>
                  <a:pt x="332629" y="791904"/>
                  <a:pt x="303419" y="760503"/>
                </a:cubicBezTo>
                <a:cubicBezTo>
                  <a:pt x="263985" y="717418"/>
                  <a:pt x="239522" y="677255"/>
                  <a:pt x="230029" y="640012"/>
                </a:cubicBezTo>
                <a:cubicBezTo>
                  <a:pt x="227838" y="629058"/>
                  <a:pt x="226012" y="621756"/>
                  <a:pt x="224552" y="618104"/>
                </a:cubicBezTo>
                <a:cubicBezTo>
                  <a:pt x="221632" y="612993"/>
                  <a:pt x="218345" y="601856"/>
                  <a:pt x="214694" y="584695"/>
                </a:cubicBezTo>
                <a:cubicBezTo>
                  <a:pt x="211042" y="567535"/>
                  <a:pt x="209217" y="556398"/>
                  <a:pt x="209217" y="551287"/>
                </a:cubicBezTo>
                <a:cubicBezTo>
                  <a:pt x="209217" y="546175"/>
                  <a:pt x="209582" y="543619"/>
                  <a:pt x="210312" y="543619"/>
                </a:cubicBezTo>
                <a:close/>
                <a:moveTo>
                  <a:pt x="549331" y="466121"/>
                </a:moveTo>
                <a:cubicBezTo>
                  <a:pt x="551887" y="465939"/>
                  <a:pt x="553895" y="466578"/>
                  <a:pt x="555356" y="468038"/>
                </a:cubicBezTo>
                <a:cubicBezTo>
                  <a:pt x="558276" y="470959"/>
                  <a:pt x="556085" y="476436"/>
                  <a:pt x="548783" y="484469"/>
                </a:cubicBezTo>
                <a:cubicBezTo>
                  <a:pt x="540750" y="494692"/>
                  <a:pt x="538925" y="501264"/>
                  <a:pt x="543306" y="504186"/>
                </a:cubicBezTo>
                <a:cubicBezTo>
                  <a:pt x="545497" y="504916"/>
                  <a:pt x="544949" y="506376"/>
                  <a:pt x="541663" y="508567"/>
                </a:cubicBezTo>
                <a:cubicBezTo>
                  <a:pt x="538377" y="510758"/>
                  <a:pt x="537099" y="514774"/>
                  <a:pt x="537830" y="520616"/>
                </a:cubicBezTo>
                <a:cubicBezTo>
                  <a:pt x="538560" y="524998"/>
                  <a:pt x="537647" y="529744"/>
                  <a:pt x="535091" y="534856"/>
                </a:cubicBezTo>
                <a:cubicBezTo>
                  <a:pt x="532535" y="539968"/>
                  <a:pt x="524320" y="551287"/>
                  <a:pt x="510445" y="568813"/>
                </a:cubicBezTo>
                <a:cubicBezTo>
                  <a:pt x="491458" y="592181"/>
                  <a:pt x="481965" y="610437"/>
                  <a:pt x="481965" y="623581"/>
                </a:cubicBezTo>
                <a:cubicBezTo>
                  <a:pt x="481965" y="627963"/>
                  <a:pt x="475758" y="639282"/>
                  <a:pt x="463344" y="657538"/>
                </a:cubicBezTo>
                <a:cubicBezTo>
                  <a:pt x="454581" y="669952"/>
                  <a:pt x="448374" y="677620"/>
                  <a:pt x="444722" y="680541"/>
                </a:cubicBezTo>
                <a:cubicBezTo>
                  <a:pt x="441071" y="683462"/>
                  <a:pt x="437420" y="685288"/>
                  <a:pt x="433769" y="686018"/>
                </a:cubicBezTo>
                <a:cubicBezTo>
                  <a:pt x="425736" y="686018"/>
                  <a:pt x="421719" y="684922"/>
                  <a:pt x="421719" y="682731"/>
                </a:cubicBezTo>
                <a:cubicBezTo>
                  <a:pt x="421719" y="680541"/>
                  <a:pt x="417155" y="675247"/>
                  <a:pt x="408027" y="666849"/>
                </a:cubicBezTo>
                <a:cubicBezTo>
                  <a:pt x="398899" y="658451"/>
                  <a:pt x="393240" y="654252"/>
                  <a:pt x="391049" y="654252"/>
                </a:cubicBezTo>
                <a:cubicBezTo>
                  <a:pt x="386667" y="654252"/>
                  <a:pt x="384477" y="653339"/>
                  <a:pt x="384477" y="651514"/>
                </a:cubicBezTo>
                <a:cubicBezTo>
                  <a:pt x="384477" y="649688"/>
                  <a:pt x="380095" y="647314"/>
                  <a:pt x="371332" y="644393"/>
                </a:cubicBezTo>
                <a:cubicBezTo>
                  <a:pt x="365490" y="641473"/>
                  <a:pt x="362022" y="639282"/>
                  <a:pt x="360926" y="637821"/>
                </a:cubicBezTo>
                <a:cubicBezTo>
                  <a:pt x="359831" y="636361"/>
                  <a:pt x="358735" y="632162"/>
                  <a:pt x="357640" y="625224"/>
                </a:cubicBezTo>
                <a:cubicBezTo>
                  <a:pt x="356545" y="618287"/>
                  <a:pt x="355632" y="614271"/>
                  <a:pt x="354902" y="613175"/>
                </a:cubicBezTo>
                <a:cubicBezTo>
                  <a:pt x="354171" y="612080"/>
                  <a:pt x="351250" y="611167"/>
                  <a:pt x="346139" y="610437"/>
                </a:cubicBezTo>
                <a:cubicBezTo>
                  <a:pt x="339566" y="610437"/>
                  <a:pt x="335733" y="608429"/>
                  <a:pt x="334638" y="604412"/>
                </a:cubicBezTo>
                <a:cubicBezTo>
                  <a:pt x="333542" y="600396"/>
                  <a:pt x="331534" y="595467"/>
                  <a:pt x="328613" y="589625"/>
                </a:cubicBezTo>
                <a:cubicBezTo>
                  <a:pt x="318389" y="566987"/>
                  <a:pt x="313277" y="554573"/>
                  <a:pt x="313277" y="552382"/>
                </a:cubicBezTo>
                <a:cubicBezTo>
                  <a:pt x="313277" y="551652"/>
                  <a:pt x="317841" y="552017"/>
                  <a:pt x="326970" y="553477"/>
                </a:cubicBezTo>
                <a:cubicBezTo>
                  <a:pt x="336098" y="554938"/>
                  <a:pt x="345591" y="556946"/>
                  <a:pt x="355449" y="559502"/>
                </a:cubicBezTo>
                <a:cubicBezTo>
                  <a:pt x="365308" y="562058"/>
                  <a:pt x="372062" y="564066"/>
                  <a:pt x="375714" y="565526"/>
                </a:cubicBezTo>
                <a:cubicBezTo>
                  <a:pt x="379366" y="568448"/>
                  <a:pt x="383381" y="571551"/>
                  <a:pt x="387763" y="574837"/>
                </a:cubicBezTo>
                <a:cubicBezTo>
                  <a:pt x="392144" y="578123"/>
                  <a:pt x="397986" y="577576"/>
                  <a:pt x="405289" y="573194"/>
                </a:cubicBezTo>
                <a:cubicBezTo>
                  <a:pt x="421354" y="564431"/>
                  <a:pt x="446183" y="545079"/>
                  <a:pt x="479774" y="515139"/>
                </a:cubicBezTo>
                <a:cubicBezTo>
                  <a:pt x="507524" y="491771"/>
                  <a:pt x="527606" y="476436"/>
                  <a:pt x="540021" y="469134"/>
                </a:cubicBezTo>
                <a:cubicBezTo>
                  <a:pt x="543671" y="467308"/>
                  <a:pt x="546775" y="466304"/>
                  <a:pt x="549331" y="466121"/>
                </a:cubicBezTo>
                <a:close/>
                <a:moveTo>
                  <a:pt x="606290" y="450512"/>
                </a:moveTo>
                <a:cubicBezTo>
                  <a:pt x="612132" y="450512"/>
                  <a:pt x="620347" y="451607"/>
                  <a:pt x="630936" y="453798"/>
                </a:cubicBezTo>
                <a:cubicBezTo>
                  <a:pt x="652113" y="458180"/>
                  <a:pt x="671830" y="464387"/>
                  <a:pt x="690086" y="472420"/>
                </a:cubicBezTo>
                <a:cubicBezTo>
                  <a:pt x="735362" y="492867"/>
                  <a:pt x="766033" y="508567"/>
                  <a:pt x="782098" y="519521"/>
                </a:cubicBezTo>
                <a:cubicBezTo>
                  <a:pt x="788670" y="524632"/>
                  <a:pt x="792687" y="528466"/>
                  <a:pt x="794147" y="531022"/>
                </a:cubicBezTo>
                <a:cubicBezTo>
                  <a:pt x="795607" y="533578"/>
                  <a:pt x="796703" y="538142"/>
                  <a:pt x="797433" y="544714"/>
                </a:cubicBezTo>
                <a:cubicBezTo>
                  <a:pt x="797433" y="554208"/>
                  <a:pt x="799076" y="561875"/>
                  <a:pt x="802362" y="567717"/>
                </a:cubicBezTo>
                <a:cubicBezTo>
                  <a:pt x="805648" y="573559"/>
                  <a:pt x="807291" y="577941"/>
                  <a:pt x="807291" y="580862"/>
                </a:cubicBezTo>
                <a:cubicBezTo>
                  <a:pt x="807291" y="583783"/>
                  <a:pt x="809847" y="588712"/>
                  <a:pt x="814959" y="595649"/>
                </a:cubicBezTo>
                <a:cubicBezTo>
                  <a:pt x="820071" y="602587"/>
                  <a:pt x="822627" y="610072"/>
                  <a:pt x="822627" y="618104"/>
                </a:cubicBezTo>
                <a:lnTo>
                  <a:pt x="822627" y="630154"/>
                </a:lnTo>
                <a:lnTo>
                  <a:pt x="820436" y="615914"/>
                </a:lnTo>
                <a:cubicBezTo>
                  <a:pt x="817515" y="607881"/>
                  <a:pt x="815507" y="602769"/>
                  <a:pt x="814411" y="600578"/>
                </a:cubicBezTo>
                <a:cubicBezTo>
                  <a:pt x="813317" y="598388"/>
                  <a:pt x="810578" y="597292"/>
                  <a:pt x="806196" y="597292"/>
                </a:cubicBezTo>
                <a:cubicBezTo>
                  <a:pt x="800354" y="597292"/>
                  <a:pt x="799624" y="603134"/>
                  <a:pt x="804005" y="614818"/>
                </a:cubicBezTo>
                <a:cubicBezTo>
                  <a:pt x="806196" y="619930"/>
                  <a:pt x="806014" y="624494"/>
                  <a:pt x="803458" y="628510"/>
                </a:cubicBezTo>
                <a:cubicBezTo>
                  <a:pt x="800902" y="632527"/>
                  <a:pt x="802362" y="640194"/>
                  <a:pt x="807839" y="651514"/>
                </a:cubicBezTo>
                <a:cubicBezTo>
                  <a:pt x="813317" y="662832"/>
                  <a:pt x="814959" y="669952"/>
                  <a:pt x="812768" y="672873"/>
                </a:cubicBezTo>
                <a:cubicBezTo>
                  <a:pt x="810578" y="675794"/>
                  <a:pt x="808022" y="677255"/>
                  <a:pt x="805101" y="677255"/>
                </a:cubicBezTo>
                <a:cubicBezTo>
                  <a:pt x="802180" y="677255"/>
                  <a:pt x="799259" y="679080"/>
                  <a:pt x="796338" y="682731"/>
                </a:cubicBezTo>
                <a:lnTo>
                  <a:pt x="790861" y="690399"/>
                </a:lnTo>
                <a:lnTo>
                  <a:pt x="788670" y="682731"/>
                </a:lnTo>
                <a:cubicBezTo>
                  <a:pt x="785750" y="679080"/>
                  <a:pt x="781733" y="676159"/>
                  <a:pt x="776621" y="673969"/>
                </a:cubicBezTo>
                <a:cubicBezTo>
                  <a:pt x="771509" y="671778"/>
                  <a:pt x="767858" y="668127"/>
                  <a:pt x="765667" y="663015"/>
                </a:cubicBezTo>
                <a:cubicBezTo>
                  <a:pt x="763476" y="657903"/>
                  <a:pt x="760373" y="654799"/>
                  <a:pt x="756357" y="653704"/>
                </a:cubicBezTo>
                <a:cubicBezTo>
                  <a:pt x="752340" y="652609"/>
                  <a:pt x="747046" y="648227"/>
                  <a:pt x="740474" y="640560"/>
                </a:cubicBezTo>
                <a:cubicBezTo>
                  <a:pt x="733901" y="632892"/>
                  <a:pt x="729885" y="626502"/>
                  <a:pt x="728425" y="621391"/>
                </a:cubicBezTo>
                <a:cubicBezTo>
                  <a:pt x="727694" y="616279"/>
                  <a:pt x="724043" y="612445"/>
                  <a:pt x="717471" y="609889"/>
                </a:cubicBezTo>
                <a:cubicBezTo>
                  <a:pt x="710899" y="607333"/>
                  <a:pt x="707612" y="605325"/>
                  <a:pt x="707612" y="603865"/>
                </a:cubicBezTo>
                <a:cubicBezTo>
                  <a:pt x="707612" y="602404"/>
                  <a:pt x="704144" y="596197"/>
                  <a:pt x="697206" y="585243"/>
                </a:cubicBezTo>
                <a:cubicBezTo>
                  <a:pt x="690269" y="574289"/>
                  <a:pt x="686800" y="567717"/>
                  <a:pt x="686800" y="565526"/>
                </a:cubicBezTo>
                <a:cubicBezTo>
                  <a:pt x="686800" y="556763"/>
                  <a:pt x="669639" y="535586"/>
                  <a:pt x="635318" y="501995"/>
                </a:cubicBezTo>
                <a:cubicBezTo>
                  <a:pt x="615601" y="482278"/>
                  <a:pt x="603734" y="470046"/>
                  <a:pt x="599718" y="465300"/>
                </a:cubicBezTo>
                <a:cubicBezTo>
                  <a:pt x="595702" y="460553"/>
                  <a:pt x="594424" y="456719"/>
                  <a:pt x="595884" y="453798"/>
                </a:cubicBezTo>
                <a:cubicBezTo>
                  <a:pt x="596979" y="451607"/>
                  <a:pt x="600449" y="450512"/>
                  <a:pt x="606290" y="450512"/>
                </a:cubicBezTo>
                <a:close/>
                <a:moveTo>
                  <a:pt x="279869" y="320162"/>
                </a:moveTo>
                <a:cubicBezTo>
                  <a:pt x="278043" y="320162"/>
                  <a:pt x="274210" y="322353"/>
                  <a:pt x="268367" y="326735"/>
                </a:cubicBezTo>
                <a:cubicBezTo>
                  <a:pt x="261064" y="332577"/>
                  <a:pt x="247555" y="332942"/>
                  <a:pt x="227838" y="327830"/>
                </a:cubicBezTo>
                <a:lnTo>
                  <a:pt x="220170" y="325639"/>
                </a:lnTo>
                <a:lnTo>
                  <a:pt x="223457" y="355214"/>
                </a:lnTo>
                <a:cubicBezTo>
                  <a:pt x="224917" y="375662"/>
                  <a:pt x="226378" y="386798"/>
                  <a:pt x="227838" y="388623"/>
                </a:cubicBezTo>
                <a:cubicBezTo>
                  <a:pt x="229299" y="390449"/>
                  <a:pt x="234410" y="389536"/>
                  <a:pt x="243173" y="385885"/>
                </a:cubicBezTo>
                <a:lnTo>
                  <a:pt x="269462" y="373836"/>
                </a:lnTo>
                <a:cubicBezTo>
                  <a:pt x="279686" y="369454"/>
                  <a:pt x="284432" y="365803"/>
                  <a:pt x="283702" y="362882"/>
                </a:cubicBezTo>
                <a:cubicBezTo>
                  <a:pt x="282972" y="359961"/>
                  <a:pt x="282607" y="352111"/>
                  <a:pt x="282607" y="339331"/>
                </a:cubicBezTo>
                <a:cubicBezTo>
                  <a:pt x="282607" y="326552"/>
                  <a:pt x="281695" y="320162"/>
                  <a:pt x="279869" y="320162"/>
                </a:cubicBezTo>
                <a:close/>
                <a:moveTo>
                  <a:pt x="433289" y="246156"/>
                </a:moveTo>
                <a:cubicBezTo>
                  <a:pt x="430140" y="245472"/>
                  <a:pt x="422268" y="247868"/>
                  <a:pt x="409670" y="253344"/>
                </a:cubicBezTo>
                <a:cubicBezTo>
                  <a:pt x="405289" y="255535"/>
                  <a:pt x="399082" y="258456"/>
                  <a:pt x="391049" y="262108"/>
                </a:cubicBezTo>
                <a:cubicBezTo>
                  <a:pt x="375714" y="269410"/>
                  <a:pt x="367681" y="274522"/>
                  <a:pt x="366951" y="277443"/>
                </a:cubicBezTo>
                <a:cubicBezTo>
                  <a:pt x="364760" y="281094"/>
                  <a:pt x="363117" y="290405"/>
                  <a:pt x="362022" y="305375"/>
                </a:cubicBezTo>
                <a:cubicBezTo>
                  <a:pt x="360926" y="320345"/>
                  <a:pt x="360744" y="328560"/>
                  <a:pt x="361474" y="330021"/>
                </a:cubicBezTo>
                <a:cubicBezTo>
                  <a:pt x="362205" y="332212"/>
                  <a:pt x="367499" y="333489"/>
                  <a:pt x="377357" y="333855"/>
                </a:cubicBezTo>
                <a:cubicBezTo>
                  <a:pt x="387216" y="334220"/>
                  <a:pt x="391779" y="335863"/>
                  <a:pt x="391049" y="338784"/>
                </a:cubicBezTo>
                <a:cubicBezTo>
                  <a:pt x="391049" y="340244"/>
                  <a:pt x="391779" y="341340"/>
                  <a:pt x="393240" y="342070"/>
                </a:cubicBezTo>
                <a:cubicBezTo>
                  <a:pt x="394700" y="342800"/>
                  <a:pt x="396891" y="343165"/>
                  <a:pt x="399812" y="343165"/>
                </a:cubicBezTo>
                <a:cubicBezTo>
                  <a:pt x="403463" y="343165"/>
                  <a:pt x="406019" y="342070"/>
                  <a:pt x="407480" y="339879"/>
                </a:cubicBezTo>
                <a:cubicBezTo>
                  <a:pt x="408940" y="337689"/>
                  <a:pt x="411131" y="331481"/>
                  <a:pt x="414052" y="321258"/>
                </a:cubicBezTo>
                <a:cubicBezTo>
                  <a:pt x="417703" y="307383"/>
                  <a:pt x="422085" y="292048"/>
                  <a:pt x="427196" y="275252"/>
                </a:cubicBezTo>
                <a:cubicBezTo>
                  <a:pt x="432309" y="258456"/>
                  <a:pt x="434864" y="249328"/>
                  <a:pt x="434864" y="247868"/>
                </a:cubicBezTo>
                <a:cubicBezTo>
                  <a:pt x="434864" y="246955"/>
                  <a:pt x="434339" y="246384"/>
                  <a:pt x="433289" y="246156"/>
                </a:cubicBezTo>
                <a:close/>
                <a:moveTo>
                  <a:pt x="301228" y="132853"/>
                </a:moveTo>
                <a:cubicBezTo>
                  <a:pt x="289545" y="135774"/>
                  <a:pt x="278590" y="139791"/>
                  <a:pt x="268367" y="144902"/>
                </a:cubicBezTo>
                <a:cubicBezTo>
                  <a:pt x="258874" y="150014"/>
                  <a:pt x="251936" y="153118"/>
                  <a:pt x="247555" y="154213"/>
                </a:cubicBezTo>
                <a:cubicBezTo>
                  <a:pt x="243173" y="155309"/>
                  <a:pt x="235141" y="159142"/>
                  <a:pt x="223457" y="165714"/>
                </a:cubicBezTo>
                <a:lnTo>
                  <a:pt x="204835" y="174478"/>
                </a:lnTo>
                <a:lnTo>
                  <a:pt x="208121" y="204053"/>
                </a:lnTo>
                <a:cubicBezTo>
                  <a:pt x="209582" y="223770"/>
                  <a:pt x="210677" y="233993"/>
                  <a:pt x="211407" y="234723"/>
                </a:cubicBezTo>
                <a:cubicBezTo>
                  <a:pt x="213598" y="238375"/>
                  <a:pt x="230759" y="232167"/>
                  <a:pt x="262890" y="216102"/>
                </a:cubicBezTo>
                <a:cubicBezTo>
                  <a:pt x="282607" y="206608"/>
                  <a:pt x="293743" y="199854"/>
                  <a:pt x="296299" y="195838"/>
                </a:cubicBezTo>
                <a:cubicBezTo>
                  <a:pt x="298855" y="191821"/>
                  <a:pt x="300498" y="178859"/>
                  <a:pt x="301228" y="156951"/>
                </a:cubicBezTo>
                <a:cubicBezTo>
                  <a:pt x="301228" y="151840"/>
                  <a:pt x="301228" y="147641"/>
                  <a:pt x="301228" y="144355"/>
                </a:cubicBezTo>
                <a:cubicBezTo>
                  <a:pt x="301228" y="141069"/>
                  <a:pt x="301228" y="138330"/>
                  <a:pt x="301228" y="136139"/>
                </a:cubicBezTo>
                <a:cubicBezTo>
                  <a:pt x="301228" y="133949"/>
                  <a:pt x="301228" y="132853"/>
                  <a:pt x="301228" y="132853"/>
                </a:cubicBezTo>
                <a:close/>
                <a:moveTo>
                  <a:pt x="467725" y="82466"/>
                </a:moveTo>
                <a:cubicBezTo>
                  <a:pt x="463344" y="82466"/>
                  <a:pt x="450564" y="85022"/>
                  <a:pt x="429387" y="90134"/>
                </a:cubicBezTo>
                <a:cubicBezTo>
                  <a:pt x="400907" y="96706"/>
                  <a:pt x="384659" y="101087"/>
                  <a:pt x="380643" y="103278"/>
                </a:cubicBezTo>
                <a:cubicBezTo>
                  <a:pt x="376627" y="105469"/>
                  <a:pt x="373158" y="110216"/>
                  <a:pt x="370237" y="117518"/>
                </a:cubicBezTo>
                <a:cubicBezTo>
                  <a:pt x="368776" y="127011"/>
                  <a:pt x="368776" y="136870"/>
                  <a:pt x="370237" y="147093"/>
                </a:cubicBezTo>
                <a:lnTo>
                  <a:pt x="372428" y="162428"/>
                </a:lnTo>
                <a:lnTo>
                  <a:pt x="391049" y="162428"/>
                </a:lnTo>
                <a:cubicBezTo>
                  <a:pt x="403463" y="162428"/>
                  <a:pt x="410948" y="163706"/>
                  <a:pt x="413504" y="166262"/>
                </a:cubicBezTo>
                <a:cubicBezTo>
                  <a:pt x="416060" y="168818"/>
                  <a:pt x="419346" y="170096"/>
                  <a:pt x="423363" y="170096"/>
                </a:cubicBezTo>
                <a:cubicBezTo>
                  <a:pt x="427379" y="170096"/>
                  <a:pt x="428109" y="171922"/>
                  <a:pt x="425553" y="175573"/>
                </a:cubicBezTo>
                <a:cubicBezTo>
                  <a:pt x="422997" y="179224"/>
                  <a:pt x="424641" y="182875"/>
                  <a:pt x="430482" y="186527"/>
                </a:cubicBezTo>
                <a:cubicBezTo>
                  <a:pt x="436324" y="190178"/>
                  <a:pt x="439976" y="193099"/>
                  <a:pt x="441436" y="195290"/>
                </a:cubicBezTo>
                <a:cubicBezTo>
                  <a:pt x="442897" y="197480"/>
                  <a:pt x="444722" y="197115"/>
                  <a:pt x="446913" y="194194"/>
                </a:cubicBezTo>
                <a:cubicBezTo>
                  <a:pt x="452025" y="189813"/>
                  <a:pt x="460423" y="155491"/>
                  <a:pt x="472107" y="91229"/>
                </a:cubicBezTo>
                <a:cubicBezTo>
                  <a:pt x="472837" y="85387"/>
                  <a:pt x="471376" y="82466"/>
                  <a:pt x="467725" y="82466"/>
                </a:cubicBezTo>
                <a:close/>
                <a:moveTo>
                  <a:pt x="432844" y="5"/>
                </a:moveTo>
                <a:cubicBezTo>
                  <a:pt x="437294" y="28"/>
                  <a:pt x="442350" y="130"/>
                  <a:pt x="448008" y="313"/>
                </a:cubicBezTo>
                <a:cubicBezTo>
                  <a:pt x="466265" y="1043"/>
                  <a:pt x="479774" y="2869"/>
                  <a:pt x="488537" y="5790"/>
                </a:cubicBezTo>
                <a:cubicBezTo>
                  <a:pt x="497300" y="8711"/>
                  <a:pt x="507524" y="14188"/>
                  <a:pt x="519208" y="22220"/>
                </a:cubicBezTo>
                <a:cubicBezTo>
                  <a:pt x="527241" y="28062"/>
                  <a:pt x="533813" y="31714"/>
                  <a:pt x="538925" y="33174"/>
                </a:cubicBezTo>
                <a:cubicBezTo>
                  <a:pt x="554260" y="37556"/>
                  <a:pt x="569230" y="45771"/>
                  <a:pt x="583835" y="57820"/>
                </a:cubicBezTo>
                <a:cubicBezTo>
                  <a:pt x="598440" y="69869"/>
                  <a:pt x="610125" y="83196"/>
                  <a:pt x="618887" y="97801"/>
                </a:cubicBezTo>
                <a:cubicBezTo>
                  <a:pt x="623999" y="106564"/>
                  <a:pt x="626737" y="117883"/>
                  <a:pt x="627102" y="131758"/>
                </a:cubicBezTo>
                <a:cubicBezTo>
                  <a:pt x="627467" y="145633"/>
                  <a:pt x="625460" y="157317"/>
                  <a:pt x="621078" y="166810"/>
                </a:cubicBezTo>
                <a:cubicBezTo>
                  <a:pt x="616696" y="174843"/>
                  <a:pt x="614323" y="181050"/>
                  <a:pt x="613958" y="185431"/>
                </a:cubicBezTo>
                <a:cubicBezTo>
                  <a:pt x="613593" y="189813"/>
                  <a:pt x="612315" y="192186"/>
                  <a:pt x="610125" y="192551"/>
                </a:cubicBezTo>
                <a:cubicBezTo>
                  <a:pt x="607934" y="192916"/>
                  <a:pt x="607386" y="194560"/>
                  <a:pt x="608481" y="197480"/>
                </a:cubicBezTo>
                <a:cubicBezTo>
                  <a:pt x="609576" y="200401"/>
                  <a:pt x="607934" y="204965"/>
                  <a:pt x="603552" y="211173"/>
                </a:cubicBezTo>
                <a:cubicBezTo>
                  <a:pt x="599170" y="217380"/>
                  <a:pt x="596979" y="221579"/>
                  <a:pt x="596979" y="223770"/>
                </a:cubicBezTo>
                <a:cubicBezTo>
                  <a:pt x="596979" y="225960"/>
                  <a:pt x="595336" y="230159"/>
                  <a:pt x="592050" y="236366"/>
                </a:cubicBezTo>
                <a:cubicBezTo>
                  <a:pt x="588764" y="242573"/>
                  <a:pt x="587121" y="247503"/>
                  <a:pt x="587121" y="251154"/>
                </a:cubicBezTo>
                <a:cubicBezTo>
                  <a:pt x="587121" y="254805"/>
                  <a:pt x="586026" y="257178"/>
                  <a:pt x="583835" y="258274"/>
                </a:cubicBezTo>
                <a:cubicBezTo>
                  <a:pt x="581644" y="259369"/>
                  <a:pt x="580549" y="262838"/>
                  <a:pt x="580549" y="268680"/>
                </a:cubicBezTo>
                <a:lnTo>
                  <a:pt x="578358" y="275252"/>
                </a:lnTo>
                <a:lnTo>
                  <a:pt x="576167" y="281824"/>
                </a:lnTo>
                <a:cubicBezTo>
                  <a:pt x="576167" y="287666"/>
                  <a:pt x="574889" y="290952"/>
                  <a:pt x="572334" y="291683"/>
                </a:cubicBezTo>
                <a:cubicBezTo>
                  <a:pt x="569778" y="292413"/>
                  <a:pt x="569047" y="293691"/>
                  <a:pt x="570143" y="295516"/>
                </a:cubicBezTo>
                <a:cubicBezTo>
                  <a:pt x="571238" y="297342"/>
                  <a:pt x="570325" y="302819"/>
                  <a:pt x="567404" y="311947"/>
                </a:cubicBezTo>
                <a:cubicBezTo>
                  <a:pt x="564483" y="321075"/>
                  <a:pt x="561562" y="330386"/>
                  <a:pt x="558641" y="339879"/>
                </a:cubicBezTo>
                <a:cubicBezTo>
                  <a:pt x="555720" y="349372"/>
                  <a:pt x="552800" y="356675"/>
                  <a:pt x="549878" y="361787"/>
                </a:cubicBezTo>
                <a:cubicBezTo>
                  <a:pt x="546957" y="366899"/>
                  <a:pt x="546045" y="369819"/>
                  <a:pt x="547140" y="370550"/>
                </a:cubicBezTo>
                <a:cubicBezTo>
                  <a:pt x="548235" y="371280"/>
                  <a:pt x="546045" y="374383"/>
                  <a:pt x="540568" y="379860"/>
                </a:cubicBezTo>
                <a:cubicBezTo>
                  <a:pt x="535091" y="385337"/>
                  <a:pt x="532352" y="390632"/>
                  <a:pt x="532352" y="395743"/>
                </a:cubicBezTo>
                <a:cubicBezTo>
                  <a:pt x="532352" y="400855"/>
                  <a:pt x="531440" y="404141"/>
                  <a:pt x="529614" y="405602"/>
                </a:cubicBezTo>
                <a:cubicBezTo>
                  <a:pt x="527789" y="407062"/>
                  <a:pt x="527241" y="408888"/>
                  <a:pt x="527971" y="411079"/>
                </a:cubicBezTo>
                <a:cubicBezTo>
                  <a:pt x="528701" y="413269"/>
                  <a:pt x="528153" y="416008"/>
                  <a:pt x="526328" y="419294"/>
                </a:cubicBezTo>
                <a:cubicBezTo>
                  <a:pt x="524502" y="422580"/>
                  <a:pt x="524685" y="424771"/>
                  <a:pt x="526875" y="425866"/>
                </a:cubicBezTo>
                <a:cubicBezTo>
                  <a:pt x="529066" y="426961"/>
                  <a:pt x="527606" y="430795"/>
                  <a:pt x="522495" y="437368"/>
                </a:cubicBezTo>
                <a:cubicBezTo>
                  <a:pt x="510810" y="452703"/>
                  <a:pt x="504969" y="463657"/>
                  <a:pt x="504969" y="470229"/>
                </a:cubicBezTo>
                <a:cubicBezTo>
                  <a:pt x="504969" y="473880"/>
                  <a:pt x="502960" y="476984"/>
                  <a:pt x="498943" y="479540"/>
                </a:cubicBezTo>
                <a:cubicBezTo>
                  <a:pt x="494928" y="482095"/>
                  <a:pt x="492919" y="484104"/>
                  <a:pt x="492919" y="485564"/>
                </a:cubicBezTo>
                <a:cubicBezTo>
                  <a:pt x="492919" y="487755"/>
                  <a:pt x="488172" y="494327"/>
                  <a:pt x="478679" y="505281"/>
                </a:cubicBezTo>
                <a:lnTo>
                  <a:pt x="471011" y="514044"/>
                </a:lnTo>
                <a:lnTo>
                  <a:pt x="456771" y="500899"/>
                </a:lnTo>
                <a:cubicBezTo>
                  <a:pt x="447278" y="491406"/>
                  <a:pt x="441436" y="486659"/>
                  <a:pt x="439246" y="486659"/>
                </a:cubicBezTo>
                <a:cubicBezTo>
                  <a:pt x="437055" y="485929"/>
                  <a:pt x="430300" y="479722"/>
                  <a:pt x="418981" y="468038"/>
                </a:cubicBezTo>
                <a:cubicBezTo>
                  <a:pt x="407662" y="456354"/>
                  <a:pt x="402003" y="448686"/>
                  <a:pt x="402003" y="445035"/>
                </a:cubicBezTo>
                <a:cubicBezTo>
                  <a:pt x="402003" y="440654"/>
                  <a:pt x="395796" y="439924"/>
                  <a:pt x="383381" y="442844"/>
                </a:cubicBezTo>
                <a:cubicBezTo>
                  <a:pt x="379731" y="443575"/>
                  <a:pt x="372793" y="448321"/>
                  <a:pt x="362569" y="457084"/>
                </a:cubicBezTo>
                <a:cubicBezTo>
                  <a:pt x="352346" y="465847"/>
                  <a:pt x="346321" y="469134"/>
                  <a:pt x="344496" y="466943"/>
                </a:cubicBezTo>
                <a:cubicBezTo>
                  <a:pt x="342670" y="464752"/>
                  <a:pt x="339566" y="463657"/>
                  <a:pt x="335185" y="463657"/>
                </a:cubicBezTo>
                <a:cubicBezTo>
                  <a:pt x="324962" y="463657"/>
                  <a:pt x="280416" y="486294"/>
                  <a:pt x="201549" y="531570"/>
                </a:cubicBezTo>
                <a:cubicBezTo>
                  <a:pt x="173800" y="547635"/>
                  <a:pt x="154083" y="558589"/>
                  <a:pt x="142399" y="564431"/>
                </a:cubicBezTo>
                <a:lnTo>
                  <a:pt x="124873" y="572099"/>
                </a:lnTo>
                <a:lnTo>
                  <a:pt x="135827" y="581957"/>
                </a:lnTo>
                <a:cubicBezTo>
                  <a:pt x="143859" y="589260"/>
                  <a:pt x="150066" y="594554"/>
                  <a:pt x="154448" y="597840"/>
                </a:cubicBezTo>
                <a:cubicBezTo>
                  <a:pt x="158829" y="601126"/>
                  <a:pt x="163394" y="608976"/>
                  <a:pt x="168140" y="621391"/>
                </a:cubicBezTo>
                <a:cubicBezTo>
                  <a:pt x="172887" y="633805"/>
                  <a:pt x="174530" y="648410"/>
                  <a:pt x="173069" y="665206"/>
                </a:cubicBezTo>
                <a:cubicBezTo>
                  <a:pt x="168688" y="710481"/>
                  <a:pt x="158829" y="751010"/>
                  <a:pt x="143494" y="786792"/>
                </a:cubicBezTo>
                <a:cubicBezTo>
                  <a:pt x="134001" y="807239"/>
                  <a:pt x="124508" y="826591"/>
                  <a:pt x="115015" y="844847"/>
                </a:cubicBezTo>
                <a:cubicBezTo>
                  <a:pt x="105521" y="863103"/>
                  <a:pt x="99679" y="872597"/>
                  <a:pt x="97489" y="873327"/>
                </a:cubicBezTo>
                <a:cubicBezTo>
                  <a:pt x="93837" y="874057"/>
                  <a:pt x="89821" y="870223"/>
                  <a:pt x="85439" y="861825"/>
                </a:cubicBezTo>
                <a:cubicBezTo>
                  <a:pt x="81058" y="853428"/>
                  <a:pt x="76311" y="847951"/>
                  <a:pt x="71200" y="845395"/>
                </a:cubicBezTo>
                <a:cubicBezTo>
                  <a:pt x="66088" y="842839"/>
                  <a:pt x="63532" y="840283"/>
                  <a:pt x="63532" y="837727"/>
                </a:cubicBezTo>
                <a:cubicBezTo>
                  <a:pt x="63532" y="835171"/>
                  <a:pt x="60976" y="831703"/>
                  <a:pt x="55864" y="827321"/>
                </a:cubicBezTo>
                <a:cubicBezTo>
                  <a:pt x="50753" y="822940"/>
                  <a:pt x="47101" y="820749"/>
                  <a:pt x="44911" y="820749"/>
                </a:cubicBezTo>
                <a:cubicBezTo>
                  <a:pt x="41990" y="820749"/>
                  <a:pt x="41077" y="819106"/>
                  <a:pt x="42172" y="815820"/>
                </a:cubicBezTo>
                <a:cubicBezTo>
                  <a:pt x="43267" y="812534"/>
                  <a:pt x="42537" y="810890"/>
                  <a:pt x="39981" y="810890"/>
                </a:cubicBezTo>
                <a:cubicBezTo>
                  <a:pt x="37425" y="810890"/>
                  <a:pt x="36148" y="809430"/>
                  <a:pt x="36148" y="806509"/>
                </a:cubicBezTo>
                <a:cubicBezTo>
                  <a:pt x="36148" y="803588"/>
                  <a:pt x="34504" y="801032"/>
                  <a:pt x="31218" y="798841"/>
                </a:cubicBezTo>
                <a:cubicBezTo>
                  <a:pt x="27932" y="796651"/>
                  <a:pt x="27567" y="792817"/>
                  <a:pt x="30123" y="787340"/>
                </a:cubicBezTo>
                <a:cubicBezTo>
                  <a:pt x="32679" y="781863"/>
                  <a:pt x="32679" y="778760"/>
                  <a:pt x="30123" y="778029"/>
                </a:cubicBezTo>
                <a:cubicBezTo>
                  <a:pt x="27567" y="777299"/>
                  <a:pt x="26107" y="774560"/>
                  <a:pt x="25741" y="769814"/>
                </a:cubicBezTo>
                <a:cubicBezTo>
                  <a:pt x="25376" y="765067"/>
                  <a:pt x="26290" y="761964"/>
                  <a:pt x="28480" y="760503"/>
                </a:cubicBezTo>
                <a:cubicBezTo>
                  <a:pt x="30671" y="759043"/>
                  <a:pt x="30488" y="756852"/>
                  <a:pt x="27932" y="753931"/>
                </a:cubicBezTo>
                <a:cubicBezTo>
                  <a:pt x="25376" y="751010"/>
                  <a:pt x="25194" y="748272"/>
                  <a:pt x="27384" y="745716"/>
                </a:cubicBezTo>
                <a:cubicBezTo>
                  <a:pt x="29575" y="743160"/>
                  <a:pt x="29940" y="740786"/>
                  <a:pt x="28480" y="738596"/>
                </a:cubicBezTo>
                <a:cubicBezTo>
                  <a:pt x="27019" y="736405"/>
                  <a:pt x="29940" y="731658"/>
                  <a:pt x="37243" y="724356"/>
                </a:cubicBezTo>
                <a:cubicBezTo>
                  <a:pt x="44545" y="717053"/>
                  <a:pt x="54404" y="699527"/>
                  <a:pt x="66818" y="671778"/>
                </a:cubicBezTo>
                <a:cubicBezTo>
                  <a:pt x="85804" y="627232"/>
                  <a:pt x="94568" y="598753"/>
                  <a:pt x="93107" y="586339"/>
                </a:cubicBezTo>
                <a:cubicBezTo>
                  <a:pt x="93107" y="580497"/>
                  <a:pt x="92377" y="576663"/>
                  <a:pt x="90916" y="574837"/>
                </a:cubicBezTo>
                <a:cubicBezTo>
                  <a:pt x="89456" y="573011"/>
                  <a:pt x="85074" y="571003"/>
                  <a:pt x="77772" y="568813"/>
                </a:cubicBezTo>
                <a:cubicBezTo>
                  <a:pt x="68279" y="565161"/>
                  <a:pt x="59698" y="560050"/>
                  <a:pt x="52030" y="553477"/>
                </a:cubicBezTo>
                <a:cubicBezTo>
                  <a:pt x="44363" y="546905"/>
                  <a:pt x="37973" y="543619"/>
                  <a:pt x="32861" y="543619"/>
                </a:cubicBezTo>
                <a:cubicBezTo>
                  <a:pt x="29210" y="543619"/>
                  <a:pt x="24646" y="541428"/>
                  <a:pt x="19169" y="537047"/>
                </a:cubicBezTo>
                <a:cubicBezTo>
                  <a:pt x="13692" y="532665"/>
                  <a:pt x="10954" y="529379"/>
                  <a:pt x="10954" y="527188"/>
                </a:cubicBezTo>
                <a:cubicBezTo>
                  <a:pt x="10954" y="524267"/>
                  <a:pt x="9128" y="520799"/>
                  <a:pt x="5477" y="516782"/>
                </a:cubicBezTo>
                <a:cubicBezTo>
                  <a:pt x="1826" y="512766"/>
                  <a:pt x="0" y="507106"/>
                  <a:pt x="0" y="499804"/>
                </a:cubicBezTo>
                <a:lnTo>
                  <a:pt x="0" y="486659"/>
                </a:lnTo>
                <a:lnTo>
                  <a:pt x="15335" y="486659"/>
                </a:lnTo>
                <a:cubicBezTo>
                  <a:pt x="31401" y="486659"/>
                  <a:pt x="59151" y="477166"/>
                  <a:pt x="98584" y="458180"/>
                </a:cubicBezTo>
                <a:cubicBezTo>
                  <a:pt x="112459" y="450147"/>
                  <a:pt x="121587" y="444670"/>
                  <a:pt x="125968" y="441749"/>
                </a:cubicBezTo>
                <a:cubicBezTo>
                  <a:pt x="130350" y="438828"/>
                  <a:pt x="132541" y="435907"/>
                  <a:pt x="132541" y="432986"/>
                </a:cubicBezTo>
                <a:cubicBezTo>
                  <a:pt x="132541" y="427874"/>
                  <a:pt x="131080" y="425319"/>
                  <a:pt x="128159" y="425319"/>
                </a:cubicBezTo>
                <a:cubicBezTo>
                  <a:pt x="125238" y="425319"/>
                  <a:pt x="123777" y="421667"/>
                  <a:pt x="123777" y="414365"/>
                </a:cubicBezTo>
                <a:cubicBezTo>
                  <a:pt x="123777" y="407062"/>
                  <a:pt x="122317" y="403046"/>
                  <a:pt x="119396" y="402316"/>
                </a:cubicBezTo>
                <a:cubicBezTo>
                  <a:pt x="116476" y="401586"/>
                  <a:pt x="116292" y="399760"/>
                  <a:pt x="118848" y="396839"/>
                </a:cubicBezTo>
                <a:cubicBezTo>
                  <a:pt x="121404" y="393918"/>
                  <a:pt x="121770" y="390814"/>
                  <a:pt x="119944" y="387528"/>
                </a:cubicBezTo>
                <a:cubicBezTo>
                  <a:pt x="118118" y="384242"/>
                  <a:pt x="117205" y="378947"/>
                  <a:pt x="117205" y="371645"/>
                </a:cubicBezTo>
                <a:cubicBezTo>
                  <a:pt x="117205" y="364343"/>
                  <a:pt x="114832" y="351746"/>
                  <a:pt x="110085" y="333855"/>
                </a:cubicBezTo>
                <a:cubicBezTo>
                  <a:pt x="105339" y="315963"/>
                  <a:pt x="102600" y="298985"/>
                  <a:pt x="101870" y="282920"/>
                </a:cubicBezTo>
                <a:cubicBezTo>
                  <a:pt x="101140" y="266854"/>
                  <a:pt x="100410" y="257178"/>
                  <a:pt x="99679" y="253892"/>
                </a:cubicBezTo>
                <a:cubicBezTo>
                  <a:pt x="98949" y="250606"/>
                  <a:pt x="96211" y="231985"/>
                  <a:pt x="91464" y="198028"/>
                </a:cubicBezTo>
                <a:cubicBezTo>
                  <a:pt x="86718" y="164072"/>
                  <a:pt x="83249" y="142712"/>
                  <a:pt x="81058" y="133949"/>
                </a:cubicBezTo>
                <a:cubicBezTo>
                  <a:pt x="76677" y="117153"/>
                  <a:pt x="63167" y="104739"/>
                  <a:pt x="40529" y="96706"/>
                </a:cubicBezTo>
                <a:lnTo>
                  <a:pt x="25194" y="89038"/>
                </a:lnTo>
                <a:cubicBezTo>
                  <a:pt x="26654" y="87578"/>
                  <a:pt x="26290" y="85387"/>
                  <a:pt x="24099" y="82466"/>
                </a:cubicBezTo>
                <a:cubicBezTo>
                  <a:pt x="22638" y="81006"/>
                  <a:pt x="23368" y="80275"/>
                  <a:pt x="26290" y="80275"/>
                </a:cubicBezTo>
                <a:cubicBezTo>
                  <a:pt x="29210" y="80275"/>
                  <a:pt x="34322" y="80640"/>
                  <a:pt x="41625" y="81371"/>
                </a:cubicBezTo>
                <a:cubicBezTo>
                  <a:pt x="56960" y="82101"/>
                  <a:pt x="68827" y="83561"/>
                  <a:pt x="77224" y="85752"/>
                </a:cubicBezTo>
                <a:cubicBezTo>
                  <a:pt x="85622" y="87943"/>
                  <a:pt x="90734" y="87578"/>
                  <a:pt x="92559" y="84657"/>
                </a:cubicBezTo>
                <a:cubicBezTo>
                  <a:pt x="94385" y="81736"/>
                  <a:pt x="101505" y="81006"/>
                  <a:pt x="113920" y="82466"/>
                </a:cubicBezTo>
                <a:cubicBezTo>
                  <a:pt x="124143" y="84657"/>
                  <a:pt x="135827" y="84292"/>
                  <a:pt x="148972" y="81371"/>
                </a:cubicBezTo>
                <a:cubicBezTo>
                  <a:pt x="162116" y="78450"/>
                  <a:pt x="187674" y="70782"/>
                  <a:pt x="225647" y="58368"/>
                </a:cubicBezTo>
                <a:cubicBezTo>
                  <a:pt x="265811" y="43763"/>
                  <a:pt x="288449" y="36460"/>
                  <a:pt x="293561" y="36460"/>
                </a:cubicBezTo>
                <a:cubicBezTo>
                  <a:pt x="298672" y="36460"/>
                  <a:pt x="301228" y="35730"/>
                  <a:pt x="301228" y="34270"/>
                </a:cubicBezTo>
                <a:cubicBezTo>
                  <a:pt x="301958" y="32809"/>
                  <a:pt x="314555" y="28245"/>
                  <a:pt x="339019" y="20577"/>
                </a:cubicBezTo>
                <a:cubicBezTo>
                  <a:pt x="363482" y="12910"/>
                  <a:pt x="381191" y="8346"/>
                  <a:pt x="392144" y="6885"/>
                </a:cubicBezTo>
                <a:cubicBezTo>
                  <a:pt x="400177" y="5425"/>
                  <a:pt x="405836" y="3782"/>
                  <a:pt x="409123" y="1956"/>
                </a:cubicBezTo>
                <a:cubicBezTo>
                  <a:pt x="411587" y="587"/>
                  <a:pt x="419494" y="-64"/>
                  <a:pt x="432844" y="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600" dirty="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90BF0EC-F384-075E-82C7-BDD54B6740C1}"/>
              </a:ext>
            </a:extLst>
          </p:cNvPr>
          <p:cNvSpPr txBox="1"/>
          <p:nvPr/>
        </p:nvSpPr>
        <p:spPr>
          <a:xfrm>
            <a:off x="6505604" y="1870523"/>
            <a:ext cx="855258" cy="1022803"/>
          </a:xfrm>
          <a:custGeom>
            <a:avLst/>
            <a:gdLst/>
            <a:ahLst/>
            <a:cxnLst/>
            <a:rect l="l" t="t" r="r" b="b"/>
            <a:pathLst>
              <a:path w="855258" h="1022803">
                <a:moveTo>
                  <a:pt x="303189" y="429893"/>
                </a:moveTo>
                <a:cubicBezTo>
                  <a:pt x="300998" y="430623"/>
                  <a:pt x="298077" y="432083"/>
                  <a:pt x="294426" y="434274"/>
                </a:cubicBezTo>
                <a:cubicBezTo>
                  <a:pt x="286393" y="437925"/>
                  <a:pt x="282742" y="441212"/>
                  <a:pt x="283472" y="444132"/>
                </a:cubicBezTo>
                <a:cubicBezTo>
                  <a:pt x="286393" y="444132"/>
                  <a:pt x="288401" y="443037"/>
                  <a:pt x="289497" y="440846"/>
                </a:cubicBezTo>
                <a:cubicBezTo>
                  <a:pt x="290592" y="438656"/>
                  <a:pt x="292965" y="437560"/>
                  <a:pt x="296617" y="437560"/>
                </a:cubicBezTo>
                <a:cubicBezTo>
                  <a:pt x="300268" y="437560"/>
                  <a:pt x="303189" y="436465"/>
                  <a:pt x="305380" y="434274"/>
                </a:cubicBezTo>
                <a:cubicBezTo>
                  <a:pt x="306840" y="431353"/>
                  <a:pt x="306110" y="429893"/>
                  <a:pt x="303189" y="429893"/>
                </a:cubicBezTo>
                <a:close/>
                <a:moveTo>
                  <a:pt x="543624" y="329118"/>
                </a:moveTo>
                <a:cubicBezTo>
                  <a:pt x="541798" y="329118"/>
                  <a:pt x="539060" y="330213"/>
                  <a:pt x="535408" y="332404"/>
                </a:cubicBezTo>
                <a:cubicBezTo>
                  <a:pt x="531757" y="334595"/>
                  <a:pt x="531027" y="335690"/>
                  <a:pt x="533218" y="335690"/>
                </a:cubicBezTo>
                <a:cubicBezTo>
                  <a:pt x="535408" y="335690"/>
                  <a:pt x="538147" y="334595"/>
                  <a:pt x="541433" y="332404"/>
                </a:cubicBezTo>
                <a:cubicBezTo>
                  <a:pt x="544719" y="330213"/>
                  <a:pt x="545449" y="329118"/>
                  <a:pt x="543624" y="329118"/>
                </a:cubicBezTo>
                <a:close/>
                <a:moveTo>
                  <a:pt x="573747" y="85945"/>
                </a:moveTo>
                <a:cubicBezTo>
                  <a:pt x="593463" y="89596"/>
                  <a:pt x="611172" y="93612"/>
                  <a:pt x="626872" y="97994"/>
                </a:cubicBezTo>
                <a:cubicBezTo>
                  <a:pt x="642573" y="102375"/>
                  <a:pt x="650423" y="106392"/>
                  <a:pt x="650423" y="110043"/>
                </a:cubicBezTo>
                <a:cubicBezTo>
                  <a:pt x="650423" y="111504"/>
                  <a:pt x="654074" y="113694"/>
                  <a:pt x="661377" y="116615"/>
                </a:cubicBezTo>
                <a:cubicBezTo>
                  <a:pt x="664298" y="117346"/>
                  <a:pt x="666671" y="118258"/>
                  <a:pt x="668497" y="119354"/>
                </a:cubicBezTo>
                <a:cubicBezTo>
                  <a:pt x="670322" y="120449"/>
                  <a:pt x="670870" y="121727"/>
                  <a:pt x="670140" y="123187"/>
                </a:cubicBezTo>
                <a:cubicBezTo>
                  <a:pt x="669409" y="123918"/>
                  <a:pt x="670687" y="125196"/>
                  <a:pt x="673973" y="127021"/>
                </a:cubicBezTo>
                <a:cubicBezTo>
                  <a:pt x="677260" y="128847"/>
                  <a:pt x="681093" y="130673"/>
                  <a:pt x="685475" y="132498"/>
                </a:cubicBezTo>
                <a:cubicBezTo>
                  <a:pt x="689856" y="134324"/>
                  <a:pt x="693508" y="135237"/>
                  <a:pt x="696429" y="135237"/>
                </a:cubicBezTo>
                <a:cubicBezTo>
                  <a:pt x="711034" y="135237"/>
                  <a:pt x="721257" y="145825"/>
                  <a:pt x="727099" y="167003"/>
                </a:cubicBezTo>
                <a:lnTo>
                  <a:pt x="742434" y="216294"/>
                </a:lnTo>
                <a:cubicBezTo>
                  <a:pt x="751197" y="245505"/>
                  <a:pt x="753023" y="261935"/>
                  <a:pt x="747911" y="265587"/>
                </a:cubicBezTo>
                <a:cubicBezTo>
                  <a:pt x="745720" y="266317"/>
                  <a:pt x="745173" y="268690"/>
                  <a:pt x="746268" y="272706"/>
                </a:cubicBezTo>
                <a:cubicBezTo>
                  <a:pt x="747364" y="276723"/>
                  <a:pt x="746998" y="279096"/>
                  <a:pt x="745173" y="279826"/>
                </a:cubicBezTo>
                <a:cubicBezTo>
                  <a:pt x="743347" y="280556"/>
                  <a:pt x="740974" y="279461"/>
                  <a:pt x="738053" y="276540"/>
                </a:cubicBezTo>
                <a:cubicBezTo>
                  <a:pt x="736592" y="272158"/>
                  <a:pt x="732576" y="268507"/>
                  <a:pt x="726004" y="265587"/>
                </a:cubicBezTo>
                <a:cubicBezTo>
                  <a:pt x="720892" y="262665"/>
                  <a:pt x="717971" y="261570"/>
                  <a:pt x="717241" y="262300"/>
                </a:cubicBezTo>
                <a:cubicBezTo>
                  <a:pt x="717241" y="263030"/>
                  <a:pt x="717606" y="264491"/>
                  <a:pt x="718336" y="266682"/>
                </a:cubicBezTo>
                <a:cubicBezTo>
                  <a:pt x="719066" y="269603"/>
                  <a:pt x="719249" y="271063"/>
                  <a:pt x="718884" y="271063"/>
                </a:cubicBezTo>
                <a:cubicBezTo>
                  <a:pt x="718519" y="271063"/>
                  <a:pt x="716510" y="270333"/>
                  <a:pt x="712859" y="268872"/>
                </a:cubicBezTo>
                <a:cubicBezTo>
                  <a:pt x="708478" y="266682"/>
                  <a:pt x="706287" y="264126"/>
                  <a:pt x="706287" y="261205"/>
                </a:cubicBezTo>
                <a:cubicBezTo>
                  <a:pt x="706287" y="259014"/>
                  <a:pt x="703731" y="255546"/>
                  <a:pt x="698619" y="250799"/>
                </a:cubicBezTo>
                <a:cubicBezTo>
                  <a:pt x="693508" y="246052"/>
                  <a:pt x="689856" y="244044"/>
                  <a:pt x="687666" y="244774"/>
                </a:cubicBezTo>
                <a:cubicBezTo>
                  <a:pt x="685475" y="246235"/>
                  <a:pt x="681641" y="245139"/>
                  <a:pt x="676164" y="241488"/>
                </a:cubicBezTo>
                <a:cubicBezTo>
                  <a:pt x="670687" y="237837"/>
                  <a:pt x="663202" y="233820"/>
                  <a:pt x="653709" y="229439"/>
                </a:cubicBezTo>
                <a:cubicBezTo>
                  <a:pt x="639834" y="223597"/>
                  <a:pt x="633992" y="216294"/>
                  <a:pt x="636183" y="207531"/>
                </a:cubicBezTo>
                <a:cubicBezTo>
                  <a:pt x="636913" y="205341"/>
                  <a:pt x="635818" y="203333"/>
                  <a:pt x="632897" y="201507"/>
                </a:cubicBezTo>
                <a:cubicBezTo>
                  <a:pt x="629976" y="199681"/>
                  <a:pt x="625047" y="193839"/>
                  <a:pt x="618109" y="183981"/>
                </a:cubicBezTo>
                <a:cubicBezTo>
                  <a:pt x="611172" y="174122"/>
                  <a:pt x="604235" y="165907"/>
                  <a:pt x="597297" y="159335"/>
                </a:cubicBezTo>
                <a:cubicBezTo>
                  <a:pt x="590360" y="152763"/>
                  <a:pt x="583970" y="145643"/>
                  <a:pt x="578128" y="137975"/>
                </a:cubicBezTo>
                <a:cubicBezTo>
                  <a:pt x="572286" y="130307"/>
                  <a:pt x="565896" y="124831"/>
                  <a:pt x="558959" y="121545"/>
                </a:cubicBezTo>
                <a:cubicBezTo>
                  <a:pt x="552022" y="118258"/>
                  <a:pt x="548553" y="114059"/>
                  <a:pt x="548553" y="108948"/>
                </a:cubicBezTo>
                <a:cubicBezTo>
                  <a:pt x="548553" y="103836"/>
                  <a:pt x="549466" y="101280"/>
                  <a:pt x="551291" y="101280"/>
                </a:cubicBezTo>
                <a:cubicBezTo>
                  <a:pt x="553117" y="101280"/>
                  <a:pt x="555308" y="98359"/>
                  <a:pt x="557864" y="92517"/>
                </a:cubicBezTo>
                <a:cubicBezTo>
                  <a:pt x="560419" y="86675"/>
                  <a:pt x="565714" y="84484"/>
                  <a:pt x="573747" y="85945"/>
                </a:cubicBezTo>
                <a:close/>
                <a:moveTo>
                  <a:pt x="339884" y="95"/>
                </a:moveTo>
                <a:cubicBezTo>
                  <a:pt x="343535" y="-179"/>
                  <a:pt x="347734" y="140"/>
                  <a:pt x="352481" y="1053"/>
                </a:cubicBezTo>
                <a:cubicBezTo>
                  <a:pt x="361974" y="2879"/>
                  <a:pt x="370372" y="7078"/>
                  <a:pt x="377674" y="13650"/>
                </a:cubicBezTo>
                <a:cubicBezTo>
                  <a:pt x="387168" y="20953"/>
                  <a:pt x="394470" y="24969"/>
                  <a:pt x="399582" y="25699"/>
                </a:cubicBezTo>
                <a:cubicBezTo>
                  <a:pt x="405424" y="27890"/>
                  <a:pt x="411814" y="31541"/>
                  <a:pt x="418751" y="36653"/>
                </a:cubicBezTo>
                <a:cubicBezTo>
                  <a:pt x="425688" y="41765"/>
                  <a:pt x="428792" y="45781"/>
                  <a:pt x="428062" y="48702"/>
                </a:cubicBezTo>
                <a:cubicBezTo>
                  <a:pt x="427332" y="50893"/>
                  <a:pt x="428609" y="53266"/>
                  <a:pt x="431896" y="55822"/>
                </a:cubicBezTo>
                <a:cubicBezTo>
                  <a:pt x="435182" y="58378"/>
                  <a:pt x="435182" y="60934"/>
                  <a:pt x="431896" y="63490"/>
                </a:cubicBezTo>
                <a:cubicBezTo>
                  <a:pt x="428609" y="66045"/>
                  <a:pt x="429340" y="69879"/>
                  <a:pt x="434086" y="74991"/>
                </a:cubicBezTo>
                <a:cubicBezTo>
                  <a:pt x="438833" y="80103"/>
                  <a:pt x="439928" y="84119"/>
                  <a:pt x="437372" y="87040"/>
                </a:cubicBezTo>
                <a:cubicBezTo>
                  <a:pt x="434817" y="89961"/>
                  <a:pt x="435364" y="96533"/>
                  <a:pt x="439015" y="106757"/>
                </a:cubicBezTo>
                <a:cubicBezTo>
                  <a:pt x="443397" y="120632"/>
                  <a:pt x="446318" y="137427"/>
                  <a:pt x="447778" y="157144"/>
                </a:cubicBezTo>
                <a:cubicBezTo>
                  <a:pt x="448509" y="162986"/>
                  <a:pt x="449604" y="169376"/>
                  <a:pt x="451065" y="176313"/>
                </a:cubicBezTo>
                <a:cubicBezTo>
                  <a:pt x="452525" y="183251"/>
                  <a:pt x="453255" y="189275"/>
                  <a:pt x="453255" y="194387"/>
                </a:cubicBezTo>
                <a:cubicBezTo>
                  <a:pt x="455446" y="203150"/>
                  <a:pt x="457272" y="211730"/>
                  <a:pt x="458732" y="220128"/>
                </a:cubicBezTo>
                <a:cubicBezTo>
                  <a:pt x="460193" y="228526"/>
                  <a:pt x="461836" y="234916"/>
                  <a:pt x="463661" y="239297"/>
                </a:cubicBezTo>
                <a:cubicBezTo>
                  <a:pt x="465487" y="243679"/>
                  <a:pt x="466765" y="245870"/>
                  <a:pt x="467495" y="245870"/>
                </a:cubicBezTo>
                <a:cubicBezTo>
                  <a:pt x="469686" y="244409"/>
                  <a:pt x="474615" y="243131"/>
                  <a:pt x="482283" y="242036"/>
                </a:cubicBezTo>
                <a:cubicBezTo>
                  <a:pt x="489950" y="240941"/>
                  <a:pt x="493784" y="239297"/>
                  <a:pt x="493784" y="237106"/>
                </a:cubicBezTo>
                <a:cubicBezTo>
                  <a:pt x="493784" y="234916"/>
                  <a:pt x="496340" y="232908"/>
                  <a:pt x="501452" y="231082"/>
                </a:cubicBezTo>
                <a:cubicBezTo>
                  <a:pt x="506564" y="229256"/>
                  <a:pt x="509850" y="229074"/>
                  <a:pt x="511310" y="230534"/>
                </a:cubicBezTo>
                <a:cubicBezTo>
                  <a:pt x="514231" y="233455"/>
                  <a:pt x="516057" y="233638"/>
                  <a:pt x="516787" y="231082"/>
                </a:cubicBezTo>
                <a:cubicBezTo>
                  <a:pt x="517517" y="228526"/>
                  <a:pt x="520986" y="229622"/>
                  <a:pt x="527193" y="234368"/>
                </a:cubicBezTo>
                <a:cubicBezTo>
                  <a:pt x="533400" y="239115"/>
                  <a:pt x="539060" y="241488"/>
                  <a:pt x="544171" y="241488"/>
                </a:cubicBezTo>
                <a:cubicBezTo>
                  <a:pt x="562428" y="241488"/>
                  <a:pt x="582144" y="250981"/>
                  <a:pt x="603322" y="269968"/>
                </a:cubicBezTo>
                <a:cubicBezTo>
                  <a:pt x="620117" y="285303"/>
                  <a:pt x="628150" y="296074"/>
                  <a:pt x="627420" y="302281"/>
                </a:cubicBezTo>
                <a:cubicBezTo>
                  <a:pt x="626690" y="308489"/>
                  <a:pt x="617196" y="314513"/>
                  <a:pt x="598940" y="320355"/>
                </a:cubicBezTo>
                <a:cubicBezTo>
                  <a:pt x="589447" y="323276"/>
                  <a:pt x="575937" y="328935"/>
                  <a:pt x="558411" y="337333"/>
                </a:cubicBezTo>
                <a:cubicBezTo>
                  <a:pt x="540885" y="345731"/>
                  <a:pt x="530297" y="349930"/>
                  <a:pt x="526645" y="349930"/>
                </a:cubicBezTo>
                <a:cubicBezTo>
                  <a:pt x="522994" y="349930"/>
                  <a:pt x="517517" y="351026"/>
                  <a:pt x="510215" y="353216"/>
                </a:cubicBezTo>
                <a:lnTo>
                  <a:pt x="499261" y="358693"/>
                </a:lnTo>
                <a:lnTo>
                  <a:pt x="501452" y="375124"/>
                </a:lnTo>
                <a:cubicBezTo>
                  <a:pt x="502912" y="391920"/>
                  <a:pt x="514961" y="424051"/>
                  <a:pt x="537599" y="471517"/>
                </a:cubicBezTo>
                <a:cubicBezTo>
                  <a:pt x="550744" y="499266"/>
                  <a:pt x="557681" y="514602"/>
                  <a:pt x="558411" y="517523"/>
                </a:cubicBezTo>
                <a:cubicBezTo>
                  <a:pt x="558411" y="518983"/>
                  <a:pt x="558959" y="521174"/>
                  <a:pt x="560054" y="524095"/>
                </a:cubicBezTo>
                <a:cubicBezTo>
                  <a:pt x="561150" y="527016"/>
                  <a:pt x="562610" y="529572"/>
                  <a:pt x="564436" y="531762"/>
                </a:cubicBezTo>
                <a:cubicBezTo>
                  <a:pt x="566262" y="533953"/>
                  <a:pt x="567539" y="534318"/>
                  <a:pt x="568270" y="532858"/>
                </a:cubicBezTo>
                <a:cubicBezTo>
                  <a:pt x="570460" y="529937"/>
                  <a:pt x="573929" y="523912"/>
                  <a:pt x="578676" y="514784"/>
                </a:cubicBezTo>
                <a:cubicBezTo>
                  <a:pt x="583422" y="505656"/>
                  <a:pt x="585796" y="499631"/>
                  <a:pt x="585796" y="496710"/>
                </a:cubicBezTo>
                <a:cubicBezTo>
                  <a:pt x="585796" y="492329"/>
                  <a:pt x="589447" y="482288"/>
                  <a:pt x="596749" y="466588"/>
                </a:cubicBezTo>
                <a:cubicBezTo>
                  <a:pt x="604052" y="450887"/>
                  <a:pt x="606790" y="441029"/>
                  <a:pt x="604965" y="437013"/>
                </a:cubicBezTo>
                <a:cubicBezTo>
                  <a:pt x="603139" y="432996"/>
                  <a:pt x="603139" y="429527"/>
                  <a:pt x="604965" y="426607"/>
                </a:cubicBezTo>
                <a:cubicBezTo>
                  <a:pt x="606790" y="423685"/>
                  <a:pt x="609164" y="422225"/>
                  <a:pt x="612085" y="422225"/>
                </a:cubicBezTo>
                <a:cubicBezTo>
                  <a:pt x="614275" y="422225"/>
                  <a:pt x="615736" y="421860"/>
                  <a:pt x="616466" y="421130"/>
                </a:cubicBezTo>
                <a:cubicBezTo>
                  <a:pt x="617196" y="420399"/>
                  <a:pt x="617196" y="419669"/>
                  <a:pt x="616466" y="418939"/>
                </a:cubicBezTo>
                <a:cubicBezTo>
                  <a:pt x="614275" y="416018"/>
                  <a:pt x="615371" y="415288"/>
                  <a:pt x="619752" y="416748"/>
                </a:cubicBezTo>
                <a:cubicBezTo>
                  <a:pt x="623404" y="417478"/>
                  <a:pt x="629246" y="419304"/>
                  <a:pt x="637278" y="422225"/>
                </a:cubicBezTo>
                <a:cubicBezTo>
                  <a:pt x="666488" y="433909"/>
                  <a:pt x="688031" y="449609"/>
                  <a:pt x="701905" y="469326"/>
                </a:cubicBezTo>
                <a:cubicBezTo>
                  <a:pt x="711399" y="483201"/>
                  <a:pt x="717606" y="493972"/>
                  <a:pt x="720527" y="501640"/>
                </a:cubicBezTo>
                <a:cubicBezTo>
                  <a:pt x="723448" y="509307"/>
                  <a:pt x="721805" y="518800"/>
                  <a:pt x="715598" y="530120"/>
                </a:cubicBezTo>
                <a:cubicBezTo>
                  <a:pt x="709390" y="541438"/>
                  <a:pt x="703366" y="552209"/>
                  <a:pt x="697524" y="562433"/>
                </a:cubicBezTo>
                <a:cubicBezTo>
                  <a:pt x="688031" y="578499"/>
                  <a:pt x="668314" y="612455"/>
                  <a:pt x="638374" y="664303"/>
                </a:cubicBezTo>
                <a:cubicBezTo>
                  <a:pt x="635453" y="670875"/>
                  <a:pt x="634722" y="676535"/>
                  <a:pt x="636183" y="681281"/>
                </a:cubicBezTo>
                <a:cubicBezTo>
                  <a:pt x="637643" y="686028"/>
                  <a:pt x="647867" y="705197"/>
                  <a:pt x="666853" y="738788"/>
                </a:cubicBezTo>
                <a:cubicBezTo>
                  <a:pt x="684379" y="768729"/>
                  <a:pt x="700080" y="796113"/>
                  <a:pt x="713955" y="820941"/>
                </a:cubicBezTo>
                <a:cubicBezTo>
                  <a:pt x="722718" y="833356"/>
                  <a:pt x="730385" y="842849"/>
                  <a:pt x="736957" y="849421"/>
                </a:cubicBezTo>
                <a:cubicBezTo>
                  <a:pt x="740609" y="853803"/>
                  <a:pt x="744625" y="860010"/>
                  <a:pt x="749007" y="868043"/>
                </a:cubicBezTo>
                <a:cubicBezTo>
                  <a:pt x="753388" y="876075"/>
                  <a:pt x="757952" y="880092"/>
                  <a:pt x="762699" y="880092"/>
                </a:cubicBezTo>
                <a:cubicBezTo>
                  <a:pt x="767445" y="880092"/>
                  <a:pt x="773835" y="875345"/>
                  <a:pt x="781868" y="865852"/>
                </a:cubicBezTo>
                <a:cubicBezTo>
                  <a:pt x="796473" y="849786"/>
                  <a:pt x="810348" y="826418"/>
                  <a:pt x="823492" y="795748"/>
                </a:cubicBezTo>
                <a:cubicBezTo>
                  <a:pt x="829334" y="779682"/>
                  <a:pt x="832985" y="771650"/>
                  <a:pt x="834446" y="771650"/>
                </a:cubicBezTo>
                <a:cubicBezTo>
                  <a:pt x="836637" y="771650"/>
                  <a:pt x="839192" y="776214"/>
                  <a:pt x="842113" y="785342"/>
                </a:cubicBezTo>
                <a:cubicBezTo>
                  <a:pt x="845034" y="794470"/>
                  <a:pt x="846130" y="801225"/>
                  <a:pt x="845400" y="805606"/>
                </a:cubicBezTo>
                <a:cubicBezTo>
                  <a:pt x="844669" y="810718"/>
                  <a:pt x="846495" y="813274"/>
                  <a:pt x="850876" y="813274"/>
                </a:cubicBezTo>
                <a:cubicBezTo>
                  <a:pt x="853067" y="813274"/>
                  <a:pt x="854345" y="814734"/>
                  <a:pt x="854710" y="817655"/>
                </a:cubicBezTo>
                <a:cubicBezTo>
                  <a:pt x="855075" y="820576"/>
                  <a:pt x="855258" y="828609"/>
                  <a:pt x="855258" y="841754"/>
                </a:cubicBezTo>
                <a:cubicBezTo>
                  <a:pt x="854528" y="860740"/>
                  <a:pt x="853067" y="872059"/>
                  <a:pt x="850876" y="875710"/>
                </a:cubicBezTo>
                <a:cubicBezTo>
                  <a:pt x="847955" y="880822"/>
                  <a:pt x="843939" y="893236"/>
                  <a:pt x="838827" y="912953"/>
                </a:cubicBezTo>
                <a:cubicBezTo>
                  <a:pt x="833716" y="932670"/>
                  <a:pt x="831160" y="945084"/>
                  <a:pt x="831160" y="950196"/>
                </a:cubicBezTo>
                <a:cubicBezTo>
                  <a:pt x="831160" y="956038"/>
                  <a:pt x="830247" y="959689"/>
                  <a:pt x="828421" y="961149"/>
                </a:cubicBezTo>
                <a:cubicBezTo>
                  <a:pt x="826596" y="962610"/>
                  <a:pt x="823310" y="967722"/>
                  <a:pt x="818563" y="976485"/>
                </a:cubicBezTo>
                <a:cubicBezTo>
                  <a:pt x="813816" y="985248"/>
                  <a:pt x="812173" y="993646"/>
                  <a:pt x="813634" y="1001678"/>
                </a:cubicBezTo>
                <a:cubicBezTo>
                  <a:pt x="814364" y="1011172"/>
                  <a:pt x="813451" y="1017379"/>
                  <a:pt x="810895" y="1020300"/>
                </a:cubicBezTo>
                <a:cubicBezTo>
                  <a:pt x="808339" y="1023221"/>
                  <a:pt x="803775" y="1023586"/>
                  <a:pt x="797203" y="1021395"/>
                </a:cubicBezTo>
                <a:cubicBezTo>
                  <a:pt x="792091" y="1017744"/>
                  <a:pt x="788623" y="1016831"/>
                  <a:pt x="786797" y="1018657"/>
                </a:cubicBezTo>
                <a:cubicBezTo>
                  <a:pt x="784971" y="1020482"/>
                  <a:pt x="780590" y="1019204"/>
                  <a:pt x="773653" y="1014823"/>
                </a:cubicBezTo>
                <a:cubicBezTo>
                  <a:pt x="766715" y="1010441"/>
                  <a:pt x="762881" y="1006425"/>
                  <a:pt x="762151" y="1002774"/>
                </a:cubicBezTo>
                <a:cubicBezTo>
                  <a:pt x="760691" y="998392"/>
                  <a:pt x="750102" y="990725"/>
                  <a:pt x="730385" y="979771"/>
                </a:cubicBezTo>
                <a:cubicBezTo>
                  <a:pt x="724543" y="976850"/>
                  <a:pt x="716145" y="969182"/>
                  <a:pt x="705192" y="956768"/>
                </a:cubicBezTo>
                <a:cubicBezTo>
                  <a:pt x="694238" y="944354"/>
                  <a:pt x="688396" y="936321"/>
                  <a:pt x="687666" y="932670"/>
                </a:cubicBezTo>
                <a:cubicBezTo>
                  <a:pt x="687666" y="931209"/>
                  <a:pt x="685475" y="927558"/>
                  <a:pt x="681093" y="921716"/>
                </a:cubicBezTo>
                <a:cubicBezTo>
                  <a:pt x="669409" y="907111"/>
                  <a:pt x="649510" y="876258"/>
                  <a:pt x="621395" y="829157"/>
                </a:cubicBezTo>
                <a:cubicBezTo>
                  <a:pt x="593281" y="782056"/>
                  <a:pt x="579223" y="756679"/>
                  <a:pt x="579223" y="753028"/>
                </a:cubicBezTo>
                <a:cubicBezTo>
                  <a:pt x="579223" y="744995"/>
                  <a:pt x="567905" y="756314"/>
                  <a:pt x="545267" y="786985"/>
                </a:cubicBezTo>
                <a:cubicBezTo>
                  <a:pt x="527741" y="810353"/>
                  <a:pt x="517517" y="823132"/>
                  <a:pt x="514596" y="825323"/>
                </a:cubicBezTo>
                <a:cubicBezTo>
                  <a:pt x="511675" y="827514"/>
                  <a:pt x="510215" y="829705"/>
                  <a:pt x="510215" y="831895"/>
                </a:cubicBezTo>
                <a:cubicBezTo>
                  <a:pt x="510215" y="835546"/>
                  <a:pt x="500722" y="848691"/>
                  <a:pt x="481735" y="871329"/>
                </a:cubicBezTo>
                <a:cubicBezTo>
                  <a:pt x="462749" y="893966"/>
                  <a:pt x="452160" y="905285"/>
                  <a:pt x="449969" y="905285"/>
                </a:cubicBezTo>
                <a:cubicBezTo>
                  <a:pt x="448509" y="905285"/>
                  <a:pt x="445588" y="901999"/>
                  <a:pt x="441206" y="895427"/>
                </a:cubicBezTo>
                <a:cubicBezTo>
                  <a:pt x="436094" y="885934"/>
                  <a:pt x="422220" y="874980"/>
                  <a:pt x="399582" y="862566"/>
                </a:cubicBezTo>
                <a:cubicBezTo>
                  <a:pt x="394470" y="858915"/>
                  <a:pt x="393192" y="855081"/>
                  <a:pt x="395748" y="851064"/>
                </a:cubicBezTo>
                <a:cubicBezTo>
                  <a:pt x="398304" y="847048"/>
                  <a:pt x="397209" y="843214"/>
                  <a:pt x="392462" y="839563"/>
                </a:cubicBezTo>
                <a:cubicBezTo>
                  <a:pt x="387715" y="835912"/>
                  <a:pt x="386620" y="833538"/>
                  <a:pt x="389176" y="832443"/>
                </a:cubicBezTo>
                <a:cubicBezTo>
                  <a:pt x="391732" y="831347"/>
                  <a:pt x="391184" y="827879"/>
                  <a:pt x="387533" y="822037"/>
                </a:cubicBezTo>
                <a:cubicBezTo>
                  <a:pt x="383882" y="816195"/>
                  <a:pt x="383516" y="812178"/>
                  <a:pt x="386438" y="809988"/>
                </a:cubicBezTo>
                <a:cubicBezTo>
                  <a:pt x="389358" y="807797"/>
                  <a:pt x="389358" y="806702"/>
                  <a:pt x="386438" y="806702"/>
                </a:cubicBezTo>
                <a:cubicBezTo>
                  <a:pt x="381326" y="806702"/>
                  <a:pt x="382421" y="803415"/>
                  <a:pt x="389724" y="796843"/>
                </a:cubicBezTo>
                <a:cubicBezTo>
                  <a:pt x="391914" y="793922"/>
                  <a:pt x="393740" y="792097"/>
                  <a:pt x="395200" y="791366"/>
                </a:cubicBezTo>
                <a:cubicBezTo>
                  <a:pt x="399582" y="790636"/>
                  <a:pt x="401225" y="788445"/>
                  <a:pt x="400130" y="784794"/>
                </a:cubicBezTo>
                <a:cubicBezTo>
                  <a:pt x="399034" y="781143"/>
                  <a:pt x="401590" y="777674"/>
                  <a:pt x="407797" y="774388"/>
                </a:cubicBezTo>
                <a:cubicBezTo>
                  <a:pt x="414004" y="771102"/>
                  <a:pt x="418934" y="766173"/>
                  <a:pt x="422585" y="759600"/>
                </a:cubicBezTo>
                <a:cubicBezTo>
                  <a:pt x="426236" y="753028"/>
                  <a:pt x="429157" y="749742"/>
                  <a:pt x="431348" y="749742"/>
                </a:cubicBezTo>
                <a:cubicBezTo>
                  <a:pt x="434999" y="749742"/>
                  <a:pt x="445953" y="726009"/>
                  <a:pt x="464209" y="678543"/>
                </a:cubicBezTo>
                <a:cubicBezTo>
                  <a:pt x="472972" y="651523"/>
                  <a:pt x="479362" y="634363"/>
                  <a:pt x="483378" y="627060"/>
                </a:cubicBezTo>
                <a:cubicBezTo>
                  <a:pt x="487395" y="619757"/>
                  <a:pt x="491228" y="615741"/>
                  <a:pt x="494880" y="615011"/>
                </a:cubicBezTo>
                <a:cubicBezTo>
                  <a:pt x="500722" y="614281"/>
                  <a:pt x="503643" y="615376"/>
                  <a:pt x="503643" y="618297"/>
                </a:cubicBezTo>
                <a:cubicBezTo>
                  <a:pt x="503643" y="621218"/>
                  <a:pt x="505833" y="622679"/>
                  <a:pt x="510215" y="622679"/>
                </a:cubicBezTo>
                <a:cubicBezTo>
                  <a:pt x="517517" y="622679"/>
                  <a:pt x="517882" y="616471"/>
                  <a:pt x="511310" y="604057"/>
                </a:cubicBezTo>
                <a:cubicBezTo>
                  <a:pt x="508389" y="597485"/>
                  <a:pt x="504373" y="586531"/>
                  <a:pt x="499261" y="571196"/>
                </a:cubicBezTo>
                <a:cubicBezTo>
                  <a:pt x="488307" y="539065"/>
                  <a:pt x="474067" y="500362"/>
                  <a:pt x="456542" y="455086"/>
                </a:cubicBezTo>
                <a:cubicBezTo>
                  <a:pt x="441937" y="419304"/>
                  <a:pt x="434086" y="398857"/>
                  <a:pt x="432991" y="393745"/>
                </a:cubicBezTo>
                <a:cubicBezTo>
                  <a:pt x="431896" y="388633"/>
                  <a:pt x="429522" y="383887"/>
                  <a:pt x="425871" y="379505"/>
                </a:cubicBezTo>
                <a:cubicBezTo>
                  <a:pt x="424410" y="377315"/>
                  <a:pt x="422950" y="376219"/>
                  <a:pt x="421490" y="376219"/>
                </a:cubicBezTo>
                <a:cubicBezTo>
                  <a:pt x="420029" y="376219"/>
                  <a:pt x="416743" y="377680"/>
                  <a:pt x="411631" y="380601"/>
                </a:cubicBezTo>
                <a:cubicBezTo>
                  <a:pt x="405789" y="386443"/>
                  <a:pt x="396844" y="392285"/>
                  <a:pt x="384794" y="398127"/>
                </a:cubicBezTo>
                <a:cubicBezTo>
                  <a:pt x="372745" y="403969"/>
                  <a:pt x="366721" y="407802"/>
                  <a:pt x="366721" y="409628"/>
                </a:cubicBezTo>
                <a:cubicBezTo>
                  <a:pt x="366721" y="411454"/>
                  <a:pt x="364895" y="412367"/>
                  <a:pt x="361244" y="412367"/>
                </a:cubicBezTo>
                <a:cubicBezTo>
                  <a:pt x="359053" y="412367"/>
                  <a:pt x="356315" y="413097"/>
                  <a:pt x="353029" y="414557"/>
                </a:cubicBezTo>
                <a:cubicBezTo>
                  <a:pt x="349742" y="416018"/>
                  <a:pt x="347187" y="417478"/>
                  <a:pt x="345361" y="418939"/>
                </a:cubicBezTo>
                <a:cubicBezTo>
                  <a:pt x="343535" y="420399"/>
                  <a:pt x="342622" y="421495"/>
                  <a:pt x="342622" y="422225"/>
                </a:cubicBezTo>
                <a:cubicBezTo>
                  <a:pt x="344083" y="424416"/>
                  <a:pt x="343718" y="426424"/>
                  <a:pt x="341527" y="428249"/>
                </a:cubicBezTo>
                <a:cubicBezTo>
                  <a:pt x="339336" y="430075"/>
                  <a:pt x="336415" y="430988"/>
                  <a:pt x="332764" y="430988"/>
                </a:cubicBezTo>
                <a:cubicBezTo>
                  <a:pt x="331304" y="430988"/>
                  <a:pt x="332034" y="430075"/>
                  <a:pt x="334955" y="428249"/>
                </a:cubicBezTo>
                <a:cubicBezTo>
                  <a:pt x="337876" y="426424"/>
                  <a:pt x="338606" y="424781"/>
                  <a:pt x="337146" y="423321"/>
                </a:cubicBezTo>
                <a:cubicBezTo>
                  <a:pt x="335685" y="421860"/>
                  <a:pt x="332399" y="423685"/>
                  <a:pt x="327287" y="428797"/>
                </a:cubicBezTo>
                <a:cubicBezTo>
                  <a:pt x="322175" y="433909"/>
                  <a:pt x="315968" y="438290"/>
                  <a:pt x="308666" y="441942"/>
                </a:cubicBezTo>
                <a:cubicBezTo>
                  <a:pt x="280916" y="455086"/>
                  <a:pt x="261565" y="462754"/>
                  <a:pt x="250611" y="464945"/>
                </a:cubicBezTo>
                <a:cubicBezTo>
                  <a:pt x="233815" y="467866"/>
                  <a:pt x="223592" y="470422"/>
                  <a:pt x="219940" y="472612"/>
                </a:cubicBezTo>
                <a:cubicBezTo>
                  <a:pt x="216289" y="474803"/>
                  <a:pt x="214464" y="478089"/>
                  <a:pt x="214464" y="482471"/>
                </a:cubicBezTo>
                <a:cubicBezTo>
                  <a:pt x="214464" y="489773"/>
                  <a:pt x="212638" y="499266"/>
                  <a:pt x="208987" y="510950"/>
                </a:cubicBezTo>
                <a:cubicBezTo>
                  <a:pt x="201684" y="537970"/>
                  <a:pt x="198763" y="552209"/>
                  <a:pt x="200224" y="553670"/>
                </a:cubicBezTo>
                <a:cubicBezTo>
                  <a:pt x="200954" y="555130"/>
                  <a:pt x="217019" y="547828"/>
                  <a:pt x="248420" y="531762"/>
                </a:cubicBezTo>
                <a:cubicBezTo>
                  <a:pt x="300268" y="505474"/>
                  <a:pt x="329113" y="495250"/>
                  <a:pt x="334955" y="501092"/>
                </a:cubicBezTo>
                <a:cubicBezTo>
                  <a:pt x="337876" y="503283"/>
                  <a:pt x="344448" y="504378"/>
                  <a:pt x="354672" y="504378"/>
                </a:cubicBezTo>
                <a:cubicBezTo>
                  <a:pt x="364895" y="504378"/>
                  <a:pt x="373841" y="506021"/>
                  <a:pt x="381508" y="509307"/>
                </a:cubicBezTo>
                <a:cubicBezTo>
                  <a:pt x="389176" y="512593"/>
                  <a:pt x="397026" y="514236"/>
                  <a:pt x="405059" y="514236"/>
                </a:cubicBezTo>
                <a:cubicBezTo>
                  <a:pt x="413092" y="514236"/>
                  <a:pt x="418203" y="516610"/>
                  <a:pt x="420394" y="521356"/>
                </a:cubicBezTo>
                <a:cubicBezTo>
                  <a:pt x="422585" y="526103"/>
                  <a:pt x="426966" y="531945"/>
                  <a:pt x="433539" y="538882"/>
                </a:cubicBezTo>
                <a:cubicBezTo>
                  <a:pt x="440111" y="545820"/>
                  <a:pt x="443397" y="554218"/>
                  <a:pt x="443397" y="564076"/>
                </a:cubicBezTo>
                <a:cubicBezTo>
                  <a:pt x="443397" y="573935"/>
                  <a:pt x="442302" y="582150"/>
                  <a:pt x="440111" y="588722"/>
                </a:cubicBezTo>
                <a:lnTo>
                  <a:pt x="428062" y="627060"/>
                </a:lnTo>
                <a:cubicBezTo>
                  <a:pt x="422220" y="646047"/>
                  <a:pt x="417838" y="660104"/>
                  <a:pt x="414917" y="669232"/>
                </a:cubicBezTo>
                <a:cubicBezTo>
                  <a:pt x="411996" y="678360"/>
                  <a:pt x="410536" y="685480"/>
                  <a:pt x="410536" y="690592"/>
                </a:cubicBezTo>
                <a:cubicBezTo>
                  <a:pt x="410536" y="695704"/>
                  <a:pt x="409440" y="701181"/>
                  <a:pt x="407250" y="707023"/>
                </a:cubicBezTo>
                <a:cubicBezTo>
                  <a:pt x="405059" y="712864"/>
                  <a:pt x="403416" y="719619"/>
                  <a:pt x="402320" y="727287"/>
                </a:cubicBezTo>
                <a:cubicBezTo>
                  <a:pt x="401225" y="734955"/>
                  <a:pt x="399765" y="739884"/>
                  <a:pt x="397939" y="742074"/>
                </a:cubicBezTo>
                <a:cubicBezTo>
                  <a:pt x="396113" y="744265"/>
                  <a:pt x="395200" y="747186"/>
                  <a:pt x="395200" y="750838"/>
                </a:cubicBezTo>
                <a:cubicBezTo>
                  <a:pt x="395200" y="756679"/>
                  <a:pt x="389541" y="770372"/>
                  <a:pt x="378222" y="791914"/>
                </a:cubicBezTo>
                <a:cubicBezTo>
                  <a:pt x="366903" y="813456"/>
                  <a:pt x="357227" y="829339"/>
                  <a:pt x="349195" y="839563"/>
                </a:cubicBezTo>
                <a:cubicBezTo>
                  <a:pt x="339701" y="851247"/>
                  <a:pt x="334955" y="858184"/>
                  <a:pt x="334955" y="860375"/>
                </a:cubicBezTo>
                <a:cubicBezTo>
                  <a:pt x="334955" y="862566"/>
                  <a:pt x="333494" y="864209"/>
                  <a:pt x="330573" y="865304"/>
                </a:cubicBezTo>
                <a:cubicBezTo>
                  <a:pt x="327652" y="866399"/>
                  <a:pt x="325096" y="871694"/>
                  <a:pt x="322906" y="881187"/>
                </a:cubicBezTo>
                <a:cubicBezTo>
                  <a:pt x="320715" y="888489"/>
                  <a:pt x="317429" y="895609"/>
                  <a:pt x="313047" y="902547"/>
                </a:cubicBezTo>
                <a:cubicBezTo>
                  <a:pt x="308666" y="909484"/>
                  <a:pt x="304649" y="912953"/>
                  <a:pt x="300998" y="912953"/>
                </a:cubicBezTo>
                <a:cubicBezTo>
                  <a:pt x="298077" y="912953"/>
                  <a:pt x="293696" y="914779"/>
                  <a:pt x="287854" y="918430"/>
                </a:cubicBezTo>
                <a:lnTo>
                  <a:pt x="280186" y="925002"/>
                </a:lnTo>
                <a:lnTo>
                  <a:pt x="273614" y="917335"/>
                </a:lnTo>
                <a:cubicBezTo>
                  <a:pt x="269963" y="912953"/>
                  <a:pt x="268137" y="910032"/>
                  <a:pt x="268137" y="908572"/>
                </a:cubicBezTo>
                <a:cubicBezTo>
                  <a:pt x="268137" y="907111"/>
                  <a:pt x="262660" y="903460"/>
                  <a:pt x="251706" y="897618"/>
                </a:cubicBezTo>
                <a:cubicBezTo>
                  <a:pt x="240753" y="891776"/>
                  <a:pt x="235276" y="886846"/>
                  <a:pt x="235276" y="882830"/>
                </a:cubicBezTo>
                <a:cubicBezTo>
                  <a:pt x="235276" y="878814"/>
                  <a:pt x="233450" y="873337"/>
                  <a:pt x="229799" y="866399"/>
                </a:cubicBezTo>
                <a:cubicBezTo>
                  <a:pt x="226148" y="859462"/>
                  <a:pt x="224322" y="852160"/>
                  <a:pt x="224322" y="844492"/>
                </a:cubicBezTo>
                <a:cubicBezTo>
                  <a:pt x="224322" y="836824"/>
                  <a:pt x="220671" y="827879"/>
                  <a:pt x="213368" y="817655"/>
                </a:cubicBezTo>
                <a:cubicBezTo>
                  <a:pt x="207526" y="809623"/>
                  <a:pt x="202049" y="800677"/>
                  <a:pt x="196938" y="790819"/>
                </a:cubicBezTo>
                <a:cubicBezTo>
                  <a:pt x="191826" y="780960"/>
                  <a:pt x="187992" y="772745"/>
                  <a:pt x="185436" y="766173"/>
                </a:cubicBezTo>
                <a:cubicBezTo>
                  <a:pt x="182880" y="759600"/>
                  <a:pt x="182698" y="756314"/>
                  <a:pt x="184888" y="756314"/>
                </a:cubicBezTo>
                <a:cubicBezTo>
                  <a:pt x="187079" y="756314"/>
                  <a:pt x="193104" y="760513"/>
                  <a:pt x="202962" y="768911"/>
                </a:cubicBezTo>
                <a:cubicBezTo>
                  <a:pt x="212821" y="777309"/>
                  <a:pt x="221218" y="781508"/>
                  <a:pt x="228156" y="781508"/>
                </a:cubicBezTo>
                <a:cubicBezTo>
                  <a:pt x="235093" y="781508"/>
                  <a:pt x="240387" y="777492"/>
                  <a:pt x="244039" y="769459"/>
                </a:cubicBezTo>
                <a:cubicBezTo>
                  <a:pt x="246229" y="765808"/>
                  <a:pt x="247873" y="762887"/>
                  <a:pt x="248968" y="760696"/>
                </a:cubicBezTo>
                <a:cubicBezTo>
                  <a:pt x="250063" y="758505"/>
                  <a:pt x="250976" y="757410"/>
                  <a:pt x="251706" y="757410"/>
                </a:cubicBezTo>
                <a:lnTo>
                  <a:pt x="257183" y="748647"/>
                </a:lnTo>
                <a:cubicBezTo>
                  <a:pt x="257913" y="742074"/>
                  <a:pt x="261565" y="733677"/>
                  <a:pt x="268137" y="723453"/>
                </a:cubicBezTo>
                <a:cubicBezTo>
                  <a:pt x="284933" y="696434"/>
                  <a:pt x="295886" y="667954"/>
                  <a:pt x="300998" y="638014"/>
                </a:cubicBezTo>
                <a:cubicBezTo>
                  <a:pt x="306840" y="610995"/>
                  <a:pt x="307205" y="597485"/>
                  <a:pt x="302094" y="597485"/>
                </a:cubicBezTo>
                <a:cubicBezTo>
                  <a:pt x="300633" y="597485"/>
                  <a:pt x="283107" y="607343"/>
                  <a:pt x="249516" y="627060"/>
                </a:cubicBezTo>
                <a:cubicBezTo>
                  <a:pt x="226148" y="640935"/>
                  <a:pt x="211725" y="649150"/>
                  <a:pt x="206248" y="651706"/>
                </a:cubicBezTo>
                <a:cubicBezTo>
                  <a:pt x="200771" y="654262"/>
                  <a:pt x="196207" y="654810"/>
                  <a:pt x="192556" y="653349"/>
                </a:cubicBezTo>
                <a:cubicBezTo>
                  <a:pt x="187444" y="649698"/>
                  <a:pt x="183976" y="647872"/>
                  <a:pt x="182150" y="647872"/>
                </a:cubicBezTo>
                <a:cubicBezTo>
                  <a:pt x="180324" y="647872"/>
                  <a:pt x="177586" y="650976"/>
                  <a:pt x="173935" y="657183"/>
                </a:cubicBezTo>
                <a:cubicBezTo>
                  <a:pt x="170283" y="663390"/>
                  <a:pt x="169188" y="667589"/>
                  <a:pt x="170649" y="669780"/>
                </a:cubicBezTo>
                <a:cubicBezTo>
                  <a:pt x="172109" y="671971"/>
                  <a:pt x="171927" y="673066"/>
                  <a:pt x="170101" y="673066"/>
                </a:cubicBezTo>
                <a:cubicBezTo>
                  <a:pt x="168275" y="673066"/>
                  <a:pt x="166085" y="678543"/>
                  <a:pt x="163529" y="689496"/>
                </a:cubicBezTo>
                <a:cubicBezTo>
                  <a:pt x="160973" y="700450"/>
                  <a:pt x="158965" y="706475"/>
                  <a:pt x="157504" y="707570"/>
                </a:cubicBezTo>
                <a:cubicBezTo>
                  <a:pt x="156044" y="708665"/>
                  <a:pt x="155131" y="711221"/>
                  <a:pt x="154766" y="715238"/>
                </a:cubicBezTo>
                <a:cubicBezTo>
                  <a:pt x="154401" y="719254"/>
                  <a:pt x="150384" y="729295"/>
                  <a:pt x="142717" y="745361"/>
                </a:cubicBezTo>
                <a:cubicBezTo>
                  <a:pt x="135049" y="761426"/>
                  <a:pt x="131215" y="771467"/>
                  <a:pt x="131215" y="775483"/>
                </a:cubicBezTo>
                <a:cubicBezTo>
                  <a:pt x="131215" y="779500"/>
                  <a:pt x="130120" y="781508"/>
                  <a:pt x="127929" y="781508"/>
                </a:cubicBezTo>
                <a:cubicBezTo>
                  <a:pt x="125738" y="781508"/>
                  <a:pt x="124643" y="783334"/>
                  <a:pt x="124643" y="786985"/>
                </a:cubicBezTo>
                <a:cubicBezTo>
                  <a:pt x="124643" y="790636"/>
                  <a:pt x="123000" y="794653"/>
                  <a:pt x="119714" y="799034"/>
                </a:cubicBezTo>
                <a:cubicBezTo>
                  <a:pt x="116428" y="803415"/>
                  <a:pt x="113689" y="809623"/>
                  <a:pt x="111498" y="817655"/>
                </a:cubicBezTo>
                <a:cubicBezTo>
                  <a:pt x="109308" y="825688"/>
                  <a:pt x="105474" y="833903"/>
                  <a:pt x="99997" y="842301"/>
                </a:cubicBezTo>
                <a:cubicBezTo>
                  <a:pt x="94520" y="850699"/>
                  <a:pt x="89773" y="855446"/>
                  <a:pt x="85757" y="856541"/>
                </a:cubicBezTo>
                <a:cubicBezTo>
                  <a:pt x="81741" y="857637"/>
                  <a:pt x="76081" y="854351"/>
                  <a:pt x="68779" y="846683"/>
                </a:cubicBezTo>
                <a:cubicBezTo>
                  <a:pt x="61476" y="839015"/>
                  <a:pt x="57095" y="835181"/>
                  <a:pt x="55634" y="835181"/>
                </a:cubicBezTo>
                <a:cubicBezTo>
                  <a:pt x="54174" y="835181"/>
                  <a:pt x="51618" y="832991"/>
                  <a:pt x="47967" y="828609"/>
                </a:cubicBezTo>
                <a:cubicBezTo>
                  <a:pt x="46506" y="824228"/>
                  <a:pt x="42490" y="820029"/>
                  <a:pt x="35918" y="816012"/>
                </a:cubicBezTo>
                <a:cubicBezTo>
                  <a:pt x="29345" y="811996"/>
                  <a:pt x="24233" y="809988"/>
                  <a:pt x="20582" y="809988"/>
                </a:cubicBezTo>
                <a:cubicBezTo>
                  <a:pt x="14010" y="809988"/>
                  <a:pt x="11454" y="802685"/>
                  <a:pt x="12915" y="788080"/>
                </a:cubicBezTo>
                <a:cubicBezTo>
                  <a:pt x="12915" y="782968"/>
                  <a:pt x="12184" y="780413"/>
                  <a:pt x="10724" y="780413"/>
                </a:cubicBezTo>
                <a:cubicBezTo>
                  <a:pt x="9263" y="781143"/>
                  <a:pt x="8351" y="781143"/>
                  <a:pt x="7985" y="780413"/>
                </a:cubicBezTo>
                <a:cubicBezTo>
                  <a:pt x="7620" y="779682"/>
                  <a:pt x="7803" y="777857"/>
                  <a:pt x="8533" y="774936"/>
                </a:cubicBezTo>
                <a:cubicBezTo>
                  <a:pt x="9994" y="771284"/>
                  <a:pt x="8898" y="769459"/>
                  <a:pt x="5247" y="769459"/>
                </a:cubicBezTo>
                <a:cubicBezTo>
                  <a:pt x="1596" y="769459"/>
                  <a:pt x="683" y="768363"/>
                  <a:pt x="2509" y="766173"/>
                </a:cubicBezTo>
                <a:cubicBezTo>
                  <a:pt x="4334" y="763982"/>
                  <a:pt x="3969" y="761243"/>
                  <a:pt x="1413" y="757957"/>
                </a:cubicBezTo>
                <a:cubicBezTo>
                  <a:pt x="-1143" y="754671"/>
                  <a:pt x="-230" y="753028"/>
                  <a:pt x="4152" y="753028"/>
                </a:cubicBezTo>
                <a:cubicBezTo>
                  <a:pt x="8533" y="753028"/>
                  <a:pt x="10724" y="751933"/>
                  <a:pt x="10724" y="749742"/>
                </a:cubicBezTo>
                <a:cubicBezTo>
                  <a:pt x="10724" y="747551"/>
                  <a:pt x="12549" y="747186"/>
                  <a:pt x="16201" y="748647"/>
                </a:cubicBezTo>
                <a:cubicBezTo>
                  <a:pt x="19122" y="749377"/>
                  <a:pt x="19122" y="748647"/>
                  <a:pt x="16201" y="746456"/>
                </a:cubicBezTo>
                <a:cubicBezTo>
                  <a:pt x="16201" y="745726"/>
                  <a:pt x="15471" y="744995"/>
                  <a:pt x="14010" y="744265"/>
                </a:cubicBezTo>
                <a:cubicBezTo>
                  <a:pt x="4517" y="735502"/>
                  <a:pt x="6708" y="724914"/>
                  <a:pt x="20582" y="712499"/>
                </a:cubicBezTo>
                <a:cubicBezTo>
                  <a:pt x="26424" y="705927"/>
                  <a:pt x="29345" y="701728"/>
                  <a:pt x="29345" y="699902"/>
                </a:cubicBezTo>
                <a:cubicBezTo>
                  <a:pt x="29345" y="698077"/>
                  <a:pt x="30623" y="695886"/>
                  <a:pt x="33179" y="693330"/>
                </a:cubicBezTo>
                <a:cubicBezTo>
                  <a:pt x="35735" y="690774"/>
                  <a:pt x="39021" y="683472"/>
                  <a:pt x="43037" y="671423"/>
                </a:cubicBezTo>
                <a:cubicBezTo>
                  <a:pt x="47054" y="659374"/>
                  <a:pt x="49792" y="652254"/>
                  <a:pt x="51253" y="650063"/>
                </a:cubicBezTo>
                <a:cubicBezTo>
                  <a:pt x="53444" y="649333"/>
                  <a:pt x="56730" y="643856"/>
                  <a:pt x="61111" y="633632"/>
                </a:cubicBezTo>
                <a:cubicBezTo>
                  <a:pt x="65493" y="623409"/>
                  <a:pt x="67683" y="616471"/>
                  <a:pt x="67683" y="612820"/>
                </a:cubicBezTo>
                <a:cubicBezTo>
                  <a:pt x="67683" y="609169"/>
                  <a:pt x="69692" y="600041"/>
                  <a:pt x="73708" y="585436"/>
                </a:cubicBezTo>
                <a:cubicBezTo>
                  <a:pt x="77724" y="570831"/>
                  <a:pt x="80463" y="562433"/>
                  <a:pt x="81923" y="560242"/>
                </a:cubicBezTo>
                <a:cubicBezTo>
                  <a:pt x="87035" y="551479"/>
                  <a:pt x="92877" y="522634"/>
                  <a:pt x="99449" y="473708"/>
                </a:cubicBezTo>
                <a:cubicBezTo>
                  <a:pt x="103831" y="440116"/>
                  <a:pt x="104378" y="415470"/>
                  <a:pt x="101092" y="399770"/>
                </a:cubicBezTo>
                <a:cubicBezTo>
                  <a:pt x="97806" y="384069"/>
                  <a:pt x="88496" y="370377"/>
                  <a:pt x="73160" y="358693"/>
                </a:cubicBezTo>
                <a:cubicBezTo>
                  <a:pt x="62207" y="349930"/>
                  <a:pt x="55452" y="343723"/>
                  <a:pt x="52896" y="340072"/>
                </a:cubicBezTo>
                <a:cubicBezTo>
                  <a:pt x="50340" y="336421"/>
                  <a:pt x="50522" y="331674"/>
                  <a:pt x="53444" y="325832"/>
                </a:cubicBezTo>
                <a:lnTo>
                  <a:pt x="56730" y="318164"/>
                </a:lnTo>
                <a:lnTo>
                  <a:pt x="91782" y="328023"/>
                </a:lnTo>
                <a:cubicBezTo>
                  <a:pt x="133406" y="341167"/>
                  <a:pt x="157869" y="351391"/>
                  <a:pt x="165172" y="358693"/>
                </a:cubicBezTo>
                <a:cubicBezTo>
                  <a:pt x="170283" y="362345"/>
                  <a:pt x="176856" y="366361"/>
                  <a:pt x="184888" y="370742"/>
                </a:cubicBezTo>
                <a:cubicBezTo>
                  <a:pt x="192921" y="375124"/>
                  <a:pt x="197303" y="376584"/>
                  <a:pt x="198033" y="375124"/>
                </a:cubicBezTo>
                <a:cubicBezTo>
                  <a:pt x="198763" y="372933"/>
                  <a:pt x="202414" y="371107"/>
                  <a:pt x="208987" y="369647"/>
                </a:cubicBezTo>
                <a:cubicBezTo>
                  <a:pt x="215559" y="368187"/>
                  <a:pt x="223592" y="364170"/>
                  <a:pt x="233085" y="357598"/>
                </a:cubicBezTo>
                <a:cubicBezTo>
                  <a:pt x="242578" y="351026"/>
                  <a:pt x="250976" y="346827"/>
                  <a:pt x="258279" y="345001"/>
                </a:cubicBezTo>
                <a:cubicBezTo>
                  <a:pt x="265581" y="343176"/>
                  <a:pt x="269963" y="341167"/>
                  <a:pt x="271423" y="338977"/>
                </a:cubicBezTo>
                <a:cubicBezTo>
                  <a:pt x="272884" y="337516"/>
                  <a:pt x="276170" y="335508"/>
                  <a:pt x="281281" y="332952"/>
                </a:cubicBezTo>
                <a:cubicBezTo>
                  <a:pt x="286393" y="330396"/>
                  <a:pt x="290044" y="329118"/>
                  <a:pt x="292235" y="329118"/>
                </a:cubicBezTo>
                <a:cubicBezTo>
                  <a:pt x="295156" y="329118"/>
                  <a:pt x="296617" y="328023"/>
                  <a:pt x="296617" y="325832"/>
                </a:cubicBezTo>
                <a:cubicBezTo>
                  <a:pt x="296617" y="323641"/>
                  <a:pt x="297712" y="322546"/>
                  <a:pt x="299903" y="322546"/>
                </a:cubicBezTo>
                <a:cubicBezTo>
                  <a:pt x="302094" y="322546"/>
                  <a:pt x="309031" y="320355"/>
                  <a:pt x="320715" y="315974"/>
                </a:cubicBezTo>
                <a:cubicBezTo>
                  <a:pt x="332399" y="311592"/>
                  <a:pt x="340067" y="307576"/>
                  <a:pt x="343718" y="303925"/>
                </a:cubicBezTo>
                <a:cubicBezTo>
                  <a:pt x="348830" y="301734"/>
                  <a:pt x="358323" y="297717"/>
                  <a:pt x="372198" y="291875"/>
                </a:cubicBezTo>
                <a:cubicBezTo>
                  <a:pt x="386072" y="286033"/>
                  <a:pt x="394470" y="283112"/>
                  <a:pt x="397391" y="283112"/>
                </a:cubicBezTo>
                <a:cubicBezTo>
                  <a:pt x="400312" y="283112"/>
                  <a:pt x="401773" y="281287"/>
                  <a:pt x="401773" y="277635"/>
                </a:cubicBezTo>
                <a:cubicBezTo>
                  <a:pt x="401773" y="275445"/>
                  <a:pt x="399034" y="266134"/>
                  <a:pt x="393557" y="249703"/>
                </a:cubicBezTo>
                <a:cubicBezTo>
                  <a:pt x="388081" y="233273"/>
                  <a:pt x="383882" y="221041"/>
                  <a:pt x="380961" y="213008"/>
                </a:cubicBezTo>
                <a:cubicBezTo>
                  <a:pt x="364895" y="177226"/>
                  <a:pt x="359053" y="152763"/>
                  <a:pt x="363435" y="139618"/>
                </a:cubicBezTo>
                <a:cubicBezTo>
                  <a:pt x="364165" y="135237"/>
                  <a:pt x="363069" y="131768"/>
                  <a:pt x="360148" y="129212"/>
                </a:cubicBezTo>
                <a:cubicBezTo>
                  <a:pt x="357227" y="126656"/>
                  <a:pt x="355037" y="123005"/>
                  <a:pt x="353576" y="118258"/>
                </a:cubicBezTo>
                <a:cubicBezTo>
                  <a:pt x="352116" y="113512"/>
                  <a:pt x="348647" y="103653"/>
                  <a:pt x="343170" y="88683"/>
                </a:cubicBezTo>
                <a:cubicBezTo>
                  <a:pt x="337693" y="73713"/>
                  <a:pt x="334955" y="63125"/>
                  <a:pt x="334955" y="56917"/>
                </a:cubicBezTo>
                <a:cubicBezTo>
                  <a:pt x="334955" y="50710"/>
                  <a:pt x="333859" y="47607"/>
                  <a:pt x="331669" y="47607"/>
                </a:cubicBezTo>
                <a:cubicBezTo>
                  <a:pt x="329478" y="47607"/>
                  <a:pt x="327835" y="43408"/>
                  <a:pt x="326740" y="35010"/>
                </a:cubicBezTo>
                <a:cubicBezTo>
                  <a:pt x="325644" y="26612"/>
                  <a:pt x="323271" y="20953"/>
                  <a:pt x="319620" y="18032"/>
                </a:cubicBezTo>
                <a:cubicBezTo>
                  <a:pt x="315968" y="13650"/>
                  <a:pt x="319620" y="8538"/>
                  <a:pt x="330573" y="2696"/>
                </a:cubicBezTo>
                <a:cubicBezTo>
                  <a:pt x="333129" y="1236"/>
                  <a:pt x="336233" y="369"/>
                  <a:pt x="339884" y="9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600" dirty="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310024D-EF3F-6B1A-822B-29DCD863855E}"/>
              </a:ext>
            </a:extLst>
          </p:cNvPr>
          <p:cNvSpPr txBox="1"/>
          <p:nvPr/>
        </p:nvSpPr>
        <p:spPr>
          <a:xfrm>
            <a:off x="7318074" y="2080854"/>
            <a:ext cx="788674" cy="720056"/>
          </a:xfrm>
          <a:custGeom>
            <a:avLst/>
            <a:gdLst/>
            <a:ahLst/>
            <a:cxnLst/>
            <a:rect l="l" t="t" r="r" b="b"/>
            <a:pathLst>
              <a:path w="788674" h="720056">
                <a:moveTo>
                  <a:pt x="757438" y="668866"/>
                </a:moveTo>
                <a:lnTo>
                  <a:pt x="750432" y="678756"/>
                </a:lnTo>
                <a:cubicBezTo>
                  <a:pt x="732830" y="691609"/>
                  <a:pt x="711456" y="699153"/>
                  <a:pt x="686310" y="701388"/>
                </a:cubicBezTo>
                <a:lnTo>
                  <a:pt x="668708" y="702226"/>
                </a:lnTo>
                <a:lnTo>
                  <a:pt x="687148" y="698873"/>
                </a:lnTo>
                <a:close/>
                <a:moveTo>
                  <a:pt x="760231" y="664923"/>
                </a:moveTo>
                <a:lnTo>
                  <a:pt x="758814" y="668279"/>
                </a:lnTo>
                <a:lnTo>
                  <a:pt x="757438" y="668866"/>
                </a:lnTo>
                <a:close/>
                <a:moveTo>
                  <a:pt x="784379" y="591584"/>
                </a:moveTo>
                <a:lnTo>
                  <a:pt x="787732" y="600804"/>
                </a:lnTo>
                <a:lnTo>
                  <a:pt x="787732" y="602480"/>
                </a:lnTo>
                <a:cubicBezTo>
                  <a:pt x="789408" y="610862"/>
                  <a:pt x="788850" y="619523"/>
                  <a:pt x="786056" y="628464"/>
                </a:cubicBezTo>
                <a:lnTo>
                  <a:pt x="760231" y="664923"/>
                </a:lnTo>
                <a:lnTo>
                  <a:pt x="782703" y="611700"/>
                </a:lnTo>
                <a:cubicBezTo>
                  <a:pt x="782703" y="599966"/>
                  <a:pt x="783262" y="593260"/>
                  <a:pt x="784379" y="591584"/>
                </a:cubicBezTo>
                <a:close/>
                <a:moveTo>
                  <a:pt x="117591" y="481779"/>
                </a:moveTo>
                <a:cubicBezTo>
                  <a:pt x="118988" y="481220"/>
                  <a:pt x="122481" y="481779"/>
                  <a:pt x="128069" y="483456"/>
                </a:cubicBezTo>
                <a:cubicBezTo>
                  <a:pt x="139803" y="486808"/>
                  <a:pt x="148185" y="499381"/>
                  <a:pt x="153215" y="521175"/>
                </a:cubicBezTo>
                <a:cubicBezTo>
                  <a:pt x="156567" y="532909"/>
                  <a:pt x="158663" y="538777"/>
                  <a:pt x="159501" y="538777"/>
                </a:cubicBezTo>
                <a:cubicBezTo>
                  <a:pt x="160339" y="538777"/>
                  <a:pt x="164111" y="535424"/>
                  <a:pt x="170817" y="528718"/>
                </a:cubicBezTo>
                <a:cubicBezTo>
                  <a:pt x="181434" y="516984"/>
                  <a:pt x="188419" y="513631"/>
                  <a:pt x="191772" y="518660"/>
                </a:cubicBezTo>
                <a:cubicBezTo>
                  <a:pt x="192331" y="520336"/>
                  <a:pt x="193169" y="526064"/>
                  <a:pt x="194286" y="535843"/>
                </a:cubicBezTo>
                <a:cubicBezTo>
                  <a:pt x="195404" y="545622"/>
                  <a:pt x="193728" y="554982"/>
                  <a:pt x="189257" y="563923"/>
                </a:cubicBezTo>
                <a:cubicBezTo>
                  <a:pt x="181993" y="577893"/>
                  <a:pt x="178361" y="585995"/>
                  <a:pt x="178361" y="588231"/>
                </a:cubicBezTo>
                <a:cubicBezTo>
                  <a:pt x="178361" y="589348"/>
                  <a:pt x="174309" y="598708"/>
                  <a:pt x="166207" y="616310"/>
                </a:cubicBezTo>
                <a:cubicBezTo>
                  <a:pt x="158104" y="633913"/>
                  <a:pt x="152935" y="648302"/>
                  <a:pt x="150700" y="659478"/>
                </a:cubicBezTo>
                <a:cubicBezTo>
                  <a:pt x="148465" y="668977"/>
                  <a:pt x="145252" y="678197"/>
                  <a:pt x="141061" y="687138"/>
                </a:cubicBezTo>
                <a:cubicBezTo>
                  <a:pt x="136870" y="696079"/>
                  <a:pt x="133657" y="700549"/>
                  <a:pt x="131421" y="700549"/>
                </a:cubicBezTo>
                <a:cubicBezTo>
                  <a:pt x="129186" y="700549"/>
                  <a:pt x="126113" y="696917"/>
                  <a:pt x="122201" y="689653"/>
                </a:cubicBezTo>
                <a:lnTo>
                  <a:pt x="107114" y="666183"/>
                </a:lnTo>
                <a:cubicBezTo>
                  <a:pt x="101526" y="657801"/>
                  <a:pt x="98732" y="653051"/>
                  <a:pt x="98732" y="651934"/>
                </a:cubicBezTo>
                <a:cubicBezTo>
                  <a:pt x="98732" y="650816"/>
                  <a:pt x="95938" y="648581"/>
                  <a:pt x="90350" y="645228"/>
                </a:cubicBezTo>
                <a:cubicBezTo>
                  <a:pt x="81968" y="639640"/>
                  <a:pt x="80291" y="633214"/>
                  <a:pt x="85320" y="625950"/>
                </a:cubicBezTo>
                <a:cubicBezTo>
                  <a:pt x="86997" y="622597"/>
                  <a:pt x="88114" y="618126"/>
                  <a:pt x="88673" y="612539"/>
                </a:cubicBezTo>
                <a:cubicBezTo>
                  <a:pt x="89232" y="606950"/>
                  <a:pt x="88953" y="603039"/>
                  <a:pt x="87835" y="600804"/>
                </a:cubicBezTo>
                <a:cubicBezTo>
                  <a:pt x="85041" y="596333"/>
                  <a:pt x="87276" y="587113"/>
                  <a:pt x="94541" y="573143"/>
                </a:cubicBezTo>
                <a:cubicBezTo>
                  <a:pt x="101246" y="560291"/>
                  <a:pt x="105437" y="541012"/>
                  <a:pt x="107114" y="515307"/>
                </a:cubicBezTo>
                <a:cubicBezTo>
                  <a:pt x="108231" y="500779"/>
                  <a:pt x="110187" y="491838"/>
                  <a:pt x="112981" y="488485"/>
                </a:cubicBezTo>
                <a:cubicBezTo>
                  <a:pt x="114657" y="484573"/>
                  <a:pt x="116194" y="482338"/>
                  <a:pt x="117591" y="481779"/>
                </a:cubicBezTo>
                <a:close/>
                <a:moveTo>
                  <a:pt x="311215" y="286059"/>
                </a:moveTo>
                <a:cubicBezTo>
                  <a:pt x="310936" y="285780"/>
                  <a:pt x="309260" y="286618"/>
                  <a:pt x="306186" y="288574"/>
                </a:cubicBezTo>
                <a:cubicBezTo>
                  <a:pt x="303113" y="290530"/>
                  <a:pt x="299481" y="292765"/>
                  <a:pt x="295290" y="295280"/>
                </a:cubicBezTo>
                <a:cubicBezTo>
                  <a:pt x="291099" y="297794"/>
                  <a:pt x="285371" y="301566"/>
                  <a:pt x="278106" y="306596"/>
                </a:cubicBezTo>
                <a:cubicBezTo>
                  <a:pt x="256872" y="321124"/>
                  <a:pt x="241226" y="330344"/>
                  <a:pt x="231167" y="334256"/>
                </a:cubicBezTo>
                <a:cubicBezTo>
                  <a:pt x="223903" y="336491"/>
                  <a:pt x="219293" y="338866"/>
                  <a:pt x="217337" y="341381"/>
                </a:cubicBezTo>
                <a:cubicBezTo>
                  <a:pt x="215381" y="343895"/>
                  <a:pt x="215241" y="347947"/>
                  <a:pt x="216918" y="353535"/>
                </a:cubicBezTo>
                <a:cubicBezTo>
                  <a:pt x="219153" y="356329"/>
                  <a:pt x="220550" y="362056"/>
                  <a:pt x="221109" y="370718"/>
                </a:cubicBezTo>
                <a:cubicBezTo>
                  <a:pt x="221668" y="379379"/>
                  <a:pt x="222366" y="384269"/>
                  <a:pt x="223204" y="385386"/>
                </a:cubicBezTo>
                <a:cubicBezTo>
                  <a:pt x="224043" y="386504"/>
                  <a:pt x="232145" y="382732"/>
                  <a:pt x="247512" y="374070"/>
                </a:cubicBezTo>
                <a:cubicBezTo>
                  <a:pt x="262879" y="365409"/>
                  <a:pt x="273357" y="357446"/>
                  <a:pt x="278945" y="350182"/>
                </a:cubicBezTo>
                <a:cubicBezTo>
                  <a:pt x="282856" y="344594"/>
                  <a:pt x="289422" y="333139"/>
                  <a:pt x="298642" y="315816"/>
                </a:cubicBezTo>
                <a:cubicBezTo>
                  <a:pt x="307863" y="298493"/>
                  <a:pt x="312473" y="288993"/>
                  <a:pt x="312473" y="287317"/>
                </a:cubicBezTo>
                <a:cubicBezTo>
                  <a:pt x="311914" y="286758"/>
                  <a:pt x="311495" y="286339"/>
                  <a:pt x="311215" y="286059"/>
                </a:cubicBezTo>
                <a:close/>
                <a:moveTo>
                  <a:pt x="263857" y="247083"/>
                </a:moveTo>
                <a:cubicBezTo>
                  <a:pt x="265533" y="247083"/>
                  <a:pt x="266372" y="247921"/>
                  <a:pt x="266372" y="249598"/>
                </a:cubicBezTo>
                <a:cubicBezTo>
                  <a:pt x="266372" y="251274"/>
                  <a:pt x="265953" y="252112"/>
                  <a:pt x="265114" y="252112"/>
                </a:cubicBezTo>
                <a:cubicBezTo>
                  <a:pt x="264276" y="252112"/>
                  <a:pt x="263438" y="251274"/>
                  <a:pt x="262600" y="249598"/>
                </a:cubicBezTo>
                <a:cubicBezTo>
                  <a:pt x="261762" y="247921"/>
                  <a:pt x="262181" y="247083"/>
                  <a:pt x="263857" y="247083"/>
                </a:cubicBezTo>
                <a:close/>
                <a:moveTo>
                  <a:pt x="268467" y="242054"/>
                </a:moveTo>
                <a:cubicBezTo>
                  <a:pt x="269864" y="242054"/>
                  <a:pt x="270563" y="242892"/>
                  <a:pt x="270563" y="244569"/>
                </a:cubicBezTo>
                <a:cubicBezTo>
                  <a:pt x="270563" y="246245"/>
                  <a:pt x="270283" y="247083"/>
                  <a:pt x="269724" y="247083"/>
                </a:cubicBezTo>
                <a:cubicBezTo>
                  <a:pt x="269166" y="247083"/>
                  <a:pt x="268467" y="246245"/>
                  <a:pt x="267629" y="244569"/>
                </a:cubicBezTo>
                <a:cubicBezTo>
                  <a:pt x="266791" y="242892"/>
                  <a:pt x="267070" y="242054"/>
                  <a:pt x="268467" y="242054"/>
                </a:cubicBezTo>
                <a:close/>
                <a:moveTo>
                  <a:pt x="715647" y="211041"/>
                </a:moveTo>
                <a:cubicBezTo>
                  <a:pt x="716206" y="212717"/>
                  <a:pt x="716764" y="216349"/>
                  <a:pt x="717323" y="221937"/>
                </a:cubicBezTo>
                <a:cubicBezTo>
                  <a:pt x="717882" y="225849"/>
                  <a:pt x="717603" y="227525"/>
                  <a:pt x="716485" y="226966"/>
                </a:cubicBezTo>
                <a:cubicBezTo>
                  <a:pt x="714809" y="223614"/>
                  <a:pt x="713970" y="219981"/>
                  <a:pt x="713970" y="216070"/>
                </a:cubicBezTo>
                <a:close/>
                <a:moveTo>
                  <a:pt x="346839" y="190924"/>
                </a:moveTo>
                <a:cubicBezTo>
                  <a:pt x="346839" y="191483"/>
                  <a:pt x="346001" y="192880"/>
                  <a:pt x="344324" y="195115"/>
                </a:cubicBezTo>
                <a:cubicBezTo>
                  <a:pt x="340413" y="198468"/>
                  <a:pt x="328957" y="206430"/>
                  <a:pt x="309958" y="219003"/>
                </a:cubicBezTo>
                <a:cubicBezTo>
                  <a:pt x="290959" y="231576"/>
                  <a:pt x="281180" y="237304"/>
                  <a:pt x="280621" y="236187"/>
                </a:cubicBezTo>
                <a:lnTo>
                  <a:pt x="300738" y="220261"/>
                </a:lnTo>
                <a:cubicBezTo>
                  <a:pt x="312473" y="212438"/>
                  <a:pt x="318899" y="208526"/>
                  <a:pt x="320016" y="208526"/>
                </a:cubicBezTo>
                <a:cubicBezTo>
                  <a:pt x="321134" y="208526"/>
                  <a:pt x="325604" y="205732"/>
                  <a:pt x="333428" y="200144"/>
                </a:cubicBezTo>
                <a:cubicBezTo>
                  <a:pt x="342368" y="192880"/>
                  <a:pt x="346839" y="189806"/>
                  <a:pt x="346839" y="190924"/>
                </a:cubicBezTo>
                <a:close/>
                <a:moveTo>
                  <a:pt x="574829" y="56078"/>
                </a:moveTo>
                <a:cubicBezTo>
                  <a:pt x="576785" y="56148"/>
                  <a:pt x="579579" y="56533"/>
                  <a:pt x="583211" y="57231"/>
                </a:cubicBezTo>
                <a:cubicBezTo>
                  <a:pt x="590476" y="58628"/>
                  <a:pt x="596902" y="59606"/>
                  <a:pt x="602490" y="60165"/>
                </a:cubicBezTo>
                <a:cubicBezTo>
                  <a:pt x="616460" y="60165"/>
                  <a:pt x="644120" y="74414"/>
                  <a:pt x="685472" y="102913"/>
                </a:cubicBezTo>
                <a:cubicBezTo>
                  <a:pt x="691618" y="106266"/>
                  <a:pt x="694133" y="108780"/>
                  <a:pt x="693015" y="110457"/>
                </a:cubicBezTo>
                <a:cubicBezTo>
                  <a:pt x="692457" y="112133"/>
                  <a:pt x="693155" y="117442"/>
                  <a:pt x="695111" y="126383"/>
                </a:cubicBezTo>
                <a:cubicBezTo>
                  <a:pt x="697067" y="135323"/>
                  <a:pt x="699721" y="143147"/>
                  <a:pt x="703074" y="149852"/>
                </a:cubicBezTo>
                <a:cubicBezTo>
                  <a:pt x="705868" y="157116"/>
                  <a:pt x="706427" y="160749"/>
                  <a:pt x="704750" y="160749"/>
                </a:cubicBezTo>
                <a:cubicBezTo>
                  <a:pt x="703074" y="159631"/>
                  <a:pt x="701677" y="160609"/>
                  <a:pt x="700559" y="163682"/>
                </a:cubicBezTo>
                <a:cubicBezTo>
                  <a:pt x="699442" y="166756"/>
                  <a:pt x="701677" y="170667"/>
                  <a:pt x="707265" y="175417"/>
                </a:cubicBezTo>
                <a:cubicBezTo>
                  <a:pt x="712853" y="180167"/>
                  <a:pt x="715647" y="184078"/>
                  <a:pt x="715647" y="187152"/>
                </a:cubicBezTo>
                <a:cubicBezTo>
                  <a:pt x="715647" y="190225"/>
                  <a:pt x="715088" y="194836"/>
                  <a:pt x="713970" y="200982"/>
                </a:cubicBezTo>
                <a:lnTo>
                  <a:pt x="713132" y="209364"/>
                </a:lnTo>
                <a:lnTo>
                  <a:pt x="711456" y="199306"/>
                </a:lnTo>
                <a:cubicBezTo>
                  <a:pt x="709779" y="189806"/>
                  <a:pt x="705309" y="183659"/>
                  <a:pt x="698045" y="180865"/>
                </a:cubicBezTo>
                <a:cubicBezTo>
                  <a:pt x="695251" y="180307"/>
                  <a:pt x="693574" y="180865"/>
                  <a:pt x="693015" y="182542"/>
                </a:cubicBezTo>
                <a:cubicBezTo>
                  <a:pt x="692457" y="185336"/>
                  <a:pt x="693854" y="189527"/>
                  <a:pt x="697206" y="195115"/>
                </a:cubicBezTo>
                <a:cubicBezTo>
                  <a:pt x="700559" y="200703"/>
                  <a:pt x="701677" y="204335"/>
                  <a:pt x="700559" y="206011"/>
                </a:cubicBezTo>
                <a:cubicBezTo>
                  <a:pt x="699442" y="207688"/>
                  <a:pt x="697765" y="208386"/>
                  <a:pt x="695530" y="208107"/>
                </a:cubicBezTo>
                <a:cubicBezTo>
                  <a:pt x="693295" y="207828"/>
                  <a:pt x="691898" y="206570"/>
                  <a:pt x="691339" y="204335"/>
                </a:cubicBezTo>
                <a:cubicBezTo>
                  <a:pt x="690780" y="202100"/>
                  <a:pt x="688964" y="201262"/>
                  <a:pt x="685891" y="201820"/>
                </a:cubicBezTo>
                <a:cubicBezTo>
                  <a:pt x="682817" y="202379"/>
                  <a:pt x="680442" y="201541"/>
                  <a:pt x="678766" y="199306"/>
                </a:cubicBezTo>
                <a:cubicBezTo>
                  <a:pt x="676531" y="197071"/>
                  <a:pt x="674575" y="196512"/>
                  <a:pt x="672899" y="197629"/>
                </a:cubicBezTo>
                <a:cubicBezTo>
                  <a:pt x="671222" y="198747"/>
                  <a:pt x="670663" y="200423"/>
                  <a:pt x="671222" y="202659"/>
                </a:cubicBezTo>
                <a:cubicBezTo>
                  <a:pt x="672340" y="204894"/>
                  <a:pt x="672060" y="206011"/>
                  <a:pt x="670384" y="206011"/>
                </a:cubicBezTo>
                <a:cubicBezTo>
                  <a:pt x="668708" y="206011"/>
                  <a:pt x="667869" y="205173"/>
                  <a:pt x="667869" y="203497"/>
                </a:cubicBezTo>
                <a:cubicBezTo>
                  <a:pt x="667869" y="202379"/>
                  <a:pt x="665914" y="199585"/>
                  <a:pt x="662002" y="195115"/>
                </a:cubicBezTo>
                <a:cubicBezTo>
                  <a:pt x="658090" y="190645"/>
                  <a:pt x="655716" y="188409"/>
                  <a:pt x="654877" y="188409"/>
                </a:cubicBezTo>
                <a:cubicBezTo>
                  <a:pt x="654039" y="188409"/>
                  <a:pt x="647194" y="181983"/>
                  <a:pt x="634341" y="169131"/>
                </a:cubicBezTo>
                <a:cubicBezTo>
                  <a:pt x="621489" y="156278"/>
                  <a:pt x="613386" y="145102"/>
                  <a:pt x="610034" y="135603"/>
                </a:cubicBezTo>
                <a:cubicBezTo>
                  <a:pt x="603328" y="118280"/>
                  <a:pt x="591873" y="100398"/>
                  <a:pt x="575667" y="81958"/>
                </a:cubicBezTo>
                <a:cubicBezTo>
                  <a:pt x="571197" y="76370"/>
                  <a:pt x="568682" y="72179"/>
                  <a:pt x="568124" y="69385"/>
                </a:cubicBezTo>
                <a:cubicBezTo>
                  <a:pt x="567565" y="66591"/>
                  <a:pt x="568682" y="62400"/>
                  <a:pt x="571476" y="56812"/>
                </a:cubicBezTo>
                <a:cubicBezTo>
                  <a:pt x="571756" y="56253"/>
                  <a:pt x="572873" y="56008"/>
                  <a:pt x="574829" y="56078"/>
                </a:cubicBezTo>
                <a:close/>
                <a:moveTo>
                  <a:pt x="197011" y="24"/>
                </a:moveTo>
                <a:cubicBezTo>
                  <a:pt x="201062" y="163"/>
                  <a:pt x="206859" y="932"/>
                  <a:pt x="214403" y="2329"/>
                </a:cubicBezTo>
                <a:cubicBezTo>
                  <a:pt x="219432" y="3446"/>
                  <a:pt x="234520" y="10152"/>
                  <a:pt x="259666" y="22446"/>
                </a:cubicBezTo>
                <a:cubicBezTo>
                  <a:pt x="276430" y="31387"/>
                  <a:pt x="286908" y="37114"/>
                  <a:pt x="291099" y="39629"/>
                </a:cubicBezTo>
                <a:cubicBezTo>
                  <a:pt x="295290" y="42143"/>
                  <a:pt x="297664" y="45356"/>
                  <a:pt x="298223" y="49268"/>
                </a:cubicBezTo>
                <a:cubicBezTo>
                  <a:pt x="299341" y="53738"/>
                  <a:pt x="301157" y="56952"/>
                  <a:pt x="303672" y="58907"/>
                </a:cubicBezTo>
                <a:cubicBezTo>
                  <a:pt x="306186" y="60863"/>
                  <a:pt x="306605" y="64495"/>
                  <a:pt x="304929" y="69804"/>
                </a:cubicBezTo>
                <a:cubicBezTo>
                  <a:pt x="303252" y="75112"/>
                  <a:pt x="303392" y="79024"/>
                  <a:pt x="305348" y="81539"/>
                </a:cubicBezTo>
                <a:cubicBezTo>
                  <a:pt x="307304" y="84053"/>
                  <a:pt x="308282" y="87267"/>
                  <a:pt x="308282" y="91178"/>
                </a:cubicBezTo>
                <a:cubicBezTo>
                  <a:pt x="308282" y="93972"/>
                  <a:pt x="309399" y="95928"/>
                  <a:pt x="311634" y="97045"/>
                </a:cubicBezTo>
                <a:cubicBezTo>
                  <a:pt x="313870" y="98163"/>
                  <a:pt x="320296" y="99560"/>
                  <a:pt x="330913" y="101236"/>
                </a:cubicBezTo>
                <a:cubicBezTo>
                  <a:pt x="337619" y="102913"/>
                  <a:pt x="342788" y="104031"/>
                  <a:pt x="346420" y="104589"/>
                </a:cubicBezTo>
                <a:cubicBezTo>
                  <a:pt x="350052" y="105148"/>
                  <a:pt x="353125" y="105707"/>
                  <a:pt x="355640" y="106266"/>
                </a:cubicBezTo>
                <a:cubicBezTo>
                  <a:pt x="358155" y="106824"/>
                  <a:pt x="359551" y="107523"/>
                  <a:pt x="359831" y="108361"/>
                </a:cubicBezTo>
                <a:cubicBezTo>
                  <a:pt x="360110" y="109199"/>
                  <a:pt x="359971" y="110177"/>
                  <a:pt x="359412" y="111295"/>
                </a:cubicBezTo>
                <a:cubicBezTo>
                  <a:pt x="358853" y="112413"/>
                  <a:pt x="360529" y="114787"/>
                  <a:pt x="364441" y="118419"/>
                </a:cubicBezTo>
                <a:cubicBezTo>
                  <a:pt x="368353" y="122052"/>
                  <a:pt x="369470" y="125824"/>
                  <a:pt x="367794" y="129735"/>
                </a:cubicBezTo>
                <a:cubicBezTo>
                  <a:pt x="366117" y="133647"/>
                  <a:pt x="366397" y="136441"/>
                  <a:pt x="368632" y="138117"/>
                </a:cubicBezTo>
                <a:cubicBezTo>
                  <a:pt x="371426" y="140911"/>
                  <a:pt x="373242" y="143705"/>
                  <a:pt x="374080" y="146499"/>
                </a:cubicBezTo>
                <a:cubicBezTo>
                  <a:pt x="374919" y="149293"/>
                  <a:pt x="373941" y="150969"/>
                  <a:pt x="371147" y="151529"/>
                </a:cubicBezTo>
                <a:cubicBezTo>
                  <a:pt x="360529" y="155440"/>
                  <a:pt x="350192" y="160469"/>
                  <a:pt x="340133" y="166616"/>
                </a:cubicBezTo>
                <a:cubicBezTo>
                  <a:pt x="330075" y="172763"/>
                  <a:pt x="325046" y="177513"/>
                  <a:pt x="325046" y="180865"/>
                </a:cubicBezTo>
                <a:cubicBezTo>
                  <a:pt x="325046" y="183101"/>
                  <a:pt x="323928" y="183939"/>
                  <a:pt x="321693" y="183380"/>
                </a:cubicBezTo>
                <a:cubicBezTo>
                  <a:pt x="319458" y="182821"/>
                  <a:pt x="311215" y="187711"/>
                  <a:pt x="296966" y="198048"/>
                </a:cubicBezTo>
                <a:cubicBezTo>
                  <a:pt x="282717" y="208386"/>
                  <a:pt x="274754" y="213555"/>
                  <a:pt x="273077" y="213555"/>
                </a:cubicBezTo>
                <a:cubicBezTo>
                  <a:pt x="271401" y="213555"/>
                  <a:pt x="270563" y="214114"/>
                  <a:pt x="270563" y="215232"/>
                </a:cubicBezTo>
                <a:cubicBezTo>
                  <a:pt x="270563" y="216349"/>
                  <a:pt x="264695" y="221937"/>
                  <a:pt x="252960" y="231996"/>
                </a:cubicBezTo>
                <a:lnTo>
                  <a:pt x="231167" y="247921"/>
                </a:lnTo>
                <a:cubicBezTo>
                  <a:pt x="229491" y="249039"/>
                  <a:pt x="222506" y="255186"/>
                  <a:pt x="210212" y="266362"/>
                </a:cubicBezTo>
                <a:lnTo>
                  <a:pt x="192610" y="281450"/>
                </a:lnTo>
                <a:lnTo>
                  <a:pt x="197639" y="286479"/>
                </a:lnTo>
                <a:cubicBezTo>
                  <a:pt x="200433" y="288714"/>
                  <a:pt x="202389" y="289832"/>
                  <a:pt x="203507" y="289832"/>
                </a:cubicBezTo>
                <a:cubicBezTo>
                  <a:pt x="204624" y="289832"/>
                  <a:pt x="207139" y="288155"/>
                  <a:pt x="211050" y="284802"/>
                </a:cubicBezTo>
                <a:cubicBezTo>
                  <a:pt x="215521" y="280891"/>
                  <a:pt x="219293" y="278935"/>
                  <a:pt x="222366" y="278935"/>
                </a:cubicBezTo>
                <a:cubicBezTo>
                  <a:pt x="225440" y="278935"/>
                  <a:pt x="227256" y="277538"/>
                  <a:pt x="227814" y="274744"/>
                </a:cubicBezTo>
                <a:cubicBezTo>
                  <a:pt x="228373" y="271950"/>
                  <a:pt x="233682" y="266921"/>
                  <a:pt x="243740" y="259656"/>
                </a:cubicBezTo>
                <a:cubicBezTo>
                  <a:pt x="246534" y="257980"/>
                  <a:pt x="248909" y="256583"/>
                  <a:pt x="250865" y="255465"/>
                </a:cubicBezTo>
                <a:cubicBezTo>
                  <a:pt x="252821" y="254348"/>
                  <a:pt x="254357" y="253509"/>
                  <a:pt x="255475" y="252951"/>
                </a:cubicBezTo>
                <a:cubicBezTo>
                  <a:pt x="256593" y="252392"/>
                  <a:pt x="257571" y="252112"/>
                  <a:pt x="258409" y="252112"/>
                </a:cubicBezTo>
                <a:cubicBezTo>
                  <a:pt x="259247" y="252112"/>
                  <a:pt x="259666" y="252671"/>
                  <a:pt x="259666" y="253789"/>
                </a:cubicBezTo>
                <a:cubicBezTo>
                  <a:pt x="260784" y="256024"/>
                  <a:pt x="260225" y="257142"/>
                  <a:pt x="257990" y="257142"/>
                </a:cubicBezTo>
                <a:cubicBezTo>
                  <a:pt x="255754" y="257142"/>
                  <a:pt x="253519" y="258539"/>
                  <a:pt x="251284" y="261333"/>
                </a:cubicBezTo>
                <a:cubicBezTo>
                  <a:pt x="249049" y="264127"/>
                  <a:pt x="263019" y="257421"/>
                  <a:pt x="293194" y="241216"/>
                </a:cubicBezTo>
                <a:cubicBezTo>
                  <a:pt x="314987" y="230599"/>
                  <a:pt x="328818" y="224172"/>
                  <a:pt x="334685" y="221937"/>
                </a:cubicBezTo>
                <a:cubicBezTo>
                  <a:pt x="340552" y="219702"/>
                  <a:pt x="348236" y="218026"/>
                  <a:pt x="357735" y="216908"/>
                </a:cubicBezTo>
                <a:lnTo>
                  <a:pt x="377852" y="216070"/>
                </a:lnTo>
                <a:lnTo>
                  <a:pt x="382043" y="222775"/>
                </a:lnTo>
                <a:cubicBezTo>
                  <a:pt x="384278" y="227246"/>
                  <a:pt x="386514" y="229481"/>
                  <a:pt x="388749" y="229481"/>
                </a:cubicBezTo>
                <a:cubicBezTo>
                  <a:pt x="390425" y="231157"/>
                  <a:pt x="390705" y="236326"/>
                  <a:pt x="389587" y="244988"/>
                </a:cubicBezTo>
                <a:cubicBezTo>
                  <a:pt x="388469" y="253649"/>
                  <a:pt x="385675" y="265524"/>
                  <a:pt x="381205" y="280611"/>
                </a:cubicBezTo>
                <a:cubicBezTo>
                  <a:pt x="376735" y="295699"/>
                  <a:pt x="371426" y="310228"/>
                  <a:pt x="365279" y="324198"/>
                </a:cubicBezTo>
                <a:cubicBezTo>
                  <a:pt x="360809" y="334256"/>
                  <a:pt x="358574" y="339844"/>
                  <a:pt x="358574" y="340962"/>
                </a:cubicBezTo>
                <a:cubicBezTo>
                  <a:pt x="358574" y="342079"/>
                  <a:pt x="360809" y="342079"/>
                  <a:pt x="365279" y="340962"/>
                </a:cubicBezTo>
                <a:cubicBezTo>
                  <a:pt x="373661" y="338726"/>
                  <a:pt x="386793" y="328948"/>
                  <a:pt x="404675" y="311625"/>
                </a:cubicBezTo>
                <a:cubicBezTo>
                  <a:pt x="413615" y="303243"/>
                  <a:pt x="421997" y="296118"/>
                  <a:pt x="429821" y="290250"/>
                </a:cubicBezTo>
                <a:cubicBezTo>
                  <a:pt x="437644" y="284383"/>
                  <a:pt x="446305" y="276979"/>
                  <a:pt x="455805" y="268038"/>
                </a:cubicBezTo>
                <a:lnTo>
                  <a:pt x="470892" y="254627"/>
                </a:lnTo>
                <a:lnTo>
                  <a:pt x="473407" y="206850"/>
                </a:lnTo>
                <a:cubicBezTo>
                  <a:pt x="476201" y="174439"/>
                  <a:pt x="477598" y="144543"/>
                  <a:pt x="477598" y="117162"/>
                </a:cubicBezTo>
                <a:cubicBezTo>
                  <a:pt x="477598" y="97045"/>
                  <a:pt x="477179" y="84612"/>
                  <a:pt x="476341" y="79862"/>
                </a:cubicBezTo>
                <a:cubicBezTo>
                  <a:pt x="475503" y="75112"/>
                  <a:pt x="473966" y="70502"/>
                  <a:pt x="471731" y="66032"/>
                </a:cubicBezTo>
                <a:cubicBezTo>
                  <a:pt x="464466" y="55415"/>
                  <a:pt x="454967" y="50106"/>
                  <a:pt x="443232" y="50106"/>
                </a:cubicBezTo>
                <a:cubicBezTo>
                  <a:pt x="440438" y="50106"/>
                  <a:pt x="438482" y="49827"/>
                  <a:pt x="437364" y="49268"/>
                </a:cubicBezTo>
                <a:cubicBezTo>
                  <a:pt x="437364" y="48709"/>
                  <a:pt x="437923" y="47871"/>
                  <a:pt x="439041" y="46753"/>
                </a:cubicBezTo>
                <a:cubicBezTo>
                  <a:pt x="442394" y="42283"/>
                  <a:pt x="440717" y="40048"/>
                  <a:pt x="434012" y="40048"/>
                </a:cubicBezTo>
                <a:cubicBezTo>
                  <a:pt x="431218" y="40048"/>
                  <a:pt x="429821" y="39489"/>
                  <a:pt x="429821" y="38371"/>
                </a:cubicBezTo>
                <a:cubicBezTo>
                  <a:pt x="429821" y="37254"/>
                  <a:pt x="431218" y="34460"/>
                  <a:pt x="434012" y="29989"/>
                </a:cubicBezTo>
                <a:cubicBezTo>
                  <a:pt x="435688" y="27196"/>
                  <a:pt x="437504" y="25379"/>
                  <a:pt x="439460" y="24541"/>
                </a:cubicBezTo>
                <a:cubicBezTo>
                  <a:pt x="441416" y="23703"/>
                  <a:pt x="446864" y="23284"/>
                  <a:pt x="455805" y="23284"/>
                </a:cubicBezTo>
                <a:cubicBezTo>
                  <a:pt x="470334" y="23284"/>
                  <a:pt x="481649" y="24960"/>
                  <a:pt x="489752" y="28313"/>
                </a:cubicBezTo>
                <a:cubicBezTo>
                  <a:pt x="497855" y="31666"/>
                  <a:pt x="507494" y="38371"/>
                  <a:pt x="518670" y="48430"/>
                </a:cubicBezTo>
                <a:cubicBezTo>
                  <a:pt x="528169" y="57371"/>
                  <a:pt x="534456" y="69385"/>
                  <a:pt x="537529" y="84472"/>
                </a:cubicBezTo>
                <a:cubicBezTo>
                  <a:pt x="540603" y="99560"/>
                  <a:pt x="541581" y="126103"/>
                  <a:pt x="540463" y="164102"/>
                </a:cubicBezTo>
                <a:lnTo>
                  <a:pt x="539625" y="212717"/>
                </a:lnTo>
                <a:lnTo>
                  <a:pt x="550521" y="214393"/>
                </a:lnTo>
                <a:cubicBezTo>
                  <a:pt x="557786" y="214952"/>
                  <a:pt x="564072" y="215232"/>
                  <a:pt x="569381" y="215232"/>
                </a:cubicBezTo>
                <a:cubicBezTo>
                  <a:pt x="574690" y="215232"/>
                  <a:pt x="577344" y="216070"/>
                  <a:pt x="577344" y="217746"/>
                </a:cubicBezTo>
                <a:cubicBezTo>
                  <a:pt x="577344" y="219423"/>
                  <a:pt x="578741" y="220261"/>
                  <a:pt x="581535" y="220261"/>
                </a:cubicBezTo>
                <a:cubicBezTo>
                  <a:pt x="582652" y="220261"/>
                  <a:pt x="585027" y="221518"/>
                  <a:pt x="588660" y="224033"/>
                </a:cubicBezTo>
                <a:cubicBezTo>
                  <a:pt x="592292" y="226547"/>
                  <a:pt x="595365" y="229202"/>
                  <a:pt x="597880" y="231996"/>
                </a:cubicBezTo>
                <a:cubicBezTo>
                  <a:pt x="600394" y="234790"/>
                  <a:pt x="601372" y="236745"/>
                  <a:pt x="600813" y="237863"/>
                </a:cubicBezTo>
                <a:cubicBezTo>
                  <a:pt x="598578" y="239539"/>
                  <a:pt x="598019" y="241495"/>
                  <a:pt x="599137" y="243730"/>
                </a:cubicBezTo>
                <a:cubicBezTo>
                  <a:pt x="600255" y="245966"/>
                  <a:pt x="599556" y="247083"/>
                  <a:pt x="597041" y="247083"/>
                </a:cubicBezTo>
                <a:cubicBezTo>
                  <a:pt x="594527" y="247083"/>
                  <a:pt x="593270" y="249179"/>
                  <a:pt x="593270" y="253370"/>
                </a:cubicBezTo>
                <a:cubicBezTo>
                  <a:pt x="593270" y="257561"/>
                  <a:pt x="595505" y="260494"/>
                  <a:pt x="599975" y="262171"/>
                </a:cubicBezTo>
                <a:lnTo>
                  <a:pt x="607519" y="266362"/>
                </a:lnTo>
                <a:lnTo>
                  <a:pt x="600813" y="270553"/>
                </a:lnTo>
                <a:cubicBezTo>
                  <a:pt x="596343" y="273347"/>
                  <a:pt x="592711" y="275861"/>
                  <a:pt x="589917" y="278097"/>
                </a:cubicBezTo>
                <a:cubicBezTo>
                  <a:pt x="580417" y="283685"/>
                  <a:pt x="569521" y="292346"/>
                  <a:pt x="557227" y="304081"/>
                </a:cubicBezTo>
                <a:cubicBezTo>
                  <a:pt x="551080" y="310228"/>
                  <a:pt x="545492" y="315257"/>
                  <a:pt x="540463" y="319168"/>
                </a:cubicBezTo>
                <a:cubicBezTo>
                  <a:pt x="525934" y="331462"/>
                  <a:pt x="523140" y="351020"/>
                  <a:pt x="532081" y="377842"/>
                </a:cubicBezTo>
                <a:cubicBezTo>
                  <a:pt x="535434" y="387901"/>
                  <a:pt x="536551" y="394327"/>
                  <a:pt x="535434" y="397121"/>
                </a:cubicBezTo>
                <a:cubicBezTo>
                  <a:pt x="534316" y="399915"/>
                  <a:pt x="535154" y="419194"/>
                  <a:pt x="537948" y="454957"/>
                </a:cubicBezTo>
                <a:cubicBezTo>
                  <a:pt x="541301" y="505808"/>
                  <a:pt x="544514" y="537519"/>
                  <a:pt x="547588" y="550092"/>
                </a:cubicBezTo>
                <a:cubicBezTo>
                  <a:pt x="550661" y="562665"/>
                  <a:pt x="558065" y="571746"/>
                  <a:pt x="569800" y="577334"/>
                </a:cubicBezTo>
                <a:cubicBezTo>
                  <a:pt x="579300" y="582363"/>
                  <a:pt x="592152" y="584878"/>
                  <a:pt x="608357" y="584878"/>
                </a:cubicBezTo>
                <a:cubicBezTo>
                  <a:pt x="624562" y="584878"/>
                  <a:pt x="636018" y="583481"/>
                  <a:pt x="642723" y="580687"/>
                </a:cubicBezTo>
                <a:cubicBezTo>
                  <a:pt x="647194" y="579569"/>
                  <a:pt x="650267" y="578172"/>
                  <a:pt x="651944" y="576496"/>
                </a:cubicBezTo>
                <a:cubicBezTo>
                  <a:pt x="653620" y="574819"/>
                  <a:pt x="655017" y="571187"/>
                  <a:pt x="656135" y="565599"/>
                </a:cubicBezTo>
                <a:cubicBezTo>
                  <a:pt x="661164" y="551070"/>
                  <a:pt x="665075" y="511116"/>
                  <a:pt x="667869" y="445737"/>
                </a:cubicBezTo>
                <a:cubicBezTo>
                  <a:pt x="671222" y="382592"/>
                  <a:pt x="673457" y="341800"/>
                  <a:pt x="674575" y="323359"/>
                </a:cubicBezTo>
                <a:cubicBezTo>
                  <a:pt x="676810" y="307713"/>
                  <a:pt x="677369" y="299331"/>
                  <a:pt x="676251" y="298214"/>
                </a:cubicBezTo>
                <a:cubicBezTo>
                  <a:pt x="675134" y="297096"/>
                  <a:pt x="675553" y="296118"/>
                  <a:pt x="677509" y="295280"/>
                </a:cubicBezTo>
                <a:cubicBezTo>
                  <a:pt x="679465" y="294442"/>
                  <a:pt x="680722" y="287317"/>
                  <a:pt x="681281" y="273906"/>
                </a:cubicBezTo>
                <a:cubicBezTo>
                  <a:pt x="683516" y="250995"/>
                  <a:pt x="685192" y="250716"/>
                  <a:pt x="686310" y="273067"/>
                </a:cubicBezTo>
                <a:cubicBezTo>
                  <a:pt x="686869" y="283126"/>
                  <a:pt x="687427" y="299331"/>
                  <a:pt x="687986" y="321683"/>
                </a:cubicBezTo>
                <a:cubicBezTo>
                  <a:pt x="689663" y="349064"/>
                  <a:pt x="691199" y="364152"/>
                  <a:pt x="692596" y="366946"/>
                </a:cubicBezTo>
                <a:cubicBezTo>
                  <a:pt x="693993" y="369740"/>
                  <a:pt x="694692" y="373372"/>
                  <a:pt x="694692" y="377842"/>
                </a:cubicBezTo>
                <a:cubicBezTo>
                  <a:pt x="694692" y="382313"/>
                  <a:pt x="695530" y="384548"/>
                  <a:pt x="697206" y="384548"/>
                </a:cubicBezTo>
                <a:cubicBezTo>
                  <a:pt x="698883" y="383430"/>
                  <a:pt x="699442" y="384269"/>
                  <a:pt x="698883" y="387063"/>
                </a:cubicBezTo>
                <a:cubicBezTo>
                  <a:pt x="698324" y="388739"/>
                  <a:pt x="698464" y="394886"/>
                  <a:pt x="699302" y="405503"/>
                </a:cubicBezTo>
                <a:cubicBezTo>
                  <a:pt x="700140" y="416120"/>
                  <a:pt x="701677" y="423664"/>
                  <a:pt x="703912" y="428135"/>
                </a:cubicBezTo>
                <a:cubicBezTo>
                  <a:pt x="704471" y="431487"/>
                  <a:pt x="705868" y="431208"/>
                  <a:pt x="708103" y="427296"/>
                </a:cubicBezTo>
                <a:cubicBezTo>
                  <a:pt x="710338" y="423385"/>
                  <a:pt x="711456" y="421988"/>
                  <a:pt x="711456" y="423105"/>
                </a:cubicBezTo>
                <a:cubicBezTo>
                  <a:pt x="712015" y="429252"/>
                  <a:pt x="713132" y="436935"/>
                  <a:pt x="714809" y="446156"/>
                </a:cubicBezTo>
                <a:cubicBezTo>
                  <a:pt x="716485" y="455376"/>
                  <a:pt x="717882" y="460265"/>
                  <a:pt x="719000" y="460824"/>
                </a:cubicBezTo>
                <a:cubicBezTo>
                  <a:pt x="720676" y="462501"/>
                  <a:pt x="722073" y="466133"/>
                  <a:pt x="723191" y="471721"/>
                </a:cubicBezTo>
                <a:cubicBezTo>
                  <a:pt x="727661" y="501896"/>
                  <a:pt x="730455" y="517543"/>
                  <a:pt x="731573" y="518660"/>
                </a:cubicBezTo>
                <a:cubicBezTo>
                  <a:pt x="732690" y="520336"/>
                  <a:pt x="733249" y="522851"/>
                  <a:pt x="733249" y="526204"/>
                </a:cubicBezTo>
                <a:cubicBezTo>
                  <a:pt x="733249" y="529557"/>
                  <a:pt x="734227" y="533887"/>
                  <a:pt x="736183" y="539196"/>
                </a:cubicBezTo>
                <a:cubicBezTo>
                  <a:pt x="738138" y="544504"/>
                  <a:pt x="740234" y="546041"/>
                  <a:pt x="742469" y="543806"/>
                </a:cubicBezTo>
                <a:cubicBezTo>
                  <a:pt x="743587" y="542688"/>
                  <a:pt x="744425" y="543806"/>
                  <a:pt x="744984" y="547159"/>
                </a:cubicBezTo>
                <a:cubicBezTo>
                  <a:pt x="745543" y="548835"/>
                  <a:pt x="746381" y="553026"/>
                  <a:pt x="747498" y="559732"/>
                </a:cubicBezTo>
                <a:cubicBezTo>
                  <a:pt x="749175" y="584319"/>
                  <a:pt x="750851" y="598568"/>
                  <a:pt x="752528" y="602480"/>
                </a:cubicBezTo>
                <a:cubicBezTo>
                  <a:pt x="754204" y="605274"/>
                  <a:pt x="754902" y="611281"/>
                  <a:pt x="754623" y="620501"/>
                </a:cubicBezTo>
                <a:cubicBezTo>
                  <a:pt x="754344" y="629722"/>
                  <a:pt x="753086" y="635170"/>
                  <a:pt x="750851" y="636846"/>
                </a:cubicBezTo>
                <a:cubicBezTo>
                  <a:pt x="749734" y="637405"/>
                  <a:pt x="747359" y="641317"/>
                  <a:pt x="743727" y="648581"/>
                </a:cubicBezTo>
                <a:cubicBezTo>
                  <a:pt x="740094" y="655846"/>
                  <a:pt x="736602" y="660875"/>
                  <a:pt x="733249" y="663669"/>
                </a:cubicBezTo>
                <a:cubicBezTo>
                  <a:pt x="726543" y="669815"/>
                  <a:pt x="717882" y="674286"/>
                  <a:pt x="707265" y="677080"/>
                </a:cubicBezTo>
                <a:cubicBezTo>
                  <a:pt x="706147" y="677639"/>
                  <a:pt x="701118" y="679315"/>
                  <a:pt x="692177" y="682109"/>
                </a:cubicBezTo>
                <a:cubicBezTo>
                  <a:pt x="677648" y="686580"/>
                  <a:pt x="655576" y="687138"/>
                  <a:pt x="625959" y="683785"/>
                </a:cubicBezTo>
                <a:cubicBezTo>
                  <a:pt x="596343" y="680433"/>
                  <a:pt x="574829" y="675403"/>
                  <a:pt x="561418" y="668698"/>
                </a:cubicBezTo>
                <a:cubicBezTo>
                  <a:pt x="553595" y="664228"/>
                  <a:pt x="544654" y="657801"/>
                  <a:pt x="534596" y="649419"/>
                </a:cubicBezTo>
                <a:cubicBezTo>
                  <a:pt x="524537" y="641037"/>
                  <a:pt x="519508" y="635729"/>
                  <a:pt x="519508" y="633493"/>
                </a:cubicBezTo>
                <a:cubicBezTo>
                  <a:pt x="519508" y="631817"/>
                  <a:pt x="517133" y="628045"/>
                  <a:pt x="512383" y="622178"/>
                </a:cubicBezTo>
                <a:cubicBezTo>
                  <a:pt x="507634" y="616310"/>
                  <a:pt x="504001" y="610443"/>
                  <a:pt x="501487" y="604576"/>
                </a:cubicBezTo>
                <a:cubicBezTo>
                  <a:pt x="498972" y="598708"/>
                  <a:pt x="496318" y="594936"/>
                  <a:pt x="493524" y="593260"/>
                </a:cubicBezTo>
                <a:cubicBezTo>
                  <a:pt x="492406" y="591025"/>
                  <a:pt x="490730" y="585856"/>
                  <a:pt x="488495" y="577753"/>
                </a:cubicBezTo>
                <a:cubicBezTo>
                  <a:pt x="486259" y="569651"/>
                  <a:pt x="485421" y="564482"/>
                  <a:pt x="485980" y="562246"/>
                </a:cubicBezTo>
                <a:cubicBezTo>
                  <a:pt x="485980" y="561129"/>
                  <a:pt x="484862" y="558335"/>
                  <a:pt x="482627" y="553864"/>
                </a:cubicBezTo>
                <a:cubicBezTo>
                  <a:pt x="480392" y="549394"/>
                  <a:pt x="478716" y="547159"/>
                  <a:pt x="477598" y="547159"/>
                </a:cubicBezTo>
                <a:cubicBezTo>
                  <a:pt x="476480" y="547159"/>
                  <a:pt x="474664" y="549813"/>
                  <a:pt x="472150" y="555122"/>
                </a:cubicBezTo>
                <a:cubicBezTo>
                  <a:pt x="469635" y="560430"/>
                  <a:pt x="468378" y="564202"/>
                  <a:pt x="468378" y="566437"/>
                </a:cubicBezTo>
                <a:cubicBezTo>
                  <a:pt x="468378" y="568673"/>
                  <a:pt x="467819" y="570070"/>
                  <a:pt x="466701" y="570628"/>
                </a:cubicBezTo>
                <a:cubicBezTo>
                  <a:pt x="464466" y="571746"/>
                  <a:pt x="459297" y="579849"/>
                  <a:pt x="451195" y="594936"/>
                </a:cubicBezTo>
                <a:cubicBezTo>
                  <a:pt x="443092" y="610024"/>
                  <a:pt x="438203" y="620082"/>
                  <a:pt x="436526" y="625111"/>
                </a:cubicBezTo>
                <a:cubicBezTo>
                  <a:pt x="434850" y="630700"/>
                  <a:pt x="431497" y="635729"/>
                  <a:pt x="426468" y="640199"/>
                </a:cubicBezTo>
                <a:lnTo>
                  <a:pt x="419762" y="646905"/>
                </a:lnTo>
                <a:lnTo>
                  <a:pt x="413895" y="640199"/>
                </a:lnTo>
                <a:cubicBezTo>
                  <a:pt x="409983" y="635170"/>
                  <a:pt x="405373" y="629861"/>
                  <a:pt x="400065" y="624273"/>
                </a:cubicBezTo>
                <a:cubicBezTo>
                  <a:pt x="394756" y="618685"/>
                  <a:pt x="392102" y="615332"/>
                  <a:pt x="392102" y="614215"/>
                </a:cubicBezTo>
                <a:cubicBezTo>
                  <a:pt x="392102" y="613097"/>
                  <a:pt x="388889" y="609325"/>
                  <a:pt x="382462" y="602899"/>
                </a:cubicBezTo>
                <a:cubicBezTo>
                  <a:pt x="376036" y="596473"/>
                  <a:pt x="370588" y="591584"/>
                  <a:pt x="366117" y="588231"/>
                </a:cubicBezTo>
                <a:cubicBezTo>
                  <a:pt x="361088" y="584319"/>
                  <a:pt x="358574" y="581385"/>
                  <a:pt x="358574" y="579429"/>
                </a:cubicBezTo>
                <a:cubicBezTo>
                  <a:pt x="358574" y="577474"/>
                  <a:pt x="354662" y="572864"/>
                  <a:pt x="346839" y="565599"/>
                </a:cubicBezTo>
                <a:cubicBezTo>
                  <a:pt x="336780" y="555541"/>
                  <a:pt x="330634" y="545203"/>
                  <a:pt x="328398" y="534586"/>
                </a:cubicBezTo>
                <a:cubicBezTo>
                  <a:pt x="327281" y="528439"/>
                  <a:pt x="324487" y="520057"/>
                  <a:pt x="320016" y="509440"/>
                </a:cubicBezTo>
                <a:cubicBezTo>
                  <a:pt x="315546" y="498823"/>
                  <a:pt x="312193" y="487926"/>
                  <a:pt x="309958" y="476750"/>
                </a:cubicBezTo>
                <a:cubicBezTo>
                  <a:pt x="307723" y="465574"/>
                  <a:pt x="307443" y="459707"/>
                  <a:pt x="309120" y="459148"/>
                </a:cubicBezTo>
                <a:cubicBezTo>
                  <a:pt x="311355" y="458589"/>
                  <a:pt x="312473" y="456913"/>
                  <a:pt x="312473" y="454119"/>
                </a:cubicBezTo>
                <a:cubicBezTo>
                  <a:pt x="312473" y="451325"/>
                  <a:pt x="320575" y="453560"/>
                  <a:pt x="336780" y="460824"/>
                </a:cubicBezTo>
                <a:cubicBezTo>
                  <a:pt x="344045" y="464736"/>
                  <a:pt x="351868" y="471022"/>
                  <a:pt x="360250" y="479684"/>
                </a:cubicBezTo>
                <a:cubicBezTo>
                  <a:pt x="368632" y="488345"/>
                  <a:pt x="374779" y="496588"/>
                  <a:pt x="378690" y="504411"/>
                </a:cubicBezTo>
                <a:cubicBezTo>
                  <a:pt x="382043" y="511675"/>
                  <a:pt x="384697" y="515307"/>
                  <a:pt x="386653" y="515307"/>
                </a:cubicBezTo>
                <a:cubicBezTo>
                  <a:pt x="388609" y="515307"/>
                  <a:pt x="392660" y="509440"/>
                  <a:pt x="398807" y="497705"/>
                </a:cubicBezTo>
                <a:cubicBezTo>
                  <a:pt x="418924" y="460265"/>
                  <a:pt x="430100" y="435119"/>
                  <a:pt x="432335" y="422267"/>
                </a:cubicBezTo>
                <a:cubicBezTo>
                  <a:pt x="434012" y="412209"/>
                  <a:pt x="434570" y="407040"/>
                  <a:pt x="434012" y="406760"/>
                </a:cubicBezTo>
                <a:cubicBezTo>
                  <a:pt x="433453" y="406481"/>
                  <a:pt x="427306" y="406062"/>
                  <a:pt x="415571" y="405503"/>
                </a:cubicBezTo>
                <a:cubicBezTo>
                  <a:pt x="406072" y="404385"/>
                  <a:pt x="396432" y="402150"/>
                  <a:pt x="386653" y="398797"/>
                </a:cubicBezTo>
                <a:cubicBezTo>
                  <a:pt x="376874" y="395445"/>
                  <a:pt x="371426" y="392092"/>
                  <a:pt x="370308" y="388739"/>
                </a:cubicBezTo>
                <a:cubicBezTo>
                  <a:pt x="369191" y="384828"/>
                  <a:pt x="365698" y="381754"/>
                  <a:pt x="359831" y="379519"/>
                </a:cubicBezTo>
                <a:cubicBezTo>
                  <a:pt x="353964" y="377284"/>
                  <a:pt x="350471" y="373931"/>
                  <a:pt x="349353" y="369460"/>
                </a:cubicBezTo>
                <a:cubicBezTo>
                  <a:pt x="348236" y="367784"/>
                  <a:pt x="346979" y="366387"/>
                  <a:pt x="345582" y="365269"/>
                </a:cubicBezTo>
                <a:cubicBezTo>
                  <a:pt x="344185" y="364152"/>
                  <a:pt x="342927" y="364152"/>
                  <a:pt x="341810" y="365269"/>
                </a:cubicBezTo>
                <a:cubicBezTo>
                  <a:pt x="340692" y="366387"/>
                  <a:pt x="340133" y="367784"/>
                  <a:pt x="340133" y="369460"/>
                </a:cubicBezTo>
                <a:cubicBezTo>
                  <a:pt x="340133" y="372254"/>
                  <a:pt x="337619" y="375607"/>
                  <a:pt x="332589" y="379519"/>
                </a:cubicBezTo>
                <a:cubicBezTo>
                  <a:pt x="325325" y="382872"/>
                  <a:pt x="323369" y="385666"/>
                  <a:pt x="326722" y="387901"/>
                </a:cubicBezTo>
                <a:cubicBezTo>
                  <a:pt x="327840" y="388460"/>
                  <a:pt x="329237" y="388739"/>
                  <a:pt x="330913" y="388739"/>
                </a:cubicBezTo>
                <a:cubicBezTo>
                  <a:pt x="332589" y="388739"/>
                  <a:pt x="334545" y="390136"/>
                  <a:pt x="336780" y="392930"/>
                </a:cubicBezTo>
                <a:cubicBezTo>
                  <a:pt x="337898" y="395165"/>
                  <a:pt x="337619" y="396981"/>
                  <a:pt x="335942" y="398378"/>
                </a:cubicBezTo>
                <a:cubicBezTo>
                  <a:pt x="334266" y="399775"/>
                  <a:pt x="329237" y="402709"/>
                  <a:pt x="320855" y="407179"/>
                </a:cubicBezTo>
                <a:cubicBezTo>
                  <a:pt x="308561" y="412767"/>
                  <a:pt x="302414" y="417517"/>
                  <a:pt x="302414" y="421429"/>
                </a:cubicBezTo>
                <a:cubicBezTo>
                  <a:pt x="302414" y="425340"/>
                  <a:pt x="301716" y="427855"/>
                  <a:pt x="300319" y="428973"/>
                </a:cubicBezTo>
                <a:cubicBezTo>
                  <a:pt x="298922" y="430090"/>
                  <a:pt x="298223" y="433164"/>
                  <a:pt x="298223" y="438193"/>
                </a:cubicBezTo>
                <a:cubicBezTo>
                  <a:pt x="298223" y="443222"/>
                  <a:pt x="298084" y="450486"/>
                  <a:pt x="297804" y="459986"/>
                </a:cubicBezTo>
                <a:cubicBezTo>
                  <a:pt x="297525" y="469486"/>
                  <a:pt x="297944" y="495470"/>
                  <a:pt x="299061" y="537939"/>
                </a:cubicBezTo>
                <a:cubicBezTo>
                  <a:pt x="300179" y="597730"/>
                  <a:pt x="298223" y="630979"/>
                  <a:pt x="293194" y="637684"/>
                </a:cubicBezTo>
                <a:cubicBezTo>
                  <a:pt x="292076" y="639361"/>
                  <a:pt x="290540" y="648860"/>
                  <a:pt x="288584" y="666183"/>
                </a:cubicBezTo>
                <a:cubicBezTo>
                  <a:pt x="286628" y="683506"/>
                  <a:pt x="284812" y="692167"/>
                  <a:pt x="283136" y="692167"/>
                </a:cubicBezTo>
                <a:cubicBezTo>
                  <a:pt x="282577" y="692167"/>
                  <a:pt x="278106" y="695520"/>
                  <a:pt x="269724" y="702226"/>
                </a:cubicBezTo>
                <a:cubicBezTo>
                  <a:pt x="261342" y="708931"/>
                  <a:pt x="255196" y="714240"/>
                  <a:pt x="251284" y="718152"/>
                </a:cubicBezTo>
                <a:cubicBezTo>
                  <a:pt x="248490" y="720946"/>
                  <a:pt x="246255" y="720666"/>
                  <a:pt x="244578" y="717313"/>
                </a:cubicBezTo>
                <a:cubicBezTo>
                  <a:pt x="242902" y="713961"/>
                  <a:pt x="242064" y="711586"/>
                  <a:pt x="242064" y="710189"/>
                </a:cubicBezTo>
                <a:cubicBezTo>
                  <a:pt x="242064" y="708792"/>
                  <a:pt x="238851" y="702226"/>
                  <a:pt x="232425" y="690491"/>
                </a:cubicBezTo>
                <a:cubicBezTo>
                  <a:pt x="225998" y="678756"/>
                  <a:pt x="223065" y="671492"/>
                  <a:pt x="223623" y="668698"/>
                </a:cubicBezTo>
                <a:cubicBezTo>
                  <a:pt x="224182" y="665904"/>
                  <a:pt x="223344" y="663389"/>
                  <a:pt x="221109" y="661154"/>
                </a:cubicBezTo>
                <a:cubicBezTo>
                  <a:pt x="218874" y="658919"/>
                  <a:pt x="217756" y="653191"/>
                  <a:pt x="217756" y="643971"/>
                </a:cubicBezTo>
                <a:cubicBezTo>
                  <a:pt x="217756" y="634751"/>
                  <a:pt x="216778" y="626369"/>
                  <a:pt x="214822" y="618825"/>
                </a:cubicBezTo>
                <a:cubicBezTo>
                  <a:pt x="212867" y="611281"/>
                  <a:pt x="213286" y="605274"/>
                  <a:pt x="216080" y="600804"/>
                </a:cubicBezTo>
                <a:cubicBezTo>
                  <a:pt x="218874" y="596333"/>
                  <a:pt x="221668" y="594098"/>
                  <a:pt x="224462" y="594098"/>
                </a:cubicBezTo>
                <a:cubicBezTo>
                  <a:pt x="228373" y="593539"/>
                  <a:pt x="231028" y="592142"/>
                  <a:pt x="232425" y="589907"/>
                </a:cubicBezTo>
                <a:cubicBezTo>
                  <a:pt x="233822" y="587672"/>
                  <a:pt x="235079" y="582643"/>
                  <a:pt x="236196" y="574819"/>
                </a:cubicBezTo>
                <a:cubicBezTo>
                  <a:pt x="237314" y="564761"/>
                  <a:pt x="237733" y="543666"/>
                  <a:pt x="237454" y="511535"/>
                </a:cubicBezTo>
                <a:cubicBezTo>
                  <a:pt x="237174" y="479404"/>
                  <a:pt x="236476" y="462501"/>
                  <a:pt x="235358" y="460824"/>
                </a:cubicBezTo>
                <a:cubicBezTo>
                  <a:pt x="232564" y="458589"/>
                  <a:pt x="230050" y="458589"/>
                  <a:pt x="227814" y="460824"/>
                </a:cubicBezTo>
                <a:cubicBezTo>
                  <a:pt x="225579" y="463059"/>
                  <a:pt x="224462" y="466412"/>
                  <a:pt x="224462" y="470883"/>
                </a:cubicBezTo>
                <a:cubicBezTo>
                  <a:pt x="223903" y="476471"/>
                  <a:pt x="223484" y="480103"/>
                  <a:pt x="223204" y="481779"/>
                </a:cubicBezTo>
                <a:cubicBezTo>
                  <a:pt x="222925" y="483456"/>
                  <a:pt x="222785" y="485551"/>
                  <a:pt x="222785" y="488066"/>
                </a:cubicBezTo>
                <a:cubicBezTo>
                  <a:pt x="222785" y="490580"/>
                  <a:pt x="221528" y="489882"/>
                  <a:pt x="219013" y="485970"/>
                </a:cubicBezTo>
                <a:cubicBezTo>
                  <a:pt x="216499" y="482059"/>
                  <a:pt x="210911" y="477448"/>
                  <a:pt x="202249" y="472140"/>
                </a:cubicBezTo>
                <a:cubicBezTo>
                  <a:pt x="193588" y="466831"/>
                  <a:pt x="187581" y="464177"/>
                  <a:pt x="184228" y="464177"/>
                </a:cubicBezTo>
                <a:cubicBezTo>
                  <a:pt x="180316" y="464177"/>
                  <a:pt x="178361" y="463339"/>
                  <a:pt x="178361" y="461663"/>
                </a:cubicBezTo>
                <a:cubicBezTo>
                  <a:pt x="178361" y="459986"/>
                  <a:pt x="175706" y="457891"/>
                  <a:pt x="170398" y="455376"/>
                </a:cubicBezTo>
                <a:cubicBezTo>
                  <a:pt x="165089" y="452861"/>
                  <a:pt x="162155" y="450626"/>
                  <a:pt x="161597" y="448670"/>
                </a:cubicBezTo>
                <a:cubicBezTo>
                  <a:pt x="161038" y="446714"/>
                  <a:pt x="160479" y="443362"/>
                  <a:pt x="159920" y="438612"/>
                </a:cubicBezTo>
                <a:cubicBezTo>
                  <a:pt x="159361" y="433862"/>
                  <a:pt x="160060" y="429531"/>
                  <a:pt x="162016" y="425620"/>
                </a:cubicBezTo>
                <a:cubicBezTo>
                  <a:pt x="163972" y="421708"/>
                  <a:pt x="163692" y="418355"/>
                  <a:pt x="161178" y="415561"/>
                </a:cubicBezTo>
                <a:cubicBezTo>
                  <a:pt x="158663" y="412767"/>
                  <a:pt x="157126" y="399077"/>
                  <a:pt x="156567" y="374490"/>
                </a:cubicBezTo>
                <a:lnTo>
                  <a:pt x="154891" y="337609"/>
                </a:lnTo>
                <a:lnTo>
                  <a:pt x="147347" y="342638"/>
                </a:lnTo>
                <a:cubicBezTo>
                  <a:pt x="137848" y="348785"/>
                  <a:pt x="130583" y="349064"/>
                  <a:pt x="125554" y="343476"/>
                </a:cubicBezTo>
                <a:cubicBezTo>
                  <a:pt x="124995" y="342359"/>
                  <a:pt x="124856" y="341660"/>
                  <a:pt x="125135" y="341381"/>
                </a:cubicBezTo>
                <a:cubicBezTo>
                  <a:pt x="125414" y="341101"/>
                  <a:pt x="126392" y="340962"/>
                  <a:pt x="128069" y="340962"/>
                </a:cubicBezTo>
                <a:cubicBezTo>
                  <a:pt x="131421" y="339844"/>
                  <a:pt x="136451" y="337609"/>
                  <a:pt x="143156" y="334256"/>
                </a:cubicBezTo>
                <a:cubicBezTo>
                  <a:pt x="149862" y="330903"/>
                  <a:pt x="153773" y="328109"/>
                  <a:pt x="154891" y="325874"/>
                </a:cubicBezTo>
                <a:cubicBezTo>
                  <a:pt x="156009" y="324756"/>
                  <a:pt x="155729" y="322242"/>
                  <a:pt x="154053" y="318330"/>
                </a:cubicBezTo>
                <a:cubicBezTo>
                  <a:pt x="153494" y="314978"/>
                  <a:pt x="152935" y="313301"/>
                  <a:pt x="152376" y="313301"/>
                </a:cubicBezTo>
                <a:cubicBezTo>
                  <a:pt x="151818" y="313301"/>
                  <a:pt x="149862" y="314698"/>
                  <a:pt x="146509" y="317492"/>
                </a:cubicBezTo>
                <a:cubicBezTo>
                  <a:pt x="141480" y="321404"/>
                  <a:pt x="134076" y="325734"/>
                  <a:pt x="124297" y="330484"/>
                </a:cubicBezTo>
                <a:cubicBezTo>
                  <a:pt x="114518" y="335234"/>
                  <a:pt x="107952" y="337888"/>
                  <a:pt x="104599" y="338447"/>
                </a:cubicBezTo>
                <a:cubicBezTo>
                  <a:pt x="98452" y="340123"/>
                  <a:pt x="88813" y="336771"/>
                  <a:pt x="75681" y="328389"/>
                </a:cubicBezTo>
                <a:cubicBezTo>
                  <a:pt x="62549" y="320007"/>
                  <a:pt x="50954" y="313580"/>
                  <a:pt x="40896" y="309110"/>
                </a:cubicBezTo>
                <a:cubicBezTo>
                  <a:pt x="30837" y="304640"/>
                  <a:pt x="25669" y="301706"/>
                  <a:pt x="25389" y="300309"/>
                </a:cubicBezTo>
                <a:cubicBezTo>
                  <a:pt x="25110" y="298912"/>
                  <a:pt x="23852" y="298633"/>
                  <a:pt x="21617" y="299471"/>
                </a:cubicBezTo>
                <a:cubicBezTo>
                  <a:pt x="19382" y="300309"/>
                  <a:pt x="16588" y="299052"/>
                  <a:pt x="13235" y="295699"/>
                </a:cubicBezTo>
                <a:lnTo>
                  <a:pt x="4015" y="285641"/>
                </a:lnTo>
                <a:cubicBezTo>
                  <a:pt x="1221" y="282846"/>
                  <a:pt x="523" y="280052"/>
                  <a:pt x="1920" y="277259"/>
                </a:cubicBezTo>
                <a:cubicBezTo>
                  <a:pt x="3317" y="274464"/>
                  <a:pt x="3037" y="272648"/>
                  <a:pt x="1081" y="271810"/>
                </a:cubicBezTo>
                <a:cubicBezTo>
                  <a:pt x="-874" y="270972"/>
                  <a:pt x="-176" y="266921"/>
                  <a:pt x="3177" y="259656"/>
                </a:cubicBezTo>
                <a:cubicBezTo>
                  <a:pt x="4853" y="255186"/>
                  <a:pt x="6390" y="252392"/>
                  <a:pt x="7787" y="251274"/>
                </a:cubicBezTo>
                <a:cubicBezTo>
                  <a:pt x="9184" y="250157"/>
                  <a:pt x="12397" y="249598"/>
                  <a:pt x="17426" y="249598"/>
                </a:cubicBezTo>
                <a:cubicBezTo>
                  <a:pt x="29161" y="249598"/>
                  <a:pt x="44249" y="242892"/>
                  <a:pt x="62689" y="229481"/>
                </a:cubicBezTo>
                <a:cubicBezTo>
                  <a:pt x="74983" y="221099"/>
                  <a:pt x="84063" y="215232"/>
                  <a:pt x="89931" y="211879"/>
                </a:cubicBezTo>
                <a:cubicBezTo>
                  <a:pt x="95798" y="208526"/>
                  <a:pt x="100687" y="205173"/>
                  <a:pt x="104599" y="201820"/>
                </a:cubicBezTo>
                <a:cubicBezTo>
                  <a:pt x="109069" y="197350"/>
                  <a:pt x="115356" y="192321"/>
                  <a:pt x="123459" y="186733"/>
                </a:cubicBezTo>
                <a:cubicBezTo>
                  <a:pt x="131561" y="181145"/>
                  <a:pt x="136730" y="178351"/>
                  <a:pt x="138965" y="178351"/>
                </a:cubicBezTo>
                <a:cubicBezTo>
                  <a:pt x="140642" y="178351"/>
                  <a:pt x="142039" y="177233"/>
                  <a:pt x="143156" y="174998"/>
                </a:cubicBezTo>
                <a:cubicBezTo>
                  <a:pt x="144274" y="172763"/>
                  <a:pt x="145950" y="171645"/>
                  <a:pt x="148185" y="171645"/>
                </a:cubicBezTo>
                <a:cubicBezTo>
                  <a:pt x="150421" y="171645"/>
                  <a:pt x="151538" y="171086"/>
                  <a:pt x="151538" y="169969"/>
                </a:cubicBezTo>
                <a:cubicBezTo>
                  <a:pt x="151538" y="168851"/>
                  <a:pt x="153773" y="167035"/>
                  <a:pt x="158244" y="164521"/>
                </a:cubicBezTo>
                <a:cubicBezTo>
                  <a:pt x="162714" y="162006"/>
                  <a:pt x="169979" y="157535"/>
                  <a:pt x="180037" y="151109"/>
                </a:cubicBezTo>
                <a:cubicBezTo>
                  <a:pt x="190095" y="144683"/>
                  <a:pt x="195823" y="141051"/>
                  <a:pt x="197220" y="140213"/>
                </a:cubicBezTo>
                <a:cubicBezTo>
                  <a:pt x="198617" y="139374"/>
                  <a:pt x="200992" y="138117"/>
                  <a:pt x="204345" y="136441"/>
                </a:cubicBezTo>
                <a:cubicBezTo>
                  <a:pt x="213844" y="130294"/>
                  <a:pt x="219153" y="126801"/>
                  <a:pt x="220271" y="125963"/>
                </a:cubicBezTo>
                <a:cubicBezTo>
                  <a:pt x="221388" y="125125"/>
                  <a:pt x="221388" y="123868"/>
                  <a:pt x="220271" y="122192"/>
                </a:cubicBezTo>
                <a:cubicBezTo>
                  <a:pt x="218035" y="119956"/>
                  <a:pt x="217477" y="118000"/>
                  <a:pt x="218594" y="116324"/>
                </a:cubicBezTo>
                <a:cubicBezTo>
                  <a:pt x="219712" y="114648"/>
                  <a:pt x="218315" y="104589"/>
                  <a:pt x="214403" y="86149"/>
                </a:cubicBezTo>
                <a:cubicBezTo>
                  <a:pt x="211609" y="72179"/>
                  <a:pt x="208396" y="61282"/>
                  <a:pt x="204764" y="53459"/>
                </a:cubicBezTo>
                <a:cubicBezTo>
                  <a:pt x="201132" y="45636"/>
                  <a:pt x="194845" y="35857"/>
                  <a:pt x="185904" y="24122"/>
                </a:cubicBezTo>
                <a:lnTo>
                  <a:pt x="180037" y="15740"/>
                </a:lnTo>
                <a:lnTo>
                  <a:pt x="185066" y="11549"/>
                </a:lnTo>
                <a:cubicBezTo>
                  <a:pt x="188978" y="9314"/>
                  <a:pt x="190515" y="7498"/>
                  <a:pt x="189676" y="6101"/>
                </a:cubicBezTo>
                <a:cubicBezTo>
                  <a:pt x="188838" y="4704"/>
                  <a:pt x="188978" y="3167"/>
                  <a:pt x="190095" y="1491"/>
                </a:cubicBezTo>
                <a:cubicBezTo>
                  <a:pt x="190654" y="373"/>
                  <a:pt x="192959" y="-116"/>
                  <a:pt x="197011" y="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1" name="文本框 1120">
            <a:extLst>
              <a:ext uri="{FF2B5EF4-FFF2-40B4-BE49-F238E27FC236}">
                <a16:creationId xmlns:a16="http://schemas.microsoft.com/office/drawing/2014/main" id="{6402A6E0-E7D8-B736-D664-F21FD179969F}"/>
              </a:ext>
            </a:extLst>
          </p:cNvPr>
          <p:cNvSpPr txBox="1"/>
          <p:nvPr/>
        </p:nvSpPr>
        <p:spPr>
          <a:xfrm>
            <a:off x="8068455" y="1922810"/>
            <a:ext cx="704240" cy="998329"/>
          </a:xfrm>
          <a:custGeom>
            <a:avLst/>
            <a:gdLst/>
            <a:ahLst/>
            <a:cxnLst/>
            <a:rect l="l" t="t" r="r" b="b"/>
            <a:pathLst>
              <a:path w="704240" h="998329">
                <a:moveTo>
                  <a:pt x="470459" y="486205"/>
                </a:moveTo>
                <a:cubicBezTo>
                  <a:pt x="468325" y="486205"/>
                  <a:pt x="467259" y="487450"/>
                  <a:pt x="467259" y="489939"/>
                </a:cubicBezTo>
                <a:cubicBezTo>
                  <a:pt x="467259" y="492428"/>
                  <a:pt x="468325" y="492783"/>
                  <a:pt x="470459" y="491006"/>
                </a:cubicBezTo>
                <a:cubicBezTo>
                  <a:pt x="472593" y="489227"/>
                  <a:pt x="473659" y="487983"/>
                  <a:pt x="473659" y="487272"/>
                </a:cubicBezTo>
                <a:cubicBezTo>
                  <a:pt x="473659" y="486560"/>
                  <a:pt x="472593" y="486205"/>
                  <a:pt x="470459" y="486205"/>
                </a:cubicBezTo>
                <a:close/>
                <a:moveTo>
                  <a:pt x="459791" y="486205"/>
                </a:moveTo>
                <a:cubicBezTo>
                  <a:pt x="452679" y="486205"/>
                  <a:pt x="449123" y="488694"/>
                  <a:pt x="449123" y="493673"/>
                </a:cubicBezTo>
                <a:cubicBezTo>
                  <a:pt x="449123" y="494384"/>
                  <a:pt x="450368" y="494917"/>
                  <a:pt x="452857" y="495273"/>
                </a:cubicBezTo>
                <a:cubicBezTo>
                  <a:pt x="455346" y="495628"/>
                  <a:pt x="457835" y="495273"/>
                  <a:pt x="460324" y="494206"/>
                </a:cubicBezTo>
                <a:cubicBezTo>
                  <a:pt x="462814" y="493139"/>
                  <a:pt x="464058" y="491894"/>
                  <a:pt x="464058" y="490472"/>
                </a:cubicBezTo>
                <a:cubicBezTo>
                  <a:pt x="464769" y="489050"/>
                  <a:pt x="464769" y="487983"/>
                  <a:pt x="464058" y="487272"/>
                </a:cubicBezTo>
                <a:cubicBezTo>
                  <a:pt x="463347" y="486560"/>
                  <a:pt x="461925" y="486205"/>
                  <a:pt x="459791" y="486205"/>
                </a:cubicBezTo>
                <a:close/>
                <a:moveTo>
                  <a:pt x="514731" y="484071"/>
                </a:moveTo>
                <a:cubicBezTo>
                  <a:pt x="510108" y="484071"/>
                  <a:pt x="507797" y="485494"/>
                  <a:pt x="507797" y="488338"/>
                </a:cubicBezTo>
                <a:cubicBezTo>
                  <a:pt x="507797" y="491183"/>
                  <a:pt x="508864" y="492606"/>
                  <a:pt x="510997" y="492606"/>
                </a:cubicBezTo>
                <a:cubicBezTo>
                  <a:pt x="513131" y="492606"/>
                  <a:pt x="515442" y="491183"/>
                  <a:pt x="517932" y="488338"/>
                </a:cubicBezTo>
                <a:cubicBezTo>
                  <a:pt x="520421" y="485494"/>
                  <a:pt x="519354" y="484071"/>
                  <a:pt x="514731" y="484071"/>
                </a:cubicBezTo>
                <a:close/>
                <a:moveTo>
                  <a:pt x="517932" y="468069"/>
                </a:moveTo>
                <a:cubicBezTo>
                  <a:pt x="516154" y="468069"/>
                  <a:pt x="514731" y="468780"/>
                  <a:pt x="513664" y="470203"/>
                </a:cubicBezTo>
                <a:cubicBezTo>
                  <a:pt x="512598" y="471625"/>
                  <a:pt x="512420" y="473048"/>
                  <a:pt x="513131" y="474470"/>
                </a:cubicBezTo>
                <a:cubicBezTo>
                  <a:pt x="514553" y="475893"/>
                  <a:pt x="515798" y="476248"/>
                  <a:pt x="516865" y="475537"/>
                </a:cubicBezTo>
                <a:cubicBezTo>
                  <a:pt x="517932" y="474826"/>
                  <a:pt x="519176" y="474114"/>
                  <a:pt x="520599" y="473403"/>
                </a:cubicBezTo>
                <a:cubicBezTo>
                  <a:pt x="522021" y="472692"/>
                  <a:pt x="522732" y="471625"/>
                  <a:pt x="522732" y="470203"/>
                </a:cubicBezTo>
                <a:cubicBezTo>
                  <a:pt x="521310" y="468780"/>
                  <a:pt x="519710" y="468069"/>
                  <a:pt x="517932" y="468069"/>
                </a:cubicBezTo>
                <a:close/>
                <a:moveTo>
                  <a:pt x="291504" y="11"/>
                </a:moveTo>
                <a:cubicBezTo>
                  <a:pt x="295593" y="-167"/>
                  <a:pt x="301194" y="1878"/>
                  <a:pt x="308306" y="6145"/>
                </a:cubicBezTo>
                <a:cubicBezTo>
                  <a:pt x="315418" y="11123"/>
                  <a:pt x="323241" y="15035"/>
                  <a:pt x="331775" y="17880"/>
                </a:cubicBezTo>
                <a:cubicBezTo>
                  <a:pt x="334620" y="18591"/>
                  <a:pt x="334975" y="19658"/>
                  <a:pt x="332842" y="21080"/>
                </a:cubicBezTo>
                <a:cubicBezTo>
                  <a:pt x="325730" y="22502"/>
                  <a:pt x="325730" y="24992"/>
                  <a:pt x="332842" y="28548"/>
                </a:cubicBezTo>
                <a:cubicBezTo>
                  <a:pt x="334231" y="28548"/>
                  <a:pt x="335275" y="28548"/>
                  <a:pt x="335975" y="28548"/>
                </a:cubicBezTo>
                <a:cubicBezTo>
                  <a:pt x="340843" y="29970"/>
                  <a:pt x="344668" y="32104"/>
                  <a:pt x="347452" y="34948"/>
                </a:cubicBezTo>
                <a:cubicBezTo>
                  <a:pt x="350236" y="37793"/>
                  <a:pt x="355628" y="42060"/>
                  <a:pt x="363629" y="47750"/>
                </a:cubicBezTo>
                <a:cubicBezTo>
                  <a:pt x="371630" y="53440"/>
                  <a:pt x="380056" y="60374"/>
                  <a:pt x="388907" y="68553"/>
                </a:cubicBezTo>
                <a:cubicBezTo>
                  <a:pt x="397758" y="76731"/>
                  <a:pt x="401117" y="82599"/>
                  <a:pt x="398983" y="86155"/>
                </a:cubicBezTo>
                <a:cubicBezTo>
                  <a:pt x="394005" y="95400"/>
                  <a:pt x="394005" y="102868"/>
                  <a:pt x="398983" y="108558"/>
                </a:cubicBezTo>
                <a:cubicBezTo>
                  <a:pt x="401117" y="109980"/>
                  <a:pt x="399695" y="113180"/>
                  <a:pt x="394716" y="118159"/>
                </a:cubicBezTo>
                <a:cubicBezTo>
                  <a:pt x="385471" y="126693"/>
                  <a:pt x="380848" y="146607"/>
                  <a:pt x="380848" y="177899"/>
                </a:cubicBezTo>
                <a:lnTo>
                  <a:pt x="380848" y="193902"/>
                </a:lnTo>
                <a:lnTo>
                  <a:pt x="392583" y="196035"/>
                </a:lnTo>
                <a:cubicBezTo>
                  <a:pt x="401117" y="198169"/>
                  <a:pt x="405384" y="200658"/>
                  <a:pt x="405384" y="203503"/>
                </a:cubicBezTo>
                <a:cubicBezTo>
                  <a:pt x="405384" y="206348"/>
                  <a:pt x="406273" y="207770"/>
                  <a:pt x="408051" y="207770"/>
                </a:cubicBezTo>
                <a:cubicBezTo>
                  <a:pt x="409829" y="207770"/>
                  <a:pt x="410718" y="209726"/>
                  <a:pt x="410718" y="213637"/>
                </a:cubicBezTo>
                <a:cubicBezTo>
                  <a:pt x="410718" y="217549"/>
                  <a:pt x="412496" y="220216"/>
                  <a:pt x="416052" y="221639"/>
                </a:cubicBezTo>
                <a:cubicBezTo>
                  <a:pt x="419608" y="223061"/>
                  <a:pt x="422275" y="226261"/>
                  <a:pt x="424053" y="231240"/>
                </a:cubicBezTo>
                <a:cubicBezTo>
                  <a:pt x="425831" y="236218"/>
                  <a:pt x="428143" y="238707"/>
                  <a:pt x="430987" y="238707"/>
                </a:cubicBezTo>
                <a:cubicBezTo>
                  <a:pt x="433832" y="238707"/>
                  <a:pt x="435255" y="239596"/>
                  <a:pt x="435255" y="241374"/>
                </a:cubicBezTo>
                <a:cubicBezTo>
                  <a:pt x="435255" y="243152"/>
                  <a:pt x="437388" y="244041"/>
                  <a:pt x="441655" y="244041"/>
                </a:cubicBezTo>
                <a:cubicBezTo>
                  <a:pt x="444500" y="244041"/>
                  <a:pt x="446278" y="244575"/>
                  <a:pt x="446989" y="245642"/>
                </a:cubicBezTo>
                <a:cubicBezTo>
                  <a:pt x="447701" y="246708"/>
                  <a:pt x="447701" y="247597"/>
                  <a:pt x="446989" y="248309"/>
                </a:cubicBezTo>
                <a:cubicBezTo>
                  <a:pt x="444856" y="250442"/>
                  <a:pt x="445034" y="252931"/>
                  <a:pt x="447523" y="255776"/>
                </a:cubicBezTo>
                <a:cubicBezTo>
                  <a:pt x="450012" y="258621"/>
                  <a:pt x="450723" y="261110"/>
                  <a:pt x="449656" y="263244"/>
                </a:cubicBezTo>
                <a:cubicBezTo>
                  <a:pt x="448590" y="265377"/>
                  <a:pt x="450012" y="267689"/>
                  <a:pt x="453924" y="270178"/>
                </a:cubicBezTo>
                <a:cubicBezTo>
                  <a:pt x="457835" y="272667"/>
                  <a:pt x="459435" y="276401"/>
                  <a:pt x="458724" y="281379"/>
                </a:cubicBezTo>
                <a:cubicBezTo>
                  <a:pt x="458013" y="284224"/>
                  <a:pt x="456413" y="286180"/>
                  <a:pt x="453924" y="287247"/>
                </a:cubicBezTo>
                <a:cubicBezTo>
                  <a:pt x="451434" y="288313"/>
                  <a:pt x="444856" y="289202"/>
                  <a:pt x="434188" y="289914"/>
                </a:cubicBezTo>
                <a:cubicBezTo>
                  <a:pt x="427076" y="289914"/>
                  <a:pt x="421386" y="291692"/>
                  <a:pt x="417119" y="295248"/>
                </a:cubicBezTo>
                <a:cubicBezTo>
                  <a:pt x="412852" y="298804"/>
                  <a:pt x="410185" y="300582"/>
                  <a:pt x="409118" y="300582"/>
                </a:cubicBezTo>
                <a:cubicBezTo>
                  <a:pt x="408051" y="300582"/>
                  <a:pt x="405384" y="302182"/>
                  <a:pt x="401117" y="305382"/>
                </a:cubicBezTo>
                <a:cubicBezTo>
                  <a:pt x="396850" y="308583"/>
                  <a:pt x="394716" y="309116"/>
                  <a:pt x="394716" y="306982"/>
                </a:cubicBezTo>
                <a:cubicBezTo>
                  <a:pt x="394716" y="302004"/>
                  <a:pt x="392583" y="302004"/>
                  <a:pt x="388315" y="306982"/>
                </a:cubicBezTo>
                <a:cubicBezTo>
                  <a:pt x="386893" y="307694"/>
                  <a:pt x="385471" y="308761"/>
                  <a:pt x="384048" y="310183"/>
                </a:cubicBezTo>
                <a:cubicBezTo>
                  <a:pt x="381203" y="315161"/>
                  <a:pt x="379070" y="332586"/>
                  <a:pt x="377647" y="362456"/>
                </a:cubicBezTo>
                <a:cubicBezTo>
                  <a:pt x="376936" y="386637"/>
                  <a:pt x="377647" y="400150"/>
                  <a:pt x="379781" y="402994"/>
                </a:cubicBezTo>
                <a:cubicBezTo>
                  <a:pt x="381915" y="405839"/>
                  <a:pt x="390093" y="405128"/>
                  <a:pt x="404317" y="400861"/>
                </a:cubicBezTo>
                <a:cubicBezTo>
                  <a:pt x="412852" y="398016"/>
                  <a:pt x="418186" y="397127"/>
                  <a:pt x="420319" y="398194"/>
                </a:cubicBezTo>
                <a:cubicBezTo>
                  <a:pt x="422453" y="399261"/>
                  <a:pt x="424053" y="398549"/>
                  <a:pt x="425120" y="396060"/>
                </a:cubicBezTo>
                <a:cubicBezTo>
                  <a:pt x="426187" y="393571"/>
                  <a:pt x="428676" y="392327"/>
                  <a:pt x="432588" y="392327"/>
                </a:cubicBezTo>
                <a:cubicBezTo>
                  <a:pt x="436499" y="392327"/>
                  <a:pt x="442722" y="390371"/>
                  <a:pt x="451257" y="386459"/>
                </a:cubicBezTo>
                <a:cubicBezTo>
                  <a:pt x="459791" y="382547"/>
                  <a:pt x="465481" y="380592"/>
                  <a:pt x="468325" y="380592"/>
                </a:cubicBezTo>
                <a:cubicBezTo>
                  <a:pt x="471170" y="380592"/>
                  <a:pt x="473304" y="379881"/>
                  <a:pt x="474726" y="378458"/>
                </a:cubicBezTo>
                <a:cubicBezTo>
                  <a:pt x="475437" y="376324"/>
                  <a:pt x="479882" y="376502"/>
                  <a:pt x="488061" y="378991"/>
                </a:cubicBezTo>
                <a:cubicBezTo>
                  <a:pt x="496240" y="381481"/>
                  <a:pt x="501218" y="383792"/>
                  <a:pt x="502996" y="385926"/>
                </a:cubicBezTo>
                <a:cubicBezTo>
                  <a:pt x="504774" y="388059"/>
                  <a:pt x="508508" y="389126"/>
                  <a:pt x="514198" y="389126"/>
                </a:cubicBezTo>
                <a:cubicBezTo>
                  <a:pt x="519887" y="389126"/>
                  <a:pt x="525044" y="391082"/>
                  <a:pt x="529666" y="394994"/>
                </a:cubicBezTo>
                <a:cubicBezTo>
                  <a:pt x="534289" y="398905"/>
                  <a:pt x="538556" y="402461"/>
                  <a:pt x="542468" y="405661"/>
                </a:cubicBezTo>
                <a:cubicBezTo>
                  <a:pt x="546380" y="408862"/>
                  <a:pt x="553314" y="415263"/>
                  <a:pt x="563271" y="424864"/>
                </a:cubicBezTo>
                <a:cubicBezTo>
                  <a:pt x="573227" y="434465"/>
                  <a:pt x="580873" y="440333"/>
                  <a:pt x="586207" y="442466"/>
                </a:cubicBezTo>
                <a:cubicBezTo>
                  <a:pt x="591541" y="444600"/>
                  <a:pt x="594030" y="448867"/>
                  <a:pt x="593674" y="455268"/>
                </a:cubicBezTo>
                <a:cubicBezTo>
                  <a:pt x="593319" y="461668"/>
                  <a:pt x="594741" y="466113"/>
                  <a:pt x="597942" y="468603"/>
                </a:cubicBezTo>
                <a:cubicBezTo>
                  <a:pt x="601142" y="471092"/>
                  <a:pt x="602031" y="474826"/>
                  <a:pt x="600609" y="479804"/>
                </a:cubicBezTo>
                <a:cubicBezTo>
                  <a:pt x="599186" y="484071"/>
                  <a:pt x="597230" y="486560"/>
                  <a:pt x="594741" y="487272"/>
                </a:cubicBezTo>
                <a:cubicBezTo>
                  <a:pt x="592252" y="487983"/>
                  <a:pt x="586029" y="488338"/>
                  <a:pt x="576072" y="488338"/>
                </a:cubicBezTo>
                <a:lnTo>
                  <a:pt x="555803" y="487272"/>
                </a:lnTo>
                <a:cubicBezTo>
                  <a:pt x="559359" y="486560"/>
                  <a:pt x="559715" y="485138"/>
                  <a:pt x="556870" y="483004"/>
                </a:cubicBezTo>
                <a:cubicBezTo>
                  <a:pt x="554025" y="480871"/>
                  <a:pt x="551180" y="481582"/>
                  <a:pt x="548335" y="485138"/>
                </a:cubicBezTo>
                <a:cubicBezTo>
                  <a:pt x="546913" y="487272"/>
                  <a:pt x="539268" y="489583"/>
                  <a:pt x="525399" y="492072"/>
                </a:cubicBezTo>
                <a:cubicBezTo>
                  <a:pt x="511531" y="494561"/>
                  <a:pt x="503174" y="495095"/>
                  <a:pt x="500329" y="493673"/>
                </a:cubicBezTo>
                <a:cubicBezTo>
                  <a:pt x="498907" y="492961"/>
                  <a:pt x="498196" y="493673"/>
                  <a:pt x="498196" y="495806"/>
                </a:cubicBezTo>
                <a:cubicBezTo>
                  <a:pt x="498196" y="495806"/>
                  <a:pt x="497840" y="495984"/>
                  <a:pt x="497129" y="496339"/>
                </a:cubicBezTo>
                <a:cubicBezTo>
                  <a:pt x="496418" y="496695"/>
                  <a:pt x="495351" y="496873"/>
                  <a:pt x="493929" y="496873"/>
                </a:cubicBezTo>
                <a:cubicBezTo>
                  <a:pt x="492506" y="496873"/>
                  <a:pt x="491084" y="496695"/>
                  <a:pt x="489661" y="496339"/>
                </a:cubicBezTo>
                <a:cubicBezTo>
                  <a:pt x="488239" y="495984"/>
                  <a:pt x="485750" y="495450"/>
                  <a:pt x="482194" y="494739"/>
                </a:cubicBezTo>
                <a:lnTo>
                  <a:pt x="480060" y="494739"/>
                </a:lnTo>
                <a:cubicBezTo>
                  <a:pt x="485039" y="497584"/>
                  <a:pt x="482905" y="500429"/>
                  <a:pt x="473659" y="503274"/>
                </a:cubicBezTo>
                <a:cubicBezTo>
                  <a:pt x="472948" y="503274"/>
                  <a:pt x="471881" y="503629"/>
                  <a:pt x="470459" y="504340"/>
                </a:cubicBezTo>
                <a:cubicBezTo>
                  <a:pt x="461925" y="505763"/>
                  <a:pt x="457302" y="505585"/>
                  <a:pt x="456591" y="503807"/>
                </a:cubicBezTo>
                <a:cubicBezTo>
                  <a:pt x="455879" y="502029"/>
                  <a:pt x="454635" y="502029"/>
                  <a:pt x="452857" y="503807"/>
                </a:cubicBezTo>
                <a:cubicBezTo>
                  <a:pt x="451079" y="505585"/>
                  <a:pt x="448234" y="507185"/>
                  <a:pt x="444322" y="508608"/>
                </a:cubicBezTo>
                <a:cubicBezTo>
                  <a:pt x="440411" y="510030"/>
                  <a:pt x="439166" y="509319"/>
                  <a:pt x="440589" y="506474"/>
                </a:cubicBezTo>
                <a:cubicBezTo>
                  <a:pt x="441300" y="504340"/>
                  <a:pt x="440233" y="501851"/>
                  <a:pt x="437388" y="499006"/>
                </a:cubicBezTo>
                <a:cubicBezTo>
                  <a:pt x="434543" y="496162"/>
                  <a:pt x="432054" y="495450"/>
                  <a:pt x="429921" y="496873"/>
                </a:cubicBezTo>
                <a:cubicBezTo>
                  <a:pt x="427787" y="498295"/>
                  <a:pt x="427787" y="500962"/>
                  <a:pt x="429921" y="504874"/>
                </a:cubicBezTo>
                <a:cubicBezTo>
                  <a:pt x="432054" y="508786"/>
                  <a:pt x="431699" y="510741"/>
                  <a:pt x="428854" y="510741"/>
                </a:cubicBezTo>
                <a:cubicBezTo>
                  <a:pt x="426009" y="510741"/>
                  <a:pt x="422097" y="511453"/>
                  <a:pt x="417119" y="512875"/>
                </a:cubicBezTo>
                <a:lnTo>
                  <a:pt x="409651" y="513942"/>
                </a:lnTo>
                <a:lnTo>
                  <a:pt x="417119" y="508608"/>
                </a:lnTo>
                <a:cubicBezTo>
                  <a:pt x="422809" y="503629"/>
                  <a:pt x="423520" y="500429"/>
                  <a:pt x="419253" y="499006"/>
                </a:cubicBezTo>
                <a:cubicBezTo>
                  <a:pt x="417830" y="498295"/>
                  <a:pt x="415697" y="499362"/>
                  <a:pt x="412852" y="502207"/>
                </a:cubicBezTo>
                <a:cubicBezTo>
                  <a:pt x="410007" y="504340"/>
                  <a:pt x="408229" y="503985"/>
                  <a:pt x="407518" y="501140"/>
                </a:cubicBezTo>
                <a:cubicBezTo>
                  <a:pt x="406807" y="498295"/>
                  <a:pt x="405029" y="497762"/>
                  <a:pt x="402184" y="499540"/>
                </a:cubicBezTo>
                <a:cubicBezTo>
                  <a:pt x="399339" y="501318"/>
                  <a:pt x="399161" y="503451"/>
                  <a:pt x="401650" y="505941"/>
                </a:cubicBezTo>
                <a:cubicBezTo>
                  <a:pt x="404140" y="508430"/>
                  <a:pt x="403606" y="510741"/>
                  <a:pt x="400050" y="512875"/>
                </a:cubicBezTo>
                <a:cubicBezTo>
                  <a:pt x="395783" y="517142"/>
                  <a:pt x="392227" y="517498"/>
                  <a:pt x="389382" y="513942"/>
                </a:cubicBezTo>
                <a:cubicBezTo>
                  <a:pt x="387249" y="513230"/>
                  <a:pt x="386893" y="512164"/>
                  <a:pt x="388315" y="510741"/>
                </a:cubicBezTo>
                <a:cubicBezTo>
                  <a:pt x="389027" y="509319"/>
                  <a:pt x="388315" y="508608"/>
                  <a:pt x="386182" y="508608"/>
                </a:cubicBezTo>
                <a:cubicBezTo>
                  <a:pt x="385471" y="508608"/>
                  <a:pt x="384759" y="508608"/>
                  <a:pt x="384048" y="508608"/>
                </a:cubicBezTo>
                <a:cubicBezTo>
                  <a:pt x="381915" y="509319"/>
                  <a:pt x="380314" y="511986"/>
                  <a:pt x="379248" y="516609"/>
                </a:cubicBezTo>
                <a:cubicBezTo>
                  <a:pt x="378181" y="521231"/>
                  <a:pt x="377292" y="534211"/>
                  <a:pt x="376581" y="555547"/>
                </a:cubicBezTo>
                <a:cubicBezTo>
                  <a:pt x="375280" y="586840"/>
                  <a:pt x="374303" y="604264"/>
                  <a:pt x="373647" y="607820"/>
                </a:cubicBezTo>
                <a:cubicBezTo>
                  <a:pt x="372991" y="611376"/>
                  <a:pt x="374739" y="614221"/>
                  <a:pt x="378889" y="616355"/>
                </a:cubicBezTo>
                <a:cubicBezTo>
                  <a:pt x="383040" y="618488"/>
                  <a:pt x="393294" y="620266"/>
                  <a:pt x="409651" y="621688"/>
                </a:cubicBezTo>
                <a:cubicBezTo>
                  <a:pt x="428143" y="624533"/>
                  <a:pt x="444500" y="627734"/>
                  <a:pt x="458724" y="631290"/>
                </a:cubicBezTo>
                <a:cubicBezTo>
                  <a:pt x="506375" y="641246"/>
                  <a:pt x="550113" y="654048"/>
                  <a:pt x="589941" y="669694"/>
                </a:cubicBezTo>
                <a:cubicBezTo>
                  <a:pt x="601320" y="673962"/>
                  <a:pt x="617677" y="683741"/>
                  <a:pt x="639013" y="699031"/>
                </a:cubicBezTo>
                <a:cubicBezTo>
                  <a:pt x="660349" y="714322"/>
                  <a:pt x="671017" y="723746"/>
                  <a:pt x="671017" y="727302"/>
                </a:cubicBezTo>
                <a:cubicBezTo>
                  <a:pt x="671017" y="737258"/>
                  <a:pt x="675640" y="745437"/>
                  <a:pt x="684886" y="751838"/>
                </a:cubicBezTo>
                <a:cubicBezTo>
                  <a:pt x="689153" y="754683"/>
                  <a:pt x="690575" y="757528"/>
                  <a:pt x="689153" y="760373"/>
                </a:cubicBezTo>
                <a:cubicBezTo>
                  <a:pt x="687731" y="763217"/>
                  <a:pt x="689686" y="766418"/>
                  <a:pt x="695020" y="769974"/>
                </a:cubicBezTo>
                <a:cubicBezTo>
                  <a:pt x="700354" y="773530"/>
                  <a:pt x="703377" y="780642"/>
                  <a:pt x="704088" y="791310"/>
                </a:cubicBezTo>
                <a:cubicBezTo>
                  <a:pt x="704799" y="801978"/>
                  <a:pt x="703021" y="808734"/>
                  <a:pt x="698754" y="811579"/>
                </a:cubicBezTo>
                <a:cubicBezTo>
                  <a:pt x="695198" y="813713"/>
                  <a:pt x="693776" y="815490"/>
                  <a:pt x="694487" y="816913"/>
                </a:cubicBezTo>
                <a:lnTo>
                  <a:pt x="677418" y="813713"/>
                </a:lnTo>
                <a:cubicBezTo>
                  <a:pt x="671729" y="810868"/>
                  <a:pt x="668173" y="809090"/>
                  <a:pt x="666750" y="808378"/>
                </a:cubicBezTo>
                <a:cubicBezTo>
                  <a:pt x="664617" y="806245"/>
                  <a:pt x="662127" y="805178"/>
                  <a:pt x="659283" y="805178"/>
                </a:cubicBezTo>
                <a:cubicBezTo>
                  <a:pt x="656438" y="805178"/>
                  <a:pt x="651815" y="803756"/>
                  <a:pt x="645414" y="800911"/>
                </a:cubicBezTo>
                <a:cubicBezTo>
                  <a:pt x="639013" y="798066"/>
                  <a:pt x="628701" y="793977"/>
                  <a:pt x="614477" y="788643"/>
                </a:cubicBezTo>
                <a:cubicBezTo>
                  <a:pt x="600253" y="783309"/>
                  <a:pt x="586207" y="777619"/>
                  <a:pt x="572338" y="771574"/>
                </a:cubicBezTo>
                <a:cubicBezTo>
                  <a:pt x="558470" y="765529"/>
                  <a:pt x="550825" y="762506"/>
                  <a:pt x="549402" y="762506"/>
                </a:cubicBezTo>
                <a:cubicBezTo>
                  <a:pt x="547980" y="762506"/>
                  <a:pt x="542290" y="760195"/>
                  <a:pt x="532333" y="755572"/>
                </a:cubicBezTo>
                <a:cubicBezTo>
                  <a:pt x="522377" y="750949"/>
                  <a:pt x="516509" y="748460"/>
                  <a:pt x="514731" y="748104"/>
                </a:cubicBezTo>
                <a:cubicBezTo>
                  <a:pt x="512953" y="747749"/>
                  <a:pt x="510997" y="747215"/>
                  <a:pt x="508864" y="746504"/>
                </a:cubicBezTo>
                <a:cubicBezTo>
                  <a:pt x="500329" y="741526"/>
                  <a:pt x="485750" y="736903"/>
                  <a:pt x="465125" y="732636"/>
                </a:cubicBezTo>
                <a:cubicBezTo>
                  <a:pt x="459435" y="731213"/>
                  <a:pt x="441953" y="726590"/>
                  <a:pt x="412677" y="718767"/>
                </a:cubicBezTo>
                <a:cubicBezTo>
                  <a:pt x="383401" y="710944"/>
                  <a:pt x="368435" y="707032"/>
                  <a:pt x="367779" y="707032"/>
                </a:cubicBezTo>
                <a:cubicBezTo>
                  <a:pt x="366479" y="707032"/>
                  <a:pt x="365501" y="745793"/>
                  <a:pt x="364846" y="823314"/>
                </a:cubicBezTo>
                <a:cubicBezTo>
                  <a:pt x="363423" y="881632"/>
                  <a:pt x="361112" y="912747"/>
                  <a:pt x="357912" y="916659"/>
                </a:cubicBezTo>
                <a:cubicBezTo>
                  <a:pt x="354711" y="920570"/>
                  <a:pt x="353111" y="924660"/>
                  <a:pt x="353111" y="928927"/>
                </a:cubicBezTo>
                <a:cubicBezTo>
                  <a:pt x="353111" y="933194"/>
                  <a:pt x="352044" y="935328"/>
                  <a:pt x="349911" y="935328"/>
                </a:cubicBezTo>
                <a:cubicBezTo>
                  <a:pt x="347777" y="935328"/>
                  <a:pt x="346710" y="940662"/>
                  <a:pt x="346710" y="951330"/>
                </a:cubicBezTo>
                <a:cubicBezTo>
                  <a:pt x="346710" y="959864"/>
                  <a:pt x="345821" y="965198"/>
                  <a:pt x="344043" y="967332"/>
                </a:cubicBezTo>
                <a:cubicBezTo>
                  <a:pt x="342265" y="969465"/>
                  <a:pt x="338887" y="968398"/>
                  <a:pt x="333909" y="964131"/>
                </a:cubicBezTo>
                <a:cubicBezTo>
                  <a:pt x="329641" y="961998"/>
                  <a:pt x="327152" y="961109"/>
                  <a:pt x="326441" y="961464"/>
                </a:cubicBezTo>
                <a:cubicBezTo>
                  <a:pt x="325730" y="961820"/>
                  <a:pt x="325374" y="964487"/>
                  <a:pt x="325374" y="969465"/>
                </a:cubicBezTo>
                <a:cubicBezTo>
                  <a:pt x="325374" y="975155"/>
                  <a:pt x="323774" y="982089"/>
                  <a:pt x="320574" y="990268"/>
                </a:cubicBezTo>
                <a:cubicBezTo>
                  <a:pt x="317373" y="998447"/>
                  <a:pt x="314884" y="1000402"/>
                  <a:pt x="313106" y="996135"/>
                </a:cubicBezTo>
                <a:cubicBezTo>
                  <a:pt x="311328" y="991868"/>
                  <a:pt x="309728" y="989734"/>
                  <a:pt x="308306" y="989734"/>
                </a:cubicBezTo>
                <a:cubicBezTo>
                  <a:pt x="306172" y="989734"/>
                  <a:pt x="303327" y="987601"/>
                  <a:pt x="299771" y="983334"/>
                </a:cubicBezTo>
                <a:cubicBezTo>
                  <a:pt x="296215" y="979066"/>
                  <a:pt x="294437" y="975511"/>
                  <a:pt x="294437" y="972666"/>
                </a:cubicBezTo>
                <a:cubicBezTo>
                  <a:pt x="294437" y="971243"/>
                  <a:pt x="290703" y="967154"/>
                  <a:pt x="283236" y="960398"/>
                </a:cubicBezTo>
                <a:cubicBezTo>
                  <a:pt x="275768" y="953641"/>
                  <a:pt x="272034" y="949196"/>
                  <a:pt x="272034" y="947062"/>
                </a:cubicBezTo>
                <a:cubicBezTo>
                  <a:pt x="272034" y="944929"/>
                  <a:pt x="268656" y="939595"/>
                  <a:pt x="261900" y="931060"/>
                </a:cubicBezTo>
                <a:cubicBezTo>
                  <a:pt x="255143" y="922526"/>
                  <a:pt x="251765" y="916481"/>
                  <a:pt x="251765" y="912925"/>
                </a:cubicBezTo>
                <a:cubicBezTo>
                  <a:pt x="251765" y="909369"/>
                  <a:pt x="250165" y="907058"/>
                  <a:pt x="246965" y="905991"/>
                </a:cubicBezTo>
                <a:cubicBezTo>
                  <a:pt x="243764" y="904924"/>
                  <a:pt x="242164" y="902612"/>
                  <a:pt x="242164" y="899056"/>
                </a:cubicBezTo>
                <a:cubicBezTo>
                  <a:pt x="242164" y="895500"/>
                  <a:pt x="240742" y="889811"/>
                  <a:pt x="237897" y="881988"/>
                </a:cubicBezTo>
                <a:cubicBezTo>
                  <a:pt x="233630" y="873453"/>
                  <a:pt x="228473" y="856207"/>
                  <a:pt x="222428" y="830248"/>
                </a:cubicBezTo>
                <a:cubicBezTo>
                  <a:pt x="216383" y="804289"/>
                  <a:pt x="213716" y="788465"/>
                  <a:pt x="214427" y="782775"/>
                </a:cubicBezTo>
                <a:lnTo>
                  <a:pt x="215494" y="773174"/>
                </a:lnTo>
                <a:lnTo>
                  <a:pt x="229362" y="784909"/>
                </a:lnTo>
                <a:cubicBezTo>
                  <a:pt x="238608" y="792732"/>
                  <a:pt x="245364" y="800911"/>
                  <a:pt x="249632" y="809445"/>
                </a:cubicBezTo>
                <a:cubicBezTo>
                  <a:pt x="253899" y="817980"/>
                  <a:pt x="257810" y="824025"/>
                  <a:pt x="261366" y="827581"/>
                </a:cubicBezTo>
                <a:cubicBezTo>
                  <a:pt x="262789" y="828292"/>
                  <a:pt x="264033" y="827759"/>
                  <a:pt x="265100" y="825981"/>
                </a:cubicBezTo>
                <a:cubicBezTo>
                  <a:pt x="266167" y="824203"/>
                  <a:pt x="267056" y="819402"/>
                  <a:pt x="267767" y="811579"/>
                </a:cubicBezTo>
                <a:cubicBezTo>
                  <a:pt x="268478" y="803756"/>
                  <a:pt x="269012" y="793799"/>
                  <a:pt x="269367" y="781708"/>
                </a:cubicBezTo>
                <a:cubicBezTo>
                  <a:pt x="269723" y="769618"/>
                  <a:pt x="270256" y="752194"/>
                  <a:pt x="270968" y="729435"/>
                </a:cubicBezTo>
                <a:lnTo>
                  <a:pt x="273101" y="683563"/>
                </a:lnTo>
                <a:lnTo>
                  <a:pt x="256032" y="695298"/>
                </a:lnTo>
                <a:cubicBezTo>
                  <a:pt x="245364" y="703832"/>
                  <a:pt x="238608" y="709877"/>
                  <a:pt x="235763" y="713433"/>
                </a:cubicBezTo>
                <a:cubicBezTo>
                  <a:pt x="224384" y="722679"/>
                  <a:pt x="215494" y="728368"/>
                  <a:pt x="209093" y="730502"/>
                </a:cubicBezTo>
                <a:cubicBezTo>
                  <a:pt x="202692" y="731924"/>
                  <a:pt x="199492" y="734414"/>
                  <a:pt x="199492" y="737970"/>
                </a:cubicBezTo>
                <a:cubicBezTo>
                  <a:pt x="199492" y="741526"/>
                  <a:pt x="190246" y="748282"/>
                  <a:pt x="171755" y="758239"/>
                </a:cubicBezTo>
                <a:cubicBezTo>
                  <a:pt x="158954" y="764640"/>
                  <a:pt x="151308" y="769618"/>
                  <a:pt x="148819" y="773174"/>
                </a:cubicBezTo>
                <a:cubicBezTo>
                  <a:pt x="146330" y="776730"/>
                  <a:pt x="143663" y="778508"/>
                  <a:pt x="140818" y="778508"/>
                </a:cubicBezTo>
                <a:cubicBezTo>
                  <a:pt x="137973" y="778508"/>
                  <a:pt x="134595" y="780286"/>
                  <a:pt x="130683" y="783842"/>
                </a:cubicBezTo>
                <a:cubicBezTo>
                  <a:pt x="126772" y="787398"/>
                  <a:pt x="120727" y="790954"/>
                  <a:pt x="112548" y="794510"/>
                </a:cubicBezTo>
                <a:cubicBezTo>
                  <a:pt x="104369" y="798066"/>
                  <a:pt x="93168" y="803933"/>
                  <a:pt x="78944" y="812112"/>
                </a:cubicBezTo>
                <a:cubicBezTo>
                  <a:pt x="64720" y="820291"/>
                  <a:pt x="52629" y="824380"/>
                  <a:pt x="42672" y="824380"/>
                </a:cubicBezTo>
                <a:lnTo>
                  <a:pt x="27737" y="825447"/>
                </a:lnTo>
                <a:lnTo>
                  <a:pt x="26670" y="813713"/>
                </a:lnTo>
                <a:cubicBezTo>
                  <a:pt x="23114" y="788820"/>
                  <a:pt x="24537" y="775308"/>
                  <a:pt x="30938" y="773174"/>
                </a:cubicBezTo>
                <a:cubicBezTo>
                  <a:pt x="35916" y="770329"/>
                  <a:pt x="38050" y="766773"/>
                  <a:pt x="37338" y="762506"/>
                </a:cubicBezTo>
                <a:cubicBezTo>
                  <a:pt x="37338" y="759661"/>
                  <a:pt x="35916" y="758594"/>
                  <a:pt x="33071" y="759306"/>
                </a:cubicBezTo>
                <a:cubicBezTo>
                  <a:pt x="29515" y="761439"/>
                  <a:pt x="27737" y="761084"/>
                  <a:pt x="27737" y="758239"/>
                </a:cubicBezTo>
                <a:cubicBezTo>
                  <a:pt x="27737" y="753972"/>
                  <a:pt x="29871" y="749882"/>
                  <a:pt x="34138" y="745971"/>
                </a:cubicBezTo>
                <a:cubicBezTo>
                  <a:pt x="38405" y="742059"/>
                  <a:pt x="40894" y="740103"/>
                  <a:pt x="41606" y="740103"/>
                </a:cubicBezTo>
                <a:cubicBezTo>
                  <a:pt x="45162" y="741526"/>
                  <a:pt x="50496" y="739392"/>
                  <a:pt x="57608" y="733702"/>
                </a:cubicBezTo>
                <a:cubicBezTo>
                  <a:pt x="80366" y="715922"/>
                  <a:pt x="92812" y="707032"/>
                  <a:pt x="94946" y="707032"/>
                </a:cubicBezTo>
                <a:cubicBezTo>
                  <a:pt x="96368" y="707032"/>
                  <a:pt x="100635" y="702765"/>
                  <a:pt x="107747" y="694231"/>
                </a:cubicBezTo>
                <a:cubicBezTo>
                  <a:pt x="124105" y="677873"/>
                  <a:pt x="141529" y="664361"/>
                  <a:pt x="160020" y="653692"/>
                </a:cubicBezTo>
                <a:cubicBezTo>
                  <a:pt x="164288" y="650848"/>
                  <a:pt x="166066" y="647469"/>
                  <a:pt x="165354" y="643558"/>
                </a:cubicBezTo>
                <a:cubicBezTo>
                  <a:pt x="164643" y="639646"/>
                  <a:pt x="167844" y="636624"/>
                  <a:pt x="174956" y="634490"/>
                </a:cubicBezTo>
                <a:cubicBezTo>
                  <a:pt x="179934" y="632356"/>
                  <a:pt x="192380" y="621333"/>
                  <a:pt x="212294" y="601419"/>
                </a:cubicBezTo>
                <a:cubicBezTo>
                  <a:pt x="232207" y="581506"/>
                  <a:pt x="242164" y="570126"/>
                  <a:pt x="242164" y="567282"/>
                </a:cubicBezTo>
                <a:cubicBezTo>
                  <a:pt x="242164" y="564437"/>
                  <a:pt x="238252" y="565148"/>
                  <a:pt x="230429" y="569415"/>
                </a:cubicBezTo>
                <a:cubicBezTo>
                  <a:pt x="221895" y="575105"/>
                  <a:pt x="217628" y="576172"/>
                  <a:pt x="217628" y="572616"/>
                </a:cubicBezTo>
                <a:cubicBezTo>
                  <a:pt x="217628" y="571193"/>
                  <a:pt x="219761" y="569415"/>
                  <a:pt x="224028" y="567282"/>
                </a:cubicBezTo>
                <a:cubicBezTo>
                  <a:pt x="228296" y="565148"/>
                  <a:pt x="229185" y="563903"/>
                  <a:pt x="226695" y="563548"/>
                </a:cubicBezTo>
                <a:cubicBezTo>
                  <a:pt x="224206" y="563192"/>
                  <a:pt x="220117" y="565859"/>
                  <a:pt x="214427" y="571549"/>
                </a:cubicBezTo>
                <a:cubicBezTo>
                  <a:pt x="210871" y="575816"/>
                  <a:pt x="205004" y="580261"/>
                  <a:pt x="196825" y="584884"/>
                </a:cubicBezTo>
                <a:cubicBezTo>
                  <a:pt x="188646" y="589507"/>
                  <a:pt x="183134" y="591818"/>
                  <a:pt x="180290" y="591818"/>
                </a:cubicBezTo>
                <a:cubicBezTo>
                  <a:pt x="178867" y="591107"/>
                  <a:pt x="176734" y="591462"/>
                  <a:pt x="173889" y="592885"/>
                </a:cubicBezTo>
                <a:cubicBezTo>
                  <a:pt x="156109" y="599286"/>
                  <a:pt x="145441" y="601419"/>
                  <a:pt x="141885" y="599286"/>
                </a:cubicBezTo>
                <a:cubicBezTo>
                  <a:pt x="140462" y="597863"/>
                  <a:pt x="139040" y="598575"/>
                  <a:pt x="137618" y="601419"/>
                </a:cubicBezTo>
                <a:cubicBezTo>
                  <a:pt x="134062" y="607109"/>
                  <a:pt x="117348" y="604975"/>
                  <a:pt x="87478" y="595018"/>
                </a:cubicBezTo>
                <a:cubicBezTo>
                  <a:pt x="68276" y="588618"/>
                  <a:pt x="57252" y="585417"/>
                  <a:pt x="54407" y="585417"/>
                </a:cubicBezTo>
                <a:cubicBezTo>
                  <a:pt x="45873" y="585417"/>
                  <a:pt x="32004" y="576527"/>
                  <a:pt x="12802" y="558747"/>
                </a:cubicBezTo>
                <a:cubicBezTo>
                  <a:pt x="5690" y="551635"/>
                  <a:pt x="3912" y="548079"/>
                  <a:pt x="7468" y="548079"/>
                </a:cubicBezTo>
                <a:cubicBezTo>
                  <a:pt x="11024" y="548079"/>
                  <a:pt x="12802" y="547902"/>
                  <a:pt x="12802" y="547546"/>
                </a:cubicBezTo>
                <a:cubicBezTo>
                  <a:pt x="12802" y="547190"/>
                  <a:pt x="11024" y="545946"/>
                  <a:pt x="7468" y="543812"/>
                </a:cubicBezTo>
                <a:cubicBezTo>
                  <a:pt x="2490" y="540256"/>
                  <a:pt x="0" y="537767"/>
                  <a:pt x="0" y="536344"/>
                </a:cubicBezTo>
                <a:cubicBezTo>
                  <a:pt x="0" y="534922"/>
                  <a:pt x="5157" y="532255"/>
                  <a:pt x="15469" y="528343"/>
                </a:cubicBezTo>
                <a:cubicBezTo>
                  <a:pt x="25781" y="524432"/>
                  <a:pt x="34138" y="522120"/>
                  <a:pt x="40539" y="521409"/>
                </a:cubicBezTo>
                <a:cubicBezTo>
                  <a:pt x="46228" y="520698"/>
                  <a:pt x="54941" y="518742"/>
                  <a:pt x="66675" y="515542"/>
                </a:cubicBezTo>
                <a:cubicBezTo>
                  <a:pt x="78410" y="512341"/>
                  <a:pt x="85700" y="510030"/>
                  <a:pt x="88545" y="508608"/>
                </a:cubicBezTo>
                <a:cubicBezTo>
                  <a:pt x="90678" y="506474"/>
                  <a:pt x="95123" y="504696"/>
                  <a:pt x="101880" y="503274"/>
                </a:cubicBezTo>
                <a:cubicBezTo>
                  <a:pt x="108636" y="501851"/>
                  <a:pt x="112014" y="500251"/>
                  <a:pt x="112014" y="498473"/>
                </a:cubicBezTo>
                <a:cubicBezTo>
                  <a:pt x="112014" y="496695"/>
                  <a:pt x="113792" y="495806"/>
                  <a:pt x="117348" y="495806"/>
                </a:cubicBezTo>
                <a:cubicBezTo>
                  <a:pt x="120904" y="495806"/>
                  <a:pt x="123749" y="494739"/>
                  <a:pt x="125883" y="492606"/>
                </a:cubicBezTo>
                <a:cubicBezTo>
                  <a:pt x="128016" y="490472"/>
                  <a:pt x="131572" y="489050"/>
                  <a:pt x="136551" y="488338"/>
                </a:cubicBezTo>
                <a:cubicBezTo>
                  <a:pt x="148641" y="486205"/>
                  <a:pt x="157176" y="482649"/>
                  <a:pt x="162154" y="477670"/>
                </a:cubicBezTo>
                <a:cubicBezTo>
                  <a:pt x="164999" y="474826"/>
                  <a:pt x="167666" y="474114"/>
                  <a:pt x="170155" y="475537"/>
                </a:cubicBezTo>
                <a:cubicBezTo>
                  <a:pt x="172644" y="476959"/>
                  <a:pt x="176022" y="475715"/>
                  <a:pt x="180290" y="471803"/>
                </a:cubicBezTo>
                <a:cubicBezTo>
                  <a:pt x="184557" y="467891"/>
                  <a:pt x="190602" y="464869"/>
                  <a:pt x="198425" y="462735"/>
                </a:cubicBezTo>
                <a:cubicBezTo>
                  <a:pt x="229718" y="453490"/>
                  <a:pt x="248565" y="447444"/>
                  <a:pt x="254966" y="444600"/>
                </a:cubicBezTo>
                <a:cubicBezTo>
                  <a:pt x="261366" y="441755"/>
                  <a:pt x="268478" y="439621"/>
                  <a:pt x="276302" y="438199"/>
                </a:cubicBezTo>
                <a:cubicBezTo>
                  <a:pt x="284125" y="436777"/>
                  <a:pt x="288036" y="434821"/>
                  <a:pt x="288036" y="432331"/>
                </a:cubicBezTo>
                <a:cubicBezTo>
                  <a:pt x="288036" y="429842"/>
                  <a:pt x="289103" y="420774"/>
                  <a:pt x="291237" y="405128"/>
                </a:cubicBezTo>
                <a:cubicBezTo>
                  <a:pt x="292659" y="377391"/>
                  <a:pt x="289814" y="363878"/>
                  <a:pt x="282702" y="364590"/>
                </a:cubicBezTo>
                <a:cubicBezTo>
                  <a:pt x="281280" y="365301"/>
                  <a:pt x="280213" y="366012"/>
                  <a:pt x="279502" y="366723"/>
                </a:cubicBezTo>
                <a:cubicBezTo>
                  <a:pt x="273812" y="370991"/>
                  <a:pt x="264033" y="374191"/>
                  <a:pt x="250165" y="376324"/>
                </a:cubicBezTo>
                <a:cubicBezTo>
                  <a:pt x="236297" y="378458"/>
                  <a:pt x="227584" y="377747"/>
                  <a:pt x="224028" y="374191"/>
                </a:cubicBezTo>
                <a:cubicBezTo>
                  <a:pt x="222606" y="372768"/>
                  <a:pt x="211227" y="366723"/>
                  <a:pt x="189891" y="356055"/>
                </a:cubicBezTo>
                <a:cubicBezTo>
                  <a:pt x="172111" y="346098"/>
                  <a:pt x="161443" y="339875"/>
                  <a:pt x="157887" y="337386"/>
                </a:cubicBezTo>
                <a:cubicBezTo>
                  <a:pt x="154331" y="334897"/>
                  <a:pt x="151486" y="330808"/>
                  <a:pt x="149352" y="325118"/>
                </a:cubicBezTo>
                <a:cubicBezTo>
                  <a:pt x="148641" y="318717"/>
                  <a:pt x="147219" y="315517"/>
                  <a:pt x="145085" y="315517"/>
                </a:cubicBezTo>
                <a:cubicBezTo>
                  <a:pt x="142952" y="315517"/>
                  <a:pt x="141885" y="313383"/>
                  <a:pt x="141885" y="309116"/>
                </a:cubicBezTo>
                <a:cubicBezTo>
                  <a:pt x="141885" y="304849"/>
                  <a:pt x="140462" y="302715"/>
                  <a:pt x="137618" y="302715"/>
                </a:cubicBezTo>
                <a:cubicBezTo>
                  <a:pt x="134773" y="302715"/>
                  <a:pt x="133350" y="300937"/>
                  <a:pt x="133350" y="297381"/>
                </a:cubicBezTo>
                <a:cubicBezTo>
                  <a:pt x="133350" y="290980"/>
                  <a:pt x="140818" y="286358"/>
                  <a:pt x="155753" y="283513"/>
                </a:cubicBezTo>
                <a:cubicBezTo>
                  <a:pt x="170688" y="281379"/>
                  <a:pt x="188824" y="275334"/>
                  <a:pt x="210160" y="265377"/>
                </a:cubicBezTo>
                <a:cubicBezTo>
                  <a:pt x="242875" y="249020"/>
                  <a:pt x="261722" y="240485"/>
                  <a:pt x="266700" y="239774"/>
                </a:cubicBezTo>
                <a:cubicBezTo>
                  <a:pt x="278080" y="236929"/>
                  <a:pt x="288392" y="231595"/>
                  <a:pt x="297638" y="223772"/>
                </a:cubicBezTo>
                <a:cubicBezTo>
                  <a:pt x="304038" y="218794"/>
                  <a:pt x="305105" y="192479"/>
                  <a:pt x="300838" y="144829"/>
                </a:cubicBezTo>
                <a:cubicBezTo>
                  <a:pt x="298704" y="123493"/>
                  <a:pt x="296749" y="97890"/>
                  <a:pt x="294971" y="68019"/>
                </a:cubicBezTo>
                <a:cubicBezTo>
                  <a:pt x="293193" y="38149"/>
                  <a:pt x="290348" y="21969"/>
                  <a:pt x="286436" y="19480"/>
                </a:cubicBezTo>
                <a:cubicBezTo>
                  <a:pt x="282525" y="16991"/>
                  <a:pt x="281636" y="12901"/>
                  <a:pt x="283769" y="7211"/>
                </a:cubicBezTo>
                <a:cubicBezTo>
                  <a:pt x="284836" y="2589"/>
                  <a:pt x="287414" y="189"/>
                  <a:pt x="291504" y="1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4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3" name="文本框 1122">
            <a:extLst>
              <a:ext uri="{FF2B5EF4-FFF2-40B4-BE49-F238E27FC236}">
                <a16:creationId xmlns:a16="http://schemas.microsoft.com/office/drawing/2014/main" id="{3DF59887-969B-2312-A493-E915F60C5148}"/>
              </a:ext>
            </a:extLst>
          </p:cNvPr>
          <p:cNvSpPr txBox="1"/>
          <p:nvPr/>
        </p:nvSpPr>
        <p:spPr>
          <a:xfrm>
            <a:off x="8762510" y="1811150"/>
            <a:ext cx="799557" cy="1118439"/>
          </a:xfrm>
          <a:custGeom>
            <a:avLst/>
            <a:gdLst/>
            <a:ahLst/>
            <a:cxnLst/>
            <a:rect l="l" t="t" r="r" b="b"/>
            <a:pathLst>
              <a:path w="799557" h="1118439">
                <a:moveTo>
                  <a:pt x="316497" y="509892"/>
                </a:moveTo>
                <a:cubicBezTo>
                  <a:pt x="314268" y="508406"/>
                  <a:pt x="310553" y="510635"/>
                  <a:pt x="305352" y="516579"/>
                </a:cubicBezTo>
                <a:cubicBezTo>
                  <a:pt x="299409" y="524751"/>
                  <a:pt x="297551" y="529209"/>
                  <a:pt x="299780" y="529952"/>
                </a:cubicBezTo>
                <a:cubicBezTo>
                  <a:pt x="300523" y="529952"/>
                  <a:pt x="303123" y="529580"/>
                  <a:pt x="307581" y="528837"/>
                </a:cubicBezTo>
                <a:cubicBezTo>
                  <a:pt x="313525" y="527351"/>
                  <a:pt x="316868" y="524008"/>
                  <a:pt x="317611" y="518808"/>
                </a:cubicBezTo>
                <a:cubicBezTo>
                  <a:pt x="318354" y="513607"/>
                  <a:pt x="317983" y="510635"/>
                  <a:pt x="316497" y="509892"/>
                </a:cubicBezTo>
                <a:close/>
                <a:moveTo>
                  <a:pt x="314268" y="481474"/>
                </a:moveTo>
                <a:cubicBezTo>
                  <a:pt x="313153" y="481846"/>
                  <a:pt x="311667" y="482774"/>
                  <a:pt x="309810" y="484260"/>
                </a:cubicBezTo>
                <a:cubicBezTo>
                  <a:pt x="306095" y="487232"/>
                  <a:pt x="302009" y="490947"/>
                  <a:pt x="297551" y="495404"/>
                </a:cubicBezTo>
                <a:cubicBezTo>
                  <a:pt x="293094" y="499862"/>
                  <a:pt x="290493" y="503205"/>
                  <a:pt x="289750" y="505434"/>
                </a:cubicBezTo>
                <a:cubicBezTo>
                  <a:pt x="288265" y="509892"/>
                  <a:pt x="288636" y="511378"/>
                  <a:pt x="290865" y="509892"/>
                </a:cubicBezTo>
                <a:cubicBezTo>
                  <a:pt x="292351" y="508406"/>
                  <a:pt x="296808" y="504320"/>
                  <a:pt x="304238" y="497633"/>
                </a:cubicBezTo>
                <a:cubicBezTo>
                  <a:pt x="313153" y="489461"/>
                  <a:pt x="317240" y="484260"/>
                  <a:pt x="316497" y="482032"/>
                </a:cubicBezTo>
                <a:cubicBezTo>
                  <a:pt x="316125" y="481288"/>
                  <a:pt x="315382" y="481103"/>
                  <a:pt x="314268" y="481474"/>
                </a:cubicBezTo>
                <a:close/>
                <a:moveTo>
                  <a:pt x="430168" y="310410"/>
                </a:moveTo>
                <a:cubicBezTo>
                  <a:pt x="427939" y="310410"/>
                  <a:pt x="425339" y="312267"/>
                  <a:pt x="422367" y="315982"/>
                </a:cubicBezTo>
                <a:cubicBezTo>
                  <a:pt x="419395" y="319697"/>
                  <a:pt x="418281" y="322297"/>
                  <a:pt x="419024" y="323783"/>
                </a:cubicBezTo>
                <a:cubicBezTo>
                  <a:pt x="419024" y="324526"/>
                  <a:pt x="418095" y="325826"/>
                  <a:pt x="416238" y="327683"/>
                </a:cubicBezTo>
                <a:cubicBezTo>
                  <a:pt x="414380" y="329541"/>
                  <a:pt x="411966" y="331212"/>
                  <a:pt x="408994" y="332699"/>
                </a:cubicBezTo>
                <a:cubicBezTo>
                  <a:pt x="403793" y="335670"/>
                  <a:pt x="400636" y="338270"/>
                  <a:pt x="399521" y="340499"/>
                </a:cubicBezTo>
                <a:cubicBezTo>
                  <a:pt x="398407" y="342728"/>
                  <a:pt x="397850" y="347929"/>
                  <a:pt x="397850" y="356101"/>
                </a:cubicBezTo>
                <a:cubicBezTo>
                  <a:pt x="397850" y="367988"/>
                  <a:pt x="397292" y="378947"/>
                  <a:pt x="396178" y="388977"/>
                </a:cubicBezTo>
                <a:cubicBezTo>
                  <a:pt x="395064" y="399007"/>
                  <a:pt x="394878" y="404022"/>
                  <a:pt x="395621" y="404022"/>
                </a:cubicBezTo>
                <a:cubicBezTo>
                  <a:pt x="397850" y="404022"/>
                  <a:pt x="403422" y="397149"/>
                  <a:pt x="412337" y="383405"/>
                </a:cubicBezTo>
                <a:cubicBezTo>
                  <a:pt x="421253" y="369660"/>
                  <a:pt x="428311" y="357959"/>
                  <a:pt x="433511" y="348301"/>
                </a:cubicBezTo>
                <a:cubicBezTo>
                  <a:pt x="443913" y="326755"/>
                  <a:pt x="445398" y="314496"/>
                  <a:pt x="437969" y="311524"/>
                </a:cubicBezTo>
                <a:cubicBezTo>
                  <a:pt x="434997" y="310781"/>
                  <a:pt x="432397" y="310410"/>
                  <a:pt x="430168" y="310410"/>
                </a:cubicBezTo>
                <a:close/>
                <a:moveTo>
                  <a:pt x="285293" y="43"/>
                </a:moveTo>
                <a:cubicBezTo>
                  <a:pt x="287522" y="-329"/>
                  <a:pt x="292351" y="1714"/>
                  <a:pt x="299780" y="6172"/>
                </a:cubicBezTo>
                <a:cubicBezTo>
                  <a:pt x="307210" y="9886"/>
                  <a:pt x="312782" y="11744"/>
                  <a:pt x="316497" y="11744"/>
                </a:cubicBezTo>
                <a:cubicBezTo>
                  <a:pt x="317983" y="11744"/>
                  <a:pt x="322812" y="13973"/>
                  <a:pt x="330984" y="18431"/>
                </a:cubicBezTo>
                <a:cubicBezTo>
                  <a:pt x="339157" y="22888"/>
                  <a:pt x="344357" y="26232"/>
                  <a:pt x="346586" y="28460"/>
                </a:cubicBezTo>
                <a:cubicBezTo>
                  <a:pt x="347329" y="29203"/>
                  <a:pt x="352530" y="33290"/>
                  <a:pt x="362188" y="40719"/>
                </a:cubicBezTo>
                <a:cubicBezTo>
                  <a:pt x="381505" y="52606"/>
                  <a:pt x="389677" y="71180"/>
                  <a:pt x="386705" y="96440"/>
                </a:cubicBezTo>
                <a:cubicBezTo>
                  <a:pt x="385219" y="109813"/>
                  <a:pt x="385219" y="123929"/>
                  <a:pt x="386705" y="138788"/>
                </a:cubicBezTo>
                <a:lnTo>
                  <a:pt x="387820" y="163306"/>
                </a:lnTo>
                <a:lnTo>
                  <a:pt x="402307" y="167763"/>
                </a:lnTo>
                <a:cubicBezTo>
                  <a:pt x="411223" y="169992"/>
                  <a:pt x="420695" y="171664"/>
                  <a:pt x="430725" y="172778"/>
                </a:cubicBezTo>
                <a:cubicBezTo>
                  <a:pt x="440755" y="173893"/>
                  <a:pt x="448742" y="176865"/>
                  <a:pt x="454685" y="181694"/>
                </a:cubicBezTo>
                <a:cubicBezTo>
                  <a:pt x="460629" y="186523"/>
                  <a:pt x="463972" y="188566"/>
                  <a:pt x="464715" y="187823"/>
                </a:cubicBezTo>
                <a:lnTo>
                  <a:pt x="468058" y="191166"/>
                </a:lnTo>
                <a:cubicBezTo>
                  <a:pt x="468058" y="194138"/>
                  <a:pt x="469544" y="197296"/>
                  <a:pt x="472516" y="200639"/>
                </a:cubicBezTo>
                <a:cubicBezTo>
                  <a:pt x="475488" y="203982"/>
                  <a:pt x="477717" y="205282"/>
                  <a:pt x="479203" y="204540"/>
                </a:cubicBezTo>
                <a:cubicBezTo>
                  <a:pt x="480689" y="203797"/>
                  <a:pt x="483660" y="204725"/>
                  <a:pt x="488118" y="207326"/>
                </a:cubicBezTo>
                <a:cubicBezTo>
                  <a:pt x="492576" y="209926"/>
                  <a:pt x="493690" y="212526"/>
                  <a:pt x="491461" y="215127"/>
                </a:cubicBezTo>
                <a:cubicBezTo>
                  <a:pt x="489233" y="217727"/>
                  <a:pt x="490533" y="221070"/>
                  <a:pt x="495362" y="225156"/>
                </a:cubicBezTo>
                <a:cubicBezTo>
                  <a:pt x="500191" y="229243"/>
                  <a:pt x="502977" y="234258"/>
                  <a:pt x="503720" y="240201"/>
                </a:cubicBezTo>
                <a:cubicBezTo>
                  <a:pt x="505206" y="251345"/>
                  <a:pt x="514864" y="259518"/>
                  <a:pt x="532695" y="264718"/>
                </a:cubicBezTo>
                <a:cubicBezTo>
                  <a:pt x="548297" y="269919"/>
                  <a:pt x="550154" y="273634"/>
                  <a:pt x="538267" y="275863"/>
                </a:cubicBezTo>
                <a:cubicBezTo>
                  <a:pt x="533067" y="276606"/>
                  <a:pt x="528609" y="277720"/>
                  <a:pt x="524894" y="279206"/>
                </a:cubicBezTo>
                <a:cubicBezTo>
                  <a:pt x="521179" y="280692"/>
                  <a:pt x="520994" y="280320"/>
                  <a:pt x="524337" y="278092"/>
                </a:cubicBezTo>
                <a:cubicBezTo>
                  <a:pt x="527680" y="275863"/>
                  <a:pt x="528423" y="274748"/>
                  <a:pt x="526566" y="274748"/>
                </a:cubicBezTo>
                <a:cubicBezTo>
                  <a:pt x="524708" y="274748"/>
                  <a:pt x="520622" y="277163"/>
                  <a:pt x="514307" y="281992"/>
                </a:cubicBezTo>
                <a:cubicBezTo>
                  <a:pt x="507992" y="286821"/>
                  <a:pt x="501677" y="289236"/>
                  <a:pt x="495362" y="289236"/>
                </a:cubicBezTo>
                <a:cubicBezTo>
                  <a:pt x="489047" y="289236"/>
                  <a:pt x="485889" y="289793"/>
                  <a:pt x="485889" y="290907"/>
                </a:cubicBezTo>
                <a:cubicBezTo>
                  <a:pt x="485889" y="292022"/>
                  <a:pt x="482360" y="294065"/>
                  <a:pt x="475302" y="297037"/>
                </a:cubicBezTo>
                <a:cubicBezTo>
                  <a:pt x="468244" y="300009"/>
                  <a:pt x="464715" y="302237"/>
                  <a:pt x="464715" y="303723"/>
                </a:cubicBezTo>
                <a:cubicBezTo>
                  <a:pt x="464715" y="305209"/>
                  <a:pt x="471773" y="310410"/>
                  <a:pt x="485889" y="319325"/>
                </a:cubicBezTo>
                <a:cubicBezTo>
                  <a:pt x="500005" y="328241"/>
                  <a:pt x="509478" y="336228"/>
                  <a:pt x="514307" y="343286"/>
                </a:cubicBezTo>
                <a:cubicBezTo>
                  <a:pt x="519136" y="350343"/>
                  <a:pt x="526194" y="357587"/>
                  <a:pt x="535481" y="365017"/>
                </a:cubicBezTo>
                <a:cubicBezTo>
                  <a:pt x="544768" y="372446"/>
                  <a:pt x="549411" y="379504"/>
                  <a:pt x="549411" y="386191"/>
                </a:cubicBezTo>
                <a:cubicBezTo>
                  <a:pt x="549411" y="392877"/>
                  <a:pt x="548483" y="397335"/>
                  <a:pt x="546625" y="399564"/>
                </a:cubicBezTo>
                <a:cubicBezTo>
                  <a:pt x="544768" y="401793"/>
                  <a:pt x="543468" y="405508"/>
                  <a:pt x="542725" y="410708"/>
                </a:cubicBezTo>
                <a:cubicBezTo>
                  <a:pt x="541982" y="415909"/>
                  <a:pt x="537896" y="420552"/>
                  <a:pt x="530466" y="424638"/>
                </a:cubicBezTo>
                <a:cubicBezTo>
                  <a:pt x="523037" y="428725"/>
                  <a:pt x="518765" y="431696"/>
                  <a:pt x="517650" y="433554"/>
                </a:cubicBezTo>
                <a:cubicBezTo>
                  <a:pt x="516536" y="435411"/>
                  <a:pt x="514864" y="436340"/>
                  <a:pt x="512635" y="436340"/>
                </a:cubicBezTo>
                <a:cubicBezTo>
                  <a:pt x="510407" y="436340"/>
                  <a:pt x="505949" y="440055"/>
                  <a:pt x="499262" y="447484"/>
                </a:cubicBezTo>
                <a:cubicBezTo>
                  <a:pt x="492576" y="454914"/>
                  <a:pt x="488304" y="458628"/>
                  <a:pt x="486446" y="458628"/>
                </a:cubicBezTo>
                <a:cubicBezTo>
                  <a:pt x="484589" y="458628"/>
                  <a:pt x="478460" y="462715"/>
                  <a:pt x="468058" y="470887"/>
                </a:cubicBezTo>
                <a:cubicBezTo>
                  <a:pt x="457657" y="479803"/>
                  <a:pt x="454685" y="484632"/>
                  <a:pt x="459143" y="485375"/>
                </a:cubicBezTo>
                <a:cubicBezTo>
                  <a:pt x="461372" y="485375"/>
                  <a:pt x="469173" y="483889"/>
                  <a:pt x="482546" y="480917"/>
                </a:cubicBezTo>
                <a:cubicBezTo>
                  <a:pt x="495919" y="477945"/>
                  <a:pt x="518208" y="473487"/>
                  <a:pt x="549411" y="467544"/>
                </a:cubicBezTo>
                <a:cubicBezTo>
                  <a:pt x="582101" y="461600"/>
                  <a:pt x="609219" y="460114"/>
                  <a:pt x="630765" y="463086"/>
                </a:cubicBezTo>
                <a:cubicBezTo>
                  <a:pt x="635965" y="463829"/>
                  <a:pt x="641166" y="466429"/>
                  <a:pt x="646366" y="470887"/>
                </a:cubicBezTo>
                <a:cubicBezTo>
                  <a:pt x="651567" y="475345"/>
                  <a:pt x="654539" y="479803"/>
                  <a:pt x="655282" y="484260"/>
                </a:cubicBezTo>
                <a:cubicBezTo>
                  <a:pt x="657511" y="493176"/>
                  <a:pt x="664197" y="497633"/>
                  <a:pt x="675341" y="497633"/>
                </a:cubicBezTo>
                <a:cubicBezTo>
                  <a:pt x="680542" y="497633"/>
                  <a:pt x="683142" y="499119"/>
                  <a:pt x="683142" y="502091"/>
                </a:cubicBezTo>
                <a:cubicBezTo>
                  <a:pt x="683142" y="505063"/>
                  <a:pt x="686486" y="508406"/>
                  <a:pt x="693172" y="512121"/>
                </a:cubicBezTo>
                <a:cubicBezTo>
                  <a:pt x="699859" y="515093"/>
                  <a:pt x="704317" y="518993"/>
                  <a:pt x="706545" y="523822"/>
                </a:cubicBezTo>
                <a:cubicBezTo>
                  <a:pt x="708774" y="528652"/>
                  <a:pt x="707660" y="532552"/>
                  <a:pt x="703202" y="535524"/>
                </a:cubicBezTo>
                <a:cubicBezTo>
                  <a:pt x="696516" y="539981"/>
                  <a:pt x="696516" y="544439"/>
                  <a:pt x="703202" y="548897"/>
                </a:cubicBezTo>
                <a:cubicBezTo>
                  <a:pt x="706174" y="551126"/>
                  <a:pt x="704317" y="552240"/>
                  <a:pt x="697630" y="552240"/>
                </a:cubicBezTo>
                <a:cubicBezTo>
                  <a:pt x="692429" y="552983"/>
                  <a:pt x="683885" y="553355"/>
                  <a:pt x="671998" y="553355"/>
                </a:cubicBezTo>
                <a:cubicBezTo>
                  <a:pt x="631879" y="554097"/>
                  <a:pt x="601046" y="555955"/>
                  <a:pt x="579501" y="558927"/>
                </a:cubicBezTo>
                <a:cubicBezTo>
                  <a:pt x="567614" y="561898"/>
                  <a:pt x="550897" y="564127"/>
                  <a:pt x="529352" y="565613"/>
                </a:cubicBezTo>
                <a:cubicBezTo>
                  <a:pt x="484775" y="570071"/>
                  <a:pt x="447999" y="577872"/>
                  <a:pt x="419024" y="589016"/>
                </a:cubicBezTo>
                <a:cubicBezTo>
                  <a:pt x="413080" y="590502"/>
                  <a:pt x="410108" y="595331"/>
                  <a:pt x="410108" y="603504"/>
                </a:cubicBezTo>
                <a:cubicBezTo>
                  <a:pt x="410108" y="611676"/>
                  <a:pt x="408622" y="616877"/>
                  <a:pt x="405651" y="619106"/>
                </a:cubicBezTo>
                <a:cubicBezTo>
                  <a:pt x="402679" y="621334"/>
                  <a:pt x="400821" y="633965"/>
                  <a:pt x="400079" y="656996"/>
                </a:cubicBezTo>
                <a:cubicBezTo>
                  <a:pt x="398593" y="676313"/>
                  <a:pt x="398778" y="687271"/>
                  <a:pt x="400636" y="689872"/>
                </a:cubicBezTo>
                <a:cubicBezTo>
                  <a:pt x="402493" y="692472"/>
                  <a:pt x="411594" y="694515"/>
                  <a:pt x="427939" y="696001"/>
                </a:cubicBezTo>
                <a:cubicBezTo>
                  <a:pt x="465830" y="700459"/>
                  <a:pt x="488489" y="704917"/>
                  <a:pt x="495919" y="709374"/>
                </a:cubicBezTo>
                <a:cubicBezTo>
                  <a:pt x="504834" y="714575"/>
                  <a:pt x="517836" y="717918"/>
                  <a:pt x="534924" y="719404"/>
                </a:cubicBezTo>
                <a:cubicBezTo>
                  <a:pt x="540867" y="720147"/>
                  <a:pt x="546068" y="722933"/>
                  <a:pt x="550526" y="727762"/>
                </a:cubicBezTo>
                <a:cubicBezTo>
                  <a:pt x="554984" y="732591"/>
                  <a:pt x="559441" y="734820"/>
                  <a:pt x="563899" y="734449"/>
                </a:cubicBezTo>
                <a:cubicBezTo>
                  <a:pt x="568357" y="734077"/>
                  <a:pt x="574857" y="735563"/>
                  <a:pt x="583401" y="738906"/>
                </a:cubicBezTo>
                <a:cubicBezTo>
                  <a:pt x="591945" y="742250"/>
                  <a:pt x="597332" y="743921"/>
                  <a:pt x="599561" y="743921"/>
                </a:cubicBezTo>
                <a:cubicBezTo>
                  <a:pt x="609219" y="743921"/>
                  <a:pt x="628907" y="750793"/>
                  <a:pt x="658625" y="764538"/>
                </a:cubicBezTo>
                <a:cubicBezTo>
                  <a:pt x="688343" y="778283"/>
                  <a:pt x="707660" y="789241"/>
                  <a:pt x="716575" y="797414"/>
                </a:cubicBezTo>
                <a:cubicBezTo>
                  <a:pt x="728462" y="808558"/>
                  <a:pt x="742578" y="823417"/>
                  <a:pt x="758923" y="841991"/>
                </a:cubicBezTo>
                <a:cubicBezTo>
                  <a:pt x="775268" y="860564"/>
                  <a:pt x="783441" y="870594"/>
                  <a:pt x="783441" y="872080"/>
                </a:cubicBezTo>
                <a:cubicBezTo>
                  <a:pt x="783441" y="874309"/>
                  <a:pt x="785484" y="878209"/>
                  <a:pt x="789570" y="883782"/>
                </a:cubicBezTo>
                <a:cubicBezTo>
                  <a:pt x="793656" y="889354"/>
                  <a:pt x="796628" y="896040"/>
                  <a:pt x="798485" y="903841"/>
                </a:cubicBezTo>
                <a:cubicBezTo>
                  <a:pt x="800343" y="911642"/>
                  <a:pt x="799786" y="916286"/>
                  <a:pt x="796814" y="917772"/>
                </a:cubicBezTo>
                <a:cubicBezTo>
                  <a:pt x="791613" y="922229"/>
                  <a:pt x="771925" y="917400"/>
                  <a:pt x="737749" y="903284"/>
                </a:cubicBezTo>
                <a:cubicBezTo>
                  <a:pt x="728834" y="898826"/>
                  <a:pt x="722890" y="896597"/>
                  <a:pt x="719919" y="896597"/>
                </a:cubicBezTo>
                <a:cubicBezTo>
                  <a:pt x="716947" y="896597"/>
                  <a:pt x="715461" y="895112"/>
                  <a:pt x="715461" y="892140"/>
                </a:cubicBezTo>
                <a:cubicBezTo>
                  <a:pt x="715461" y="889911"/>
                  <a:pt x="712861" y="887868"/>
                  <a:pt x="707660" y="886010"/>
                </a:cubicBezTo>
                <a:cubicBezTo>
                  <a:pt x="702459" y="884153"/>
                  <a:pt x="699487" y="884710"/>
                  <a:pt x="698744" y="887682"/>
                </a:cubicBezTo>
                <a:cubicBezTo>
                  <a:pt x="696516" y="889911"/>
                  <a:pt x="694844" y="889168"/>
                  <a:pt x="693729" y="885453"/>
                </a:cubicBezTo>
                <a:cubicBezTo>
                  <a:pt x="692615" y="881738"/>
                  <a:pt x="690572" y="879881"/>
                  <a:pt x="687600" y="879881"/>
                </a:cubicBezTo>
                <a:cubicBezTo>
                  <a:pt x="684628" y="879881"/>
                  <a:pt x="677942" y="877281"/>
                  <a:pt x="667541" y="872080"/>
                </a:cubicBezTo>
                <a:cubicBezTo>
                  <a:pt x="657139" y="866879"/>
                  <a:pt x="651196" y="864651"/>
                  <a:pt x="649710" y="865394"/>
                </a:cubicBezTo>
                <a:cubicBezTo>
                  <a:pt x="648224" y="866137"/>
                  <a:pt x="647109" y="865022"/>
                  <a:pt x="646366" y="862050"/>
                </a:cubicBezTo>
                <a:cubicBezTo>
                  <a:pt x="644881" y="860564"/>
                  <a:pt x="640794" y="858707"/>
                  <a:pt x="634108" y="856478"/>
                </a:cubicBezTo>
                <a:cubicBezTo>
                  <a:pt x="627421" y="854249"/>
                  <a:pt x="621478" y="853135"/>
                  <a:pt x="616277" y="853135"/>
                </a:cubicBezTo>
                <a:cubicBezTo>
                  <a:pt x="614048" y="853135"/>
                  <a:pt x="611448" y="851649"/>
                  <a:pt x="608476" y="848677"/>
                </a:cubicBezTo>
                <a:cubicBezTo>
                  <a:pt x="605504" y="845705"/>
                  <a:pt x="603090" y="844777"/>
                  <a:pt x="601232" y="845891"/>
                </a:cubicBezTo>
                <a:cubicBezTo>
                  <a:pt x="599375" y="847006"/>
                  <a:pt x="598446" y="846263"/>
                  <a:pt x="598446" y="843662"/>
                </a:cubicBezTo>
                <a:cubicBezTo>
                  <a:pt x="598446" y="841062"/>
                  <a:pt x="597332" y="840690"/>
                  <a:pt x="595103" y="842548"/>
                </a:cubicBezTo>
                <a:cubicBezTo>
                  <a:pt x="592874" y="844405"/>
                  <a:pt x="587673" y="843477"/>
                  <a:pt x="579501" y="839762"/>
                </a:cubicBezTo>
                <a:cubicBezTo>
                  <a:pt x="571329" y="836047"/>
                  <a:pt x="555355" y="831032"/>
                  <a:pt x="531581" y="824717"/>
                </a:cubicBezTo>
                <a:cubicBezTo>
                  <a:pt x="507806" y="818402"/>
                  <a:pt x="489975" y="813759"/>
                  <a:pt x="478088" y="810787"/>
                </a:cubicBezTo>
                <a:cubicBezTo>
                  <a:pt x="460257" y="805586"/>
                  <a:pt x="437226" y="800385"/>
                  <a:pt x="408994" y="795185"/>
                </a:cubicBezTo>
                <a:cubicBezTo>
                  <a:pt x="408994" y="795185"/>
                  <a:pt x="408808" y="796856"/>
                  <a:pt x="408437" y="800200"/>
                </a:cubicBezTo>
                <a:cubicBezTo>
                  <a:pt x="408065" y="803543"/>
                  <a:pt x="407694" y="809487"/>
                  <a:pt x="407322" y="818030"/>
                </a:cubicBezTo>
                <a:cubicBezTo>
                  <a:pt x="406951" y="826574"/>
                  <a:pt x="406765" y="837719"/>
                  <a:pt x="406765" y="851463"/>
                </a:cubicBezTo>
                <a:cubicBezTo>
                  <a:pt x="406765" y="865208"/>
                  <a:pt x="406765" y="881367"/>
                  <a:pt x="406765" y="899941"/>
                </a:cubicBezTo>
                <a:cubicBezTo>
                  <a:pt x="406765" y="977208"/>
                  <a:pt x="403793" y="1025128"/>
                  <a:pt x="397850" y="1043702"/>
                </a:cubicBezTo>
                <a:cubicBezTo>
                  <a:pt x="395621" y="1049645"/>
                  <a:pt x="394135" y="1057818"/>
                  <a:pt x="393392" y="1068219"/>
                </a:cubicBezTo>
                <a:cubicBezTo>
                  <a:pt x="389677" y="1097937"/>
                  <a:pt x="386334" y="1114653"/>
                  <a:pt x="383362" y="1118368"/>
                </a:cubicBezTo>
                <a:cubicBezTo>
                  <a:pt x="382619" y="1119111"/>
                  <a:pt x="377047" y="1114096"/>
                  <a:pt x="366646" y="1103323"/>
                </a:cubicBezTo>
                <a:cubicBezTo>
                  <a:pt x="356244" y="1092551"/>
                  <a:pt x="349929" y="1086978"/>
                  <a:pt x="347701" y="1086607"/>
                </a:cubicBezTo>
                <a:cubicBezTo>
                  <a:pt x="345472" y="1086235"/>
                  <a:pt x="340643" y="1080292"/>
                  <a:pt x="333213" y="1068776"/>
                </a:cubicBezTo>
                <a:cubicBezTo>
                  <a:pt x="325783" y="1057260"/>
                  <a:pt x="320769" y="1051131"/>
                  <a:pt x="318168" y="1050388"/>
                </a:cubicBezTo>
                <a:cubicBezTo>
                  <a:pt x="315568" y="1049645"/>
                  <a:pt x="314268" y="1047231"/>
                  <a:pt x="314268" y="1043144"/>
                </a:cubicBezTo>
                <a:cubicBezTo>
                  <a:pt x="314268" y="1039058"/>
                  <a:pt x="312039" y="1034415"/>
                  <a:pt x="307581" y="1029214"/>
                </a:cubicBezTo>
                <a:cubicBezTo>
                  <a:pt x="299409" y="1021042"/>
                  <a:pt x="288636" y="1002282"/>
                  <a:pt x="275263" y="972936"/>
                </a:cubicBezTo>
                <a:cubicBezTo>
                  <a:pt x="261890" y="943589"/>
                  <a:pt x="255203" y="924458"/>
                  <a:pt x="255203" y="915543"/>
                </a:cubicBezTo>
                <a:cubicBezTo>
                  <a:pt x="255203" y="908856"/>
                  <a:pt x="258918" y="908113"/>
                  <a:pt x="266347" y="913314"/>
                </a:cubicBezTo>
                <a:cubicBezTo>
                  <a:pt x="269319" y="915543"/>
                  <a:pt x="271920" y="918886"/>
                  <a:pt x="274148" y="923344"/>
                </a:cubicBezTo>
                <a:cubicBezTo>
                  <a:pt x="283807" y="941918"/>
                  <a:pt x="291236" y="951204"/>
                  <a:pt x="296437" y="951204"/>
                </a:cubicBezTo>
                <a:cubicBezTo>
                  <a:pt x="299409" y="951204"/>
                  <a:pt x="300895" y="946004"/>
                  <a:pt x="300895" y="935602"/>
                </a:cubicBezTo>
                <a:cubicBezTo>
                  <a:pt x="300895" y="925201"/>
                  <a:pt x="302195" y="918700"/>
                  <a:pt x="304795" y="916100"/>
                </a:cubicBezTo>
                <a:cubicBezTo>
                  <a:pt x="307395" y="913500"/>
                  <a:pt x="308324" y="889354"/>
                  <a:pt x="307581" y="843662"/>
                </a:cubicBezTo>
                <a:cubicBezTo>
                  <a:pt x="306838" y="797971"/>
                  <a:pt x="306095" y="774011"/>
                  <a:pt x="305352" y="771782"/>
                </a:cubicBezTo>
                <a:cubicBezTo>
                  <a:pt x="300152" y="764352"/>
                  <a:pt x="281207" y="779954"/>
                  <a:pt x="248517" y="818588"/>
                </a:cubicBezTo>
                <a:cubicBezTo>
                  <a:pt x="238858" y="830475"/>
                  <a:pt x="231057" y="839576"/>
                  <a:pt x="225114" y="845891"/>
                </a:cubicBezTo>
                <a:cubicBezTo>
                  <a:pt x="219170" y="852206"/>
                  <a:pt x="216198" y="855735"/>
                  <a:pt x="216198" y="856478"/>
                </a:cubicBezTo>
                <a:cubicBezTo>
                  <a:pt x="216198" y="858707"/>
                  <a:pt x="208583" y="867437"/>
                  <a:pt x="193353" y="882667"/>
                </a:cubicBezTo>
                <a:cubicBezTo>
                  <a:pt x="178122" y="897898"/>
                  <a:pt x="164935" y="910714"/>
                  <a:pt x="153791" y="921115"/>
                </a:cubicBezTo>
                <a:cubicBezTo>
                  <a:pt x="147104" y="927058"/>
                  <a:pt x="136331" y="935974"/>
                  <a:pt x="121472" y="947861"/>
                </a:cubicBezTo>
                <a:cubicBezTo>
                  <a:pt x="106613" y="959748"/>
                  <a:pt x="94355" y="969778"/>
                  <a:pt x="84696" y="977951"/>
                </a:cubicBezTo>
                <a:cubicBezTo>
                  <a:pt x="75038" y="986123"/>
                  <a:pt x="68723" y="990209"/>
                  <a:pt x="65751" y="990209"/>
                </a:cubicBezTo>
                <a:cubicBezTo>
                  <a:pt x="62779" y="990209"/>
                  <a:pt x="55164" y="995038"/>
                  <a:pt x="42905" y="1004697"/>
                </a:cubicBezTo>
                <a:cubicBezTo>
                  <a:pt x="30647" y="1014355"/>
                  <a:pt x="23589" y="1019184"/>
                  <a:pt x="21731" y="1019184"/>
                </a:cubicBezTo>
                <a:cubicBezTo>
                  <a:pt x="19874" y="1019184"/>
                  <a:pt x="18388" y="1013241"/>
                  <a:pt x="17273" y="1001353"/>
                </a:cubicBezTo>
                <a:cubicBezTo>
                  <a:pt x="16159" y="989466"/>
                  <a:pt x="14673" y="982965"/>
                  <a:pt x="12816" y="981851"/>
                </a:cubicBezTo>
                <a:cubicBezTo>
                  <a:pt x="10958" y="980737"/>
                  <a:pt x="11516" y="975907"/>
                  <a:pt x="14487" y="967363"/>
                </a:cubicBezTo>
                <a:cubicBezTo>
                  <a:pt x="17459" y="958820"/>
                  <a:pt x="18202" y="953062"/>
                  <a:pt x="16716" y="950090"/>
                </a:cubicBezTo>
                <a:cubicBezTo>
                  <a:pt x="15973" y="948604"/>
                  <a:pt x="17459" y="941174"/>
                  <a:pt x="21174" y="927802"/>
                </a:cubicBezTo>
                <a:cubicBezTo>
                  <a:pt x="24889" y="914428"/>
                  <a:pt x="27489" y="906256"/>
                  <a:pt x="28975" y="903284"/>
                </a:cubicBezTo>
                <a:cubicBezTo>
                  <a:pt x="31947" y="900312"/>
                  <a:pt x="34361" y="899012"/>
                  <a:pt x="36219" y="899384"/>
                </a:cubicBezTo>
                <a:cubicBezTo>
                  <a:pt x="38076" y="899755"/>
                  <a:pt x="39005" y="902541"/>
                  <a:pt x="39005" y="907742"/>
                </a:cubicBezTo>
                <a:cubicBezTo>
                  <a:pt x="39005" y="912942"/>
                  <a:pt x="40119" y="915543"/>
                  <a:pt x="42348" y="915543"/>
                </a:cubicBezTo>
                <a:cubicBezTo>
                  <a:pt x="43091" y="915543"/>
                  <a:pt x="56093" y="903098"/>
                  <a:pt x="81353" y="878209"/>
                </a:cubicBezTo>
                <a:cubicBezTo>
                  <a:pt x="106613" y="853321"/>
                  <a:pt x="124444" y="835304"/>
                  <a:pt x="134845" y="824160"/>
                </a:cubicBezTo>
                <a:cubicBezTo>
                  <a:pt x="140789" y="816730"/>
                  <a:pt x="152676" y="801314"/>
                  <a:pt x="170507" y="777911"/>
                </a:cubicBezTo>
                <a:cubicBezTo>
                  <a:pt x="188338" y="754508"/>
                  <a:pt x="195767" y="741878"/>
                  <a:pt x="192795" y="740021"/>
                </a:cubicBezTo>
                <a:cubicBezTo>
                  <a:pt x="189824" y="738164"/>
                  <a:pt x="190195" y="737235"/>
                  <a:pt x="193910" y="737235"/>
                </a:cubicBezTo>
                <a:cubicBezTo>
                  <a:pt x="197625" y="737235"/>
                  <a:pt x="199482" y="736120"/>
                  <a:pt x="199482" y="733891"/>
                </a:cubicBezTo>
                <a:cubicBezTo>
                  <a:pt x="199482" y="733148"/>
                  <a:pt x="196324" y="732220"/>
                  <a:pt x="190009" y="731105"/>
                </a:cubicBezTo>
                <a:cubicBezTo>
                  <a:pt x="183694" y="729991"/>
                  <a:pt x="177565" y="730177"/>
                  <a:pt x="171621" y="731663"/>
                </a:cubicBezTo>
                <a:cubicBezTo>
                  <a:pt x="169393" y="731663"/>
                  <a:pt x="168278" y="730920"/>
                  <a:pt x="168278" y="729434"/>
                </a:cubicBezTo>
                <a:cubicBezTo>
                  <a:pt x="168278" y="727948"/>
                  <a:pt x="172364" y="725533"/>
                  <a:pt x="180537" y="722190"/>
                </a:cubicBezTo>
                <a:cubicBezTo>
                  <a:pt x="188709" y="718847"/>
                  <a:pt x="196510" y="716432"/>
                  <a:pt x="203940" y="714946"/>
                </a:cubicBezTo>
                <a:cubicBezTo>
                  <a:pt x="215084" y="711975"/>
                  <a:pt x="223999" y="705659"/>
                  <a:pt x="230686" y="696001"/>
                </a:cubicBezTo>
                <a:cubicBezTo>
                  <a:pt x="237372" y="686343"/>
                  <a:pt x="244245" y="677613"/>
                  <a:pt x="251303" y="669812"/>
                </a:cubicBezTo>
                <a:cubicBezTo>
                  <a:pt x="258361" y="662011"/>
                  <a:pt x="263933" y="653653"/>
                  <a:pt x="268019" y="644737"/>
                </a:cubicBezTo>
                <a:cubicBezTo>
                  <a:pt x="272105" y="635822"/>
                  <a:pt x="275263" y="630621"/>
                  <a:pt x="277492" y="629136"/>
                </a:cubicBezTo>
                <a:cubicBezTo>
                  <a:pt x="279721" y="627650"/>
                  <a:pt x="280835" y="625792"/>
                  <a:pt x="280835" y="623563"/>
                </a:cubicBezTo>
                <a:cubicBezTo>
                  <a:pt x="280835" y="622078"/>
                  <a:pt x="278235" y="621334"/>
                  <a:pt x="273034" y="621334"/>
                </a:cubicBezTo>
                <a:cubicBezTo>
                  <a:pt x="267833" y="621334"/>
                  <a:pt x="260775" y="622635"/>
                  <a:pt x="251860" y="625235"/>
                </a:cubicBezTo>
                <a:cubicBezTo>
                  <a:pt x="242945" y="627835"/>
                  <a:pt x="234029" y="630621"/>
                  <a:pt x="225114" y="633593"/>
                </a:cubicBezTo>
                <a:cubicBezTo>
                  <a:pt x="203568" y="642509"/>
                  <a:pt x="174593" y="652910"/>
                  <a:pt x="138189" y="664797"/>
                </a:cubicBezTo>
                <a:cubicBezTo>
                  <a:pt x="101784" y="676684"/>
                  <a:pt x="81353" y="682628"/>
                  <a:pt x="76895" y="682628"/>
                </a:cubicBezTo>
                <a:cubicBezTo>
                  <a:pt x="69466" y="682628"/>
                  <a:pt x="60736" y="680585"/>
                  <a:pt x="50706" y="676499"/>
                </a:cubicBezTo>
                <a:cubicBezTo>
                  <a:pt x="40676" y="672412"/>
                  <a:pt x="36033" y="669255"/>
                  <a:pt x="36776" y="667026"/>
                </a:cubicBezTo>
                <a:cubicBezTo>
                  <a:pt x="38262" y="666283"/>
                  <a:pt x="37890" y="664983"/>
                  <a:pt x="35662" y="663125"/>
                </a:cubicBezTo>
                <a:cubicBezTo>
                  <a:pt x="33433" y="661268"/>
                  <a:pt x="30647" y="659782"/>
                  <a:pt x="27303" y="658668"/>
                </a:cubicBezTo>
                <a:cubicBezTo>
                  <a:pt x="23960" y="657553"/>
                  <a:pt x="21360" y="656067"/>
                  <a:pt x="19502" y="654210"/>
                </a:cubicBezTo>
                <a:cubicBezTo>
                  <a:pt x="17645" y="652353"/>
                  <a:pt x="16716" y="651052"/>
                  <a:pt x="16716" y="650310"/>
                </a:cubicBezTo>
                <a:cubicBezTo>
                  <a:pt x="18202" y="648081"/>
                  <a:pt x="17088" y="645480"/>
                  <a:pt x="13373" y="642509"/>
                </a:cubicBezTo>
                <a:cubicBezTo>
                  <a:pt x="9658" y="641023"/>
                  <a:pt x="6501" y="637494"/>
                  <a:pt x="3900" y="631922"/>
                </a:cubicBezTo>
                <a:cubicBezTo>
                  <a:pt x="1300" y="626349"/>
                  <a:pt x="0" y="621334"/>
                  <a:pt x="0" y="616877"/>
                </a:cubicBezTo>
                <a:cubicBezTo>
                  <a:pt x="0" y="615391"/>
                  <a:pt x="3343" y="615019"/>
                  <a:pt x="10030" y="615762"/>
                </a:cubicBezTo>
                <a:cubicBezTo>
                  <a:pt x="18945" y="617248"/>
                  <a:pt x="32504" y="615577"/>
                  <a:pt x="50706" y="610747"/>
                </a:cubicBezTo>
                <a:cubicBezTo>
                  <a:pt x="68909" y="605918"/>
                  <a:pt x="111071" y="591245"/>
                  <a:pt x="177193" y="566728"/>
                </a:cubicBezTo>
                <a:cubicBezTo>
                  <a:pt x="197253" y="560041"/>
                  <a:pt x="207840" y="555584"/>
                  <a:pt x="208955" y="553355"/>
                </a:cubicBezTo>
                <a:cubicBezTo>
                  <a:pt x="210069" y="551126"/>
                  <a:pt x="206354" y="546668"/>
                  <a:pt x="197810" y="539981"/>
                </a:cubicBezTo>
                <a:cubicBezTo>
                  <a:pt x="189266" y="533295"/>
                  <a:pt x="185366" y="528837"/>
                  <a:pt x="186109" y="526608"/>
                </a:cubicBezTo>
                <a:cubicBezTo>
                  <a:pt x="187595" y="522894"/>
                  <a:pt x="182023" y="515836"/>
                  <a:pt x="169393" y="505434"/>
                </a:cubicBezTo>
                <a:cubicBezTo>
                  <a:pt x="163449" y="500977"/>
                  <a:pt x="160291" y="491318"/>
                  <a:pt x="159920" y="476459"/>
                </a:cubicBezTo>
                <a:cubicBezTo>
                  <a:pt x="159548" y="461600"/>
                  <a:pt x="156391" y="445627"/>
                  <a:pt x="150447" y="428539"/>
                </a:cubicBezTo>
                <a:cubicBezTo>
                  <a:pt x="144504" y="411451"/>
                  <a:pt x="142089" y="402536"/>
                  <a:pt x="143204" y="401793"/>
                </a:cubicBezTo>
                <a:cubicBezTo>
                  <a:pt x="144318" y="401050"/>
                  <a:pt x="151190" y="402164"/>
                  <a:pt x="163820" y="405136"/>
                </a:cubicBezTo>
                <a:cubicBezTo>
                  <a:pt x="179422" y="409594"/>
                  <a:pt x="195581" y="418695"/>
                  <a:pt x="212298" y="432440"/>
                </a:cubicBezTo>
                <a:cubicBezTo>
                  <a:pt x="229014" y="446184"/>
                  <a:pt x="239601" y="458628"/>
                  <a:pt x="244059" y="469773"/>
                </a:cubicBezTo>
                <a:cubicBezTo>
                  <a:pt x="244802" y="474230"/>
                  <a:pt x="257804" y="466801"/>
                  <a:pt x="283064" y="447484"/>
                </a:cubicBezTo>
                <a:cubicBezTo>
                  <a:pt x="300152" y="434854"/>
                  <a:pt x="308881" y="428911"/>
                  <a:pt x="309253" y="429653"/>
                </a:cubicBezTo>
                <a:cubicBezTo>
                  <a:pt x="309624" y="430396"/>
                  <a:pt x="306838" y="435225"/>
                  <a:pt x="300895" y="444141"/>
                </a:cubicBezTo>
                <a:cubicBezTo>
                  <a:pt x="291979" y="455285"/>
                  <a:pt x="287522" y="461600"/>
                  <a:pt x="287522" y="463086"/>
                </a:cubicBezTo>
                <a:cubicBezTo>
                  <a:pt x="287522" y="468287"/>
                  <a:pt x="293837" y="465686"/>
                  <a:pt x="306467" y="455285"/>
                </a:cubicBezTo>
                <a:lnTo>
                  <a:pt x="317611" y="446370"/>
                </a:lnTo>
                <a:lnTo>
                  <a:pt x="317611" y="407365"/>
                </a:lnTo>
                <a:cubicBezTo>
                  <a:pt x="317611" y="380619"/>
                  <a:pt x="317425" y="365760"/>
                  <a:pt x="317054" y="362788"/>
                </a:cubicBezTo>
                <a:cubicBezTo>
                  <a:pt x="316682" y="359816"/>
                  <a:pt x="312782" y="358330"/>
                  <a:pt x="305352" y="358330"/>
                </a:cubicBezTo>
                <a:cubicBezTo>
                  <a:pt x="298666" y="358330"/>
                  <a:pt x="287336" y="355730"/>
                  <a:pt x="271362" y="350529"/>
                </a:cubicBezTo>
                <a:cubicBezTo>
                  <a:pt x="255389" y="345329"/>
                  <a:pt x="241830" y="340128"/>
                  <a:pt x="230686" y="334927"/>
                </a:cubicBezTo>
                <a:cubicBezTo>
                  <a:pt x="220285" y="328984"/>
                  <a:pt x="213412" y="326012"/>
                  <a:pt x="210069" y="326012"/>
                </a:cubicBezTo>
                <a:cubicBezTo>
                  <a:pt x="206726" y="326012"/>
                  <a:pt x="200968" y="321926"/>
                  <a:pt x="192795" y="313753"/>
                </a:cubicBezTo>
                <a:cubicBezTo>
                  <a:pt x="182394" y="302609"/>
                  <a:pt x="170507" y="292579"/>
                  <a:pt x="157134" y="283664"/>
                </a:cubicBezTo>
                <a:cubicBezTo>
                  <a:pt x="148218" y="276977"/>
                  <a:pt x="153048" y="271034"/>
                  <a:pt x="171621" y="265833"/>
                </a:cubicBezTo>
                <a:cubicBezTo>
                  <a:pt x="176079" y="265090"/>
                  <a:pt x="180908" y="264347"/>
                  <a:pt x="186109" y="263604"/>
                </a:cubicBezTo>
                <a:cubicBezTo>
                  <a:pt x="203197" y="259889"/>
                  <a:pt x="225485" y="251717"/>
                  <a:pt x="252974" y="239087"/>
                </a:cubicBezTo>
                <a:cubicBezTo>
                  <a:pt x="284178" y="223485"/>
                  <a:pt x="302381" y="214012"/>
                  <a:pt x="307581" y="210669"/>
                </a:cubicBezTo>
                <a:cubicBezTo>
                  <a:pt x="312782" y="207326"/>
                  <a:pt x="315382" y="201939"/>
                  <a:pt x="315382" y="194510"/>
                </a:cubicBezTo>
                <a:cubicBezTo>
                  <a:pt x="315382" y="180394"/>
                  <a:pt x="312039" y="154762"/>
                  <a:pt x="305352" y="117614"/>
                </a:cubicBezTo>
                <a:lnTo>
                  <a:pt x="295323" y="59664"/>
                </a:lnTo>
                <a:cubicBezTo>
                  <a:pt x="291608" y="41090"/>
                  <a:pt x="287893" y="29761"/>
                  <a:pt x="284178" y="25674"/>
                </a:cubicBezTo>
                <a:cubicBezTo>
                  <a:pt x="280463" y="21588"/>
                  <a:pt x="278978" y="16202"/>
                  <a:pt x="279721" y="9515"/>
                </a:cubicBezTo>
                <a:cubicBezTo>
                  <a:pt x="281207" y="3572"/>
                  <a:pt x="283064" y="414"/>
                  <a:pt x="285293" y="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>
            <a:outerShdw blurRad="76200" dist="50800" dir="5400000" algn="t" rotWithShape="0">
              <a:srgbClr val="FF000F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effectLst>
                <a:outerShdw blurRad="76200" dist="50800" dir="5400000" algn="t" rotWithShape="0">
                  <a:srgbClr val="FF000F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凉空8">
            <a:extLst>
              <a:ext uri="{FF2B5EF4-FFF2-40B4-BE49-F238E27FC236}">
                <a16:creationId xmlns:a16="http://schemas.microsoft.com/office/drawing/2014/main" id="{1D8D27DB-93B8-F92B-54E0-2AF4AD5E1A43}"/>
              </a:ext>
            </a:extLst>
          </p:cNvPr>
          <p:cNvPicPr>
            <a:picLocks/>
          </p:cNvPicPr>
          <p:nvPr/>
        </p:nvPicPr>
        <p:blipFill rotWithShape="1">
          <a:blip r:embed="rId1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5" name="凉空9">
            <a:extLst>
              <a:ext uri="{FF2B5EF4-FFF2-40B4-BE49-F238E27FC236}">
                <a16:creationId xmlns:a16="http://schemas.microsoft.com/office/drawing/2014/main" id="{57E9A268-8094-7BB9-2914-EA3A46A7CB8C}"/>
              </a:ext>
            </a:extLst>
          </p:cNvPr>
          <p:cNvPicPr>
            <a:picLocks/>
          </p:cNvPicPr>
          <p:nvPr/>
        </p:nvPicPr>
        <p:blipFill rotWithShape="1">
          <a:blip r:embed="rId1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829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凉空1">
            <a:extLst>
              <a:ext uri="{FF2B5EF4-FFF2-40B4-BE49-F238E27FC236}">
                <a16:creationId xmlns:a16="http://schemas.microsoft.com/office/drawing/2014/main" id="{DC967083-174D-1C52-E380-2E0E4E38FF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065013"/>
          </a:xfrm>
          <a:prstGeom prst="rect">
            <a:avLst/>
          </a:prstGeom>
        </p:spPr>
      </p:pic>
      <p:pic>
        <p:nvPicPr>
          <p:cNvPr id="1033" name="凉空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3F3C261-04D4-E6BA-4C5A-D313C68016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187916">
            <a:off x="5468927" y="2704716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2" name="凉空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C3C69D2-6C17-EFBE-B33E-FF8A2CF6D9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698062">
            <a:off x="4068456" y="296029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22" name="凉空4" descr="有钟表的建筑&#10;&#10;描述已自动生成">
            <a:extLst>
              <a:ext uri="{FF2B5EF4-FFF2-40B4-BE49-F238E27FC236}">
                <a16:creationId xmlns:a16="http://schemas.microsoft.com/office/drawing/2014/main" id="{306033EE-D5EB-7C14-D83E-8E9A86EB8E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19880"/>
            <a:ext cx="12192000" cy="4524820"/>
          </a:xfrm>
          <a:prstGeom prst="rect">
            <a:avLst/>
          </a:prstGeom>
        </p:spPr>
      </p:pic>
      <p:pic>
        <p:nvPicPr>
          <p:cNvPr id="26" name="凉空5" descr="黑暗中的灯光&#10;&#10;中度可信度描述已自动生成">
            <a:extLst>
              <a:ext uri="{FF2B5EF4-FFF2-40B4-BE49-F238E27FC236}">
                <a16:creationId xmlns:a16="http://schemas.microsoft.com/office/drawing/2014/main" id="{28FD1B2E-9771-2095-D91B-537D79FDD5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83994" y="-973253"/>
            <a:ext cx="4205516" cy="4205516"/>
          </a:xfrm>
          <a:prstGeom prst="rect">
            <a:avLst/>
          </a:prstGeom>
          <a:noFill/>
        </p:spPr>
      </p:pic>
      <p:grpSp>
        <p:nvGrpSpPr>
          <p:cNvPr id="23" name="凉空6">
            <a:extLst>
              <a:ext uri="{FF2B5EF4-FFF2-40B4-BE49-F238E27FC236}">
                <a16:creationId xmlns:a16="http://schemas.microsoft.com/office/drawing/2014/main" id="{11AF61F3-4073-66A3-8040-49E8C17F8C05}"/>
              </a:ext>
            </a:extLst>
          </p:cNvPr>
          <p:cNvGrpSpPr/>
          <p:nvPr/>
        </p:nvGrpSpPr>
        <p:grpSpPr>
          <a:xfrm>
            <a:off x="0" y="29497"/>
            <a:ext cx="12192000" cy="6828503"/>
            <a:chOff x="-532916" y="1211501"/>
            <a:chExt cx="12192000" cy="7672151"/>
          </a:xfrm>
        </p:grpSpPr>
        <p:pic>
          <p:nvPicPr>
            <p:cNvPr id="24" name="凉空6-1" descr="图片包含 游戏机, 灯光&#10;&#10;描述已自动生成">
              <a:extLst>
                <a:ext uri="{FF2B5EF4-FFF2-40B4-BE49-F238E27FC236}">
                  <a16:creationId xmlns:a16="http://schemas.microsoft.com/office/drawing/2014/main" id="{42C0AA78-AB6D-AA4B-442E-D6B358588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32683" y="2025915"/>
              <a:ext cx="12191535" cy="6857737"/>
            </a:xfrm>
            <a:custGeom>
              <a:avLst/>
              <a:gdLst>
                <a:gd name="connsiteX0" fmla="*/ 0 w 12192000"/>
                <a:gd name="connsiteY0" fmla="*/ 0 h 6857999"/>
                <a:gd name="connsiteX1" fmla="*/ 12192000 w 12192000"/>
                <a:gd name="connsiteY1" fmla="*/ 0 h 6857999"/>
                <a:gd name="connsiteX2" fmla="*/ 12192000 w 12192000"/>
                <a:gd name="connsiteY2" fmla="*/ 6857999 h 6857999"/>
                <a:gd name="connsiteX3" fmla="*/ 0 w 12192000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7999">
                  <a:moveTo>
                    <a:pt x="0" y="0"/>
                  </a:moveTo>
                  <a:lnTo>
                    <a:pt x="12192000" y="0"/>
                  </a:lnTo>
                  <a:lnTo>
                    <a:pt x="12192000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sp>
          <p:nvSpPr>
            <p:cNvPr id="25" name="凉空6-2">
              <a:extLst>
                <a:ext uri="{FF2B5EF4-FFF2-40B4-BE49-F238E27FC236}">
                  <a16:creationId xmlns:a16="http://schemas.microsoft.com/office/drawing/2014/main" id="{444A79F4-39E4-F87E-8767-9A284CEEBE02}"/>
                </a:ext>
              </a:extLst>
            </p:cNvPr>
            <p:cNvSpPr/>
            <p:nvPr/>
          </p:nvSpPr>
          <p:spPr>
            <a:xfrm>
              <a:off x="-532916" y="1211501"/>
              <a:ext cx="12192000" cy="6912028"/>
            </a:xfrm>
            <a:prstGeom prst="rect">
              <a:avLst/>
            </a:prstGeom>
            <a:gradFill flip="none" rotWithShape="1">
              <a:gsLst>
                <a:gs pos="0">
                  <a:srgbClr val="A9050D">
                    <a:lumMod val="95000"/>
                    <a:alpha val="0"/>
                  </a:srgbClr>
                </a:gs>
                <a:gs pos="100000">
                  <a:schemeClr val="bg1">
                    <a:lumMod val="75000"/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2" name="凉空7" descr="文本&#10;&#10;描述已自动生成">
            <a:extLst>
              <a:ext uri="{FF2B5EF4-FFF2-40B4-BE49-F238E27FC236}">
                <a16:creationId xmlns:a16="http://schemas.microsoft.com/office/drawing/2014/main" id="{1635FBBA-ECC3-E6DF-511F-4B356B328CA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31771"/>
            <a:ext cx="2802718" cy="864640"/>
          </a:xfrm>
          <a:prstGeom prst="rect">
            <a:avLst/>
          </a:prstGeom>
        </p:spPr>
      </p:pic>
      <p:pic>
        <p:nvPicPr>
          <p:cNvPr id="1024" name="凉空10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54A2FB4-7522-E3AC-9229-5E1E192AC4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4857" y="845881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25" name="凉空11" descr="图片包含 游戏机, 项链, 花, 房间&#10;&#10;描述已自动生成">
            <a:extLst>
              <a:ext uri="{FF2B5EF4-FFF2-40B4-BE49-F238E27FC236}">
                <a16:creationId xmlns:a16="http://schemas.microsoft.com/office/drawing/2014/main" id="{B3255CEC-2ED5-4406-4AE0-D05A56CA32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9692" y="124628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4" name="凉空1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04ADC4A-BD86-8416-47EC-D521A82A490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817615" y="2004016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5" name="凉空1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0927F99-215A-C660-E25A-5B3CDC1CFFA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983566" y="-125704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3" name="图片 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FF16FBDE-E9D1-F5BD-3094-0E2030A4DE9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19878" flipV="1">
            <a:off x="7194826" y="1287028"/>
            <a:ext cx="410474" cy="356932"/>
          </a:xfrm>
          <a:custGeom>
            <a:avLst/>
            <a:gdLst>
              <a:gd name="connsiteX0" fmla="*/ 410474 w 410474"/>
              <a:gd name="connsiteY0" fmla="*/ 190364 h 356932"/>
              <a:gd name="connsiteX1" fmla="*/ 154671 w 410474"/>
              <a:gd name="connsiteY1" fmla="*/ 17847 h 356932"/>
              <a:gd name="connsiteX2" fmla="*/ 148722 w 410474"/>
              <a:gd name="connsiteY2" fmla="*/ 0 h 356932"/>
              <a:gd name="connsiteX3" fmla="*/ 0 w 410474"/>
              <a:gd name="connsiteY3" fmla="*/ 136824 h 356932"/>
              <a:gd name="connsiteX4" fmla="*/ 77336 w 410474"/>
              <a:gd name="connsiteY4" fmla="*/ 356932 h 356932"/>
              <a:gd name="connsiteX5" fmla="*/ 237956 w 410474"/>
              <a:gd name="connsiteY5" fmla="*/ 356932 h 3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474" h="356932">
                <a:moveTo>
                  <a:pt x="410474" y="190364"/>
                </a:moveTo>
                <a:lnTo>
                  <a:pt x="154671" y="17847"/>
                </a:lnTo>
                <a:lnTo>
                  <a:pt x="148722" y="0"/>
                </a:lnTo>
                <a:lnTo>
                  <a:pt x="0" y="136824"/>
                </a:lnTo>
                <a:lnTo>
                  <a:pt x="77336" y="356932"/>
                </a:lnTo>
                <a:lnTo>
                  <a:pt x="237956" y="356932"/>
                </a:lnTo>
                <a:close/>
              </a:path>
            </a:pathLst>
          </a:custGeom>
        </p:spPr>
      </p:pic>
      <p:pic>
        <p:nvPicPr>
          <p:cNvPr id="7" name="图片 6" descr="图片包含 游戏机, 项链, 花, 房间&#10;&#10;描述已自动生成">
            <a:extLst>
              <a:ext uri="{FF2B5EF4-FFF2-40B4-BE49-F238E27FC236}">
                <a16:creationId xmlns:a16="http://schemas.microsoft.com/office/drawing/2014/main" id="{712656F1-877D-60E6-CEF8-ECE113DDDBF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07614" flipV="1">
            <a:off x="7194826" y="2449077"/>
            <a:ext cx="410474" cy="356932"/>
          </a:xfrm>
          <a:custGeom>
            <a:avLst/>
            <a:gdLst>
              <a:gd name="connsiteX0" fmla="*/ 237956 w 410474"/>
              <a:gd name="connsiteY0" fmla="*/ 356932 h 356932"/>
              <a:gd name="connsiteX1" fmla="*/ 410474 w 410474"/>
              <a:gd name="connsiteY1" fmla="*/ 190364 h 356932"/>
              <a:gd name="connsiteX2" fmla="*/ 154671 w 410474"/>
              <a:gd name="connsiteY2" fmla="*/ 17846 h 356932"/>
              <a:gd name="connsiteX3" fmla="*/ 148723 w 410474"/>
              <a:gd name="connsiteY3" fmla="*/ 0 h 356932"/>
              <a:gd name="connsiteX4" fmla="*/ 0 w 410474"/>
              <a:gd name="connsiteY4" fmla="*/ 136824 h 356932"/>
              <a:gd name="connsiteX5" fmla="*/ 77336 w 410474"/>
              <a:gd name="connsiteY5" fmla="*/ 356932 h 3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474" h="356932">
                <a:moveTo>
                  <a:pt x="237956" y="356932"/>
                </a:moveTo>
                <a:lnTo>
                  <a:pt x="410474" y="190364"/>
                </a:lnTo>
                <a:lnTo>
                  <a:pt x="154671" y="17846"/>
                </a:lnTo>
                <a:lnTo>
                  <a:pt x="148723" y="0"/>
                </a:lnTo>
                <a:lnTo>
                  <a:pt x="0" y="136824"/>
                </a:lnTo>
                <a:lnTo>
                  <a:pt x="77336" y="356932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9DE9588-9332-2F5C-5E3A-1B93825BADE7}"/>
              </a:ext>
            </a:extLst>
          </p:cNvPr>
          <p:cNvSpPr/>
          <p:nvPr/>
        </p:nvSpPr>
        <p:spPr>
          <a:xfrm>
            <a:off x="9135556" y="2311355"/>
            <a:ext cx="2463483" cy="219226"/>
          </a:xfrm>
          <a:custGeom>
            <a:avLst/>
            <a:gdLst>
              <a:gd name="connsiteX0" fmla="*/ 0 w 2463483"/>
              <a:gd name="connsiteY0" fmla="*/ 0 h 219226"/>
              <a:gd name="connsiteX1" fmla="*/ 2463483 w 2463483"/>
              <a:gd name="connsiteY1" fmla="*/ 0 h 219226"/>
              <a:gd name="connsiteX2" fmla="*/ 2463483 w 2463483"/>
              <a:gd name="connsiteY2" fmla="*/ 219226 h 219226"/>
              <a:gd name="connsiteX3" fmla="*/ 0 w 2463483"/>
              <a:gd name="connsiteY3" fmla="*/ 219226 h 2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3483" h="219226">
                <a:moveTo>
                  <a:pt x="0" y="0"/>
                </a:moveTo>
                <a:lnTo>
                  <a:pt x="2463483" y="0"/>
                </a:lnTo>
                <a:lnTo>
                  <a:pt x="2463483" y="219226"/>
                </a:lnTo>
                <a:lnTo>
                  <a:pt x="0" y="219226"/>
                </a:lnTo>
                <a:close/>
              </a:path>
            </a:pathLst>
          </a:custGeom>
          <a:solidFill>
            <a:srgbClr val="F6CE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37844B-6E70-0A72-35CE-8D3713F53B45}"/>
              </a:ext>
            </a:extLst>
          </p:cNvPr>
          <p:cNvSpPr txBox="1"/>
          <p:nvPr/>
        </p:nvSpPr>
        <p:spPr>
          <a:xfrm>
            <a:off x="9581626" y="1731490"/>
            <a:ext cx="683460" cy="684123"/>
          </a:xfrm>
          <a:custGeom>
            <a:avLst/>
            <a:gdLst/>
            <a:ahLst/>
            <a:cxnLst/>
            <a:rect l="l" t="t" r="r" b="b"/>
            <a:pathLst>
              <a:path w="683460" h="684123">
                <a:moveTo>
                  <a:pt x="193799" y="656235"/>
                </a:moveTo>
                <a:cubicBezTo>
                  <a:pt x="196847" y="656235"/>
                  <a:pt x="197762" y="657149"/>
                  <a:pt x="196542" y="658978"/>
                </a:cubicBezTo>
                <a:cubicBezTo>
                  <a:pt x="195323" y="660807"/>
                  <a:pt x="193799" y="661721"/>
                  <a:pt x="191970" y="661721"/>
                </a:cubicBezTo>
                <a:cubicBezTo>
                  <a:pt x="190142" y="661721"/>
                  <a:pt x="189227" y="660807"/>
                  <a:pt x="189227" y="658978"/>
                </a:cubicBezTo>
                <a:cubicBezTo>
                  <a:pt x="189227" y="657149"/>
                  <a:pt x="190751" y="656235"/>
                  <a:pt x="193799" y="656235"/>
                </a:cubicBezTo>
                <a:close/>
                <a:moveTo>
                  <a:pt x="234947" y="653492"/>
                </a:moveTo>
                <a:cubicBezTo>
                  <a:pt x="232509" y="654711"/>
                  <a:pt x="231290" y="655625"/>
                  <a:pt x="231290" y="656235"/>
                </a:cubicBezTo>
                <a:cubicBezTo>
                  <a:pt x="233728" y="656845"/>
                  <a:pt x="236166" y="656845"/>
                  <a:pt x="238605" y="656235"/>
                </a:cubicBezTo>
                <a:cubicBezTo>
                  <a:pt x="239824" y="655625"/>
                  <a:pt x="239519" y="655321"/>
                  <a:pt x="237690" y="655321"/>
                </a:cubicBezTo>
                <a:cubicBezTo>
                  <a:pt x="237081" y="654101"/>
                  <a:pt x="236166" y="653492"/>
                  <a:pt x="234947" y="653492"/>
                </a:cubicBezTo>
                <a:close/>
                <a:moveTo>
                  <a:pt x="186484" y="653492"/>
                </a:moveTo>
                <a:cubicBezTo>
                  <a:pt x="187094" y="653492"/>
                  <a:pt x="186941" y="654863"/>
                  <a:pt x="186027" y="657606"/>
                </a:cubicBezTo>
                <a:cubicBezTo>
                  <a:pt x="185112" y="660350"/>
                  <a:pt x="183741" y="661721"/>
                  <a:pt x="181912" y="661721"/>
                </a:cubicBezTo>
                <a:cubicBezTo>
                  <a:pt x="180083" y="661721"/>
                  <a:pt x="180236" y="660350"/>
                  <a:pt x="182369" y="657606"/>
                </a:cubicBezTo>
                <a:cubicBezTo>
                  <a:pt x="184503" y="654863"/>
                  <a:pt x="185874" y="653492"/>
                  <a:pt x="186484" y="653492"/>
                </a:cubicBezTo>
                <a:close/>
                <a:moveTo>
                  <a:pt x="214373" y="651663"/>
                </a:moveTo>
                <a:cubicBezTo>
                  <a:pt x="219555" y="651663"/>
                  <a:pt x="222146" y="652425"/>
                  <a:pt x="222146" y="653949"/>
                </a:cubicBezTo>
                <a:cubicBezTo>
                  <a:pt x="222146" y="655473"/>
                  <a:pt x="220012" y="656540"/>
                  <a:pt x="215745" y="657149"/>
                </a:cubicBezTo>
                <a:cubicBezTo>
                  <a:pt x="211478" y="657759"/>
                  <a:pt x="208125" y="657759"/>
                  <a:pt x="205686" y="657149"/>
                </a:cubicBezTo>
                <a:cubicBezTo>
                  <a:pt x="202029" y="656540"/>
                  <a:pt x="201114" y="655321"/>
                  <a:pt x="202943" y="653492"/>
                </a:cubicBezTo>
                <a:cubicBezTo>
                  <a:pt x="205382" y="652272"/>
                  <a:pt x="209192" y="651663"/>
                  <a:pt x="214373" y="651663"/>
                </a:cubicBezTo>
                <a:close/>
                <a:moveTo>
                  <a:pt x="269237" y="649377"/>
                </a:moveTo>
                <a:cubicBezTo>
                  <a:pt x="270456" y="649377"/>
                  <a:pt x="270914" y="649834"/>
                  <a:pt x="270609" y="650748"/>
                </a:cubicBezTo>
                <a:cubicBezTo>
                  <a:pt x="269999" y="652577"/>
                  <a:pt x="267561" y="653492"/>
                  <a:pt x="263294" y="653492"/>
                </a:cubicBezTo>
                <a:cubicBezTo>
                  <a:pt x="260246" y="653492"/>
                  <a:pt x="258722" y="653339"/>
                  <a:pt x="258722" y="653034"/>
                </a:cubicBezTo>
                <a:cubicBezTo>
                  <a:pt x="258722" y="652730"/>
                  <a:pt x="260246" y="651968"/>
                  <a:pt x="263294" y="650748"/>
                </a:cubicBezTo>
                <a:cubicBezTo>
                  <a:pt x="266037" y="649834"/>
                  <a:pt x="268018" y="649377"/>
                  <a:pt x="269237" y="649377"/>
                </a:cubicBezTo>
                <a:close/>
                <a:moveTo>
                  <a:pt x="286154" y="645262"/>
                </a:moveTo>
                <a:cubicBezTo>
                  <a:pt x="292250" y="645262"/>
                  <a:pt x="292250" y="646481"/>
                  <a:pt x="286154" y="648920"/>
                </a:cubicBezTo>
                <a:cubicBezTo>
                  <a:pt x="284934" y="648920"/>
                  <a:pt x="283715" y="649224"/>
                  <a:pt x="282496" y="649834"/>
                </a:cubicBezTo>
                <a:cubicBezTo>
                  <a:pt x="278838" y="649834"/>
                  <a:pt x="277314" y="649529"/>
                  <a:pt x="277924" y="648920"/>
                </a:cubicBezTo>
                <a:cubicBezTo>
                  <a:pt x="280972" y="646481"/>
                  <a:pt x="283715" y="645262"/>
                  <a:pt x="286154" y="645262"/>
                </a:cubicBezTo>
                <a:close/>
                <a:moveTo>
                  <a:pt x="333702" y="637947"/>
                </a:moveTo>
                <a:cubicBezTo>
                  <a:pt x="337360" y="637947"/>
                  <a:pt x="337360" y="638861"/>
                  <a:pt x="333702" y="640690"/>
                </a:cubicBezTo>
                <a:cubicBezTo>
                  <a:pt x="331264" y="641300"/>
                  <a:pt x="328216" y="641909"/>
                  <a:pt x="324558" y="642519"/>
                </a:cubicBezTo>
                <a:cubicBezTo>
                  <a:pt x="311757" y="644348"/>
                  <a:pt x="303222" y="646176"/>
                  <a:pt x="298955" y="648005"/>
                </a:cubicBezTo>
                <a:cubicBezTo>
                  <a:pt x="295907" y="648005"/>
                  <a:pt x="294383" y="647396"/>
                  <a:pt x="294383" y="646176"/>
                </a:cubicBezTo>
                <a:cubicBezTo>
                  <a:pt x="296212" y="644957"/>
                  <a:pt x="301698" y="643281"/>
                  <a:pt x="310842" y="641147"/>
                </a:cubicBezTo>
                <a:cubicBezTo>
                  <a:pt x="319986" y="639014"/>
                  <a:pt x="327606" y="637947"/>
                  <a:pt x="333702" y="637947"/>
                </a:cubicBezTo>
                <a:close/>
                <a:moveTo>
                  <a:pt x="352905" y="635204"/>
                </a:moveTo>
                <a:lnTo>
                  <a:pt x="356562" y="637033"/>
                </a:lnTo>
                <a:cubicBezTo>
                  <a:pt x="355343" y="637642"/>
                  <a:pt x="353514" y="637642"/>
                  <a:pt x="351076" y="637033"/>
                </a:cubicBezTo>
                <a:close/>
                <a:moveTo>
                  <a:pt x="376679" y="632460"/>
                </a:moveTo>
                <a:cubicBezTo>
                  <a:pt x="385823" y="632460"/>
                  <a:pt x="386433" y="633375"/>
                  <a:pt x="378508" y="635204"/>
                </a:cubicBezTo>
                <a:cubicBezTo>
                  <a:pt x="376679" y="635204"/>
                  <a:pt x="374241" y="635509"/>
                  <a:pt x="371193" y="636118"/>
                </a:cubicBezTo>
                <a:cubicBezTo>
                  <a:pt x="364487" y="636728"/>
                  <a:pt x="362506" y="636270"/>
                  <a:pt x="365249" y="634746"/>
                </a:cubicBezTo>
                <a:cubicBezTo>
                  <a:pt x="367992" y="633222"/>
                  <a:pt x="371802" y="632460"/>
                  <a:pt x="376679" y="632460"/>
                </a:cubicBezTo>
                <a:close/>
                <a:moveTo>
                  <a:pt x="440687" y="625145"/>
                </a:moveTo>
                <a:cubicBezTo>
                  <a:pt x="444345" y="625145"/>
                  <a:pt x="445869" y="625755"/>
                  <a:pt x="445259" y="626974"/>
                </a:cubicBezTo>
                <a:cubicBezTo>
                  <a:pt x="442821" y="627584"/>
                  <a:pt x="440382" y="627584"/>
                  <a:pt x="437944" y="626974"/>
                </a:cubicBezTo>
                <a:cubicBezTo>
                  <a:pt x="437944" y="625755"/>
                  <a:pt x="438858" y="625145"/>
                  <a:pt x="440687" y="625145"/>
                </a:cubicBezTo>
                <a:close/>
                <a:moveTo>
                  <a:pt x="458975" y="622402"/>
                </a:moveTo>
                <a:lnTo>
                  <a:pt x="462633" y="623316"/>
                </a:lnTo>
                <a:cubicBezTo>
                  <a:pt x="461414" y="624536"/>
                  <a:pt x="459890" y="624536"/>
                  <a:pt x="458061" y="623316"/>
                </a:cubicBezTo>
                <a:close/>
                <a:moveTo>
                  <a:pt x="505610" y="620573"/>
                </a:moveTo>
                <a:cubicBezTo>
                  <a:pt x="508048" y="620573"/>
                  <a:pt x="509267" y="620878"/>
                  <a:pt x="509267" y="621488"/>
                </a:cubicBezTo>
                <a:cubicBezTo>
                  <a:pt x="506829" y="622097"/>
                  <a:pt x="504695" y="622097"/>
                  <a:pt x="502866" y="621488"/>
                </a:cubicBezTo>
                <a:cubicBezTo>
                  <a:pt x="503476" y="620878"/>
                  <a:pt x="504390" y="620573"/>
                  <a:pt x="505610" y="620573"/>
                </a:cubicBezTo>
                <a:close/>
                <a:moveTo>
                  <a:pt x="602536" y="616916"/>
                </a:moveTo>
                <a:lnTo>
                  <a:pt x="606194" y="617830"/>
                </a:lnTo>
                <a:cubicBezTo>
                  <a:pt x="605584" y="619659"/>
                  <a:pt x="603755" y="619659"/>
                  <a:pt x="600707" y="617830"/>
                </a:cubicBezTo>
                <a:close/>
                <a:moveTo>
                  <a:pt x="171396" y="505244"/>
                </a:moveTo>
                <a:cubicBezTo>
                  <a:pt x="172920" y="504864"/>
                  <a:pt x="173682" y="505359"/>
                  <a:pt x="173682" y="506730"/>
                </a:cubicBezTo>
                <a:cubicBezTo>
                  <a:pt x="173682" y="509474"/>
                  <a:pt x="166977" y="512979"/>
                  <a:pt x="153566" y="517246"/>
                </a:cubicBezTo>
                <a:cubicBezTo>
                  <a:pt x="149298" y="517856"/>
                  <a:pt x="147165" y="517246"/>
                  <a:pt x="147165" y="515417"/>
                </a:cubicBezTo>
                <a:cubicBezTo>
                  <a:pt x="147165" y="513588"/>
                  <a:pt x="149298" y="512674"/>
                  <a:pt x="153566" y="512674"/>
                </a:cubicBezTo>
                <a:cubicBezTo>
                  <a:pt x="157833" y="512674"/>
                  <a:pt x="161490" y="511455"/>
                  <a:pt x="164538" y="509016"/>
                </a:cubicBezTo>
                <a:cubicBezTo>
                  <a:pt x="167586" y="506883"/>
                  <a:pt x="169872" y="505625"/>
                  <a:pt x="171396" y="505244"/>
                </a:cubicBezTo>
                <a:close/>
                <a:moveTo>
                  <a:pt x="461261" y="481584"/>
                </a:moveTo>
                <a:cubicBezTo>
                  <a:pt x="459737" y="480975"/>
                  <a:pt x="458061" y="482194"/>
                  <a:pt x="456232" y="485242"/>
                </a:cubicBezTo>
                <a:cubicBezTo>
                  <a:pt x="454403" y="491338"/>
                  <a:pt x="455622" y="494386"/>
                  <a:pt x="459890" y="494386"/>
                </a:cubicBezTo>
                <a:cubicBezTo>
                  <a:pt x="462328" y="494386"/>
                  <a:pt x="463547" y="492252"/>
                  <a:pt x="463547" y="487985"/>
                </a:cubicBezTo>
                <a:cubicBezTo>
                  <a:pt x="463547" y="484328"/>
                  <a:pt x="462785" y="482194"/>
                  <a:pt x="461261" y="481584"/>
                </a:cubicBezTo>
                <a:close/>
                <a:moveTo>
                  <a:pt x="459890" y="467869"/>
                </a:moveTo>
                <a:cubicBezTo>
                  <a:pt x="459280" y="467869"/>
                  <a:pt x="458366" y="468783"/>
                  <a:pt x="457146" y="470612"/>
                </a:cubicBezTo>
                <a:cubicBezTo>
                  <a:pt x="455927" y="472440"/>
                  <a:pt x="456232" y="473355"/>
                  <a:pt x="458061" y="473355"/>
                </a:cubicBezTo>
                <a:cubicBezTo>
                  <a:pt x="459890" y="473355"/>
                  <a:pt x="460804" y="472440"/>
                  <a:pt x="460804" y="470612"/>
                </a:cubicBezTo>
                <a:cubicBezTo>
                  <a:pt x="460804" y="468783"/>
                  <a:pt x="460499" y="467869"/>
                  <a:pt x="459890" y="467869"/>
                </a:cubicBezTo>
                <a:close/>
                <a:moveTo>
                  <a:pt x="528470" y="401117"/>
                </a:moveTo>
                <a:cubicBezTo>
                  <a:pt x="527250" y="401117"/>
                  <a:pt x="526184" y="402032"/>
                  <a:pt x="525269" y="403860"/>
                </a:cubicBezTo>
                <a:cubicBezTo>
                  <a:pt x="524355" y="405689"/>
                  <a:pt x="524964" y="406604"/>
                  <a:pt x="527098" y="406604"/>
                </a:cubicBezTo>
                <a:cubicBezTo>
                  <a:pt x="529232" y="406604"/>
                  <a:pt x="530298" y="405689"/>
                  <a:pt x="530298" y="403860"/>
                </a:cubicBezTo>
                <a:cubicBezTo>
                  <a:pt x="530298" y="402032"/>
                  <a:pt x="529689" y="401117"/>
                  <a:pt x="528470" y="401117"/>
                </a:cubicBezTo>
                <a:close/>
                <a:moveTo>
                  <a:pt x="324558" y="263957"/>
                </a:moveTo>
                <a:lnTo>
                  <a:pt x="325473" y="273101"/>
                </a:lnTo>
                <a:cubicBezTo>
                  <a:pt x="325473" y="277978"/>
                  <a:pt x="324558" y="280416"/>
                  <a:pt x="322730" y="280416"/>
                </a:cubicBezTo>
                <a:cubicBezTo>
                  <a:pt x="321510" y="279197"/>
                  <a:pt x="321206" y="276149"/>
                  <a:pt x="321815" y="271272"/>
                </a:cubicBezTo>
                <a:cubicBezTo>
                  <a:pt x="322425" y="267005"/>
                  <a:pt x="323339" y="264567"/>
                  <a:pt x="324558" y="263957"/>
                </a:cubicBezTo>
                <a:close/>
                <a:moveTo>
                  <a:pt x="367535" y="241097"/>
                </a:moveTo>
                <a:cubicBezTo>
                  <a:pt x="368145" y="241707"/>
                  <a:pt x="368145" y="242926"/>
                  <a:pt x="367535" y="244755"/>
                </a:cubicBezTo>
                <a:lnTo>
                  <a:pt x="364792" y="243840"/>
                </a:lnTo>
                <a:close/>
                <a:moveTo>
                  <a:pt x="494637" y="145085"/>
                </a:moveTo>
                <a:cubicBezTo>
                  <a:pt x="495246" y="145695"/>
                  <a:pt x="495246" y="147524"/>
                  <a:pt x="494637" y="150572"/>
                </a:cubicBezTo>
                <a:lnTo>
                  <a:pt x="493722" y="147828"/>
                </a:lnTo>
                <a:close/>
                <a:moveTo>
                  <a:pt x="495094" y="133198"/>
                </a:moveTo>
                <a:cubicBezTo>
                  <a:pt x="496618" y="133198"/>
                  <a:pt x="497380" y="133655"/>
                  <a:pt x="497380" y="134570"/>
                </a:cubicBezTo>
                <a:cubicBezTo>
                  <a:pt x="497380" y="135484"/>
                  <a:pt x="496618" y="136398"/>
                  <a:pt x="495094" y="137313"/>
                </a:cubicBezTo>
                <a:cubicBezTo>
                  <a:pt x="493570" y="138227"/>
                  <a:pt x="492808" y="137770"/>
                  <a:pt x="492808" y="135941"/>
                </a:cubicBezTo>
                <a:cubicBezTo>
                  <a:pt x="492808" y="134112"/>
                  <a:pt x="493570" y="133198"/>
                  <a:pt x="495094" y="133198"/>
                </a:cubicBezTo>
                <a:close/>
                <a:moveTo>
                  <a:pt x="485493" y="92964"/>
                </a:moveTo>
                <a:cubicBezTo>
                  <a:pt x="484883" y="93269"/>
                  <a:pt x="484578" y="94488"/>
                  <a:pt x="484578" y="96622"/>
                </a:cubicBezTo>
                <a:cubicBezTo>
                  <a:pt x="484578" y="98451"/>
                  <a:pt x="484578" y="101499"/>
                  <a:pt x="484578" y="105766"/>
                </a:cubicBezTo>
                <a:cubicBezTo>
                  <a:pt x="485798" y="117348"/>
                  <a:pt x="487017" y="123749"/>
                  <a:pt x="488236" y="124968"/>
                </a:cubicBezTo>
                <a:cubicBezTo>
                  <a:pt x="491284" y="126797"/>
                  <a:pt x="493113" y="124968"/>
                  <a:pt x="493722" y="119482"/>
                </a:cubicBezTo>
                <a:cubicBezTo>
                  <a:pt x="493722" y="117044"/>
                  <a:pt x="493418" y="114605"/>
                  <a:pt x="492808" y="112167"/>
                </a:cubicBezTo>
                <a:cubicBezTo>
                  <a:pt x="490979" y="107900"/>
                  <a:pt x="490522" y="104699"/>
                  <a:pt x="491436" y="102565"/>
                </a:cubicBezTo>
                <a:cubicBezTo>
                  <a:pt x="492351" y="100432"/>
                  <a:pt x="491284" y="97841"/>
                  <a:pt x="488236" y="94793"/>
                </a:cubicBezTo>
                <a:cubicBezTo>
                  <a:pt x="487017" y="93269"/>
                  <a:pt x="486102" y="92660"/>
                  <a:pt x="485493" y="92964"/>
                </a:cubicBezTo>
                <a:close/>
                <a:moveTo>
                  <a:pt x="379651" y="38"/>
                </a:moveTo>
                <a:cubicBezTo>
                  <a:pt x="380413" y="-38"/>
                  <a:pt x="381556" y="0"/>
                  <a:pt x="383080" y="153"/>
                </a:cubicBezTo>
                <a:cubicBezTo>
                  <a:pt x="386128" y="458"/>
                  <a:pt x="389481" y="1677"/>
                  <a:pt x="393138" y="3810"/>
                </a:cubicBezTo>
                <a:cubicBezTo>
                  <a:pt x="396796" y="5944"/>
                  <a:pt x="399844" y="7925"/>
                  <a:pt x="402282" y="9754"/>
                </a:cubicBezTo>
                <a:cubicBezTo>
                  <a:pt x="404721" y="11583"/>
                  <a:pt x="410360" y="14631"/>
                  <a:pt x="419199" y="18898"/>
                </a:cubicBezTo>
                <a:cubicBezTo>
                  <a:pt x="428038" y="23165"/>
                  <a:pt x="434591" y="28347"/>
                  <a:pt x="438858" y="34443"/>
                </a:cubicBezTo>
                <a:cubicBezTo>
                  <a:pt x="442516" y="38710"/>
                  <a:pt x="449222" y="44349"/>
                  <a:pt x="458975" y="51359"/>
                </a:cubicBezTo>
                <a:cubicBezTo>
                  <a:pt x="468729" y="58370"/>
                  <a:pt x="474825" y="61875"/>
                  <a:pt x="477263" y="61875"/>
                </a:cubicBezTo>
                <a:cubicBezTo>
                  <a:pt x="480311" y="61875"/>
                  <a:pt x="483207" y="63094"/>
                  <a:pt x="485950" y="65532"/>
                </a:cubicBezTo>
                <a:cubicBezTo>
                  <a:pt x="488693" y="67971"/>
                  <a:pt x="490065" y="70714"/>
                  <a:pt x="490065" y="73762"/>
                </a:cubicBezTo>
                <a:cubicBezTo>
                  <a:pt x="490065" y="76200"/>
                  <a:pt x="491132" y="77420"/>
                  <a:pt x="493265" y="77420"/>
                </a:cubicBezTo>
                <a:cubicBezTo>
                  <a:pt x="495399" y="77420"/>
                  <a:pt x="496466" y="84430"/>
                  <a:pt x="496466" y="98451"/>
                </a:cubicBezTo>
                <a:cubicBezTo>
                  <a:pt x="495856" y="120396"/>
                  <a:pt x="493722" y="130759"/>
                  <a:pt x="490065" y="129540"/>
                </a:cubicBezTo>
                <a:cubicBezTo>
                  <a:pt x="488846" y="129540"/>
                  <a:pt x="487931" y="129540"/>
                  <a:pt x="487322" y="129540"/>
                </a:cubicBezTo>
                <a:cubicBezTo>
                  <a:pt x="486712" y="129540"/>
                  <a:pt x="486102" y="131217"/>
                  <a:pt x="485493" y="134570"/>
                </a:cubicBezTo>
                <a:cubicBezTo>
                  <a:pt x="484883" y="137922"/>
                  <a:pt x="484426" y="142190"/>
                  <a:pt x="484121" y="147371"/>
                </a:cubicBezTo>
                <a:cubicBezTo>
                  <a:pt x="483816" y="152553"/>
                  <a:pt x="483664" y="160630"/>
                  <a:pt x="483664" y="171603"/>
                </a:cubicBezTo>
                <a:cubicBezTo>
                  <a:pt x="482445" y="197206"/>
                  <a:pt x="481530" y="210617"/>
                  <a:pt x="480921" y="211836"/>
                </a:cubicBezTo>
                <a:cubicBezTo>
                  <a:pt x="479702" y="214275"/>
                  <a:pt x="479397" y="227381"/>
                  <a:pt x="480006" y="251156"/>
                </a:cubicBezTo>
                <a:cubicBezTo>
                  <a:pt x="480006" y="260909"/>
                  <a:pt x="479397" y="266700"/>
                  <a:pt x="478178" y="268529"/>
                </a:cubicBezTo>
                <a:cubicBezTo>
                  <a:pt x="476958" y="270358"/>
                  <a:pt x="477416" y="271577"/>
                  <a:pt x="479549" y="272187"/>
                </a:cubicBezTo>
                <a:cubicBezTo>
                  <a:pt x="481683" y="272796"/>
                  <a:pt x="481683" y="274016"/>
                  <a:pt x="479549" y="275844"/>
                </a:cubicBezTo>
                <a:cubicBezTo>
                  <a:pt x="477416" y="277673"/>
                  <a:pt x="476044" y="286665"/>
                  <a:pt x="475434" y="302819"/>
                </a:cubicBezTo>
                <a:cubicBezTo>
                  <a:pt x="474825" y="318974"/>
                  <a:pt x="475282" y="327051"/>
                  <a:pt x="476806" y="327051"/>
                </a:cubicBezTo>
                <a:cubicBezTo>
                  <a:pt x="478330" y="327051"/>
                  <a:pt x="480616" y="323546"/>
                  <a:pt x="483664" y="316535"/>
                </a:cubicBezTo>
                <a:cubicBezTo>
                  <a:pt x="486712" y="309525"/>
                  <a:pt x="492046" y="299162"/>
                  <a:pt x="499666" y="285446"/>
                </a:cubicBezTo>
                <a:cubicBezTo>
                  <a:pt x="507286" y="271729"/>
                  <a:pt x="511096" y="263043"/>
                  <a:pt x="511096" y="259385"/>
                </a:cubicBezTo>
                <a:cubicBezTo>
                  <a:pt x="511096" y="255118"/>
                  <a:pt x="513687" y="245517"/>
                  <a:pt x="518868" y="230582"/>
                </a:cubicBezTo>
                <a:cubicBezTo>
                  <a:pt x="524050" y="215646"/>
                  <a:pt x="527860" y="207569"/>
                  <a:pt x="530298" y="206350"/>
                </a:cubicBezTo>
                <a:cubicBezTo>
                  <a:pt x="532127" y="203912"/>
                  <a:pt x="535328" y="202997"/>
                  <a:pt x="539900" y="203607"/>
                </a:cubicBezTo>
                <a:cubicBezTo>
                  <a:pt x="544472" y="204216"/>
                  <a:pt x="548282" y="203912"/>
                  <a:pt x="551330" y="202692"/>
                </a:cubicBezTo>
                <a:cubicBezTo>
                  <a:pt x="553158" y="201473"/>
                  <a:pt x="558340" y="202692"/>
                  <a:pt x="566874" y="206350"/>
                </a:cubicBezTo>
                <a:cubicBezTo>
                  <a:pt x="575409" y="210008"/>
                  <a:pt x="580286" y="213360"/>
                  <a:pt x="581505" y="216408"/>
                </a:cubicBezTo>
                <a:cubicBezTo>
                  <a:pt x="583334" y="217628"/>
                  <a:pt x="588972" y="220371"/>
                  <a:pt x="598421" y="224638"/>
                </a:cubicBezTo>
                <a:cubicBezTo>
                  <a:pt x="607870" y="228905"/>
                  <a:pt x="613356" y="233325"/>
                  <a:pt x="614880" y="237897"/>
                </a:cubicBezTo>
                <a:cubicBezTo>
                  <a:pt x="616404" y="242469"/>
                  <a:pt x="620214" y="247346"/>
                  <a:pt x="626310" y="252527"/>
                </a:cubicBezTo>
                <a:cubicBezTo>
                  <a:pt x="632406" y="257709"/>
                  <a:pt x="636826" y="263195"/>
                  <a:pt x="639569" y="268986"/>
                </a:cubicBezTo>
                <a:cubicBezTo>
                  <a:pt x="642312" y="274778"/>
                  <a:pt x="642008" y="278892"/>
                  <a:pt x="638655" y="281331"/>
                </a:cubicBezTo>
                <a:cubicBezTo>
                  <a:pt x="635302" y="283769"/>
                  <a:pt x="634083" y="286208"/>
                  <a:pt x="634997" y="288646"/>
                </a:cubicBezTo>
                <a:cubicBezTo>
                  <a:pt x="635912" y="291084"/>
                  <a:pt x="634083" y="295656"/>
                  <a:pt x="629511" y="302362"/>
                </a:cubicBezTo>
                <a:cubicBezTo>
                  <a:pt x="624939" y="309068"/>
                  <a:pt x="622653" y="313030"/>
                  <a:pt x="622653" y="314249"/>
                </a:cubicBezTo>
                <a:cubicBezTo>
                  <a:pt x="622653" y="316078"/>
                  <a:pt x="619757" y="320040"/>
                  <a:pt x="613966" y="326136"/>
                </a:cubicBezTo>
                <a:cubicBezTo>
                  <a:pt x="608175" y="332232"/>
                  <a:pt x="604365" y="335280"/>
                  <a:pt x="602536" y="335280"/>
                </a:cubicBezTo>
                <a:cubicBezTo>
                  <a:pt x="600707" y="335280"/>
                  <a:pt x="597050" y="338328"/>
                  <a:pt x="591563" y="344424"/>
                </a:cubicBezTo>
                <a:cubicBezTo>
                  <a:pt x="584858" y="352349"/>
                  <a:pt x="576018" y="361798"/>
                  <a:pt x="565046" y="372771"/>
                </a:cubicBezTo>
                <a:cubicBezTo>
                  <a:pt x="555902" y="381305"/>
                  <a:pt x="551330" y="386792"/>
                  <a:pt x="551330" y="389230"/>
                </a:cubicBezTo>
                <a:cubicBezTo>
                  <a:pt x="551330" y="391669"/>
                  <a:pt x="548129" y="396088"/>
                  <a:pt x="541728" y="402489"/>
                </a:cubicBezTo>
                <a:cubicBezTo>
                  <a:pt x="535328" y="408890"/>
                  <a:pt x="529689" y="413004"/>
                  <a:pt x="524812" y="414833"/>
                </a:cubicBezTo>
                <a:cubicBezTo>
                  <a:pt x="519326" y="417272"/>
                  <a:pt x="516582" y="419100"/>
                  <a:pt x="516582" y="420320"/>
                </a:cubicBezTo>
                <a:cubicBezTo>
                  <a:pt x="516582" y="421539"/>
                  <a:pt x="515058" y="422148"/>
                  <a:pt x="512010" y="422148"/>
                </a:cubicBezTo>
                <a:cubicBezTo>
                  <a:pt x="508962" y="422148"/>
                  <a:pt x="505762" y="425196"/>
                  <a:pt x="502409" y="431293"/>
                </a:cubicBezTo>
                <a:cubicBezTo>
                  <a:pt x="499056" y="437388"/>
                  <a:pt x="496161" y="441199"/>
                  <a:pt x="493722" y="442722"/>
                </a:cubicBezTo>
                <a:cubicBezTo>
                  <a:pt x="491284" y="444246"/>
                  <a:pt x="490065" y="446075"/>
                  <a:pt x="490065" y="448209"/>
                </a:cubicBezTo>
                <a:cubicBezTo>
                  <a:pt x="490065" y="450342"/>
                  <a:pt x="487779" y="453848"/>
                  <a:pt x="483207" y="458724"/>
                </a:cubicBezTo>
                <a:cubicBezTo>
                  <a:pt x="478635" y="463601"/>
                  <a:pt x="475587" y="466040"/>
                  <a:pt x="474063" y="466040"/>
                </a:cubicBezTo>
                <a:cubicBezTo>
                  <a:pt x="472539" y="466040"/>
                  <a:pt x="471777" y="467259"/>
                  <a:pt x="471777" y="469697"/>
                </a:cubicBezTo>
                <a:cubicBezTo>
                  <a:pt x="471777" y="472136"/>
                  <a:pt x="470710" y="473355"/>
                  <a:pt x="468576" y="473355"/>
                </a:cubicBezTo>
                <a:cubicBezTo>
                  <a:pt x="466443" y="473355"/>
                  <a:pt x="466595" y="474117"/>
                  <a:pt x="469034" y="475641"/>
                </a:cubicBezTo>
                <a:cubicBezTo>
                  <a:pt x="471472" y="477165"/>
                  <a:pt x="471472" y="480365"/>
                  <a:pt x="469034" y="485242"/>
                </a:cubicBezTo>
                <a:lnTo>
                  <a:pt x="466290" y="494386"/>
                </a:lnTo>
                <a:lnTo>
                  <a:pt x="498294" y="493472"/>
                </a:lnTo>
                <a:cubicBezTo>
                  <a:pt x="550720" y="491033"/>
                  <a:pt x="580895" y="491948"/>
                  <a:pt x="588820" y="496215"/>
                </a:cubicBezTo>
                <a:cubicBezTo>
                  <a:pt x="594916" y="498044"/>
                  <a:pt x="602231" y="498653"/>
                  <a:pt x="610766" y="498044"/>
                </a:cubicBezTo>
                <a:cubicBezTo>
                  <a:pt x="617471" y="498044"/>
                  <a:pt x="621738" y="498196"/>
                  <a:pt x="623567" y="498501"/>
                </a:cubicBezTo>
                <a:cubicBezTo>
                  <a:pt x="625396" y="498806"/>
                  <a:pt x="626920" y="500787"/>
                  <a:pt x="628139" y="504445"/>
                </a:cubicBezTo>
                <a:cubicBezTo>
                  <a:pt x="629968" y="508712"/>
                  <a:pt x="633626" y="513131"/>
                  <a:pt x="639112" y="517703"/>
                </a:cubicBezTo>
                <a:cubicBezTo>
                  <a:pt x="644598" y="522275"/>
                  <a:pt x="649780" y="525171"/>
                  <a:pt x="654657" y="526390"/>
                </a:cubicBezTo>
                <a:lnTo>
                  <a:pt x="661972" y="529133"/>
                </a:lnTo>
                <a:lnTo>
                  <a:pt x="655571" y="529133"/>
                </a:lnTo>
                <a:cubicBezTo>
                  <a:pt x="651914" y="529133"/>
                  <a:pt x="650085" y="529438"/>
                  <a:pt x="650085" y="530048"/>
                </a:cubicBezTo>
                <a:cubicBezTo>
                  <a:pt x="650085" y="530657"/>
                  <a:pt x="650694" y="531876"/>
                  <a:pt x="651914" y="533705"/>
                </a:cubicBezTo>
                <a:cubicBezTo>
                  <a:pt x="654962" y="536753"/>
                  <a:pt x="657552" y="541630"/>
                  <a:pt x="659686" y="548336"/>
                </a:cubicBezTo>
                <a:cubicBezTo>
                  <a:pt x="661820" y="555041"/>
                  <a:pt x="664563" y="559309"/>
                  <a:pt x="667916" y="561137"/>
                </a:cubicBezTo>
                <a:cubicBezTo>
                  <a:pt x="671268" y="562966"/>
                  <a:pt x="672945" y="565862"/>
                  <a:pt x="672945" y="569824"/>
                </a:cubicBezTo>
                <a:cubicBezTo>
                  <a:pt x="672945" y="573786"/>
                  <a:pt x="674164" y="577597"/>
                  <a:pt x="676602" y="581254"/>
                </a:cubicBezTo>
                <a:cubicBezTo>
                  <a:pt x="679041" y="584912"/>
                  <a:pt x="681174" y="589788"/>
                  <a:pt x="683003" y="595884"/>
                </a:cubicBezTo>
                <a:cubicBezTo>
                  <a:pt x="683613" y="600152"/>
                  <a:pt x="683613" y="603047"/>
                  <a:pt x="683003" y="604571"/>
                </a:cubicBezTo>
                <a:cubicBezTo>
                  <a:pt x="682394" y="606095"/>
                  <a:pt x="679955" y="607162"/>
                  <a:pt x="675688" y="607772"/>
                </a:cubicBezTo>
                <a:cubicBezTo>
                  <a:pt x="669592" y="609600"/>
                  <a:pt x="664106" y="610515"/>
                  <a:pt x="659229" y="610515"/>
                </a:cubicBezTo>
                <a:cubicBezTo>
                  <a:pt x="639722" y="609905"/>
                  <a:pt x="629054" y="610820"/>
                  <a:pt x="627225" y="613258"/>
                </a:cubicBezTo>
                <a:lnTo>
                  <a:pt x="635454" y="616001"/>
                </a:lnTo>
                <a:cubicBezTo>
                  <a:pt x="638502" y="616611"/>
                  <a:pt x="641855" y="616916"/>
                  <a:pt x="645513" y="616916"/>
                </a:cubicBezTo>
                <a:cubicBezTo>
                  <a:pt x="654047" y="617525"/>
                  <a:pt x="654047" y="617830"/>
                  <a:pt x="645513" y="617830"/>
                </a:cubicBezTo>
                <a:cubicBezTo>
                  <a:pt x="643074" y="617830"/>
                  <a:pt x="640026" y="617830"/>
                  <a:pt x="636369" y="617830"/>
                </a:cubicBezTo>
                <a:lnTo>
                  <a:pt x="615338" y="616916"/>
                </a:lnTo>
                <a:lnTo>
                  <a:pt x="616252" y="616001"/>
                </a:lnTo>
                <a:cubicBezTo>
                  <a:pt x="620519" y="614782"/>
                  <a:pt x="622653" y="613868"/>
                  <a:pt x="622653" y="613258"/>
                </a:cubicBezTo>
                <a:cubicBezTo>
                  <a:pt x="621434" y="612039"/>
                  <a:pt x="617624" y="611734"/>
                  <a:pt x="611223" y="612344"/>
                </a:cubicBezTo>
                <a:cubicBezTo>
                  <a:pt x="604822" y="612953"/>
                  <a:pt x="597812" y="613715"/>
                  <a:pt x="590192" y="614630"/>
                </a:cubicBezTo>
                <a:cubicBezTo>
                  <a:pt x="582572" y="615544"/>
                  <a:pt x="578457" y="616306"/>
                  <a:pt x="577847" y="616916"/>
                </a:cubicBezTo>
                <a:cubicBezTo>
                  <a:pt x="576018" y="619354"/>
                  <a:pt x="573732" y="619354"/>
                  <a:pt x="570989" y="616916"/>
                </a:cubicBezTo>
                <a:cubicBezTo>
                  <a:pt x="568246" y="614477"/>
                  <a:pt x="566874" y="614477"/>
                  <a:pt x="566874" y="616916"/>
                </a:cubicBezTo>
                <a:cubicBezTo>
                  <a:pt x="566874" y="619354"/>
                  <a:pt x="566265" y="619354"/>
                  <a:pt x="565046" y="616916"/>
                </a:cubicBezTo>
                <a:cubicBezTo>
                  <a:pt x="563826" y="614477"/>
                  <a:pt x="559864" y="613258"/>
                  <a:pt x="553158" y="613258"/>
                </a:cubicBezTo>
                <a:cubicBezTo>
                  <a:pt x="549501" y="613258"/>
                  <a:pt x="547062" y="612801"/>
                  <a:pt x="545843" y="611886"/>
                </a:cubicBezTo>
                <a:cubicBezTo>
                  <a:pt x="544624" y="610972"/>
                  <a:pt x="544319" y="610210"/>
                  <a:pt x="544929" y="609600"/>
                </a:cubicBezTo>
                <a:cubicBezTo>
                  <a:pt x="545538" y="607162"/>
                  <a:pt x="544472" y="605943"/>
                  <a:pt x="541728" y="605943"/>
                </a:cubicBezTo>
                <a:cubicBezTo>
                  <a:pt x="538985" y="605943"/>
                  <a:pt x="538223" y="604724"/>
                  <a:pt x="539442" y="602285"/>
                </a:cubicBezTo>
                <a:cubicBezTo>
                  <a:pt x="540052" y="601676"/>
                  <a:pt x="534566" y="601371"/>
                  <a:pt x="522983" y="601371"/>
                </a:cubicBezTo>
                <a:cubicBezTo>
                  <a:pt x="511401" y="601371"/>
                  <a:pt x="499666" y="601676"/>
                  <a:pt x="487779" y="602285"/>
                </a:cubicBezTo>
                <a:cubicBezTo>
                  <a:pt x="475892" y="602895"/>
                  <a:pt x="469338" y="604114"/>
                  <a:pt x="468119" y="605943"/>
                </a:cubicBezTo>
                <a:cubicBezTo>
                  <a:pt x="466290" y="607772"/>
                  <a:pt x="463852" y="607772"/>
                  <a:pt x="460804" y="605943"/>
                </a:cubicBezTo>
                <a:cubicBezTo>
                  <a:pt x="457756" y="604114"/>
                  <a:pt x="447545" y="604114"/>
                  <a:pt x="430172" y="605943"/>
                </a:cubicBezTo>
                <a:cubicBezTo>
                  <a:pt x="412798" y="607772"/>
                  <a:pt x="401063" y="608686"/>
                  <a:pt x="394967" y="608686"/>
                </a:cubicBezTo>
                <a:cubicBezTo>
                  <a:pt x="388871" y="608686"/>
                  <a:pt x="384147" y="609600"/>
                  <a:pt x="380794" y="611429"/>
                </a:cubicBezTo>
                <a:cubicBezTo>
                  <a:pt x="377441" y="613258"/>
                  <a:pt x="370278" y="614477"/>
                  <a:pt x="359306" y="615087"/>
                </a:cubicBezTo>
                <a:cubicBezTo>
                  <a:pt x="348333" y="615697"/>
                  <a:pt x="340560" y="616611"/>
                  <a:pt x="335988" y="617830"/>
                </a:cubicBezTo>
                <a:cubicBezTo>
                  <a:pt x="331416" y="619049"/>
                  <a:pt x="319682" y="620878"/>
                  <a:pt x="300784" y="623316"/>
                </a:cubicBezTo>
                <a:cubicBezTo>
                  <a:pt x="261160" y="629412"/>
                  <a:pt x="238300" y="633680"/>
                  <a:pt x="232204" y="636118"/>
                </a:cubicBezTo>
                <a:cubicBezTo>
                  <a:pt x="228546" y="637337"/>
                  <a:pt x="222908" y="638557"/>
                  <a:pt x="215288" y="639776"/>
                </a:cubicBezTo>
                <a:cubicBezTo>
                  <a:pt x="207668" y="640995"/>
                  <a:pt x="201876" y="642671"/>
                  <a:pt x="197914" y="644805"/>
                </a:cubicBezTo>
                <a:cubicBezTo>
                  <a:pt x="193952" y="646939"/>
                  <a:pt x="189684" y="647548"/>
                  <a:pt x="185112" y="646634"/>
                </a:cubicBezTo>
                <a:cubicBezTo>
                  <a:pt x="180540" y="645719"/>
                  <a:pt x="176730" y="648310"/>
                  <a:pt x="173682" y="654406"/>
                </a:cubicBezTo>
                <a:cubicBezTo>
                  <a:pt x="170634" y="660502"/>
                  <a:pt x="166977" y="663398"/>
                  <a:pt x="162710" y="663093"/>
                </a:cubicBezTo>
                <a:cubicBezTo>
                  <a:pt x="158442" y="662788"/>
                  <a:pt x="155090" y="664160"/>
                  <a:pt x="152651" y="667208"/>
                </a:cubicBezTo>
                <a:cubicBezTo>
                  <a:pt x="150822" y="670865"/>
                  <a:pt x="151432" y="672694"/>
                  <a:pt x="154480" y="672694"/>
                </a:cubicBezTo>
                <a:cubicBezTo>
                  <a:pt x="156309" y="672085"/>
                  <a:pt x="159966" y="671475"/>
                  <a:pt x="165453" y="670865"/>
                </a:cubicBezTo>
                <a:cubicBezTo>
                  <a:pt x="207515" y="665988"/>
                  <a:pt x="227937" y="660197"/>
                  <a:pt x="226718" y="653492"/>
                </a:cubicBezTo>
                <a:cubicBezTo>
                  <a:pt x="226718" y="652272"/>
                  <a:pt x="226870" y="651358"/>
                  <a:pt x="227175" y="650748"/>
                </a:cubicBezTo>
                <a:cubicBezTo>
                  <a:pt x="227480" y="650139"/>
                  <a:pt x="227937" y="650139"/>
                  <a:pt x="228546" y="650748"/>
                </a:cubicBezTo>
                <a:cubicBezTo>
                  <a:pt x="230375" y="650748"/>
                  <a:pt x="234338" y="650139"/>
                  <a:pt x="240434" y="648920"/>
                </a:cubicBezTo>
                <a:cubicBezTo>
                  <a:pt x="245310" y="647091"/>
                  <a:pt x="248054" y="647091"/>
                  <a:pt x="248663" y="648920"/>
                </a:cubicBezTo>
                <a:cubicBezTo>
                  <a:pt x="249273" y="649529"/>
                  <a:pt x="248968" y="650139"/>
                  <a:pt x="247749" y="650748"/>
                </a:cubicBezTo>
                <a:cubicBezTo>
                  <a:pt x="246530" y="651358"/>
                  <a:pt x="245463" y="651815"/>
                  <a:pt x="244548" y="652120"/>
                </a:cubicBezTo>
                <a:cubicBezTo>
                  <a:pt x="243634" y="652425"/>
                  <a:pt x="243786" y="652577"/>
                  <a:pt x="245006" y="652577"/>
                </a:cubicBezTo>
                <a:cubicBezTo>
                  <a:pt x="245615" y="653187"/>
                  <a:pt x="246987" y="653492"/>
                  <a:pt x="249120" y="653492"/>
                </a:cubicBezTo>
                <a:cubicBezTo>
                  <a:pt x="251254" y="653492"/>
                  <a:pt x="251102" y="654406"/>
                  <a:pt x="248663" y="656235"/>
                </a:cubicBezTo>
                <a:cubicBezTo>
                  <a:pt x="244396" y="657454"/>
                  <a:pt x="237081" y="659588"/>
                  <a:pt x="226718" y="662636"/>
                </a:cubicBezTo>
                <a:cubicBezTo>
                  <a:pt x="182826" y="672999"/>
                  <a:pt x="159662" y="679704"/>
                  <a:pt x="157223" y="682752"/>
                </a:cubicBezTo>
                <a:cubicBezTo>
                  <a:pt x="154175" y="684581"/>
                  <a:pt x="150213" y="684581"/>
                  <a:pt x="145336" y="682752"/>
                </a:cubicBezTo>
                <a:cubicBezTo>
                  <a:pt x="135582" y="677266"/>
                  <a:pt x="132534" y="671780"/>
                  <a:pt x="136192" y="666293"/>
                </a:cubicBezTo>
                <a:cubicBezTo>
                  <a:pt x="136192" y="666293"/>
                  <a:pt x="135735" y="665988"/>
                  <a:pt x="134820" y="665379"/>
                </a:cubicBezTo>
                <a:cubicBezTo>
                  <a:pt x="133906" y="664769"/>
                  <a:pt x="132839" y="664312"/>
                  <a:pt x="131620" y="664007"/>
                </a:cubicBezTo>
                <a:cubicBezTo>
                  <a:pt x="130401" y="663703"/>
                  <a:pt x="128572" y="663245"/>
                  <a:pt x="126134" y="662636"/>
                </a:cubicBezTo>
                <a:cubicBezTo>
                  <a:pt x="119428" y="662026"/>
                  <a:pt x="114399" y="659892"/>
                  <a:pt x="111046" y="656235"/>
                </a:cubicBezTo>
                <a:cubicBezTo>
                  <a:pt x="107693" y="652577"/>
                  <a:pt x="104798" y="650748"/>
                  <a:pt x="102359" y="650748"/>
                </a:cubicBezTo>
                <a:cubicBezTo>
                  <a:pt x="101140" y="650748"/>
                  <a:pt x="100073" y="650596"/>
                  <a:pt x="99159" y="650291"/>
                </a:cubicBezTo>
                <a:cubicBezTo>
                  <a:pt x="98244" y="649986"/>
                  <a:pt x="97787" y="649529"/>
                  <a:pt x="97787" y="648920"/>
                </a:cubicBezTo>
                <a:cubicBezTo>
                  <a:pt x="99616" y="646481"/>
                  <a:pt x="98702" y="644043"/>
                  <a:pt x="95044" y="641604"/>
                </a:cubicBezTo>
                <a:cubicBezTo>
                  <a:pt x="91386" y="639166"/>
                  <a:pt x="87424" y="637947"/>
                  <a:pt x="83157" y="637947"/>
                </a:cubicBezTo>
                <a:cubicBezTo>
                  <a:pt x="78890" y="637947"/>
                  <a:pt x="74165" y="635356"/>
                  <a:pt x="68984" y="630174"/>
                </a:cubicBezTo>
                <a:cubicBezTo>
                  <a:pt x="63802" y="624993"/>
                  <a:pt x="60297" y="622402"/>
                  <a:pt x="58468" y="622402"/>
                </a:cubicBezTo>
                <a:cubicBezTo>
                  <a:pt x="56639" y="622402"/>
                  <a:pt x="52677" y="619811"/>
                  <a:pt x="46581" y="614630"/>
                </a:cubicBezTo>
                <a:cubicBezTo>
                  <a:pt x="40485" y="609448"/>
                  <a:pt x="35913" y="606857"/>
                  <a:pt x="32865" y="606857"/>
                </a:cubicBezTo>
                <a:cubicBezTo>
                  <a:pt x="27988" y="606248"/>
                  <a:pt x="20978" y="600457"/>
                  <a:pt x="11834" y="589484"/>
                </a:cubicBezTo>
                <a:cubicBezTo>
                  <a:pt x="8786" y="586436"/>
                  <a:pt x="8481" y="584912"/>
                  <a:pt x="10919" y="584912"/>
                </a:cubicBezTo>
                <a:cubicBezTo>
                  <a:pt x="15186" y="584912"/>
                  <a:pt x="16101" y="583388"/>
                  <a:pt x="13662" y="580340"/>
                </a:cubicBezTo>
                <a:cubicBezTo>
                  <a:pt x="13053" y="579730"/>
                  <a:pt x="11834" y="579121"/>
                  <a:pt x="10005" y="578511"/>
                </a:cubicBezTo>
                <a:cubicBezTo>
                  <a:pt x="6347" y="576682"/>
                  <a:pt x="3452" y="574548"/>
                  <a:pt x="1318" y="572110"/>
                </a:cubicBezTo>
                <a:cubicBezTo>
                  <a:pt x="-816" y="569672"/>
                  <a:pt x="-358" y="567995"/>
                  <a:pt x="2690" y="567081"/>
                </a:cubicBezTo>
                <a:cubicBezTo>
                  <a:pt x="5738" y="566166"/>
                  <a:pt x="8786" y="564490"/>
                  <a:pt x="11834" y="562052"/>
                </a:cubicBezTo>
                <a:cubicBezTo>
                  <a:pt x="14882" y="559613"/>
                  <a:pt x="28750" y="557784"/>
                  <a:pt x="53439" y="556565"/>
                </a:cubicBezTo>
                <a:cubicBezTo>
                  <a:pt x="78128" y="555346"/>
                  <a:pt x="94130" y="554127"/>
                  <a:pt x="101445" y="552908"/>
                </a:cubicBezTo>
                <a:cubicBezTo>
                  <a:pt x="116075" y="548640"/>
                  <a:pt x="140764" y="543154"/>
                  <a:pt x="175511" y="536448"/>
                </a:cubicBezTo>
                <a:cubicBezTo>
                  <a:pt x="196847" y="531572"/>
                  <a:pt x="208430" y="528524"/>
                  <a:pt x="210258" y="527304"/>
                </a:cubicBezTo>
                <a:cubicBezTo>
                  <a:pt x="210868" y="527304"/>
                  <a:pt x="211630" y="526390"/>
                  <a:pt x="212544" y="524561"/>
                </a:cubicBezTo>
                <a:cubicBezTo>
                  <a:pt x="213459" y="522733"/>
                  <a:pt x="213764" y="520904"/>
                  <a:pt x="213459" y="519075"/>
                </a:cubicBezTo>
                <a:cubicBezTo>
                  <a:pt x="213154" y="517246"/>
                  <a:pt x="212087" y="516332"/>
                  <a:pt x="210258" y="516332"/>
                </a:cubicBezTo>
                <a:cubicBezTo>
                  <a:pt x="209039" y="516332"/>
                  <a:pt x="208430" y="515265"/>
                  <a:pt x="208430" y="513131"/>
                </a:cubicBezTo>
                <a:cubicBezTo>
                  <a:pt x="208430" y="510998"/>
                  <a:pt x="206144" y="507797"/>
                  <a:pt x="201572" y="503530"/>
                </a:cubicBezTo>
                <a:cubicBezTo>
                  <a:pt x="197000" y="499263"/>
                  <a:pt x="195323" y="494386"/>
                  <a:pt x="196542" y="488900"/>
                </a:cubicBezTo>
                <a:cubicBezTo>
                  <a:pt x="197762" y="483413"/>
                  <a:pt x="199286" y="479451"/>
                  <a:pt x="201114" y="477012"/>
                </a:cubicBezTo>
                <a:cubicBezTo>
                  <a:pt x="202943" y="474574"/>
                  <a:pt x="204162" y="471678"/>
                  <a:pt x="204772" y="468326"/>
                </a:cubicBezTo>
                <a:cubicBezTo>
                  <a:pt x="205382" y="464973"/>
                  <a:pt x="206296" y="459334"/>
                  <a:pt x="207515" y="451409"/>
                </a:cubicBezTo>
                <a:cubicBezTo>
                  <a:pt x="208734" y="437998"/>
                  <a:pt x="210868" y="431293"/>
                  <a:pt x="213916" y="431293"/>
                </a:cubicBezTo>
                <a:cubicBezTo>
                  <a:pt x="215745" y="431293"/>
                  <a:pt x="216202" y="432969"/>
                  <a:pt x="215288" y="436322"/>
                </a:cubicBezTo>
                <a:cubicBezTo>
                  <a:pt x="214373" y="439675"/>
                  <a:pt x="214830" y="441351"/>
                  <a:pt x="216659" y="441351"/>
                </a:cubicBezTo>
                <a:cubicBezTo>
                  <a:pt x="218488" y="441351"/>
                  <a:pt x="219555" y="433731"/>
                  <a:pt x="219860" y="418491"/>
                </a:cubicBezTo>
                <a:cubicBezTo>
                  <a:pt x="220164" y="403251"/>
                  <a:pt x="220622" y="391973"/>
                  <a:pt x="221231" y="384658"/>
                </a:cubicBezTo>
                <a:cubicBezTo>
                  <a:pt x="221231" y="377952"/>
                  <a:pt x="220012" y="373990"/>
                  <a:pt x="217574" y="372771"/>
                </a:cubicBezTo>
                <a:cubicBezTo>
                  <a:pt x="216964" y="372771"/>
                  <a:pt x="215745" y="373990"/>
                  <a:pt x="213916" y="376428"/>
                </a:cubicBezTo>
                <a:cubicBezTo>
                  <a:pt x="210868" y="380086"/>
                  <a:pt x="204924" y="385420"/>
                  <a:pt x="196085" y="392430"/>
                </a:cubicBezTo>
                <a:cubicBezTo>
                  <a:pt x="187246" y="399441"/>
                  <a:pt x="182064" y="404013"/>
                  <a:pt x="180540" y="406146"/>
                </a:cubicBezTo>
                <a:cubicBezTo>
                  <a:pt x="179016" y="408280"/>
                  <a:pt x="176578" y="409804"/>
                  <a:pt x="173225" y="410718"/>
                </a:cubicBezTo>
                <a:cubicBezTo>
                  <a:pt x="169872" y="411633"/>
                  <a:pt x="168806" y="413004"/>
                  <a:pt x="170025" y="414833"/>
                </a:cubicBezTo>
                <a:cubicBezTo>
                  <a:pt x="171244" y="416662"/>
                  <a:pt x="173073" y="417272"/>
                  <a:pt x="175511" y="416662"/>
                </a:cubicBezTo>
                <a:cubicBezTo>
                  <a:pt x="177950" y="415443"/>
                  <a:pt x="179169" y="415748"/>
                  <a:pt x="179169" y="417576"/>
                </a:cubicBezTo>
                <a:cubicBezTo>
                  <a:pt x="179169" y="419405"/>
                  <a:pt x="176730" y="421844"/>
                  <a:pt x="171854" y="424892"/>
                </a:cubicBezTo>
                <a:cubicBezTo>
                  <a:pt x="166977" y="426721"/>
                  <a:pt x="164538" y="429769"/>
                  <a:pt x="164538" y="434036"/>
                </a:cubicBezTo>
                <a:cubicBezTo>
                  <a:pt x="164538" y="438303"/>
                  <a:pt x="163472" y="441808"/>
                  <a:pt x="161338" y="444551"/>
                </a:cubicBezTo>
                <a:cubicBezTo>
                  <a:pt x="159204" y="447294"/>
                  <a:pt x="158595" y="449581"/>
                  <a:pt x="159509" y="451409"/>
                </a:cubicBezTo>
                <a:cubicBezTo>
                  <a:pt x="160424" y="453238"/>
                  <a:pt x="159662" y="455067"/>
                  <a:pt x="157223" y="456896"/>
                </a:cubicBezTo>
                <a:cubicBezTo>
                  <a:pt x="153566" y="459944"/>
                  <a:pt x="152042" y="462382"/>
                  <a:pt x="152651" y="464211"/>
                </a:cubicBezTo>
                <a:cubicBezTo>
                  <a:pt x="153261" y="464211"/>
                  <a:pt x="154480" y="463906"/>
                  <a:pt x="156309" y="463296"/>
                </a:cubicBezTo>
                <a:cubicBezTo>
                  <a:pt x="157528" y="462687"/>
                  <a:pt x="158138" y="462992"/>
                  <a:pt x="158138" y="464211"/>
                </a:cubicBezTo>
                <a:cubicBezTo>
                  <a:pt x="158138" y="466649"/>
                  <a:pt x="155699" y="470154"/>
                  <a:pt x="150822" y="474727"/>
                </a:cubicBezTo>
                <a:cubicBezTo>
                  <a:pt x="145946" y="479298"/>
                  <a:pt x="142593" y="480975"/>
                  <a:pt x="140764" y="479756"/>
                </a:cubicBezTo>
                <a:cubicBezTo>
                  <a:pt x="140154" y="478536"/>
                  <a:pt x="139850" y="478841"/>
                  <a:pt x="139850" y="480670"/>
                </a:cubicBezTo>
                <a:cubicBezTo>
                  <a:pt x="139240" y="480670"/>
                  <a:pt x="138935" y="481280"/>
                  <a:pt x="138935" y="482499"/>
                </a:cubicBezTo>
                <a:cubicBezTo>
                  <a:pt x="138935" y="487985"/>
                  <a:pt x="134973" y="488595"/>
                  <a:pt x="127048" y="484328"/>
                </a:cubicBezTo>
                <a:cubicBezTo>
                  <a:pt x="125219" y="483108"/>
                  <a:pt x="123390" y="481584"/>
                  <a:pt x="121562" y="479756"/>
                </a:cubicBezTo>
                <a:cubicBezTo>
                  <a:pt x="117294" y="475488"/>
                  <a:pt x="112722" y="473355"/>
                  <a:pt x="107846" y="473355"/>
                </a:cubicBezTo>
                <a:cubicBezTo>
                  <a:pt x="98092" y="473355"/>
                  <a:pt x="88948" y="467869"/>
                  <a:pt x="80414" y="456896"/>
                </a:cubicBezTo>
                <a:cubicBezTo>
                  <a:pt x="75537" y="451409"/>
                  <a:pt x="71879" y="448666"/>
                  <a:pt x="69441" y="448666"/>
                </a:cubicBezTo>
                <a:cubicBezTo>
                  <a:pt x="67002" y="448666"/>
                  <a:pt x="65783" y="447447"/>
                  <a:pt x="65783" y="445008"/>
                </a:cubicBezTo>
                <a:cubicBezTo>
                  <a:pt x="65783" y="442570"/>
                  <a:pt x="62735" y="441046"/>
                  <a:pt x="56639" y="440436"/>
                </a:cubicBezTo>
                <a:cubicBezTo>
                  <a:pt x="51153" y="439217"/>
                  <a:pt x="48410" y="436779"/>
                  <a:pt x="48410" y="433121"/>
                </a:cubicBezTo>
                <a:cubicBezTo>
                  <a:pt x="48410" y="431902"/>
                  <a:pt x="49629" y="431293"/>
                  <a:pt x="52067" y="431293"/>
                </a:cubicBezTo>
                <a:cubicBezTo>
                  <a:pt x="53896" y="431293"/>
                  <a:pt x="53744" y="429464"/>
                  <a:pt x="51610" y="425806"/>
                </a:cubicBezTo>
                <a:cubicBezTo>
                  <a:pt x="49476" y="422148"/>
                  <a:pt x="47190" y="420320"/>
                  <a:pt x="44752" y="420320"/>
                </a:cubicBezTo>
                <a:cubicBezTo>
                  <a:pt x="42314" y="420320"/>
                  <a:pt x="39418" y="417424"/>
                  <a:pt x="36065" y="411633"/>
                </a:cubicBezTo>
                <a:cubicBezTo>
                  <a:pt x="32712" y="405842"/>
                  <a:pt x="31341" y="401117"/>
                  <a:pt x="31950" y="397460"/>
                </a:cubicBezTo>
                <a:cubicBezTo>
                  <a:pt x="33170" y="393802"/>
                  <a:pt x="34084" y="389840"/>
                  <a:pt x="34694" y="385572"/>
                </a:cubicBezTo>
                <a:cubicBezTo>
                  <a:pt x="36522" y="371552"/>
                  <a:pt x="39418" y="362408"/>
                  <a:pt x="43380" y="358140"/>
                </a:cubicBezTo>
                <a:cubicBezTo>
                  <a:pt x="47343" y="353873"/>
                  <a:pt x="53591" y="353264"/>
                  <a:pt x="62126" y="356311"/>
                </a:cubicBezTo>
                <a:cubicBezTo>
                  <a:pt x="68831" y="358140"/>
                  <a:pt x="74165" y="361798"/>
                  <a:pt x="78128" y="367284"/>
                </a:cubicBezTo>
                <a:cubicBezTo>
                  <a:pt x="82090" y="372771"/>
                  <a:pt x="87424" y="375514"/>
                  <a:pt x="94130" y="375514"/>
                </a:cubicBezTo>
                <a:cubicBezTo>
                  <a:pt x="112418" y="375514"/>
                  <a:pt x="147774" y="363017"/>
                  <a:pt x="200200" y="338024"/>
                </a:cubicBezTo>
                <a:lnTo>
                  <a:pt x="219013" y="333544"/>
                </a:lnTo>
                <a:lnTo>
                  <a:pt x="218619" y="333973"/>
                </a:lnTo>
                <a:lnTo>
                  <a:pt x="216659" y="335280"/>
                </a:lnTo>
                <a:lnTo>
                  <a:pt x="215745" y="337109"/>
                </a:lnTo>
                <a:lnTo>
                  <a:pt x="218619" y="333973"/>
                </a:lnTo>
                <a:lnTo>
                  <a:pt x="219402" y="333452"/>
                </a:lnTo>
                <a:lnTo>
                  <a:pt x="219013" y="333544"/>
                </a:lnTo>
                <a:lnTo>
                  <a:pt x="220774" y="331623"/>
                </a:lnTo>
                <a:cubicBezTo>
                  <a:pt x="221079" y="328575"/>
                  <a:pt x="221841" y="318211"/>
                  <a:pt x="223060" y="300533"/>
                </a:cubicBezTo>
                <a:cubicBezTo>
                  <a:pt x="226108" y="257861"/>
                  <a:pt x="223670" y="232868"/>
                  <a:pt x="215745" y="225552"/>
                </a:cubicBezTo>
                <a:cubicBezTo>
                  <a:pt x="212697" y="222504"/>
                  <a:pt x="211173" y="219152"/>
                  <a:pt x="211173" y="215494"/>
                </a:cubicBezTo>
                <a:cubicBezTo>
                  <a:pt x="211173" y="211227"/>
                  <a:pt x="209344" y="206045"/>
                  <a:pt x="205686" y="199949"/>
                </a:cubicBezTo>
                <a:cubicBezTo>
                  <a:pt x="202029" y="193853"/>
                  <a:pt x="198371" y="189891"/>
                  <a:pt x="194714" y="188062"/>
                </a:cubicBezTo>
                <a:cubicBezTo>
                  <a:pt x="189837" y="186233"/>
                  <a:pt x="187398" y="184709"/>
                  <a:pt x="187398" y="183490"/>
                </a:cubicBezTo>
                <a:cubicBezTo>
                  <a:pt x="187398" y="178613"/>
                  <a:pt x="194409" y="174651"/>
                  <a:pt x="208430" y="171603"/>
                </a:cubicBezTo>
                <a:cubicBezTo>
                  <a:pt x="216354" y="169774"/>
                  <a:pt x="229918" y="172060"/>
                  <a:pt x="249120" y="178461"/>
                </a:cubicBezTo>
                <a:cubicBezTo>
                  <a:pt x="268323" y="184862"/>
                  <a:pt x="277619" y="188976"/>
                  <a:pt x="277010" y="190805"/>
                </a:cubicBezTo>
                <a:cubicBezTo>
                  <a:pt x="276400" y="192024"/>
                  <a:pt x="277162" y="193244"/>
                  <a:pt x="279296" y="194463"/>
                </a:cubicBezTo>
                <a:cubicBezTo>
                  <a:pt x="281429" y="195682"/>
                  <a:pt x="283715" y="197206"/>
                  <a:pt x="286154" y="199035"/>
                </a:cubicBezTo>
                <a:cubicBezTo>
                  <a:pt x="293469" y="201473"/>
                  <a:pt x="296669" y="204064"/>
                  <a:pt x="295755" y="206807"/>
                </a:cubicBezTo>
                <a:cubicBezTo>
                  <a:pt x="294840" y="209550"/>
                  <a:pt x="296212" y="214122"/>
                  <a:pt x="299870" y="220523"/>
                </a:cubicBezTo>
                <a:cubicBezTo>
                  <a:pt x="303527" y="226924"/>
                  <a:pt x="305356" y="237592"/>
                  <a:pt x="305356" y="252527"/>
                </a:cubicBezTo>
                <a:cubicBezTo>
                  <a:pt x="305356" y="267462"/>
                  <a:pt x="304594" y="276454"/>
                  <a:pt x="303070" y="279502"/>
                </a:cubicBezTo>
                <a:cubicBezTo>
                  <a:pt x="301546" y="282550"/>
                  <a:pt x="301089" y="286817"/>
                  <a:pt x="301698" y="292304"/>
                </a:cubicBezTo>
                <a:cubicBezTo>
                  <a:pt x="302918" y="295961"/>
                  <a:pt x="303832" y="297942"/>
                  <a:pt x="304442" y="298247"/>
                </a:cubicBezTo>
                <a:cubicBezTo>
                  <a:pt x="305051" y="298552"/>
                  <a:pt x="307490" y="298400"/>
                  <a:pt x="311757" y="297790"/>
                </a:cubicBezTo>
                <a:cubicBezTo>
                  <a:pt x="317243" y="295961"/>
                  <a:pt x="319986" y="293828"/>
                  <a:pt x="319986" y="291389"/>
                </a:cubicBezTo>
                <a:cubicBezTo>
                  <a:pt x="319986" y="288951"/>
                  <a:pt x="322730" y="287732"/>
                  <a:pt x="328216" y="287732"/>
                </a:cubicBezTo>
                <a:lnTo>
                  <a:pt x="335531" y="288646"/>
                </a:lnTo>
                <a:lnTo>
                  <a:pt x="330045" y="294132"/>
                </a:lnTo>
                <a:cubicBezTo>
                  <a:pt x="326387" y="298400"/>
                  <a:pt x="324711" y="303124"/>
                  <a:pt x="325016" y="308306"/>
                </a:cubicBezTo>
                <a:cubicBezTo>
                  <a:pt x="325320" y="313487"/>
                  <a:pt x="324558" y="316992"/>
                  <a:pt x="322730" y="318821"/>
                </a:cubicBezTo>
                <a:cubicBezTo>
                  <a:pt x="321510" y="318821"/>
                  <a:pt x="320748" y="318516"/>
                  <a:pt x="320444" y="317907"/>
                </a:cubicBezTo>
                <a:cubicBezTo>
                  <a:pt x="320139" y="317297"/>
                  <a:pt x="319986" y="316688"/>
                  <a:pt x="319986" y="316078"/>
                </a:cubicBezTo>
                <a:cubicBezTo>
                  <a:pt x="321206" y="308153"/>
                  <a:pt x="320596" y="304191"/>
                  <a:pt x="318158" y="304191"/>
                </a:cubicBezTo>
                <a:cubicBezTo>
                  <a:pt x="316329" y="304191"/>
                  <a:pt x="312671" y="306020"/>
                  <a:pt x="307185" y="309677"/>
                </a:cubicBezTo>
                <a:cubicBezTo>
                  <a:pt x="303527" y="312725"/>
                  <a:pt x="301241" y="316078"/>
                  <a:pt x="300327" y="319735"/>
                </a:cubicBezTo>
                <a:cubicBezTo>
                  <a:pt x="299412" y="323393"/>
                  <a:pt x="298650" y="331623"/>
                  <a:pt x="298041" y="344424"/>
                </a:cubicBezTo>
                <a:cubicBezTo>
                  <a:pt x="295602" y="371247"/>
                  <a:pt x="293164" y="384353"/>
                  <a:pt x="290726" y="383744"/>
                </a:cubicBezTo>
                <a:cubicBezTo>
                  <a:pt x="288897" y="383134"/>
                  <a:pt x="287982" y="383744"/>
                  <a:pt x="287982" y="385572"/>
                </a:cubicBezTo>
                <a:cubicBezTo>
                  <a:pt x="287982" y="387401"/>
                  <a:pt x="288897" y="388316"/>
                  <a:pt x="290726" y="388316"/>
                </a:cubicBezTo>
                <a:cubicBezTo>
                  <a:pt x="291945" y="388316"/>
                  <a:pt x="292707" y="390297"/>
                  <a:pt x="293012" y="394259"/>
                </a:cubicBezTo>
                <a:cubicBezTo>
                  <a:pt x="293316" y="398222"/>
                  <a:pt x="292859" y="401117"/>
                  <a:pt x="291640" y="402946"/>
                </a:cubicBezTo>
                <a:cubicBezTo>
                  <a:pt x="291030" y="403556"/>
                  <a:pt x="290268" y="409652"/>
                  <a:pt x="289354" y="421234"/>
                </a:cubicBezTo>
                <a:cubicBezTo>
                  <a:pt x="288440" y="432816"/>
                  <a:pt x="287068" y="439979"/>
                  <a:pt x="285239" y="442722"/>
                </a:cubicBezTo>
                <a:cubicBezTo>
                  <a:pt x="283410" y="445466"/>
                  <a:pt x="283106" y="447752"/>
                  <a:pt x="284325" y="449581"/>
                </a:cubicBezTo>
                <a:cubicBezTo>
                  <a:pt x="285544" y="451409"/>
                  <a:pt x="285544" y="453848"/>
                  <a:pt x="284325" y="456896"/>
                </a:cubicBezTo>
                <a:cubicBezTo>
                  <a:pt x="283106" y="459944"/>
                  <a:pt x="282039" y="469545"/>
                  <a:pt x="281124" y="485699"/>
                </a:cubicBezTo>
                <a:cubicBezTo>
                  <a:pt x="280210" y="501854"/>
                  <a:pt x="279753" y="511455"/>
                  <a:pt x="279753" y="514503"/>
                </a:cubicBezTo>
                <a:cubicBezTo>
                  <a:pt x="279143" y="515112"/>
                  <a:pt x="279448" y="515570"/>
                  <a:pt x="280667" y="515875"/>
                </a:cubicBezTo>
                <a:cubicBezTo>
                  <a:pt x="281886" y="516179"/>
                  <a:pt x="283106" y="516332"/>
                  <a:pt x="284325" y="516332"/>
                </a:cubicBezTo>
                <a:cubicBezTo>
                  <a:pt x="287982" y="515722"/>
                  <a:pt x="294688" y="514503"/>
                  <a:pt x="304442" y="512674"/>
                </a:cubicBezTo>
                <a:cubicBezTo>
                  <a:pt x="314195" y="510845"/>
                  <a:pt x="325016" y="509931"/>
                  <a:pt x="336903" y="509931"/>
                </a:cubicBezTo>
                <a:cubicBezTo>
                  <a:pt x="348790" y="509931"/>
                  <a:pt x="355343" y="509321"/>
                  <a:pt x="356562" y="508102"/>
                </a:cubicBezTo>
                <a:cubicBezTo>
                  <a:pt x="359610" y="506273"/>
                  <a:pt x="361592" y="503682"/>
                  <a:pt x="362506" y="500330"/>
                </a:cubicBezTo>
                <a:cubicBezTo>
                  <a:pt x="363420" y="496977"/>
                  <a:pt x="363573" y="494081"/>
                  <a:pt x="362963" y="491643"/>
                </a:cubicBezTo>
                <a:cubicBezTo>
                  <a:pt x="358086" y="484328"/>
                  <a:pt x="358696" y="479451"/>
                  <a:pt x="364792" y="477012"/>
                </a:cubicBezTo>
                <a:cubicBezTo>
                  <a:pt x="367840" y="476403"/>
                  <a:pt x="369516" y="476403"/>
                  <a:pt x="369821" y="477012"/>
                </a:cubicBezTo>
                <a:cubicBezTo>
                  <a:pt x="370126" y="477622"/>
                  <a:pt x="369974" y="479146"/>
                  <a:pt x="369364" y="481584"/>
                </a:cubicBezTo>
                <a:cubicBezTo>
                  <a:pt x="368754" y="485242"/>
                  <a:pt x="369059" y="487071"/>
                  <a:pt x="370278" y="487071"/>
                </a:cubicBezTo>
                <a:cubicBezTo>
                  <a:pt x="373326" y="487071"/>
                  <a:pt x="375460" y="478232"/>
                  <a:pt x="376679" y="460553"/>
                </a:cubicBezTo>
                <a:cubicBezTo>
                  <a:pt x="377289" y="450800"/>
                  <a:pt x="378508" y="441808"/>
                  <a:pt x="380337" y="433578"/>
                </a:cubicBezTo>
                <a:cubicBezTo>
                  <a:pt x="382166" y="425349"/>
                  <a:pt x="382775" y="411785"/>
                  <a:pt x="382166" y="392888"/>
                </a:cubicBezTo>
                <a:cubicBezTo>
                  <a:pt x="382166" y="374600"/>
                  <a:pt x="381251" y="339852"/>
                  <a:pt x="379422" y="288646"/>
                </a:cubicBezTo>
                <a:cubicBezTo>
                  <a:pt x="378813" y="236830"/>
                  <a:pt x="378508" y="198425"/>
                  <a:pt x="378508" y="173432"/>
                </a:cubicBezTo>
                <a:cubicBezTo>
                  <a:pt x="378508" y="144171"/>
                  <a:pt x="376984" y="128931"/>
                  <a:pt x="373936" y="127712"/>
                </a:cubicBezTo>
                <a:cubicBezTo>
                  <a:pt x="372107" y="127712"/>
                  <a:pt x="370583" y="128626"/>
                  <a:pt x="369364" y="130455"/>
                </a:cubicBezTo>
                <a:cubicBezTo>
                  <a:pt x="365706" y="132893"/>
                  <a:pt x="363878" y="131064"/>
                  <a:pt x="363878" y="124968"/>
                </a:cubicBezTo>
                <a:cubicBezTo>
                  <a:pt x="363268" y="123140"/>
                  <a:pt x="363268" y="120092"/>
                  <a:pt x="363878" y="115824"/>
                </a:cubicBezTo>
                <a:cubicBezTo>
                  <a:pt x="365706" y="109119"/>
                  <a:pt x="365554" y="105309"/>
                  <a:pt x="363420" y="104394"/>
                </a:cubicBezTo>
                <a:cubicBezTo>
                  <a:pt x="361287" y="103480"/>
                  <a:pt x="359610" y="96927"/>
                  <a:pt x="358391" y="84735"/>
                </a:cubicBezTo>
                <a:cubicBezTo>
                  <a:pt x="357782" y="78029"/>
                  <a:pt x="356258" y="67514"/>
                  <a:pt x="353819" y="53188"/>
                </a:cubicBezTo>
                <a:cubicBezTo>
                  <a:pt x="351381" y="38862"/>
                  <a:pt x="349857" y="31700"/>
                  <a:pt x="349247" y="31700"/>
                </a:cubicBezTo>
                <a:cubicBezTo>
                  <a:pt x="349247" y="31700"/>
                  <a:pt x="348942" y="28347"/>
                  <a:pt x="348333" y="21641"/>
                </a:cubicBezTo>
                <a:cubicBezTo>
                  <a:pt x="347723" y="18593"/>
                  <a:pt x="347571" y="16459"/>
                  <a:pt x="347876" y="15240"/>
                </a:cubicBezTo>
                <a:cubicBezTo>
                  <a:pt x="348180" y="14021"/>
                  <a:pt x="349857" y="13412"/>
                  <a:pt x="352905" y="13412"/>
                </a:cubicBezTo>
                <a:cubicBezTo>
                  <a:pt x="356562" y="13412"/>
                  <a:pt x="360525" y="11735"/>
                  <a:pt x="364792" y="8382"/>
                </a:cubicBezTo>
                <a:cubicBezTo>
                  <a:pt x="369059" y="5030"/>
                  <a:pt x="372412" y="3353"/>
                  <a:pt x="374850" y="3353"/>
                </a:cubicBezTo>
                <a:cubicBezTo>
                  <a:pt x="377289" y="3353"/>
                  <a:pt x="378508" y="2439"/>
                  <a:pt x="378508" y="610"/>
                </a:cubicBezTo>
                <a:cubicBezTo>
                  <a:pt x="378508" y="305"/>
                  <a:pt x="378889" y="115"/>
                  <a:pt x="379651" y="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50800" dir="5400000" algn="ctr" rotWithShape="0">
                    <a:prstClr val="black">
                      <a:alpha val="27000"/>
                    </a:prstClr>
                  </a:outerShdw>
                </a:effectLst>
                <a:latin typeface="庞门正道粗书体6.0" panose="02010600030101010101" pitchFamily="2" charset="-122"/>
                <a:ea typeface="庞门正道粗书体6.0" panose="02010600030101010101" pitchFamily="2" charset="-122"/>
              </a:defRPr>
            </a:lvl1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4370AB8-1814-6013-A474-33DB0ED05B4F}"/>
              </a:ext>
            </a:extLst>
          </p:cNvPr>
          <p:cNvSpPr txBox="1"/>
          <p:nvPr/>
        </p:nvSpPr>
        <p:spPr>
          <a:xfrm>
            <a:off x="9581626" y="1731489"/>
            <a:ext cx="683460" cy="684123"/>
          </a:xfrm>
          <a:custGeom>
            <a:avLst/>
            <a:gdLst/>
            <a:ahLst/>
            <a:cxnLst/>
            <a:rect l="l" t="t" r="r" b="b"/>
            <a:pathLst>
              <a:path w="683460" h="684123">
                <a:moveTo>
                  <a:pt x="193799" y="656235"/>
                </a:moveTo>
                <a:cubicBezTo>
                  <a:pt x="196847" y="656235"/>
                  <a:pt x="197762" y="657149"/>
                  <a:pt x="196542" y="658978"/>
                </a:cubicBezTo>
                <a:cubicBezTo>
                  <a:pt x="195323" y="660807"/>
                  <a:pt x="193799" y="661721"/>
                  <a:pt x="191970" y="661721"/>
                </a:cubicBezTo>
                <a:cubicBezTo>
                  <a:pt x="190142" y="661721"/>
                  <a:pt x="189227" y="660807"/>
                  <a:pt x="189227" y="658978"/>
                </a:cubicBezTo>
                <a:cubicBezTo>
                  <a:pt x="189227" y="657149"/>
                  <a:pt x="190751" y="656235"/>
                  <a:pt x="193799" y="656235"/>
                </a:cubicBezTo>
                <a:close/>
                <a:moveTo>
                  <a:pt x="234947" y="653492"/>
                </a:moveTo>
                <a:cubicBezTo>
                  <a:pt x="232509" y="654711"/>
                  <a:pt x="231290" y="655625"/>
                  <a:pt x="231290" y="656235"/>
                </a:cubicBezTo>
                <a:cubicBezTo>
                  <a:pt x="233728" y="656844"/>
                  <a:pt x="236166" y="656844"/>
                  <a:pt x="238605" y="656235"/>
                </a:cubicBezTo>
                <a:cubicBezTo>
                  <a:pt x="239824" y="655625"/>
                  <a:pt x="239519" y="655320"/>
                  <a:pt x="237690" y="655320"/>
                </a:cubicBezTo>
                <a:cubicBezTo>
                  <a:pt x="237081" y="654101"/>
                  <a:pt x="236166" y="653492"/>
                  <a:pt x="234947" y="653492"/>
                </a:cubicBezTo>
                <a:close/>
                <a:moveTo>
                  <a:pt x="186484" y="653492"/>
                </a:moveTo>
                <a:cubicBezTo>
                  <a:pt x="187094" y="653492"/>
                  <a:pt x="186941" y="654863"/>
                  <a:pt x="186027" y="657606"/>
                </a:cubicBezTo>
                <a:cubicBezTo>
                  <a:pt x="185112" y="660350"/>
                  <a:pt x="183741" y="661721"/>
                  <a:pt x="181912" y="661721"/>
                </a:cubicBezTo>
                <a:cubicBezTo>
                  <a:pt x="180083" y="661721"/>
                  <a:pt x="180236" y="660350"/>
                  <a:pt x="182369" y="657606"/>
                </a:cubicBezTo>
                <a:cubicBezTo>
                  <a:pt x="184503" y="654863"/>
                  <a:pt x="185874" y="653492"/>
                  <a:pt x="186484" y="653492"/>
                </a:cubicBezTo>
                <a:close/>
                <a:moveTo>
                  <a:pt x="214373" y="651663"/>
                </a:moveTo>
                <a:cubicBezTo>
                  <a:pt x="219555" y="651663"/>
                  <a:pt x="222146" y="652425"/>
                  <a:pt x="222146" y="653949"/>
                </a:cubicBezTo>
                <a:cubicBezTo>
                  <a:pt x="222146" y="655473"/>
                  <a:pt x="220012" y="656540"/>
                  <a:pt x="215745" y="657149"/>
                </a:cubicBezTo>
                <a:cubicBezTo>
                  <a:pt x="211478" y="657759"/>
                  <a:pt x="208125" y="657759"/>
                  <a:pt x="205686" y="657149"/>
                </a:cubicBezTo>
                <a:cubicBezTo>
                  <a:pt x="202029" y="656540"/>
                  <a:pt x="201114" y="655320"/>
                  <a:pt x="202943" y="653492"/>
                </a:cubicBezTo>
                <a:cubicBezTo>
                  <a:pt x="205382" y="652273"/>
                  <a:pt x="209192" y="651663"/>
                  <a:pt x="214373" y="651663"/>
                </a:cubicBezTo>
                <a:close/>
                <a:moveTo>
                  <a:pt x="269237" y="649377"/>
                </a:moveTo>
                <a:cubicBezTo>
                  <a:pt x="270456" y="649377"/>
                  <a:pt x="270914" y="649834"/>
                  <a:pt x="270609" y="650749"/>
                </a:cubicBezTo>
                <a:cubicBezTo>
                  <a:pt x="269999" y="652577"/>
                  <a:pt x="267561" y="653492"/>
                  <a:pt x="263294" y="653492"/>
                </a:cubicBezTo>
                <a:cubicBezTo>
                  <a:pt x="260246" y="653492"/>
                  <a:pt x="258722" y="653339"/>
                  <a:pt x="258722" y="653034"/>
                </a:cubicBezTo>
                <a:cubicBezTo>
                  <a:pt x="258722" y="652730"/>
                  <a:pt x="260246" y="651968"/>
                  <a:pt x="263294" y="650749"/>
                </a:cubicBezTo>
                <a:cubicBezTo>
                  <a:pt x="266037" y="649834"/>
                  <a:pt x="268018" y="649377"/>
                  <a:pt x="269237" y="649377"/>
                </a:cubicBezTo>
                <a:close/>
                <a:moveTo>
                  <a:pt x="286154" y="645262"/>
                </a:moveTo>
                <a:cubicBezTo>
                  <a:pt x="292250" y="645262"/>
                  <a:pt x="292250" y="646481"/>
                  <a:pt x="286154" y="648920"/>
                </a:cubicBezTo>
                <a:cubicBezTo>
                  <a:pt x="284934" y="648920"/>
                  <a:pt x="283715" y="649225"/>
                  <a:pt x="282496" y="649834"/>
                </a:cubicBezTo>
                <a:cubicBezTo>
                  <a:pt x="278838" y="649834"/>
                  <a:pt x="277314" y="649529"/>
                  <a:pt x="277924" y="648920"/>
                </a:cubicBezTo>
                <a:cubicBezTo>
                  <a:pt x="280972" y="646481"/>
                  <a:pt x="283715" y="645262"/>
                  <a:pt x="286154" y="645262"/>
                </a:cubicBezTo>
                <a:close/>
                <a:moveTo>
                  <a:pt x="333702" y="637947"/>
                </a:moveTo>
                <a:cubicBezTo>
                  <a:pt x="337360" y="637947"/>
                  <a:pt x="337360" y="638861"/>
                  <a:pt x="333702" y="640690"/>
                </a:cubicBezTo>
                <a:cubicBezTo>
                  <a:pt x="331264" y="641300"/>
                  <a:pt x="328216" y="641909"/>
                  <a:pt x="324558" y="642519"/>
                </a:cubicBezTo>
                <a:cubicBezTo>
                  <a:pt x="311757" y="644348"/>
                  <a:pt x="303222" y="646176"/>
                  <a:pt x="298955" y="648005"/>
                </a:cubicBezTo>
                <a:cubicBezTo>
                  <a:pt x="295907" y="648005"/>
                  <a:pt x="294383" y="647396"/>
                  <a:pt x="294383" y="646176"/>
                </a:cubicBezTo>
                <a:cubicBezTo>
                  <a:pt x="296212" y="644957"/>
                  <a:pt x="301698" y="643281"/>
                  <a:pt x="310842" y="641147"/>
                </a:cubicBezTo>
                <a:cubicBezTo>
                  <a:pt x="319986" y="639014"/>
                  <a:pt x="327606" y="637947"/>
                  <a:pt x="333702" y="637947"/>
                </a:cubicBezTo>
                <a:close/>
                <a:moveTo>
                  <a:pt x="352905" y="635204"/>
                </a:moveTo>
                <a:lnTo>
                  <a:pt x="356562" y="637032"/>
                </a:lnTo>
                <a:cubicBezTo>
                  <a:pt x="355343" y="637642"/>
                  <a:pt x="353514" y="637642"/>
                  <a:pt x="351076" y="637032"/>
                </a:cubicBezTo>
                <a:close/>
                <a:moveTo>
                  <a:pt x="376679" y="632461"/>
                </a:moveTo>
                <a:cubicBezTo>
                  <a:pt x="385823" y="632461"/>
                  <a:pt x="386433" y="633375"/>
                  <a:pt x="378508" y="635204"/>
                </a:cubicBezTo>
                <a:cubicBezTo>
                  <a:pt x="376679" y="635204"/>
                  <a:pt x="374241" y="635508"/>
                  <a:pt x="371193" y="636118"/>
                </a:cubicBezTo>
                <a:cubicBezTo>
                  <a:pt x="364487" y="636728"/>
                  <a:pt x="362506" y="636270"/>
                  <a:pt x="365249" y="634746"/>
                </a:cubicBezTo>
                <a:cubicBezTo>
                  <a:pt x="367992" y="633222"/>
                  <a:pt x="371802" y="632461"/>
                  <a:pt x="376679" y="632461"/>
                </a:cubicBezTo>
                <a:close/>
                <a:moveTo>
                  <a:pt x="440687" y="625145"/>
                </a:moveTo>
                <a:cubicBezTo>
                  <a:pt x="444345" y="625145"/>
                  <a:pt x="445869" y="625755"/>
                  <a:pt x="445259" y="626974"/>
                </a:cubicBezTo>
                <a:cubicBezTo>
                  <a:pt x="442821" y="627584"/>
                  <a:pt x="440382" y="627584"/>
                  <a:pt x="437944" y="626974"/>
                </a:cubicBezTo>
                <a:cubicBezTo>
                  <a:pt x="437944" y="625755"/>
                  <a:pt x="438858" y="625145"/>
                  <a:pt x="440687" y="625145"/>
                </a:cubicBezTo>
                <a:close/>
                <a:moveTo>
                  <a:pt x="458975" y="622402"/>
                </a:moveTo>
                <a:lnTo>
                  <a:pt x="462633" y="623316"/>
                </a:lnTo>
                <a:cubicBezTo>
                  <a:pt x="461414" y="624536"/>
                  <a:pt x="459890" y="624536"/>
                  <a:pt x="458061" y="623316"/>
                </a:cubicBezTo>
                <a:close/>
                <a:moveTo>
                  <a:pt x="505610" y="620573"/>
                </a:moveTo>
                <a:cubicBezTo>
                  <a:pt x="508048" y="620573"/>
                  <a:pt x="509267" y="620878"/>
                  <a:pt x="509267" y="621488"/>
                </a:cubicBezTo>
                <a:cubicBezTo>
                  <a:pt x="506829" y="622097"/>
                  <a:pt x="504695" y="622097"/>
                  <a:pt x="502866" y="621488"/>
                </a:cubicBezTo>
                <a:cubicBezTo>
                  <a:pt x="503476" y="620878"/>
                  <a:pt x="504390" y="620573"/>
                  <a:pt x="505610" y="620573"/>
                </a:cubicBezTo>
                <a:close/>
                <a:moveTo>
                  <a:pt x="602536" y="616916"/>
                </a:moveTo>
                <a:lnTo>
                  <a:pt x="606194" y="617830"/>
                </a:lnTo>
                <a:cubicBezTo>
                  <a:pt x="605584" y="619659"/>
                  <a:pt x="603755" y="619659"/>
                  <a:pt x="600707" y="617830"/>
                </a:cubicBezTo>
                <a:close/>
                <a:moveTo>
                  <a:pt x="171396" y="505244"/>
                </a:moveTo>
                <a:cubicBezTo>
                  <a:pt x="172920" y="504863"/>
                  <a:pt x="173682" y="505359"/>
                  <a:pt x="173682" y="506730"/>
                </a:cubicBezTo>
                <a:cubicBezTo>
                  <a:pt x="173682" y="509474"/>
                  <a:pt x="166977" y="512979"/>
                  <a:pt x="153566" y="517246"/>
                </a:cubicBezTo>
                <a:cubicBezTo>
                  <a:pt x="149298" y="517856"/>
                  <a:pt x="147165" y="517246"/>
                  <a:pt x="147165" y="515417"/>
                </a:cubicBezTo>
                <a:cubicBezTo>
                  <a:pt x="147165" y="513588"/>
                  <a:pt x="149298" y="512674"/>
                  <a:pt x="153566" y="512674"/>
                </a:cubicBezTo>
                <a:cubicBezTo>
                  <a:pt x="157833" y="512674"/>
                  <a:pt x="161490" y="511455"/>
                  <a:pt x="164538" y="509016"/>
                </a:cubicBezTo>
                <a:cubicBezTo>
                  <a:pt x="167586" y="506883"/>
                  <a:pt x="169872" y="505626"/>
                  <a:pt x="171396" y="505244"/>
                </a:cubicBezTo>
                <a:close/>
                <a:moveTo>
                  <a:pt x="461261" y="481585"/>
                </a:moveTo>
                <a:cubicBezTo>
                  <a:pt x="459737" y="480975"/>
                  <a:pt x="458061" y="482194"/>
                  <a:pt x="456232" y="485242"/>
                </a:cubicBezTo>
                <a:cubicBezTo>
                  <a:pt x="454403" y="491338"/>
                  <a:pt x="455622" y="494386"/>
                  <a:pt x="459890" y="494386"/>
                </a:cubicBezTo>
                <a:cubicBezTo>
                  <a:pt x="462328" y="494386"/>
                  <a:pt x="463547" y="492252"/>
                  <a:pt x="463547" y="487985"/>
                </a:cubicBezTo>
                <a:cubicBezTo>
                  <a:pt x="463547" y="484328"/>
                  <a:pt x="462785" y="482194"/>
                  <a:pt x="461261" y="481585"/>
                </a:cubicBezTo>
                <a:close/>
                <a:moveTo>
                  <a:pt x="459890" y="467868"/>
                </a:moveTo>
                <a:cubicBezTo>
                  <a:pt x="459280" y="467868"/>
                  <a:pt x="458366" y="468783"/>
                  <a:pt x="457146" y="470612"/>
                </a:cubicBezTo>
                <a:cubicBezTo>
                  <a:pt x="455927" y="472440"/>
                  <a:pt x="456232" y="473355"/>
                  <a:pt x="458061" y="473355"/>
                </a:cubicBezTo>
                <a:cubicBezTo>
                  <a:pt x="459890" y="473355"/>
                  <a:pt x="460804" y="472440"/>
                  <a:pt x="460804" y="470612"/>
                </a:cubicBezTo>
                <a:cubicBezTo>
                  <a:pt x="460804" y="468783"/>
                  <a:pt x="460499" y="467868"/>
                  <a:pt x="459890" y="467868"/>
                </a:cubicBezTo>
                <a:close/>
                <a:moveTo>
                  <a:pt x="528470" y="401117"/>
                </a:moveTo>
                <a:cubicBezTo>
                  <a:pt x="527250" y="401117"/>
                  <a:pt x="526184" y="402032"/>
                  <a:pt x="525269" y="403861"/>
                </a:cubicBezTo>
                <a:cubicBezTo>
                  <a:pt x="524355" y="405689"/>
                  <a:pt x="524964" y="406604"/>
                  <a:pt x="527098" y="406604"/>
                </a:cubicBezTo>
                <a:cubicBezTo>
                  <a:pt x="529232" y="406604"/>
                  <a:pt x="530298" y="405689"/>
                  <a:pt x="530298" y="403861"/>
                </a:cubicBezTo>
                <a:cubicBezTo>
                  <a:pt x="530298" y="402032"/>
                  <a:pt x="529689" y="401117"/>
                  <a:pt x="528470" y="401117"/>
                </a:cubicBezTo>
                <a:close/>
                <a:moveTo>
                  <a:pt x="324558" y="263957"/>
                </a:moveTo>
                <a:lnTo>
                  <a:pt x="325473" y="273101"/>
                </a:lnTo>
                <a:cubicBezTo>
                  <a:pt x="325473" y="277978"/>
                  <a:pt x="324558" y="280416"/>
                  <a:pt x="322730" y="280416"/>
                </a:cubicBezTo>
                <a:cubicBezTo>
                  <a:pt x="321510" y="279197"/>
                  <a:pt x="321206" y="276149"/>
                  <a:pt x="321815" y="271272"/>
                </a:cubicBezTo>
                <a:cubicBezTo>
                  <a:pt x="322425" y="267005"/>
                  <a:pt x="323339" y="264567"/>
                  <a:pt x="324558" y="263957"/>
                </a:cubicBezTo>
                <a:close/>
                <a:moveTo>
                  <a:pt x="367535" y="241097"/>
                </a:moveTo>
                <a:cubicBezTo>
                  <a:pt x="368145" y="241707"/>
                  <a:pt x="368145" y="242926"/>
                  <a:pt x="367535" y="244755"/>
                </a:cubicBezTo>
                <a:lnTo>
                  <a:pt x="364792" y="243840"/>
                </a:lnTo>
                <a:close/>
                <a:moveTo>
                  <a:pt x="494637" y="145085"/>
                </a:moveTo>
                <a:cubicBezTo>
                  <a:pt x="495246" y="145695"/>
                  <a:pt x="495246" y="147524"/>
                  <a:pt x="494637" y="150572"/>
                </a:cubicBezTo>
                <a:lnTo>
                  <a:pt x="493722" y="147828"/>
                </a:lnTo>
                <a:close/>
                <a:moveTo>
                  <a:pt x="495094" y="133198"/>
                </a:moveTo>
                <a:cubicBezTo>
                  <a:pt x="496618" y="133198"/>
                  <a:pt x="497380" y="133655"/>
                  <a:pt x="497380" y="134570"/>
                </a:cubicBezTo>
                <a:cubicBezTo>
                  <a:pt x="497380" y="135484"/>
                  <a:pt x="496618" y="136398"/>
                  <a:pt x="495094" y="137313"/>
                </a:cubicBezTo>
                <a:cubicBezTo>
                  <a:pt x="493570" y="138227"/>
                  <a:pt x="492808" y="137770"/>
                  <a:pt x="492808" y="135941"/>
                </a:cubicBezTo>
                <a:cubicBezTo>
                  <a:pt x="492808" y="134112"/>
                  <a:pt x="493570" y="133198"/>
                  <a:pt x="495094" y="133198"/>
                </a:cubicBezTo>
                <a:close/>
                <a:moveTo>
                  <a:pt x="485493" y="92964"/>
                </a:moveTo>
                <a:cubicBezTo>
                  <a:pt x="484883" y="93269"/>
                  <a:pt x="484578" y="94488"/>
                  <a:pt x="484578" y="96622"/>
                </a:cubicBezTo>
                <a:cubicBezTo>
                  <a:pt x="484578" y="98451"/>
                  <a:pt x="484578" y="101499"/>
                  <a:pt x="484578" y="105766"/>
                </a:cubicBezTo>
                <a:cubicBezTo>
                  <a:pt x="485798" y="117348"/>
                  <a:pt x="487017" y="123749"/>
                  <a:pt x="488236" y="124968"/>
                </a:cubicBezTo>
                <a:cubicBezTo>
                  <a:pt x="491284" y="126797"/>
                  <a:pt x="493113" y="124968"/>
                  <a:pt x="493722" y="119482"/>
                </a:cubicBezTo>
                <a:cubicBezTo>
                  <a:pt x="493722" y="117044"/>
                  <a:pt x="493418" y="114605"/>
                  <a:pt x="492808" y="112167"/>
                </a:cubicBezTo>
                <a:cubicBezTo>
                  <a:pt x="490979" y="107899"/>
                  <a:pt x="490522" y="104699"/>
                  <a:pt x="491436" y="102566"/>
                </a:cubicBezTo>
                <a:cubicBezTo>
                  <a:pt x="492351" y="100432"/>
                  <a:pt x="491284" y="97841"/>
                  <a:pt x="488236" y="94793"/>
                </a:cubicBezTo>
                <a:cubicBezTo>
                  <a:pt x="487017" y="93269"/>
                  <a:pt x="486102" y="92660"/>
                  <a:pt x="485493" y="92964"/>
                </a:cubicBezTo>
                <a:close/>
                <a:moveTo>
                  <a:pt x="379651" y="38"/>
                </a:moveTo>
                <a:cubicBezTo>
                  <a:pt x="380413" y="-38"/>
                  <a:pt x="381556" y="0"/>
                  <a:pt x="383080" y="153"/>
                </a:cubicBezTo>
                <a:cubicBezTo>
                  <a:pt x="386128" y="458"/>
                  <a:pt x="389481" y="1677"/>
                  <a:pt x="393138" y="3810"/>
                </a:cubicBezTo>
                <a:cubicBezTo>
                  <a:pt x="396796" y="5944"/>
                  <a:pt x="399844" y="7925"/>
                  <a:pt x="402282" y="9754"/>
                </a:cubicBezTo>
                <a:cubicBezTo>
                  <a:pt x="404721" y="11583"/>
                  <a:pt x="410360" y="14631"/>
                  <a:pt x="419199" y="18898"/>
                </a:cubicBezTo>
                <a:cubicBezTo>
                  <a:pt x="428038" y="23165"/>
                  <a:pt x="434591" y="28347"/>
                  <a:pt x="438858" y="34443"/>
                </a:cubicBezTo>
                <a:cubicBezTo>
                  <a:pt x="442516" y="38710"/>
                  <a:pt x="449222" y="44349"/>
                  <a:pt x="458975" y="51359"/>
                </a:cubicBezTo>
                <a:cubicBezTo>
                  <a:pt x="468729" y="58370"/>
                  <a:pt x="474825" y="61875"/>
                  <a:pt x="477263" y="61875"/>
                </a:cubicBezTo>
                <a:cubicBezTo>
                  <a:pt x="480311" y="61875"/>
                  <a:pt x="483207" y="63094"/>
                  <a:pt x="485950" y="65532"/>
                </a:cubicBezTo>
                <a:cubicBezTo>
                  <a:pt x="488693" y="67971"/>
                  <a:pt x="490065" y="70714"/>
                  <a:pt x="490065" y="73762"/>
                </a:cubicBezTo>
                <a:cubicBezTo>
                  <a:pt x="490065" y="76200"/>
                  <a:pt x="491132" y="77420"/>
                  <a:pt x="493265" y="77420"/>
                </a:cubicBezTo>
                <a:cubicBezTo>
                  <a:pt x="495399" y="77420"/>
                  <a:pt x="496466" y="84430"/>
                  <a:pt x="496466" y="98451"/>
                </a:cubicBezTo>
                <a:cubicBezTo>
                  <a:pt x="495856" y="120396"/>
                  <a:pt x="493722" y="130760"/>
                  <a:pt x="490065" y="129540"/>
                </a:cubicBezTo>
                <a:cubicBezTo>
                  <a:pt x="488846" y="129540"/>
                  <a:pt x="487931" y="129540"/>
                  <a:pt x="487322" y="129540"/>
                </a:cubicBezTo>
                <a:cubicBezTo>
                  <a:pt x="486712" y="129540"/>
                  <a:pt x="486102" y="131217"/>
                  <a:pt x="485493" y="134570"/>
                </a:cubicBezTo>
                <a:cubicBezTo>
                  <a:pt x="484883" y="137922"/>
                  <a:pt x="484426" y="142190"/>
                  <a:pt x="484121" y="147371"/>
                </a:cubicBezTo>
                <a:cubicBezTo>
                  <a:pt x="483816" y="152553"/>
                  <a:pt x="483664" y="160630"/>
                  <a:pt x="483664" y="171603"/>
                </a:cubicBezTo>
                <a:cubicBezTo>
                  <a:pt x="482445" y="197206"/>
                  <a:pt x="481530" y="210617"/>
                  <a:pt x="480921" y="211836"/>
                </a:cubicBezTo>
                <a:cubicBezTo>
                  <a:pt x="479702" y="214275"/>
                  <a:pt x="479397" y="227381"/>
                  <a:pt x="480006" y="251156"/>
                </a:cubicBezTo>
                <a:cubicBezTo>
                  <a:pt x="480006" y="260909"/>
                  <a:pt x="479397" y="266700"/>
                  <a:pt x="478178" y="268529"/>
                </a:cubicBezTo>
                <a:cubicBezTo>
                  <a:pt x="476958" y="270358"/>
                  <a:pt x="477416" y="271577"/>
                  <a:pt x="479549" y="272187"/>
                </a:cubicBezTo>
                <a:cubicBezTo>
                  <a:pt x="481683" y="272796"/>
                  <a:pt x="481683" y="274016"/>
                  <a:pt x="479549" y="275844"/>
                </a:cubicBezTo>
                <a:cubicBezTo>
                  <a:pt x="477416" y="277673"/>
                  <a:pt x="476044" y="286665"/>
                  <a:pt x="475434" y="302819"/>
                </a:cubicBezTo>
                <a:cubicBezTo>
                  <a:pt x="474825" y="318974"/>
                  <a:pt x="475282" y="327051"/>
                  <a:pt x="476806" y="327051"/>
                </a:cubicBezTo>
                <a:cubicBezTo>
                  <a:pt x="478330" y="327051"/>
                  <a:pt x="480616" y="323546"/>
                  <a:pt x="483664" y="316535"/>
                </a:cubicBezTo>
                <a:cubicBezTo>
                  <a:pt x="486712" y="309525"/>
                  <a:pt x="492046" y="299162"/>
                  <a:pt x="499666" y="285446"/>
                </a:cubicBezTo>
                <a:cubicBezTo>
                  <a:pt x="507286" y="271730"/>
                  <a:pt x="511096" y="263043"/>
                  <a:pt x="511096" y="259385"/>
                </a:cubicBezTo>
                <a:cubicBezTo>
                  <a:pt x="511096" y="255118"/>
                  <a:pt x="513687" y="245517"/>
                  <a:pt x="518868" y="230581"/>
                </a:cubicBezTo>
                <a:cubicBezTo>
                  <a:pt x="524050" y="215646"/>
                  <a:pt x="527860" y="207569"/>
                  <a:pt x="530298" y="206350"/>
                </a:cubicBezTo>
                <a:cubicBezTo>
                  <a:pt x="532127" y="203912"/>
                  <a:pt x="535328" y="202997"/>
                  <a:pt x="539900" y="203607"/>
                </a:cubicBezTo>
                <a:cubicBezTo>
                  <a:pt x="544472" y="204216"/>
                  <a:pt x="548282" y="203912"/>
                  <a:pt x="551330" y="202692"/>
                </a:cubicBezTo>
                <a:cubicBezTo>
                  <a:pt x="553158" y="201473"/>
                  <a:pt x="558340" y="202692"/>
                  <a:pt x="566874" y="206350"/>
                </a:cubicBezTo>
                <a:cubicBezTo>
                  <a:pt x="575409" y="210008"/>
                  <a:pt x="580286" y="213360"/>
                  <a:pt x="581505" y="216408"/>
                </a:cubicBezTo>
                <a:cubicBezTo>
                  <a:pt x="583334" y="217628"/>
                  <a:pt x="588972" y="220371"/>
                  <a:pt x="598421" y="224638"/>
                </a:cubicBezTo>
                <a:cubicBezTo>
                  <a:pt x="607870" y="228905"/>
                  <a:pt x="613356" y="233325"/>
                  <a:pt x="614880" y="237897"/>
                </a:cubicBezTo>
                <a:cubicBezTo>
                  <a:pt x="616404" y="242469"/>
                  <a:pt x="620214" y="247346"/>
                  <a:pt x="626310" y="252527"/>
                </a:cubicBezTo>
                <a:cubicBezTo>
                  <a:pt x="632406" y="257709"/>
                  <a:pt x="636826" y="263195"/>
                  <a:pt x="639569" y="268986"/>
                </a:cubicBezTo>
                <a:cubicBezTo>
                  <a:pt x="642312" y="274778"/>
                  <a:pt x="642008" y="278892"/>
                  <a:pt x="638655" y="281331"/>
                </a:cubicBezTo>
                <a:cubicBezTo>
                  <a:pt x="635302" y="283769"/>
                  <a:pt x="634083" y="286208"/>
                  <a:pt x="634997" y="288646"/>
                </a:cubicBezTo>
                <a:cubicBezTo>
                  <a:pt x="635912" y="291084"/>
                  <a:pt x="634083" y="295656"/>
                  <a:pt x="629511" y="302362"/>
                </a:cubicBezTo>
                <a:cubicBezTo>
                  <a:pt x="624939" y="309068"/>
                  <a:pt x="622653" y="313030"/>
                  <a:pt x="622653" y="314249"/>
                </a:cubicBezTo>
                <a:cubicBezTo>
                  <a:pt x="622653" y="316078"/>
                  <a:pt x="619757" y="320040"/>
                  <a:pt x="613966" y="326136"/>
                </a:cubicBezTo>
                <a:cubicBezTo>
                  <a:pt x="608175" y="332232"/>
                  <a:pt x="604365" y="335280"/>
                  <a:pt x="602536" y="335280"/>
                </a:cubicBezTo>
                <a:cubicBezTo>
                  <a:pt x="600707" y="335280"/>
                  <a:pt x="597050" y="338328"/>
                  <a:pt x="591563" y="344424"/>
                </a:cubicBezTo>
                <a:cubicBezTo>
                  <a:pt x="584858" y="352349"/>
                  <a:pt x="576018" y="361798"/>
                  <a:pt x="565046" y="372771"/>
                </a:cubicBezTo>
                <a:cubicBezTo>
                  <a:pt x="555902" y="381305"/>
                  <a:pt x="551330" y="386792"/>
                  <a:pt x="551330" y="389230"/>
                </a:cubicBezTo>
                <a:cubicBezTo>
                  <a:pt x="551330" y="391668"/>
                  <a:pt x="548129" y="396088"/>
                  <a:pt x="541728" y="402489"/>
                </a:cubicBezTo>
                <a:cubicBezTo>
                  <a:pt x="535328" y="408890"/>
                  <a:pt x="529689" y="413004"/>
                  <a:pt x="524812" y="414833"/>
                </a:cubicBezTo>
                <a:cubicBezTo>
                  <a:pt x="519326" y="417272"/>
                  <a:pt x="516582" y="419100"/>
                  <a:pt x="516582" y="420320"/>
                </a:cubicBezTo>
                <a:cubicBezTo>
                  <a:pt x="516582" y="421539"/>
                  <a:pt x="515058" y="422148"/>
                  <a:pt x="512010" y="422148"/>
                </a:cubicBezTo>
                <a:cubicBezTo>
                  <a:pt x="508962" y="422148"/>
                  <a:pt x="505762" y="425197"/>
                  <a:pt x="502409" y="431292"/>
                </a:cubicBezTo>
                <a:cubicBezTo>
                  <a:pt x="499056" y="437388"/>
                  <a:pt x="496161" y="441198"/>
                  <a:pt x="493722" y="442722"/>
                </a:cubicBezTo>
                <a:cubicBezTo>
                  <a:pt x="491284" y="444246"/>
                  <a:pt x="490065" y="446075"/>
                  <a:pt x="490065" y="448209"/>
                </a:cubicBezTo>
                <a:cubicBezTo>
                  <a:pt x="490065" y="450342"/>
                  <a:pt x="487779" y="453848"/>
                  <a:pt x="483207" y="458724"/>
                </a:cubicBezTo>
                <a:cubicBezTo>
                  <a:pt x="478635" y="463601"/>
                  <a:pt x="475587" y="466040"/>
                  <a:pt x="474063" y="466040"/>
                </a:cubicBezTo>
                <a:cubicBezTo>
                  <a:pt x="472539" y="466040"/>
                  <a:pt x="471777" y="467259"/>
                  <a:pt x="471777" y="469697"/>
                </a:cubicBezTo>
                <a:cubicBezTo>
                  <a:pt x="471777" y="472136"/>
                  <a:pt x="470710" y="473355"/>
                  <a:pt x="468576" y="473355"/>
                </a:cubicBezTo>
                <a:cubicBezTo>
                  <a:pt x="466443" y="473355"/>
                  <a:pt x="466595" y="474117"/>
                  <a:pt x="469034" y="475641"/>
                </a:cubicBezTo>
                <a:cubicBezTo>
                  <a:pt x="471472" y="477165"/>
                  <a:pt x="471472" y="480365"/>
                  <a:pt x="469034" y="485242"/>
                </a:cubicBezTo>
                <a:lnTo>
                  <a:pt x="466290" y="494386"/>
                </a:lnTo>
                <a:lnTo>
                  <a:pt x="498294" y="493472"/>
                </a:lnTo>
                <a:cubicBezTo>
                  <a:pt x="550720" y="491033"/>
                  <a:pt x="580895" y="491948"/>
                  <a:pt x="588820" y="496215"/>
                </a:cubicBezTo>
                <a:cubicBezTo>
                  <a:pt x="594916" y="498044"/>
                  <a:pt x="602231" y="498653"/>
                  <a:pt x="610766" y="498044"/>
                </a:cubicBezTo>
                <a:cubicBezTo>
                  <a:pt x="617471" y="498044"/>
                  <a:pt x="621738" y="498196"/>
                  <a:pt x="623567" y="498501"/>
                </a:cubicBezTo>
                <a:cubicBezTo>
                  <a:pt x="625396" y="498806"/>
                  <a:pt x="626920" y="500787"/>
                  <a:pt x="628139" y="504444"/>
                </a:cubicBezTo>
                <a:cubicBezTo>
                  <a:pt x="629968" y="508712"/>
                  <a:pt x="633626" y="513131"/>
                  <a:pt x="639112" y="517703"/>
                </a:cubicBezTo>
                <a:cubicBezTo>
                  <a:pt x="644598" y="522275"/>
                  <a:pt x="649780" y="525171"/>
                  <a:pt x="654657" y="526390"/>
                </a:cubicBezTo>
                <a:lnTo>
                  <a:pt x="661972" y="529133"/>
                </a:lnTo>
                <a:lnTo>
                  <a:pt x="655571" y="529133"/>
                </a:lnTo>
                <a:cubicBezTo>
                  <a:pt x="651914" y="529133"/>
                  <a:pt x="650085" y="529438"/>
                  <a:pt x="650085" y="530048"/>
                </a:cubicBezTo>
                <a:cubicBezTo>
                  <a:pt x="650085" y="530657"/>
                  <a:pt x="650694" y="531876"/>
                  <a:pt x="651914" y="533705"/>
                </a:cubicBezTo>
                <a:cubicBezTo>
                  <a:pt x="654962" y="536753"/>
                  <a:pt x="657552" y="541630"/>
                  <a:pt x="659686" y="548336"/>
                </a:cubicBezTo>
                <a:cubicBezTo>
                  <a:pt x="661820" y="555041"/>
                  <a:pt x="664563" y="559309"/>
                  <a:pt x="667916" y="561137"/>
                </a:cubicBezTo>
                <a:cubicBezTo>
                  <a:pt x="671268" y="562966"/>
                  <a:pt x="672945" y="565862"/>
                  <a:pt x="672945" y="569824"/>
                </a:cubicBezTo>
                <a:cubicBezTo>
                  <a:pt x="672945" y="573786"/>
                  <a:pt x="674164" y="577597"/>
                  <a:pt x="676602" y="581254"/>
                </a:cubicBezTo>
                <a:cubicBezTo>
                  <a:pt x="679041" y="584912"/>
                  <a:pt x="681174" y="589788"/>
                  <a:pt x="683003" y="595885"/>
                </a:cubicBezTo>
                <a:cubicBezTo>
                  <a:pt x="683613" y="600152"/>
                  <a:pt x="683613" y="603047"/>
                  <a:pt x="683003" y="604571"/>
                </a:cubicBezTo>
                <a:cubicBezTo>
                  <a:pt x="682394" y="606095"/>
                  <a:pt x="679955" y="607162"/>
                  <a:pt x="675688" y="607772"/>
                </a:cubicBezTo>
                <a:cubicBezTo>
                  <a:pt x="669592" y="609600"/>
                  <a:pt x="664106" y="610515"/>
                  <a:pt x="659229" y="610515"/>
                </a:cubicBezTo>
                <a:cubicBezTo>
                  <a:pt x="639722" y="609905"/>
                  <a:pt x="629054" y="610820"/>
                  <a:pt x="627225" y="613258"/>
                </a:cubicBezTo>
                <a:lnTo>
                  <a:pt x="635454" y="616001"/>
                </a:lnTo>
                <a:cubicBezTo>
                  <a:pt x="638502" y="616611"/>
                  <a:pt x="641855" y="616916"/>
                  <a:pt x="645513" y="616916"/>
                </a:cubicBezTo>
                <a:cubicBezTo>
                  <a:pt x="654047" y="617525"/>
                  <a:pt x="654047" y="617830"/>
                  <a:pt x="645513" y="617830"/>
                </a:cubicBezTo>
                <a:cubicBezTo>
                  <a:pt x="643074" y="617830"/>
                  <a:pt x="640026" y="617830"/>
                  <a:pt x="636369" y="617830"/>
                </a:cubicBezTo>
                <a:lnTo>
                  <a:pt x="615338" y="616916"/>
                </a:lnTo>
                <a:lnTo>
                  <a:pt x="616252" y="616001"/>
                </a:lnTo>
                <a:cubicBezTo>
                  <a:pt x="620519" y="614782"/>
                  <a:pt x="622653" y="613868"/>
                  <a:pt x="622653" y="613258"/>
                </a:cubicBezTo>
                <a:cubicBezTo>
                  <a:pt x="621434" y="612039"/>
                  <a:pt x="617624" y="611734"/>
                  <a:pt x="611223" y="612344"/>
                </a:cubicBezTo>
                <a:cubicBezTo>
                  <a:pt x="604822" y="612953"/>
                  <a:pt x="597812" y="613715"/>
                  <a:pt x="590192" y="614630"/>
                </a:cubicBezTo>
                <a:cubicBezTo>
                  <a:pt x="582572" y="615544"/>
                  <a:pt x="578457" y="616306"/>
                  <a:pt x="577847" y="616916"/>
                </a:cubicBezTo>
                <a:cubicBezTo>
                  <a:pt x="576018" y="619354"/>
                  <a:pt x="573732" y="619354"/>
                  <a:pt x="570989" y="616916"/>
                </a:cubicBezTo>
                <a:cubicBezTo>
                  <a:pt x="568246" y="614477"/>
                  <a:pt x="566874" y="614477"/>
                  <a:pt x="566874" y="616916"/>
                </a:cubicBezTo>
                <a:cubicBezTo>
                  <a:pt x="566874" y="619354"/>
                  <a:pt x="566265" y="619354"/>
                  <a:pt x="565046" y="616916"/>
                </a:cubicBezTo>
                <a:cubicBezTo>
                  <a:pt x="563826" y="614477"/>
                  <a:pt x="559864" y="613258"/>
                  <a:pt x="553158" y="613258"/>
                </a:cubicBezTo>
                <a:cubicBezTo>
                  <a:pt x="549501" y="613258"/>
                  <a:pt x="547062" y="612801"/>
                  <a:pt x="545843" y="611886"/>
                </a:cubicBezTo>
                <a:cubicBezTo>
                  <a:pt x="544624" y="610972"/>
                  <a:pt x="544319" y="610210"/>
                  <a:pt x="544929" y="609600"/>
                </a:cubicBezTo>
                <a:cubicBezTo>
                  <a:pt x="545538" y="607162"/>
                  <a:pt x="544472" y="605943"/>
                  <a:pt x="541728" y="605943"/>
                </a:cubicBezTo>
                <a:cubicBezTo>
                  <a:pt x="538985" y="605943"/>
                  <a:pt x="538223" y="604724"/>
                  <a:pt x="539442" y="602285"/>
                </a:cubicBezTo>
                <a:cubicBezTo>
                  <a:pt x="540052" y="601676"/>
                  <a:pt x="534566" y="601371"/>
                  <a:pt x="522983" y="601371"/>
                </a:cubicBezTo>
                <a:cubicBezTo>
                  <a:pt x="511401" y="601371"/>
                  <a:pt x="499666" y="601676"/>
                  <a:pt x="487779" y="602285"/>
                </a:cubicBezTo>
                <a:cubicBezTo>
                  <a:pt x="475892" y="602895"/>
                  <a:pt x="469338" y="604114"/>
                  <a:pt x="468119" y="605943"/>
                </a:cubicBezTo>
                <a:cubicBezTo>
                  <a:pt x="466290" y="607772"/>
                  <a:pt x="463852" y="607772"/>
                  <a:pt x="460804" y="605943"/>
                </a:cubicBezTo>
                <a:cubicBezTo>
                  <a:pt x="457756" y="604114"/>
                  <a:pt x="447545" y="604114"/>
                  <a:pt x="430172" y="605943"/>
                </a:cubicBezTo>
                <a:cubicBezTo>
                  <a:pt x="412798" y="607772"/>
                  <a:pt x="401063" y="608686"/>
                  <a:pt x="394967" y="608686"/>
                </a:cubicBezTo>
                <a:cubicBezTo>
                  <a:pt x="388871" y="608686"/>
                  <a:pt x="384147" y="609600"/>
                  <a:pt x="380794" y="611429"/>
                </a:cubicBezTo>
                <a:cubicBezTo>
                  <a:pt x="377441" y="613258"/>
                  <a:pt x="370278" y="614477"/>
                  <a:pt x="359306" y="615087"/>
                </a:cubicBezTo>
                <a:cubicBezTo>
                  <a:pt x="348333" y="615697"/>
                  <a:pt x="340560" y="616611"/>
                  <a:pt x="335988" y="617830"/>
                </a:cubicBezTo>
                <a:cubicBezTo>
                  <a:pt x="331416" y="619049"/>
                  <a:pt x="319682" y="620878"/>
                  <a:pt x="300784" y="623316"/>
                </a:cubicBezTo>
                <a:cubicBezTo>
                  <a:pt x="261160" y="629412"/>
                  <a:pt x="238300" y="633680"/>
                  <a:pt x="232204" y="636118"/>
                </a:cubicBezTo>
                <a:cubicBezTo>
                  <a:pt x="228546" y="637337"/>
                  <a:pt x="222908" y="638556"/>
                  <a:pt x="215288" y="639776"/>
                </a:cubicBezTo>
                <a:cubicBezTo>
                  <a:pt x="207668" y="640995"/>
                  <a:pt x="201876" y="642671"/>
                  <a:pt x="197914" y="644805"/>
                </a:cubicBezTo>
                <a:cubicBezTo>
                  <a:pt x="193952" y="646938"/>
                  <a:pt x="189684" y="647548"/>
                  <a:pt x="185112" y="646634"/>
                </a:cubicBezTo>
                <a:cubicBezTo>
                  <a:pt x="180540" y="645719"/>
                  <a:pt x="176730" y="648310"/>
                  <a:pt x="173682" y="654406"/>
                </a:cubicBezTo>
                <a:cubicBezTo>
                  <a:pt x="170634" y="660502"/>
                  <a:pt x="166977" y="663398"/>
                  <a:pt x="162710" y="663093"/>
                </a:cubicBezTo>
                <a:cubicBezTo>
                  <a:pt x="158442" y="662788"/>
                  <a:pt x="155090" y="664160"/>
                  <a:pt x="152651" y="667208"/>
                </a:cubicBezTo>
                <a:cubicBezTo>
                  <a:pt x="150822" y="670865"/>
                  <a:pt x="151432" y="672694"/>
                  <a:pt x="154480" y="672694"/>
                </a:cubicBezTo>
                <a:cubicBezTo>
                  <a:pt x="156309" y="672085"/>
                  <a:pt x="159966" y="671475"/>
                  <a:pt x="165453" y="670865"/>
                </a:cubicBezTo>
                <a:cubicBezTo>
                  <a:pt x="207515" y="665988"/>
                  <a:pt x="227937" y="660197"/>
                  <a:pt x="226718" y="653492"/>
                </a:cubicBezTo>
                <a:cubicBezTo>
                  <a:pt x="226718" y="652273"/>
                  <a:pt x="226870" y="651358"/>
                  <a:pt x="227175" y="650749"/>
                </a:cubicBezTo>
                <a:cubicBezTo>
                  <a:pt x="227480" y="650139"/>
                  <a:pt x="227937" y="650139"/>
                  <a:pt x="228546" y="650749"/>
                </a:cubicBezTo>
                <a:cubicBezTo>
                  <a:pt x="230375" y="650749"/>
                  <a:pt x="234338" y="650139"/>
                  <a:pt x="240434" y="648920"/>
                </a:cubicBezTo>
                <a:cubicBezTo>
                  <a:pt x="245310" y="647091"/>
                  <a:pt x="248054" y="647091"/>
                  <a:pt x="248663" y="648920"/>
                </a:cubicBezTo>
                <a:cubicBezTo>
                  <a:pt x="249273" y="649529"/>
                  <a:pt x="248968" y="650139"/>
                  <a:pt x="247749" y="650749"/>
                </a:cubicBezTo>
                <a:cubicBezTo>
                  <a:pt x="246530" y="651358"/>
                  <a:pt x="245463" y="651815"/>
                  <a:pt x="244548" y="652120"/>
                </a:cubicBezTo>
                <a:cubicBezTo>
                  <a:pt x="243634" y="652425"/>
                  <a:pt x="243786" y="652577"/>
                  <a:pt x="245006" y="652577"/>
                </a:cubicBezTo>
                <a:cubicBezTo>
                  <a:pt x="245615" y="653187"/>
                  <a:pt x="246987" y="653492"/>
                  <a:pt x="249120" y="653492"/>
                </a:cubicBezTo>
                <a:cubicBezTo>
                  <a:pt x="251254" y="653492"/>
                  <a:pt x="251102" y="654406"/>
                  <a:pt x="248663" y="656235"/>
                </a:cubicBezTo>
                <a:cubicBezTo>
                  <a:pt x="244396" y="657454"/>
                  <a:pt x="237081" y="659588"/>
                  <a:pt x="226718" y="662636"/>
                </a:cubicBezTo>
                <a:cubicBezTo>
                  <a:pt x="182826" y="672999"/>
                  <a:pt x="159662" y="679704"/>
                  <a:pt x="157223" y="682752"/>
                </a:cubicBezTo>
                <a:cubicBezTo>
                  <a:pt x="154175" y="684581"/>
                  <a:pt x="150213" y="684581"/>
                  <a:pt x="145336" y="682752"/>
                </a:cubicBezTo>
                <a:cubicBezTo>
                  <a:pt x="135582" y="677266"/>
                  <a:pt x="132534" y="671780"/>
                  <a:pt x="136192" y="666293"/>
                </a:cubicBezTo>
                <a:cubicBezTo>
                  <a:pt x="136192" y="666293"/>
                  <a:pt x="135735" y="665988"/>
                  <a:pt x="134820" y="665379"/>
                </a:cubicBezTo>
                <a:cubicBezTo>
                  <a:pt x="133906" y="664769"/>
                  <a:pt x="132839" y="664312"/>
                  <a:pt x="131620" y="664007"/>
                </a:cubicBezTo>
                <a:cubicBezTo>
                  <a:pt x="130401" y="663702"/>
                  <a:pt x="128572" y="663245"/>
                  <a:pt x="126134" y="662636"/>
                </a:cubicBezTo>
                <a:cubicBezTo>
                  <a:pt x="119428" y="662026"/>
                  <a:pt x="114399" y="659892"/>
                  <a:pt x="111046" y="656235"/>
                </a:cubicBezTo>
                <a:cubicBezTo>
                  <a:pt x="107693" y="652577"/>
                  <a:pt x="104798" y="650749"/>
                  <a:pt x="102359" y="650749"/>
                </a:cubicBezTo>
                <a:cubicBezTo>
                  <a:pt x="101140" y="650749"/>
                  <a:pt x="100073" y="650596"/>
                  <a:pt x="99159" y="650291"/>
                </a:cubicBezTo>
                <a:cubicBezTo>
                  <a:pt x="98244" y="649986"/>
                  <a:pt x="97787" y="649529"/>
                  <a:pt x="97787" y="648920"/>
                </a:cubicBezTo>
                <a:cubicBezTo>
                  <a:pt x="99616" y="646481"/>
                  <a:pt x="98702" y="644043"/>
                  <a:pt x="95044" y="641604"/>
                </a:cubicBezTo>
                <a:cubicBezTo>
                  <a:pt x="91386" y="639166"/>
                  <a:pt x="87424" y="637947"/>
                  <a:pt x="83157" y="637947"/>
                </a:cubicBezTo>
                <a:cubicBezTo>
                  <a:pt x="78890" y="637947"/>
                  <a:pt x="74165" y="635356"/>
                  <a:pt x="68984" y="630174"/>
                </a:cubicBezTo>
                <a:cubicBezTo>
                  <a:pt x="63802" y="624993"/>
                  <a:pt x="60297" y="622402"/>
                  <a:pt x="58468" y="622402"/>
                </a:cubicBezTo>
                <a:cubicBezTo>
                  <a:pt x="56639" y="622402"/>
                  <a:pt x="52677" y="619811"/>
                  <a:pt x="46581" y="614630"/>
                </a:cubicBezTo>
                <a:cubicBezTo>
                  <a:pt x="40485" y="609448"/>
                  <a:pt x="35913" y="606857"/>
                  <a:pt x="32865" y="606857"/>
                </a:cubicBezTo>
                <a:cubicBezTo>
                  <a:pt x="27988" y="606248"/>
                  <a:pt x="20978" y="600456"/>
                  <a:pt x="11834" y="589484"/>
                </a:cubicBezTo>
                <a:cubicBezTo>
                  <a:pt x="8786" y="586436"/>
                  <a:pt x="8481" y="584912"/>
                  <a:pt x="10919" y="584912"/>
                </a:cubicBezTo>
                <a:cubicBezTo>
                  <a:pt x="15186" y="584912"/>
                  <a:pt x="16101" y="583388"/>
                  <a:pt x="13662" y="580340"/>
                </a:cubicBezTo>
                <a:cubicBezTo>
                  <a:pt x="13053" y="579730"/>
                  <a:pt x="11834" y="579120"/>
                  <a:pt x="10005" y="578511"/>
                </a:cubicBezTo>
                <a:cubicBezTo>
                  <a:pt x="6347" y="576682"/>
                  <a:pt x="3452" y="574549"/>
                  <a:pt x="1318" y="572110"/>
                </a:cubicBezTo>
                <a:cubicBezTo>
                  <a:pt x="-816" y="569672"/>
                  <a:pt x="-358" y="567995"/>
                  <a:pt x="2690" y="567081"/>
                </a:cubicBezTo>
                <a:cubicBezTo>
                  <a:pt x="5738" y="566167"/>
                  <a:pt x="8786" y="564490"/>
                  <a:pt x="11834" y="562052"/>
                </a:cubicBezTo>
                <a:cubicBezTo>
                  <a:pt x="14882" y="559613"/>
                  <a:pt x="28750" y="557785"/>
                  <a:pt x="53439" y="556565"/>
                </a:cubicBezTo>
                <a:cubicBezTo>
                  <a:pt x="78128" y="555346"/>
                  <a:pt x="94130" y="554127"/>
                  <a:pt x="101445" y="552908"/>
                </a:cubicBezTo>
                <a:cubicBezTo>
                  <a:pt x="116075" y="548640"/>
                  <a:pt x="140764" y="543154"/>
                  <a:pt x="175511" y="536449"/>
                </a:cubicBezTo>
                <a:cubicBezTo>
                  <a:pt x="196847" y="531572"/>
                  <a:pt x="208430" y="528524"/>
                  <a:pt x="210258" y="527304"/>
                </a:cubicBezTo>
                <a:cubicBezTo>
                  <a:pt x="210868" y="527304"/>
                  <a:pt x="211630" y="526390"/>
                  <a:pt x="212544" y="524561"/>
                </a:cubicBezTo>
                <a:cubicBezTo>
                  <a:pt x="213459" y="522732"/>
                  <a:pt x="213764" y="520904"/>
                  <a:pt x="213459" y="519075"/>
                </a:cubicBezTo>
                <a:cubicBezTo>
                  <a:pt x="213154" y="517246"/>
                  <a:pt x="212087" y="516332"/>
                  <a:pt x="210258" y="516332"/>
                </a:cubicBezTo>
                <a:cubicBezTo>
                  <a:pt x="209039" y="516332"/>
                  <a:pt x="208430" y="515265"/>
                  <a:pt x="208430" y="513131"/>
                </a:cubicBezTo>
                <a:cubicBezTo>
                  <a:pt x="208430" y="510998"/>
                  <a:pt x="206144" y="507797"/>
                  <a:pt x="201572" y="503530"/>
                </a:cubicBezTo>
                <a:cubicBezTo>
                  <a:pt x="197000" y="499263"/>
                  <a:pt x="195323" y="494386"/>
                  <a:pt x="196542" y="488900"/>
                </a:cubicBezTo>
                <a:cubicBezTo>
                  <a:pt x="197762" y="483413"/>
                  <a:pt x="199286" y="479451"/>
                  <a:pt x="201114" y="477012"/>
                </a:cubicBezTo>
                <a:cubicBezTo>
                  <a:pt x="202943" y="474574"/>
                  <a:pt x="204162" y="471679"/>
                  <a:pt x="204772" y="468326"/>
                </a:cubicBezTo>
                <a:cubicBezTo>
                  <a:pt x="205382" y="464973"/>
                  <a:pt x="206296" y="459334"/>
                  <a:pt x="207515" y="451409"/>
                </a:cubicBezTo>
                <a:cubicBezTo>
                  <a:pt x="208734" y="437998"/>
                  <a:pt x="210868" y="431292"/>
                  <a:pt x="213916" y="431292"/>
                </a:cubicBezTo>
                <a:cubicBezTo>
                  <a:pt x="215745" y="431292"/>
                  <a:pt x="216202" y="432969"/>
                  <a:pt x="215288" y="436322"/>
                </a:cubicBezTo>
                <a:cubicBezTo>
                  <a:pt x="214373" y="439674"/>
                  <a:pt x="214830" y="441351"/>
                  <a:pt x="216659" y="441351"/>
                </a:cubicBezTo>
                <a:cubicBezTo>
                  <a:pt x="218488" y="441351"/>
                  <a:pt x="219555" y="433731"/>
                  <a:pt x="219860" y="418491"/>
                </a:cubicBezTo>
                <a:cubicBezTo>
                  <a:pt x="220164" y="403251"/>
                  <a:pt x="220622" y="391973"/>
                  <a:pt x="221231" y="384658"/>
                </a:cubicBezTo>
                <a:cubicBezTo>
                  <a:pt x="221231" y="377952"/>
                  <a:pt x="220012" y="373990"/>
                  <a:pt x="217574" y="372771"/>
                </a:cubicBezTo>
                <a:cubicBezTo>
                  <a:pt x="216964" y="372771"/>
                  <a:pt x="215745" y="373990"/>
                  <a:pt x="213916" y="376428"/>
                </a:cubicBezTo>
                <a:cubicBezTo>
                  <a:pt x="210868" y="380086"/>
                  <a:pt x="204924" y="385420"/>
                  <a:pt x="196085" y="392430"/>
                </a:cubicBezTo>
                <a:cubicBezTo>
                  <a:pt x="187246" y="399441"/>
                  <a:pt x="182064" y="404013"/>
                  <a:pt x="180540" y="406146"/>
                </a:cubicBezTo>
                <a:cubicBezTo>
                  <a:pt x="179016" y="408280"/>
                  <a:pt x="176578" y="409804"/>
                  <a:pt x="173225" y="410718"/>
                </a:cubicBezTo>
                <a:cubicBezTo>
                  <a:pt x="169872" y="411633"/>
                  <a:pt x="168806" y="413004"/>
                  <a:pt x="170025" y="414833"/>
                </a:cubicBezTo>
                <a:cubicBezTo>
                  <a:pt x="171244" y="416662"/>
                  <a:pt x="173073" y="417272"/>
                  <a:pt x="175511" y="416662"/>
                </a:cubicBezTo>
                <a:cubicBezTo>
                  <a:pt x="177950" y="415443"/>
                  <a:pt x="179169" y="415748"/>
                  <a:pt x="179169" y="417576"/>
                </a:cubicBezTo>
                <a:cubicBezTo>
                  <a:pt x="179169" y="419405"/>
                  <a:pt x="176730" y="421844"/>
                  <a:pt x="171854" y="424892"/>
                </a:cubicBezTo>
                <a:cubicBezTo>
                  <a:pt x="166977" y="426721"/>
                  <a:pt x="164538" y="429768"/>
                  <a:pt x="164538" y="434036"/>
                </a:cubicBezTo>
                <a:cubicBezTo>
                  <a:pt x="164538" y="438303"/>
                  <a:pt x="163472" y="441808"/>
                  <a:pt x="161338" y="444551"/>
                </a:cubicBezTo>
                <a:cubicBezTo>
                  <a:pt x="159204" y="447294"/>
                  <a:pt x="158595" y="449580"/>
                  <a:pt x="159509" y="451409"/>
                </a:cubicBezTo>
                <a:cubicBezTo>
                  <a:pt x="160424" y="453238"/>
                  <a:pt x="159662" y="455067"/>
                  <a:pt x="157223" y="456896"/>
                </a:cubicBezTo>
                <a:cubicBezTo>
                  <a:pt x="153566" y="459944"/>
                  <a:pt x="152042" y="462382"/>
                  <a:pt x="152651" y="464211"/>
                </a:cubicBezTo>
                <a:cubicBezTo>
                  <a:pt x="153261" y="464211"/>
                  <a:pt x="154480" y="463906"/>
                  <a:pt x="156309" y="463297"/>
                </a:cubicBezTo>
                <a:cubicBezTo>
                  <a:pt x="157528" y="462687"/>
                  <a:pt x="158138" y="462992"/>
                  <a:pt x="158138" y="464211"/>
                </a:cubicBezTo>
                <a:cubicBezTo>
                  <a:pt x="158138" y="466649"/>
                  <a:pt x="155699" y="470155"/>
                  <a:pt x="150822" y="474727"/>
                </a:cubicBezTo>
                <a:cubicBezTo>
                  <a:pt x="145946" y="479298"/>
                  <a:pt x="142593" y="480975"/>
                  <a:pt x="140764" y="479756"/>
                </a:cubicBezTo>
                <a:cubicBezTo>
                  <a:pt x="140154" y="478536"/>
                  <a:pt x="139850" y="478841"/>
                  <a:pt x="139850" y="480670"/>
                </a:cubicBezTo>
                <a:cubicBezTo>
                  <a:pt x="139240" y="480670"/>
                  <a:pt x="138935" y="481280"/>
                  <a:pt x="138935" y="482499"/>
                </a:cubicBezTo>
                <a:cubicBezTo>
                  <a:pt x="138935" y="487985"/>
                  <a:pt x="134973" y="488595"/>
                  <a:pt x="127048" y="484328"/>
                </a:cubicBezTo>
                <a:cubicBezTo>
                  <a:pt x="125219" y="483109"/>
                  <a:pt x="123390" y="481585"/>
                  <a:pt x="121562" y="479756"/>
                </a:cubicBezTo>
                <a:cubicBezTo>
                  <a:pt x="117294" y="475488"/>
                  <a:pt x="112722" y="473355"/>
                  <a:pt x="107846" y="473355"/>
                </a:cubicBezTo>
                <a:cubicBezTo>
                  <a:pt x="98092" y="473355"/>
                  <a:pt x="88948" y="467868"/>
                  <a:pt x="80414" y="456896"/>
                </a:cubicBezTo>
                <a:cubicBezTo>
                  <a:pt x="75537" y="451409"/>
                  <a:pt x="71879" y="448666"/>
                  <a:pt x="69441" y="448666"/>
                </a:cubicBezTo>
                <a:cubicBezTo>
                  <a:pt x="67002" y="448666"/>
                  <a:pt x="65783" y="447447"/>
                  <a:pt x="65783" y="445009"/>
                </a:cubicBezTo>
                <a:cubicBezTo>
                  <a:pt x="65783" y="442570"/>
                  <a:pt x="62735" y="441046"/>
                  <a:pt x="56639" y="440436"/>
                </a:cubicBezTo>
                <a:cubicBezTo>
                  <a:pt x="51153" y="439217"/>
                  <a:pt x="48410" y="436779"/>
                  <a:pt x="48410" y="433121"/>
                </a:cubicBezTo>
                <a:cubicBezTo>
                  <a:pt x="48410" y="431902"/>
                  <a:pt x="49629" y="431292"/>
                  <a:pt x="52067" y="431292"/>
                </a:cubicBezTo>
                <a:cubicBezTo>
                  <a:pt x="53896" y="431292"/>
                  <a:pt x="53744" y="429464"/>
                  <a:pt x="51610" y="425806"/>
                </a:cubicBezTo>
                <a:cubicBezTo>
                  <a:pt x="49476" y="422148"/>
                  <a:pt x="47190" y="420320"/>
                  <a:pt x="44752" y="420320"/>
                </a:cubicBezTo>
                <a:cubicBezTo>
                  <a:pt x="42314" y="420320"/>
                  <a:pt x="39418" y="417424"/>
                  <a:pt x="36065" y="411633"/>
                </a:cubicBezTo>
                <a:cubicBezTo>
                  <a:pt x="32712" y="405842"/>
                  <a:pt x="31341" y="401117"/>
                  <a:pt x="31950" y="397460"/>
                </a:cubicBezTo>
                <a:cubicBezTo>
                  <a:pt x="33170" y="393802"/>
                  <a:pt x="34084" y="389840"/>
                  <a:pt x="34694" y="385573"/>
                </a:cubicBezTo>
                <a:cubicBezTo>
                  <a:pt x="36522" y="371552"/>
                  <a:pt x="39418" y="362408"/>
                  <a:pt x="43380" y="358140"/>
                </a:cubicBezTo>
                <a:cubicBezTo>
                  <a:pt x="47343" y="353873"/>
                  <a:pt x="53591" y="353263"/>
                  <a:pt x="62126" y="356312"/>
                </a:cubicBezTo>
                <a:cubicBezTo>
                  <a:pt x="68831" y="358140"/>
                  <a:pt x="74165" y="361798"/>
                  <a:pt x="78128" y="367285"/>
                </a:cubicBezTo>
                <a:cubicBezTo>
                  <a:pt x="82090" y="372771"/>
                  <a:pt x="87424" y="375514"/>
                  <a:pt x="94130" y="375514"/>
                </a:cubicBezTo>
                <a:cubicBezTo>
                  <a:pt x="112418" y="375514"/>
                  <a:pt x="147774" y="363017"/>
                  <a:pt x="200200" y="338024"/>
                </a:cubicBezTo>
                <a:lnTo>
                  <a:pt x="219013" y="333544"/>
                </a:lnTo>
                <a:lnTo>
                  <a:pt x="218619" y="333974"/>
                </a:lnTo>
                <a:lnTo>
                  <a:pt x="216659" y="335280"/>
                </a:lnTo>
                <a:lnTo>
                  <a:pt x="215745" y="337109"/>
                </a:lnTo>
                <a:lnTo>
                  <a:pt x="218619" y="333974"/>
                </a:lnTo>
                <a:lnTo>
                  <a:pt x="219402" y="333452"/>
                </a:lnTo>
                <a:lnTo>
                  <a:pt x="219013" y="333544"/>
                </a:lnTo>
                <a:lnTo>
                  <a:pt x="220774" y="331623"/>
                </a:lnTo>
                <a:cubicBezTo>
                  <a:pt x="221079" y="328575"/>
                  <a:pt x="221841" y="318212"/>
                  <a:pt x="223060" y="300533"/>
                </a:cubicBezTo>
                <a:cubicBezTo>
                  <a:pt x="226108" y="257861"/>
                  <a:pt x="223670" y="232868"/>
                  <a:pt x="215745" y="225552"/>
                </a:cubicBezTo>
                <a:cubicBezTo>
                  <a:pt x="212697" y="222504"/>
                  <a:pt x="211173" y="219152"/>
                  <a:pt x="211173" y="215494"/>
                </a:cubicBezTo>
                <a:cubicBezTo>
                  <a:pt x="211173" y="211227"/>
                  <a:pt x="209344" y="206045"/>
                  <a:pt x="205686" y="199949"/>
                </a:cubicBezTo>
                <a:cubicBezTo>
                  <a:pt x="202029" y="193853"/>
                  <a:pt x="198371" y="189891"/>
                  <a:pt x="194714" y="188062"/>
                </a:cubicBezTo>
                <a:cubicBezTo>
                  <a:pt x="189837" y="186233"/>
                  <a:pt x="187398" y="184709"/>
                  <a:pt x="187398" y="183490"/>
                </a:cubicBezTo>
                <a:cubicBezTo>
                  <a:pt x="187398" y="178613"/>
                  <a:pt x="194409" y="174651"/>
                  <a:pt x="208430" y="171603"/>
                </a:cubicBezTo>
                <a:cubicBezTo>
                  <a:pt x="216354" y="169774"/>
                  <a:pt x="229918" y="172060"/>
                  <a:pt x="249120" y="178461"/>
                </a:cubicBezTo>
                <a:cubicBezTo>
                  <a:pt x="268323" y="184862"/>
                  <a:pt x="277619" y="188976"/>
                  <a:pt x="277010" y="190805"/>
                </a:cubicBezTo>
                <a:cubicBezTo>
                  <a:pt x="276400" y="192024"/>
                  <a:pt x="277162" y="193244"/>
                  <a:pt x="279296" y="194463"/>
                </a:cubicBezTo>
                <a:cubicBezTo>
                  <a:pt x="281429" y="195682"/>
                  <a:pt x="283715" y="197206"/>
                  <a:pt x="286154" y="199035"/>
                </a:cubicBezTo>
                <a:cubicBezTo>
                  <a:pt x="293469" y="201473"/>
                  <a:pt x="296669" y="204064"/>
                  <a:pt x="295755" y="206807"/>
                </a:cubicBezTo>
                <a:cubicBezTo>
                  <a:pt x="294840" y="209550"/>
                  <a:pt x="296212" y="214122"/>
                  <a:pt x="299870" y="220523"/>
                </a:cubicBezTo>
                <a:cubicBezTo>
                  <a:pt x="303527" y="226924"/>
                  <a:pt x="305356" y="237592"/>
                  <a:pt x="305356" y="252527"/>
                </a:cubicBezTo>
                <a:cubicBezTo>
                  <a:pt x="305356" y="267462"/>
                  <a:pt x="304594" y="276454"/>
                  <a:pt x="303070" y="279502"/>
                </a:cubicBezTo>
                <a:cubicBezTo>
                  <a:pt x="301546" y="282550"/>
                  <a:pt x="301089" y="286817"/>
                  <a:pt x="301698" y="292304"/>
                </a:cubicBezTo>
                <a:cubicBezTo>
                  <a:pt x="302918" y="295961"/>
                  <a:pt x="303832" y="297942"/>
                  <a:pt x="304442" y="298247"/>
                </a:cubicBezTo>
                <a:cubicBezTo>
                  <a:pt x="305051" y="298552"/>
                  <a:pt x="307490" y="298400"/>
                  <a:pt x="311757" y="297790"/>
                </a:cubicBezTo>
                <a:cubicBezTo>
                  <a:pt x="317243" y="295961"/>
                  <a:pt x="319986" y="293828"/>
                  <a:pt x="319986" y="291389"/>
                </a:cubicBezTo>
                <a:cubicBezTo>
                  <a:pt x="319986" y="288951"/>
                  <a:pt x="322730" y="287732"/>
                  <a:pt x="328216" y="287732"/>
                </a:cubicBezTo>
                <a:lnTo>
                  <a:pt x="335531" y="288646"/>
                </a:lnTo>
                <a:lnTo>
                  <a:pt x="330045" y="294132"/>
                </a:lnTo>
                <a:cubicBezTo>
                  <a:pt x="326387" y="298400"/>
                  <a:pt x="324711" y="303124"/>
                  <a:pt x="325016" y="308306"/>
                </a:cubicBezTo>
                <a:cubicBezTo>
                  <a:pt x="325320" y="313487"/>
                  <a:pt x="324558" y="316992"/>
                  <a:pt x="322730" y="318821"/>
                </a:cubicBezTo>
                <a:cubicBezTo>
                  <a:pt x="321510" y="318821"/>
                  <a:pt x="320748" y="318516"/>
                  <a:pt x="320444" y="317907"/>
                </a:cubicBezTo>
                <a:cubicBezTo>
                  <a:pt x="320139" y="317297"/>
                  <a:pt x="319986" y="316688"/>
                  <a:pt x="319986" y="316078"/>
                </a:cubicBezTo>
                <a:cubicBezTo>
                  <a:pt x="321206" y="308153"/>
                  <a:pt x="320596" y="304191"/>
                  <a:pt x="318158" y="304191"/>
                </a:cubicBezTo>
                <a:cubicBezTo>
                  <a:pt x="316329" y="304191"/>
                  <a:pt x="312671" y="306020"/>
                  <a:pt x="307185" y="309677"/>
                </a:cubicBezTo>
                <a:cubicBezTo>
                  <a:pt x="303527" y="312725"/>
                  <a:pt x="301241" y="316078"/>
                  <a:pt x="300327" y="319736"/>
                </a:cubicBezTo>
                <a:cubicBezTo>
                  <a:pt x="299412" y="323393"/>
                  <a:pt x="298650" y="331623"/>
                  <a:pt x="298041" y="344424"/>
                </a:cubicBezTo>
                <a:cubicBezTo>
                  <a:pt x="295602" y="371247"/>
                  <a:pt x="293164" y="384353"/>
                  <a:pt x="290726" y="383744"/>
                </a:cubicBezTo>
                <a:cubicBezTo>
                  <a:pt x="288897" y="383134"/>
                  <a:pt x="287982" y="383744"/>
                  <a:pt x="287982" y="385573"/>
                </a:cubicBezTo>
                <a:cubicBezTo>
                  <a:pt x="287982" y="387401"/>
                  <a:pt x="288897" y="388316"/>
                  <a:pt x="290726" y="388316"/>
                </a:cubicBezTo>
                <a:cubicBezTo>
                  <a:pt x="291945" y="388316"/>
                  <a:pt x="292707" y="390297"/>
                  <a:pt x="293012" y="394259"/>
                </a:cubicBezTo>
                <a:cubicBezTo>
                  <a:pt x="293316" y="398222"/>
                  <a:pt x="292859" y="401117"/>
                  <a:pt x="291640" y="402946"/>
                </a:cubicBezTo>
                <a:cubicBezTo>
                  <a:pt x="291030" y="403556"/>
                  <a:pt x="290268" y="409652"/>
                  <a:pt x="289354" y="421234"/>
                </a:cubicBezTo>
                <a:cubicBezTo>
                  <a:pt x="288440" y="432816"/>
                  <a:pt x="287068" y="439979"/>
                  <a:pt x="285239" y="442722"/>
                </a:cubicBezTo>
                <a:cubicBezTo>
                  <a:pt x="283410" y="445466"/>
                  <a:pt x="283106" y="447752"/>
                  <a:pt x="284325" y="449580"/>
                </a:cubicBezTo>
                <a:cubicBezTo>
                  <a:pt x="285544" y="451409"/>
                  <a:pt x="285544" y="453848"/>
                  <a:pt x="284325" y="456896"/>
                </a:cubicBezTo>
                <a:cubicBezTo>
                  <a:pt x="283106" y="459944"/>
                  <a:pt x="282039" y="469545"/>
                  <a:pt x="281124" y="485699"/>
                </a:cubicBezTo>
                <a:cubicBezTo>
                  <a:pt x="280210" y="501854"/>
                  <a:pt x="279753" y="511455"/>
                  <a:pt x="279753" y="514503"/>
                </a:cubicBezTo>
                <a:cubicBezTo>
                  <a:pt x="279143" y="515112"/>
                  <a:pt x="279448" y="515570"/>
                  <a:pt x="280667" y="515874"/>
                </a:cubicBezTo>
                <a:cubicBezTo>
                  <a:pt x="281886" y="516179"/>
                  <a:pt x="283106" y="516332"/>
                  <a:pt x="284325" y="516332"/>
                </a:cubicBezTo>
                <a:cubicBezTo>
                  <a:pt x="287982" y="515722"/>
                  <a:pt x="294688" y="514503"/>
                  <a:pt x="304442" y="512674"/>
                </a:cubicBezTo>
                <a:cubicBezTo>
                  <a:pt x="314195" y="510845"/>
                  <a:pt x="325016" y="509931"/>
                  <a:pt x="336903" y="509931"/>
                </a:cubicBezTo>
                <a:cubicBezTo>
                  <a:pt x="348790" y="509931"/>
                  <a:pt x="355343" y="509321"/>
                  <a:pt x="356562" y="508102"/>
                </a:cubicBezTo>
                <a:cubicBezTo>
                  <a:pt x="359610" y="506273"/>
                  <a:pt x="361592" y="503682"/>
                  <a:pt x="362506" y="500330"/>
                </a:cubicBezTo>
                <a:cubicBezTo>
                  <a:pt x="363420" y="496977"/>
                  <a:pt x="363573" y="494081"/>
                  <a:pt x="362963" y="491643"/>
                </a:cubicBezTo>
                <a:cubicBezTo>
                  <a:pt x="358086" y="484328"/>
                  <a:pt x="358696" y="479451"/>
                  <a:pt x="364792" y="477012"/>
                </a:cubicBezTo>
                <a:cubicBezTo>
                  <a:pt x="367840" y="476403"/>
                  <a:pt x="369516" y="476403"/>
                  <a:pt x="369821" y="477012"/>
                </a:cubicBezTo>
                <a:cubicBezTo>
                  <a:pt x="370126" y="477622"/>
                  <a:pt x="369974" y="479146"/>
                  <a:pt x="369364" y="481585"/>
                </a:cubicBezTo>
                <a:cubicBezTo>
                  <a:pt x="368754" y="485242"/>
                  <a:pt x="369059" y="487071"/>
                  <a:pt x="370278" y="487071"/>
                </a:cubicBezTo>
                <a:cubicBezTo>
                  <a:pt x="373326" y="487071"/>
                  <a:pt x="375460" y="478232"/>
                  <a:pt x="376679" y="460553"/>
                </a:cubicBezTo>
                <a:cubicBezTo>
                  <a:pt x="377289" y="450800"/>
                  <a:pt x="378508" y="441808"/>
                  <a:pt x="380337" y="433579"/>
                </a:cubicBezTo>
                <a:cubicBezTo>
                  <a:pt x="382166" y="425349"/>
                  <a:pt x="382775" y="411785"/>
                  <a:pt x="382166" y="392888"/>
                </a:cubicBezTo>
                <a:cubicBezTo>
                  <a:pt x="382166" y="374600"/>
                  <a:pt x="381251" y="339852"/>
                  <a:pt x="379422" y="288646"/>
                </a:cubicBezTo>
                <a:cubicBezTo>
                  <a:pt x="378813" y="236830"/>
                  <a:pt x="378508" y="198425"/>
                  <a:pt x="378508" y="173432"/>
                </a:cubicBezTo>
                <a:cubicBezTo>
                  <a:pt x="378508" y="144171"/>
                  <a:pt x="376984" y="128931"/>
                  <a:pt x="373936" y="127712"/>
                </a:cubicBezTo>
                <a:cubicBezTo>
                  <a:pt x="372107" y="127712"/>
                  <a:pt x="370583" y="128626"/>
                  <a:pt x="369364" y="130455"/>
                </a:cubicBezTo>
                <a:cubicBezTo>
                  <a:pt x="365706" y="132893"/>
                  <a:pt x="363878" y="131064"/>
                  <a:pt x="363878" y="124968"/>
                </a:cubicBezTo>
                <a:cubicBezTo>
                  <a:pt x="363268" y="123140"/>
                  <a:pt x="363268" y="120092"/>
                  <a:pt x="363878" y="115824"/>
                </a:cubicBezTo>
                <a:cubicBezTo>
                  <a:pt x="365706" y="109119"/>
                  <a:pt x="365554" y="105309"/>
                  <a:pt x="363420" y="104394"/>
                </a:cubicBezTo>
                <a:cubicBezTo>
                  <a:pt x="361287" y="103480"/>
                  <a:pt x="359610" y="96927"/>
                  <a:pt x="358391" y="84735"/>
                </a:cubicBezTo>
                <a:cubicBezTo>
                  <a:pt x="357782" y="78029"/>
                  <a:pt x="356258" y="67514"/>
                  <a:pt x="353819" y="53188"/>
                </a:cubicBezTo>
                <a:cubicBezTo>
                  <a:pt x="351381" y="38862"/>
                  <a:pt x="349857" y="31699"/>
                  <a:pt x="349247" y="31699"/>
                </a:cubicBezTo>
                <a:cubicBezTo>
                  <a:pt x="349247" y="31699"/>
                  <a:pt x="348942" y="28347"/>
                  <a:pt x="348333" y="21641"/>
                </a:cubicBezTo>
                <a:cubicBezTo>
                  <a:pt x="347723" y="18593"/>
                  <a:pt x="347571" y="16460"/>
                  <a:pt x="347876" y="15240"/>
                </a:cubicBezTo>
                <a:cubicBezTo>
                  <a:pt x="348180" y="14021"/>
                  <a:pt x="349857" y="13411"/>
                  <a:pt x="352905" y="13411"/>
                </a:cubicBezTo>
                <a:cubicBezTo>
                  <a:pt x="356562" y="13411"/>
                  <a:pt x="360525" y="11735"/>
                  <a:pt x="364792" y="8382"/>
                </a:cubicBezTo>
                <a:cubicBezTo>
                  <a:pt x="369059" y="5030"/>
                  <a:pt x="372412" y="3353"/>
                  <a:pt x="374850" y="3353"/>
                </a:cubicBezTo>
                <a:cubicBezTo>
                  <a:pt x="377289" y="3353"/>
                  <a:pt x="378508" y="2439"/>
                  <a:pt x="378508" y="610"/>
                </a:cubicBezTo>
                <a:cubicBezTo>
                  <a:pt x="378508" y="305"/>
                  <a:pt x="378889" y="115"/>
                  <a:pt x="379651" y="3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77ED8E-BA94-A205-EB1D-785AA5E7192F}"/>
              </a:ext>
            </a:extLst>
          </p:cNvPr>
          <p:cNvSpPr txBox="1"/>
          <p:nvPr/>
        </p:nvSpPr>
        <p:spPr>
          <a:xfrm>
            <a:off x="10248817" y="1697088"/>
            <a:ext cx="690122" cy="738835"/>
          </a:xfrm>
          <a:custGeom>
            <a:avLst/>
            <a:gdLst/>
            <a:ahLst/>
            <a:cxnLst/>
            <a:rect l="l" t="t" r="r" b="b"/>
            <a:pathLst>
              <a:path w="690122" h="738835">
                <a:moveTo>
                  <a:pt x="55779" y="426110"/>
                </a:moveTo>
                <a:cubicBezTo>
                  <a:pt x="54559" y="426110"/>
                  <a:pt x="51207" y="428853"/>
                  <a:pt x="45720" y="434340"/>
                </a:cubicBezTo>
                <a:cubicBezTo>
                  <a:pt x="40234" y="439826"/>
                  <a:pt x="37491" y="442874"/>
                  <a:pt x="37491" y="443484"/>
                </a:cubicBezTo>
                <a:cubicBezTo>
                  <a:pt x="37491" y="447141"/>
                  <a:pt x="42063" y="443788"/>
                  <a:pt x="51207" y="433425"/>
                </a:cubicBezTo>
                <a:cubicBezTo>
                  <a:pt x="53035" y="432206"/>
                  <a:pt x="54255" y="430987"/>
                  <a:pt x="54864" y="429768"/>
                </a:cubicBezTo>
                <a:cubicBezTo>
                  <a:pt x="55474" y="427329"/>
                  <a:pt x="55779" y="426110"/>
                  <a:pt x="55779" y="426110"/>
                </a:cubicBezTo>
                <a:close/>
                <a:moveTo>
                  <a:pt x="91440" y="391363"/>
                </a:moveTo>
                <a:cubicBezTo>
                  <a:pt x="89611" y="391363"/>
                  <a:pt x="87478" y="393192"/>
                  <a:pt x="85039" y="396849"/>
                </a:cubicBezTo>
                <a:lnTo>
                  <a:pt x="85954" y="396849"/>
                </a:lnTo>
                <a:lnTo>
                  <a:pt x="93269" y="393192"/>
                </a:lnTo>
                <a:close/>
                <a:moveTo>
                  <a:pt x="106985" y="370332"/>
                </a:moveTo>
                <a:cubicBezTo>
                  <a:pt x="105156" y="370332"/>
                  <a:pt x="104242" y="371246"/>
                  <a:pt x="104242" y="373075"/>
                </a:cubicBezTo>
                <a:cubicBezTo>
                  <a:pt x="104242" y="374904"/>
                  <a:pt x="105156" y="375361"/>
                  <a:pt x="106985" y="374446"/>
                </a:cubicBezTo>
                <a:cubicBezTo>
                  <a:pt x="108814" y="373532"/>
                  <a:pt x="109728" y="372618"/>
                  <a:pt x="109728" y="371703"/>
                </a:cubicBezTo>
                <a:cubicBezTo>
                  <a:pt x="109728" y="370789"/>
                  <a:pt x="108814" y="370332"/>
                  <a:pt x="106985" y="370332"/>
                </a:cubicBezTo>
                <a:close/>
                <a:moveTo>
                  <a:pt x="197053" y="267462"/>
                </a:moveTo>
                <a:cubicBezTo>
                  <a:pt x="199187" y="267766"/>
                  <a:pt x="200254" y="268833"/>
                  <a:pt x="200254" y="270662"/>
                </a:cubicBezTo>
                <a:cubicBezTo>
                  <a:pt x="200254" y="273100"/>
                  <a:pt x="198425" y="275386"/>
                  <a:pt x="194767" y="277520"/>
                </a:cubicBezTo>
                <a:cubicBezTo>
                  <a:pt x="191110" y="279654"/>
                  <a:pt x="189281" y="279044"/>
                  <a:pt x="189281" y="275691"/>
                </a:cubicBezTo>
                <a:cubicBezTo>
                  <a:pt x="189281" y="272338"/>
                  <a:pt x="189586" y="270052"/>
                  <a:pt x="190195" y="268833"/>
                </a:cubicBezTo>
                <a:cubicBezTo>
                  <a:pt x="192634" y="267614"/>
                  <a:pt x="194920" y="267157"/>
                  <a:pt x="197053" y="267462"/>
                </a:cubicBezTo>
                <a:close/>
                <a:moveTo>
                  <a:pt x="232258" y="218770"/>
                </a:moveTo>
                <a:cubicBezTo>
                  <a:pt x="231039" y="219532"/>
                  <a:pt x="229210" y="221894"/>
                  <a:pt x="226771" y="225856"/>
                </a:cubicBezTo>
                <a:cubicBezTo>
                  <a:pt x="226771" y="226466"/>
                  <a:pt x="226467" y="227380"/>
                  <a:pt x="225857" y="228600"/>
                </a:cubicBezTo>
                <a:cubicBezTo>
                  <a:pt x="223419" y="235305"/>
                  <a:pt x="223419" y="238658"/>
                  <a:pt x="225857" y="238658"/>
                </a:cubicBezTo>
                <a:cubicBezTo>
                  <a:pt x="228295" y="238658"/>
                  <a:pt x="229515" y="237744"/>
                  <a:pt x="229515" y="235915"/>
                </a:cubicBezTo>
                <a:cubicBezTo>
                  <a:pt x="229515" y="234086"/>
                  <a:pt x="229667" y="232257"/>
                  <a:pt x="229972" y="230428"/>
                </a:cubicBezTo>
                <a:cubicBezTo>
                  <a:pt x="230277" y="228600"/>
                  <a:pt x="231039" y="226923"/>
                  <a:pt x="232258" y="225399"/>
                </a:cubicBezTo>
                <a:cubicBezTo>
                  <a:pt x="233477" y="223875"/>
                  <a:pt x="234087" y="222504"/>
                  <a:pt x="234087" y="221284"/>
                </a:cubicBezTo>
                <a:cubicBezTo>
                  <a:pt x="234087" y="218846"/>
                  <a:pt x="233477" y="218008"/>
                  <a:pt x="232258" y="218770"/>
                </a:cubicBezTo>
                <a:close/>
                <a:moveTo>
                  <a:pt x="347129" y="189738"/>
                </a:moveTo>
                <a:cubicBezTo>
                  <a:pt x="348577" y="189738"/>
                  <a:pt x="350520" y="189890"/>
                  <a:pt x="352959" y="190195"/>
                </a:cubicBezTo>
                <a:cubicBezTo>
                  <a:pt x="360274" y="190804"/>
                  <a:pt x="366675" y="193243"/>
                  <a:pt x="372161" y="197510"/>
                </a:cubicBezTo>
                <a:cubicBezTo>
                  <a:pt x="377647" y="201777"/>
                  <a:pt x="386487" y="210312"/>
                  <a:pt x="398679" y="223113"/>
                </a:cubicBezTo>
                <a:cubicBezTo>
                  <a:pt x="413309" y="239572"/>
                  <a:pt x="422148" y="249326"/>
                  <a:pt x="425196" y="252374"/>
                </a:cubicBezTo>
                <a:cubicBezTo>
                  <a:pt x="428244" y="255422"/>
                  <a:pt x="430073" y="260604"/>
                  <a:pt x="430683" y="267919"/>
                </a:cubicBezTo>
                <a:cubicBezTo>
                  <a:pt x="431292" y="275234"/>
                  <a:pt x="433121" y="281940"/>
                  <a:pt x="436169" y="288036"/>
                </a:cubicBezTo>
                <a:cubicBezTo>
                  <a:pt x="439217" y="294132"/>
                  <a:pt x="440131" y="300228"/>
                  <a:pt x="438912" y="306324"/>
                </a:cubicBezTo>
                <a:cubicBezTo>
                  <a:pt x="432207" y="333146"/>
                  <a:pt x="428549" y="382524"/>
                  <a:pt x="427939" y="454456"/>
                </a:cubicBezTo>
                <a:cubicBezTo>
                  <a:pt x="427330" y="479450"/>
                  <a:pt x="426263" y="497129"/>
                  <a:pt x="424739" y="507492"/>
                </a:cubicBezTo>
                <a:cubicBezTo>
                  <a:pt x="423215" y="517855"/>
                  <a:pt x="421996" y="529437"/>
                  <a:pt x="421081" y="542239"/>
                </a:cubicBezTo>
                <a:cubicBezTo>
                  <a:pt x="420167" y="555040"/>
                  <a:pt x="419405" y="563423"/>
                  <a:pt x="418795" y="567385"/>
                </a:cubicBezTo>
                <a:cubicBezTo>
                  <a:pt x="418186" y="571347"/>
                  <a:pt x="417271" y="590245"/>
                  <a:pt x="416052" y="624078"/>
                </a:cubicBezTo>
                <a:cubicBezTo>
                  <a:pt x="414833" y="657911"/>
                  <a:pt x="413614" y="678484"/>
                  <a:pt x="412395" y="685800"/>
                </a:cubicBezTo>
                <a:cubicBezTo>
                  <a:pt x="407518" y="707136"/>
                  <a:pt x="404165" y="722071"/>
                  <a:pt x="402336" y="730605"/>
                </a:cubicBezTo>
                <a:cubicBezTo>
                  <a:pt x="401727" y="736092"/>
                  <a:pt x="401117" y="738835"/>
                  <a:pt x="400507" y="738835"/>
                </a:cubicBezTo>
                <a:cubicBezTo>
                  <a:pt x="399898" y="738835"/>
                  <a:pt x="399288" y="737920"/>
                  <a:pt x="398679" y="736092"/>
                </a:cubicBezTo>
                <a:cubicBezTo>
                  <a:pt x="396240" y="732434"/>
                  <a:pt x="393345" y="728624"/>
                  <a:pt x="389992" y="724662"/>
                </a:cubicBezTo>
                <a:cubicBezTo>
                  <a:pt x="386639" y="720699"/>
                  <a:pt x="384353" y="719023"/>
                  <a:pt x="383134" y="719633"/>
                </a:cubicBezTo>
                <a:cubicBezTo>
                  <a:pt x="381305" y="720242"/>
                  <a:pt x="377343" y="717042"/>
                  <a:pt x="371247" y="710031"/>
                </a:cubicBezTo>
                <a:cubicBezTo>
                  <a:pt x="365151" y="703021"/>
                  <a:pt x="361188" y="699516"/>
                  <a:pt x="359359" y="699516"/>
                </a:cubicBezTo>
                <a:cubicBezTo>
                  <a:pt x="357531" y="699516"/>
                  <a:pt x="356007" y="697839"/>
                  <a:pt x="354787" y="694487"/>
                </a:cubicBezTo>
                <a:cubicBezTo>
                  <a:pt x="353568" y="691134"/>
                  <a:pt x="352197" y="689457"/>
                  <a:pt x="350673" y="689457"/>
                </a:cubicBezTo>
                <a:cubicBezTo>
                  <a:pt x="349149" y="689457"/>
                  <a:pt x="348387" y="686866"/>
                  <a:pt x="348387" y="681685"/>
                </a:cubicBezTo>
                <a:cubicBezTo>
                  <a:pt x="348387" y="676503"/>
                  <a:pt x="346558" y="673303"/>
                  <a:pt x="342900" y="672084"/>
                </a:cubicBezTo>
                <a:cubicBezTo>
                  <a:pt x="339243" y="670864"/>
                  <a:pt x="337414" y="668121"/>
                  <a:pt x="337414" y="663854"/>
                </a:cubicBezTo>
                <a:cubicBezTo>
                  <a:pt x="337414" y="659587"/>
                  <a:pt x="336804" y="657453"/>
                  <a:pt x="335585" y="657453"/>
                </a:cubicBezTo>
                <a:cubicBezTo>
                  <a:pt x="334366" y="657453"/>
                  <a:pt x="333451" y="656082"/>
                  <a:pt x="332842" y="653339"/>
                </a:cubicBezTo>
                <a:cubicBezTo>
                  <a:pt x="332232" y="650595"/>
                  <a:pt x="332232" y="646785"/>
                  <a:pt x="332842" y="641908"/>
                </a:cubicBezTo>
                <a:cubicBezTo>
                  <a:pt x="333451" y="637032"/>
                  <a:pt x="334366" y="631545"/>
                  <a:pt x="335585" y="625449"/>
                </a:cubicBezTo>
                <a:cubicBezTo>
                  <a:pt x="337414" y="616305"/>
                  <a:pt x="338481" y="597865"/>
                  <a:pt x="338785" y="570128"/>
                </a:cubicBezTo>
                <a:cubicBezTo>
                  <a:pt x="339090" y="542391"/>
                  <a:pt x="339852" y="523189"/>
                  <a:pt x="341071" y="512521"/>
                </a:cubicBezTo>
                <a:cubicBezTo>
                  <a:pt x="342291" y="501853"/>
                  <a:pt x="344424" y="465124"/>
                  <a:pt x="347472" y="402336"/>
                </a:cubicBezTo>
                <a:cubicBezTo>
                  <a:pt x="352349" y="290779"/>
                  <a:pt x="351435" y="227990"/>
                  <a:pt x="344729" y="213969"/>
                </a:cubicBezTo>
                <a:cubicBezTo>
                  <a:pt x="342900" y="209702"/>
                  <a:pt x="342291" y="204216"/>
                  <a:pt x="342900" y="197510"/>
                </a:cubicBezTo>
                <a:cubicBezTo>
                  <a:pt x="342900" y="193243"/>
                  <a:pt x="343357" y="190804"/>
                  <a:pt x="344272" y="190195"/>
                </a:cubicBezTo>
                <a:cubicBezTo>
                  <a:pt x="344729" y="189890"/>
                  <a:pt x="345681" y="189738"/>
                  <a:pt x="347129" y="189738"/>
                </a:cubicBezTo>
                <a:close/>
                <a:moveTo>
                  <a:pt x="250546" y="0"/>
                </a:moveTo>
                <a:cubicBezTo>
                  <a:pt x="263957" y="0"/>
                  <a:pt x="276454" y="4267"/>
                  <a:pt x="288036" y="12801"/>
                </a:cubicBezTo>
                <a:cubicBezTo>
                  <a:pt x="295351" y="18897"/>
                  <a:pt x="301752" y="23469"/>
                  <a:pt x="307239" y="26517"/>
                </a:cubicBezTo>
                <a:cubicBezTo>
                  <a:pt x="320650" y="35052"/>
                  <a:pt x="330099" y="45415"/>
                  <a:pt x="335585" y="57607"/>
                </a:cubicBezTo>
                <a:cubicBezTo>
                  <a:pt x="339243" y="64922"/>
                  <a:pt x="343205" y="71018"/>
                  <a:pt x="347472" y="75895"/>
                </a:cubicBezTo>
                <a:cubicBezTo>
                  <a:pt x="354178" y="84429"/>
                  <a:pt x="351435" y="95402"/>
                  <a:pt x="339243" y="108813"/>
                </a:cubicBezTo>
                <a:cubicBezTo>
                  <a:pt x="333147" y="116738"/>
                  <a:pt x="330099" y="121005"/>
                  <a:pt x="330099" y="121615"/>
                </a:cubicBezTo>
                <a:cubicBezTo>
                  <a:pt x="330099" y="122224"/>
                  <a:pt x="340919" y="123139"/>
                  <a:pt x="362560" y="124358"/>
                </a:cubicBezTo>
                <a:cubicBezTo>
                  <a:pt x="384201" y="125577"/>
                  <a:pt x="396240" y="126949"/>
                  <a:pt x="398679" y="128473"/>
                </a:cubicBezTo>
                <a:cubicBezTo>
                  <a:pt x="401117" y="129997"/>
                  <a:pt x="405689" y="130759"/>
                  <a:pt x="412395" y="130759"/>
                </a:cubicBezTo>
                <a:cubicBezTo>
                  <a:pt x="417881" y="131368"/>
                  <a:pt x="429159" y="133502"/>
                  <a:pt x="446227" y="137160"/>
                </a:cubicBezTo>
                <a:cubicBezTo>
                  <a:pt x="463296" y="140817"/>
                  <a:pt x="473355" y="143560"/>
                  <a:pt x="476403" y="145389"/>
                </a:cubicBezTo>
                <a:cubicBezTo>
                  <a:pt x="479451" y="147218"/>
                  <a:pt x="482194" y="148132"/>
                  <a:pt x="484632" y="148132"/>
                </a:cubicBezTo>
                <a:cubicBezTo>
                  <a:pt x="487071" y="148132"/>
                  <a:pt x="498348" y="151180"/>
                  <a:pt x="518465" y="157276"/>
                </a:cubicBezTo>
                <a:cubicBezTo>
                  <a:pt x="538582" y="163372"/>
                  <a:pt x="551079" y="167640"/>
                  <a:pt x="555955" y="170078"/>
                </a:cubicBezTo>
                <a:cubicBezTo>
                  <a:pt x="562051" y="172516"/>
                  <a:pt x="567385" y="174498"/>
                  <a:pt x="571957" y="176022"/>
                </a:cubicBezTo>
                <a:cubicBezTo>
                  <a:pt x="576529" y="177546"/>
                  <a:pt x="587655" y="182575"/>
                  <a:pt x="605333" y="191109"/>
                </a:cubicBezTo>
                <a:cubicBezTo>
                  <a:pt x="623011" y="199644"/>
                  <a:pt x="633679" y="203911"/>
                  <a:pt x="637337" y="203911"/>
                </a:cubicBezTo>
                <a:cubicBezTo>
                  <a:pt x="640995" y="203911"/>
                  <a:pt x="645109" y="206501"/>
                  <a:pt x="649681" y="211683"/>
                </a:cubicBezTo>
                <a:cubicBezTo>
                  <a:pt x="654253" y="216865"/>
                  <a:pt x="656844" y="219151"/>
                  <a:pt x="657454" y="218541"/>
                </a:cubicBezTo>
                <a:lnTo>
                  <a:pt x="658368" y="221284"/>
                </a:lnTo>
                <a:cubicBezTo>
                  <a:pt x="658368" y="224942"/>
                  <a:pt x="663397" y="237134"/>
                  <a:pt x="673456" y="257860"/>
                </a:cubicBezTo>
                <a:cubicBezTo>
                  <a:pt x="683514" y="278587"/>
                  <a:pt x="687934" y="291541"/>
                  <a:pt x="686715" y="296722"/>
                </a:cubicBezTo>
                <a:cubicBezTo>
                  <a:pt x="685495" y="301904"/>
                  <a:pt x="685953" y="305714"/>
                  <a:pt x="688086" y="308152"/>
                </a:cubicBezTo>
                <a:cubicBezTo>
                  <a:pt x="690220" y="310591"/>
                  <a:pt x="690677" y="314858"/>
                  <a:pt x="689458" y="320954"/>
                </a:cubicBezTo>
                <a:cubicBezTo>
                  <a:pt x="688239" y="324612"/>
                  <a:pt x="687324" y="326440"/>
                  <a:pt x="686715" y="326440"/>
                </a:cubicBezTo>
                <a:cubicBezTo>
                  <a:pt x="685495" y="324612"/>
                  <a:pt x="683971" y="323697"/>
                  <a:pt x="682143" y="323697"/>
                </a:cubicBezTo>
                <a:cubicBezTo>
                  <a:pt x="680314" y="323697"/>
                  <a:pt x="678333" y="322021"/>
                  <a:pt x="676199" y="318668"/>
                </a:cubicBezTo>
                <a:cubicBezTo>
                  <a:pt x="674065" y="315315"/>
                  <a:pt x="671779" y="314706"/>
                  <a:pt x="669341" y="316839"/>
                </a:cubicBezTo>
                <a:cubicBezTo>
                  <a:pt x="666903" y="318973"/>
                  <a:pt x="668122" y="324612"/>
                  <a:pt x="672999" y="333756"/>
                </a:cubicBezTo>
                <a:cubicBezTo>
                  <a:pt x="680314" y="347776"/>
                  <a:pt x="682143" y="353872"/>
                  <a:pt x="678485" y="352044"/>
                </a:cubicBezTo>
                <a:cubicBezTo>
                  <a:pt x="676656" y="351434"/>
                  <a:pt x="674827" y="349910"/>
                  <a:pt x="672999" y="347472"/>
                </a:cubicBezTo>
                <a:cubicBezTo>
                  <a:pt x="668122" y="343204"/>
                  <a:pt x="660349" y="337413"/>
                  <a:pt x="649681" y="330098"/>
                </a:cubicBezTo>
                <a:cubicBezTo>
                  <a:pt x="639013" y="322783"/>
                  <a:pt x="630784" y="316687"/>
                  <a:pt x="624993" y="311810"/>
                </a:cubicBezTo>
                <a:cubicBezTo>
                  <a:pt x="619201" y="306933"/>
                  <a:pt x="610819" y="301752"/>
                  <a:pt x="599847" y="296265"/>
                </a:cubicBezTo>
                <a:cubicBezTo>
                  <a:pt x="588874" y="290779"/>
                  <a:pt x="577291" y="284073"/>
                  <a:pt x="565099" y="276148"/>
                </a:cubicBezTo>
                <a:cubicBezTo>
                  <a:pt x="527914" y="253593"/>
                  <a:pt x="490423" y="237134"/>
                  <a:pt x="452628" y="226771"/>
                </a:cubicBezTo>
                <a:cubicBezTo>
                  <a:pt x="418491" y="217017"/>
                  <a:pt x="390449" y="204520"/>
                  <a:pt x="368503" y="189280"/>
                </a:cubicBezTo>
                <a:cubicBezTo>
                  <a:pt x="361798" y="183794"/>
                  <a:pt x="350825" y="177241"/>
                  <a:pt x="335585" y="169621"/>
                </a:cubicBezTo>
                <a:cubicBezTo>
                  <a:pt x="320345" y="162001"/>
                  <a:pt x="309372" y="157276"/>
                  <a:pt x="302667" y="155448"/>
                </a:cubicBezTo>
                <a:cubicBezTo>
                  <a:pt x="297790" y="153619"/>
                  <a:pt x="295351" y="154228"/>
                  <a:pt x="295351" y="157276"/>
                </a:cubicBezTo>
                <a:cubicBezTo>
                  <a:pt x="295351" y="158495"/>
                  <a:pt x="289713" y="165049"/>
                  <a:pt x="278435" y="176936"/>
                </a:cubicBezTo>
                <a:cubicBezTo>
                  <a:pt x="267157" y="188823"/>
                  <a:pt x="260452" y="194767"/>
                  <a:pt x="258318" y="194767"/>
                </a:cubicBezTo>
                <a:cubicBezTo>
                  <a:pt x="256185" y="194767"/>
                  <a:pt x="255727" y="196748"/>
                  <a:pt x="256947" y="200710"/>
                </a:cubicBezTo>
                <a:cubicBezTo>
                  <a:pt x="258166" y="204673"/>
                  <a:pt x="256489" y="208483"/>
                  <a:pt x="251917" y="212140"/>
                </a:cubicBezTo>
                <a:cubicBezTo>
                  <a:pt x="247345" y="215798"/>
                  <a:pt x="245059" y="218541"/>
                  <a:pt x="245059" y="220370"/>
                </a:cubicBezTo>
                <a:cubicBezTo>
                  <a:pt x="245059" y="222199"/>
                  <a:pt x="243231" y="224180"/>
                  <a:pt x="239573" y="226314"/>
                </a:cubicBezTo>
                <a:cubicBezTo>
                  <a:pt x="235915" y="228447"/>
                  <a:pt x="234087" y="231038"/>
                  <a:pt x="234087" y="234086"/>
                </a:cubicBezTo>
                <a:cubicBezTo>
                  <a:pt x="234087" y="237134"/>
                  <a:pt x="231648" y="240182"/>
                  <a:pt x="226771" y="243230"/>
                </a:cubicBezTo>
                <a:cubicBezTo>
                  <a:pt x="221895" y="246278"/>
                  <a:pt x="217932" y="247497"/>
                  <a:pt x="214884" y="246888"/>
                </a:cubicBezTo>
                <a:cubicBezTo>
                  <a:pt x="211836" y="246278"/>
                  <a:pt x="210312" y="247345"/>
                  <a:pt x="210312" y="250088"/>
                </a:cubicBezTo>
                <a:cubicBezTo>
                  <a:pt x="210312" y="252831"/>
                  <a:pt x="211531" y="253593"/>
                  <a:pt x="213970" y="252374"/>
                </a:cubicBezTo>
                <a:cubicBezTo>
                  <a:pt x="216408" y="251155"/>
                  <a:pt x="217932" y="251764"/>
                  <a:pt x="218542" y="254203"/>
                </a:cubicBezTo>
                <a:cubicBezTo>
                  <a:pt x="218542" y="256641"/>
                  <a:pt x="216713" y="259384"/>
                  <a:pt x="213055" y="262432"/>
                </a:cubicBezTo>
                <a:cubicBezTo>
                  <a:pt x="210617" y="264261"/>
                  <a:pt x="205435" y="265176"/>
                  <a:pt x="197511" y="265176"/>
                </a:cubicBezTo>
                <a:cubicBezTo>
                  <a:pt x="192024" y="265176"/>
                  <a:pt x="188519" y="265785"/>
                  <a:pt x="186995" y="267004"/>
                </a:cubicBezTo>
                <a:cubicBezTo>
                  <a:pt x="185471" y="268224"/>
                  <a:pt x="184709" y="270662"/>
                  <a:pt x="184709" y="274320"/>
                </a:cubicBezTo>
                <a:lnTo>
                  <a:pt x="186538" y="281635"/>
                </a:lnTo>
                <a:cubicBezTo>
                  <a:pt x="187147" y="281025"/>
                  <a:pt x="188214" y="282092"/>
                  <a:pt x="189738" y="284835"/>
                </a:cubicBezTo>
                <a:cubicBezTo>
                  <a:pt x="191262" y="287578"/>
                  <a:pt x="197815" y="291083"/>
                  <a:pt x="209398" y="295351"/>
                </a:cubicBezTo>
                <a:cubicBezTo>
                  <a:pt x="225857" y="301447"/>
                  <a:pt x="244145" y="312420"/>
                  <a:pt x="264262" y="328269"/>
                </a:cubicBezTo>
                <a:cubicBezTo>
                  <a:pt x="272187" y="335584"/>
                  <a:pt x="276606" y="339242"/>
                  <a:pt x="277521" y="339242"/>
                </a:cubicBezTo>
                <a:cubicBezTo>
                  <a:pt x="278435" y="339242"/>
                  <a:pt x="279807" y="335584"/>
                  <a:pt x="281635" y="328269"/>
                </a:cubicBezTo>
                <a:cubicBezTo>
                  <a:pt x="284074" y="324612"/>
                  <a:pt x="285598" y="322783"/>
                  <a:pt x="286207" y="322783"/>
                </a:cubicBezTo>
                <a:cubicBezTo>
                  <a:pt x="287427" y="324612"/>
                  <a:pt x="289865" y="323697"/>
                  <a:pt x="293523" y="320040"/>
                </a:cubicBezTo>
                <a:lnTo>
                  <a:pt x="299923" y="315468"/>
                </a:lnTo>
                <a:lnTo>
                  <a:pt x="299009" y="328269"/>
                </a:lnTo>
                <a:cubicBezTo>
                  <a:pt x="297790" y="338632"/>
                  <a:pt x="296571" y="345795"/>
                  <a:pt x="295351" y="349758"/>
                </a:cubicBezTo>
                <a:cubicBezTo>
                  <a:pt x="294132" y="353720"/>
                  <a:pt x="293827" y="367284"/>
                  <a:pt x="294437" y="390448"/>
                </a:cubicBezTo>
                <a:cubicBezTo>
                  <a:pt x="296266" y="442264"/>
                  <a:pt x="291694" y="497738"/>
                  <a:pt x="280721" y="556869"/>
                </a:cubicBezTo>
                <a:cubicBezTo>
                  <a:pt x="274015" y="589788"/>
                  <a:pt x="267310" y="611428"/>
                  <a:pt x="260604" y="621792"/>
                </a:cubicBezTo>
                <a:cubicBezTo>
                  <a:pt x="259385" y="624840"/>
                  <a:pt x="258623" y="626364"/>
                  <a:pt x="258318" y="626364"/>
                </a:cubicBezTo>
                <a:cubicBezTo>
                  <a:pt x="258013" y="626364"/>
                  <a:pt x="256642" y="624840"/>
                  <a:pt x="254203" y="621792"/>
                </a:cubicBezTo>
                <a:cubicBezTo>
                  <a:pt x="252375" y="618744"/>
                  <a:pt x="249022" y="614781"/>
                  <a:pt x="244145" y="609905"/>
                </a:cubicBezTo>
                <a:cubicBezTo>
                  <a:pt x="230124" y="597712"/>
                  <a:pt x="221590" y="589178"/>
                  <a:pt x="218542" y="584301"/>
                </a:cubicBezTo>
                <a:cubicBezTo>
                  <a:pt x="216713" y="580034"/>
                  <a:pt x="214275" y="578510"/>
                  <a:pt x="211227" y="579729"/>
                </a:cubicBezTo>
                <a:cubicBezTo>
                  <a:pt x="210007" y="579729"/>
                  <a:pt x="209093" y="579120"/>
                  <a:pt x="208483" y="577900"/>
                </a:cubicBezTo>
                <a:cubicBezTo>
                  <a:pt x="207874" y="576681"/>
                  <a:pt x="206959" y="573633"/>
                  <a:pt x="205740" y="568757"/>
                </a:cubicBezTo>
                <a:cubicBezTo>
                  <a:pt x="204521" y="560222"/>
                  <a:pt x="202235" y="554736"/>
                  <a:pt x="198882" y="552297"/>
                </a:cubicBezTo>
                <a:cubicBezTo>
                  <a:pt x="195529" y="549859"/>
                  <a:pt x="194310" y="546354"/>
                  <a:pt x="195225" y="541782"/>
                </a:cubicBezTo>
                <a:cubicBezTo>
                  <a:pt x="196139" y="537210"/>
                  <a:pt x="195072" y="533400"/>
                  <a:pt x="192024" y="530352"/>
                </a:cubicBezTo>
                <a:cubicBezTo>
                  <a:pt x="189586" y="528523"/>
                  <a:pt x="188671" y="526542"/>
                  <a:pt x="189281" y="524408"/>
                </a:cubicBezTo>
                <a:cubicBezTo>
                  <a:pt x="189891" y="522275"/>
                  <a:pt x="192634" y="518769"/>
                  <a:pt x="197511" y="513893"/>
                </a:cubicBezTo>
                <a:cubicBezTo>
                  <a:pt x="202997" y="507796"/>
                  <a:pt x="207874" y="496214"/>
                  <a:pt x="212141" y="479145"/>
                </a:cubicBezTo>
                <a:cubicBezTo>
                  <a:pt x="217018" y="456590"/>
                  <a:pt x="221285" y="420014"/>
                  <a:pt x="224943" y="369417"/>
                </a:cubicBezTo>
                <a:lnTo>
                  <a:pt x="226771" y="345643"/>
                </a:lnTo>
                <a:lnTo>
                  <a:pt x="217627" y="331012"/>
                </a:lnTo>
                <a:cubicBezTo>
                  <a:pt x="211531" y="321259"/>
                  <a:pt x="205435" y="313182"/>
                  <a:pt x="199339" y="306781"/>
                </a:cubicBezTo>
                <a:cubicBezTo>
                  <a:pt x="193243" y="300380"/>
                  <a:pt x="189281" y="295656"/>
                  <a:pt x="187452" y="292608"/>
                </a:cubicBezTo>
                <a:cubicBezTo>
                  <a:pt x="185623" y="289560"/>
                  <a:pt x="182118" y="291693"/>
                  <a:pt x="176937" y="299008"/>
                </a:cubicBezTo>
                <a:cubicBezTo>
                  <a:pt x="171755" y="306324"/>
                  <a:pt x="167945" y="309981"/>
                  <a:pt x="165507" y="309981"/>
                </a:cubicBezTo>
                <a:cubicBezTo>
                  <a:pt x="163068" y="309981"/>
                  <a:pt x="162154" y="310896"/>
                  <a:pt x="162763" y="312724"/>
                </a:cubicBezTo>
                <a:cubicBezTo>
                  <a:pt x="163373" y="321259"/>
                  <a:pt x="161239" y="326136"/>
                  <a:pt x="156363" y="327355"/>
                </a:cubicBezTo>
                <a:cubicBezTo>
                  <a:pt x="148438" y="331012"/>
                  <a:pt x="144475" y="335584"/>
                  <a:pt x="144475" y="341071"/>
                </a:cubicBezTo>
                <a:cubicBezTo>
                  <a:pt x="145085" y="346557"/>
                  <a:pt x="142037" y="352348"/>
                  <a:pt x="135331" y="358444"/>
                </a:cubicBezTo>
                <a:cubicBezTo>
                  <a:pt x="134722" y="359054"/>
                  <a:pt x="134112" y="359054"/>
                  <a:pt x="133503" y="358444"/>
                </a:cubicBezTo>
                <a:cubicBezTo>
                  <a:pt x="132893" y="356006"/>
                  <a:pt x="131674" y="354787"/>
                  <a:pt x="129845" y="354787"/>
                </a:cubicBezTo>
                <a:cubicBezTo>
                  <a:pt x="128016" y="354787"/>
                  <a:pt x="127711" y="356463"/>
                  <a:pt x="128931" y="359816"/>
                </a:cubicBezTo>
                <a:cubicBezTo>
                  <a:pt x="130150" y="363169"/>
                  <a:pt x="129540" y="366522"/>
                  <a:pt x="127102" y="369874"/>
                </a:cubicBezTo>
                <a:cubicBezTo>
                  <a:pt x="124663" y="373227"/>
                  <a:pt x="123444" y="373989"/>
                  <a:pt x="123444" y="372160"/>
                </a:cubicBezTo>
                <a:cubicBezTo>
                  <a:pt x="123444" y="367893"/>
                  <a:pt x="121920" y="366674"/>
                  <a:pt x="118872" y="368503"/>
                </a:cubicBezTo>
                <a:cubicBezTo>
                  <a:pt x="118263" y="369722"/>
                  <a:pt x="117958" y="371551"/>
                  <a:pt x="117958" y="373989"/>
                </a:cubicBezTo>
                <a:cubicBezTo>
                  <a:pt x="117958" y="377037"/>
                  <a:pt x="116891" y="379018"/>
                  <a:pt x="114757" y="379933"/>
                </a:cubicBezTo>
                <a:cubicBezTo>
                  <a:pt x="112624" y="380847"/>
                  <a:pt x="112014" y="382219"/>
                  <a:pt x="112929" y="384048"/>
                </a:cubicBezTo>
                <a:cubicBezTo>
                  <a:pt x="113843" y="385876"/>
                  <a:pt x="112624" y="387858"/>
                  <a:pt x="109271" y="389991"/>
                </a:cubicBezTo>
                <a:cubicBezTo>
                  <a:pt x="105918" y="392125"/>
                  <a:pt x="104547" y="394106"/>
                  <a:pt x="105156" y="395935"/>
                </a:cubicBezTo>
                <a:cubicBezTo>
                  <a:pt x="105156" y="396544"/>
                  <a:pt x="104851" y="397002"/>
                  <a:pt x="104242" y="397306"/>
                </a:cubicBezTo>
                <a:cubicBezTo>
                  <a:pt x="103632" y="397611"/>
                  <a:pt x="102870" y="397764"/>
                  <a:pt x="101956" y="397764"/>
                </a:cubicBezTo>
                <a:cubicBezTo>
                  <a:pt x="101041" y="397764"/>
                  <a:pt x="100279" y="398068"/>
                  <a:pt x="99670" y="398678"/>
                </a:cubicBezTo>
                <a:cubicBezTo>
                  <a:pt x="99060" y="399288"/>
                  <a:pt x="98755" y="399897"/>
                  <a:pt x="98755" y="400507"/>
                </a:cubicBezTo>
                <a:cubicBezTo>
                  <a:pt x="99365" y="401726"/>
                  <a:pt x="97536" y="405079"/>
                  <a:pt x="93269" y="410565"/>
                </a:cubicBezTo>
                <a:cubicBezTo>
                  <a:pt x="89002" y="416052"/>
                  <a:pt x="86259" y="418795"/>
                  <a:pt x="85039" y="418795"/>
                </a:cubicBezTo>
                <a:cubicBezTo>
                  <a:pt x="83820" y="418795"/>
                  <a:pt x="79553" y="422148"/>
                  <a:pt x="72238" y="428853"/>
                </a:cubicBezTo>
                <a:cubicBezTo>
                  <a:pt x="64923" y="435559"/>
                  <a:pt x="61265" y="440131"/>
                  <a:pt x="61265" y="442569"/>
                </a:cubicBezTo>
                <a:cubicBezTo>
                  <a:pt x="61265" y="444398"/>
                  <a:pt x="60351" y="444855"/>
                  <a:pt x="58522" y="443941"/>
                </a:cubicBezTo>
                <a:cubicBezTo>
                  <a:pt x="56693" y="443026"/>
                  <a:pt x="55321" y="443941"/>
                  <a:pt x="54407" y="446684"/>
                </a:cubicBezTo>
                <a:cubicBezTo>
                  <a:pt x="53493" y="449427"/>
                  <a:pt x="51969" y="450799"/>
                  <a:pt x="49835" y="450799"/>
                </a:cubicBezTo>
                <a:cubicBezTo>
                  <a:pt x="47701" y="450799"/>
                  <a:pt x="45415" y="452018"/>
                  <a:pt x="42977" y="454456"/>
                </a:cubicBezTo>
                <a:cubicBezTo>
                  <a:pt x="40539" y="456895"/>
                  <a:pt x="37491" y="458724"/>
                  <a:pt x="33833" y="459943"/>
                </a:cubicBezTo>
                <a:cubicBezTo>
                  <a:pt x="30785" y="461772"/>
                  <a:pt x="28956" y="462381"/>
                  <a:pt x="28347" y="461772"/>
                </a:cubicBezTo>
                <a:cubicBezTo>
                  <a:pt x="27737" y="461162"/>
                  <a:pt x="27432" y="459638"/>
                  <a:pt x="27432" y="457200"/>
                </a:cubicBezTo>
                <a:cubicBezTo>
                  <a:pt x="27432" y="452323"/>
                  <a:pt x="25908" y="448513"/>
                  <a:pt x="22860" y="445770"/>
                </a:cubicBezTo>
                <a:cubicBezTo>
                  <a:pt x="19812" y="443026"/>
                  <a:pt x="15240" y="436473"/>
                  <a:pt x="9144" y="426110"/>
                </a:cubicBezTo>
                <a:cubicBezTo>
                  <a:pt x="3048" y="415747"/>
                  <a:pt x="0" y="405993"/>
                  <a:pt x="0" y="396849"/>
                </a:cubicBezTo>
                <a:cubicBezTo>
                  <a:pt x="0" y="389534"/>
                  <a:pt x="915" y="382981"/>
                  <a:pt x="2743" y="377190"/>
                </a:cubicBezTo>
                <a:cubicBezTo>
                  <a:pt x="4572" y="371398"/>
                  <a:pt x="6401" y="368503"/>
                  <a:pt x="8230" y="368503"/>
                </a:cubicBezTo>
                <a:cubicBezTo>
                  <a:pt x="12497" y="368503"/>
                  <a:pt x="30480" y="349758"/>
                  <a:pt x="62179" y="312267"/>
                </a:cubicBezTo>
                <a:cubicBezTo>
                  <a:pt x="93879" y="274777"/>
                  <a:pt x="109728" y="253288"/>
                  <a:pt x="109728" y="247802"/>
                </a:cubicBezTo>
                <a:cubicBezTo>
                  <a:pt x="109728" y="245364"/>
                  <a:pt x="112471" y="240792"/>
                  <a:pt x="117958" y="234086"/>
                </a:cubicBezTo>
                <a:cubicBezTo>
                  <a:pt x="149657" y="193243"/>
                  <a:pt x="165507" y="170688"/>
                  <a:pt x="165507" y="166420"/>
                </a:cubicBezTo>
                <a:cubicBezTo>
                  <a:pt x="165507" y="163982"/>
                  <a:pt x="168097" y="159562"/>
                  <a:pt x="173279" y="153162"/>
                </a:cubicBezTo>
                <a:cubicBezTo>
                  <a:pt x="178461" y="146761"/>
                  <a:pt x="181051" y="142036"/>
                  <a:pt x="181051" y="138988"/>
                </a:cubicBezTo>
                <a:cubicBezTo>
                  <a:pt x="181051" y="135940"/>
                  <a:pt x="182728" y="133045"/>
                  <a:pt x="186081" y="130301"/>
                </a:cubicBezTo>
                <a:cubicBezTo>
                  <a:pt x="189433" y="127558"/>
                  <a:pt x="191110" y="124663"/>
                  <a:pt x="191110" y="121615"/>
                </a:cubicBezTo>
                <a:cubicBezTo>
                  <a:pt x="191110" y="118567"/>
                  <a:pt x="192024" y="116281"/>
                  <a:pt x="193853" y="114757"/>
                </a:cubicBezTo>
                <a:cubicBezTo>
                  <a:pt x="195682" y="113233"/>
                  <a:pt x="198730" y="108356"/>
                  <a:pt x="202997" y="100126"/>
                </a:cubicBezTo>
                <a:cubicBezTo>
                  <a:pt x="207264" y="91897"/>
                  <a:pt x="216561" y="76047"/>
                  <a:pt x="230886" y="52578"/>
                </a:cubicBezTo>
                <a:cubicBezTo>
                  <a:pt x="245212" y="29108"/>
                  <a:pt x="251917" y="17068"/>
                  <a:pt x="251003" y="16459"/>
                </a:cubicBezTo>
                <a:cubicBezTo>
                  <a:pt x="250089" y="15849"/>
                  <a:pt x="249174" y="12954"/>
                  <a:pt x="248260" y="7772"/>
                </a:cubicBezTo>
                <a:cubicBezTo>
                  <a:pt x="247345" y="2590"/>
                  <a:pt x="248107" y="0"/>
                  <a:pt x="25054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50800" dir="5400000" algn="ctr" rotWithShape="0">
                    <a:prstClr val="black">
                      <a:alpha val="27000"/>
                    </a:prstClr>
                  </a:outerShdw>
                </a:effectLst>
                <a:latin typeface="庞门正道粗书体6.0" panose="02010600030101010101" pitchFamily="2" charset="-122"/>
                <a:ea typeface="庞门正道粗书体6.0" panose="02010600030101010101" pitchFamily="2" charset="-122"/>
              </a:defRPr>
            </a:lvl1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F41549-F63A-056F-4FFA-46090EEAB0D3}"/>
              </a:ext>
            </a:extLst>
          </p:cNvPr>
          <p:cNvSpPr txBox="1"/>
          <p:nvPr/>
        </p:nvSpPr>
        <p:spPr>
          <a:xfrm>
            <a:off x="10248817" y="1697087"/>
            <a:ext cx="690122" cy="738835"/>
          </a:xfrm>
          <a:custGeom>
            <a:avLst/>
            <a:gdLst/>
            <a:ahLst/>
            <a:cxnLst/>
            <a:rect l="l" t="t" r="r" b="b"/>
            <a:pathLst>
              <a:path w="690122" h="738835">
                <a:moveTo>
                  <a:pt x="55779" y="426110"/>
                </a:moveTo>
                <a:cubicBezTo>
                  <a:pt x="54559" y="426110"/>
                  <a:pt x="51207" y="428853"/>
                  <a:pt x="45720" y="434340"/>
                </a:cubicBezTo>
                <a:cubicBezTo>
                  <a:pt x="40234" y="439826"/>
                  <a:pt x="37491" y="442874"/>
                  <a:pt x="37491" y="443484"/>
                </a:cubicBezTo>
                <a:cubicBezTo>
                  <a:pt x="37491" y="447141"/>
                  <a:pt x="42063" y="443788"/>
                  <a:pt x="51207" y="433425"/>
                </a:cubicBezTo>
                <a:cubicBezTo>
                  <a:pt x="53035" y="432206"/>
                  <a:pt x="54255" y="430987"/>
                  <a:pt x="54864" y="429768"/>
                </a:cubicBezTo>
                <a:cubicBezTo>
                  <a:pt x="55474" y="427329"/>
                  <a:pt x="55779" y="426110"/>
                  <a:pt x="55779" y="426110"/>
                </a:cubicBezTo>
                <a:close/>
                <a:moveTo>
                  <a:pt x="91440" y="391363"/>
                </a:moveTo>
                <a:cubicBezTo>
                  <a:pt x="89611" y="391363"/>
                  <a:pt x="87478" y="393192"/>
                  <a:pt x="85039" y="396849"/>
                </a:cubicBezTo>
                <a:lnTo>
                  <a:pt x="85954" y="396849"/>
                </a:lnTo>
                <a:lnTo>
                  <a:pt x="93269" y="393192"/>
                </a:lnTo>
                <a:close/>
                <a:moveTo>
                  <a:pt x="106985" y="370332"/>
                </a:moveTo>
                <a:cubicBezTo>
                  <a:pt x="105156" y="370332"/>
                  <a:pt x="104242" y="371246"/>
                  <a:pt x="104242" y="373075"/>
                </a:cubicBezTo>
                <a:cubicBezTo>
                  <a:pt x="104242" y="374904"/>
                  <a:pt x="105156" y="375361"/>
                  <a:pt x="106985" y="374446"/>
                </a:cubicBezTo>
                <a:cubicBezTo>
                  <a:pt x="108814" y="373532"/>
                  <a:pt x="109728" y="372617"/>
                  <a:pt x="109728" y="371703"/>
                </a:cubicBezTo>
                <a:cubicBezTo>
                  <a:pt x="109728" y="370789"/>
                  <a:pt x="108814" y="370332"/>
                  <a:pt x="106985" y="370332"/>
                </a:cubicBezTo>
                <a:close/>
                <a:moveTo>
                  <a:pt x="197053" y="267462"/>
                </a:moveTo>
                <a:cubicBezTo>
                  <a:pt x="199187" y="267766"/>
                  <a:pt x="200254" y="268833"/>
                  <a:pt x="200254" y="270662"/>
                </a:cubicBezTo>
                <a:cubicBezTo>
                  <a:pt x="200254" y="273100"/>
                  <a:pt x="198425" y="275386"/>
                  <a:pt x="194767" y="277520"/>
                </a:cubicBezTo>
                <a:cubicBezTo>
                  <a:pt x="191110" y="279654"/>
                  <a:pt x="189281" y="279044"/>
                  <a:pt x="189281" y="275691"/>
                </a:cubicBezTo>
                <a:cubicBezTo>
                  <a:pt x="189281" y="272338"/>
                  <a:pt x="189586" y="270052"/>
                  <a:pt x="190195" y="268833"/>
                </a:cubicBezTo>
                <a:cubicBezTo>
                  <a:pt x="192634" y="267614"/>
                  <a:pt x="194920" y="267157"/>
                  <a:pt x="197053" y="267462"/>
                </a:cubicBezTo>
                <a:close/>
                <a:moveTo>
                  <a:pt x="232258" y="218770"/>
                </a:moveTo>
                <a:cubicBezTo>
                  <a:pt x="231039" y="219532"/>
                  <a:pt x="229210" y="221894"/>
                  <a:pt x="226771" y="225856"/>
                </a:cubicBezTo>
                <a:cubicBezTo>
                  <a:pt x="226771" y="226466"/>
                  <a:pt x="226467" y="227380"/>
                  <a:pt x="225857" y="228600"/>
                </a:cubicBezTo>
                <a:cubicBezTo>
                  <a:pt x="223419" y="235305"/>
                  <a:pt x="223419" y="238658"/>
                  <a:pt x="225857" y="238658"/>
                </a:cubicBezTo>
                <a:cubicBezTo>
                  <a:pt x="228295" y="238658"/>
                  <a:pt x="229515" y="237744"/>
                  <a:pt x="229515" y="235915"/>
                </a:cubicBezTo>
                <a:cubicBezTo>
                  <a:pt x="229515" y="234086"/>
                  <a:pt x="229667" y="232257"/>
                  <a:pt x="229972" y="230428"/>
                </a:cubicBezTo>
                <a:cubicBezTo>
                  <a:pt x="230277" y="228600"/>
                  <a:pt x="231039" y="226923"/>
                  <a:pt x="232258" y="225399"/>
                </a:cubicBezTo>
                <a:cubicBezTo>
                  <a:pt x="233477" y="223875"/>
                  <a:pt x="234087" y="222504"/>
                  <a:pt x="234087" y="221284"/>
                </a:cubicBezTo>
                <a:cubicBezTo>
                  <a:pt x="234087" y="218846"/>
                  <a:pt x="233477" y="218008"/>
                  <a:pt x="232258" y="218770"/>
                </a:cubicBezTo>
                <a:close/>
                <a:moveTo>
                  <a:pt x="347129" y="189738"/>
                </a:moveTo>
                <a:cubicBezTo>
                  <a:pt x="348577" y="189738"/>
                  <a:pt x="350520" y="189890"/>
                  <a:pt x="352959" y="190195"/>
                </a:cubicBezTo>
                <a:cubicBezTo>
                  <a:pt x="360274" y="190804"/>
                  <a:pt x="366675" y="193243"/>
                  <a:pt x="372161" y="197510"/>
                </a:cubicBezTo>
                <a:cubicBezTo>
                  <a:pt x="377647" y="201777"/>
                  <a:pt x="386487" y="210312"/>
                  <a:pt x="398679" y="223113"/>
                </a:cubicBezTo>
                <a:cubicBezTo>
                  <a:pt x="413309" y="239572"/>
                  <a:pt x="422148" y="249326"/>
                  <a:pt x="425196" y="252374"/>
                </a:cubicBezTo>
                <a:cubicBezTo>
                  <a:pt x="428244" y="255422"/>
                  <a:pt x="430073" y="260604"/>
                  <a:pt x="430683" y="267919"/>
                </a:cubicBezTo>
                <a:cubicBezTo>
                  <a:pt x="431292" y="275234"/>
                  <a:pt x="433121" y="281940"/>
                  <a:pt x="436169" y="288036"/>
                </a:cubicBezTo>
                <a:cubicBezTo>
                  <a:pt x="439217" y="294132"/>
                  <a:pt x="440131" y="300228"/>
                  <a:pt x="438912" y="306323"/>
                </a:cubicBezTo>
                <a:cubicBezTo>
                  <a:pt x="432207" y="333146"/>
                  <a:pt x="428549" y="382524"/>
                  <a:pt x="427939" y="454457"/>
                </a:cubicBezTo>
                <a:cubicBezTo>
                  <a:pt x="427330" y="479450"/>
                  <a:pt x="426263" y="497128"/>
                  <a:pt x="424739" y="507492"/>
                </a:cubicBezTo>
                <a:cubicBezTo>
                  <a:pt x="423215" y="517855"/>
                  <a:pt x="421996" y="529437"/>
                  <a:pt x="421081" y="542239"/>
                </a:cubicBezTo>
                <a:cubicBezTo>
                  <a:pt x="420167" y="555040"/>
                  <a:pt x="419405" y="563422"/>
                  <a:pt x="418795" y="567385"/>
                </a:cubicBezTo>
                <a:cubicBezTo>
                  <a:pt x="418186" y="571347"/>
                  <a:pt x="417271" y="590245"/>
                  <a:pt x="416052" y="624078"/>
                </a:cubicBezTo>
                <a:cubicBezTo>
                  <a:pt x="414833" y="657910"/>
                  <a:pt x="413614" y="678485"/>
                  <a:pt x="412395" y="685800"/>
                </a:cubicBezTo>
                <a:cubicBezTo>
                  <a:pt x="407518" y="707136"/>
                  <a:pt x="404165" y="722071"/>
                  <a:pt x="402336" y="730605"/>
                </a:cubicBezTo>
                <a:cubicBezTo>
                  <a:pt x="401727" y="736092"/>
                  <a:pt x="401117" y="738835"/>
                  <a:pt x="400507" y="738835"/>
                </a:cubicBezTo>
                <a:cubicBezTo>
                  <a:pt x="399898" y="738835"/>
                  <a:pt x="399288" y="737921"/>
                  <a:pt x="398679" y="736092"/>
                </a:cubicBezTo>
                <a:cubicBezTo>
                  <a:pt x="396240" y="732434"/>
                  <a:pt x="393345" y="728624"/>
                  <a:pt x="389992" y="724662"/>
                </a:cubicBezTo>
                <a:cubicBezTo>
                  <a:pt x="386639" y="720699"/>
                  <a:pt x="384353" y="719023"/>
                  <a:pt x="383134" y="719633"/>
                </a:cubicBezTo>
                <a:cubicBezTo>
                  <a:pt x="381305" y="720242"/>
                  <a:pt x="377343" y="717042"/>
                  <a:pt x="371247" y="710031"/>
                </a:cubicBezTo>
                <a:cubicBezTo>
                  <a:pt x="365151" y="703021"/>
                  <a:pt x="361188" y="699516"/>
                  <a:pt x="359359" y="699516"/>
                </a:cubicBezTo>
                <a:cubicBezTo>
                  <a:pt x="357531" y="699516"/>
                  <a:pt x="356007" y="697839"/>
                  <a:pt x="354787" y="694486"/>
                </a:cubicBezTo>
                <a:cubicBezTo>
                  <a:pt x="353568" y="691134"/>
                  <a:pt x="352197" y="689457"/>
                  <a:pt x="350673" y="689457"/>
                </a:cubicBezTo>
                <a:cubicBezTo>
                  <a:pt x="349149" y="689457"/>
                  <a:pt x="348387" y="686867"/>
                  <a:pt x="348387" y="681685"/>
                </a:cubicBezTo>
                <a:cubicBezTo>
                  <a:pt x="348387" y="676503"/>
                  <a:pt x="346558" y="673303"/>
                  <a:pt x="342900" y="672084"/>
                </a:cubicBezTo>
                <a:cubicBezTo>
                  <a:pt x="339243" y="670864"/>
                  <a:pt x="337414" y="668121"/>
                  <a:pt x="337414" y="663854"/>
                </a:cubicBezTo>
                <a:cubicBezTo>
                  <a:pt x="337414" y="659587"/>
                  <a:pt x="336804" y="657453"/>
                  <a:pt x="335585" y="657453"/>
                </a:cubicBezTo>
                <a:cubicBezTo>
                  <a:pt x="334366" y="657453"/>
                  <a:pt x="333451" y="656082"/>
                  <a:pt x="332842" y="653339"/>
                </a:cubicBezTo>
                <a:cubicBezTo>
                  <a:pt x="332232" y="650595"/>
                  <a:pt x="332232" y="646785"/>
                  <a:pt x="332842" y="641909"/>
                </a:cubicBezTo>
                <a:cubicBezTo>
                  <a:pt x="333451" y="637032"/>
                  <a:pt x="334366" y="631545"/>
                  <a:pt x="335585" y="625449"/>
                </a:cubicBezTo>
                <a:cubicBezTo>
                  <a:pt x="337414" y="616305"/>
                  <a:pt x="338481" y="597865"/>
                  <a:pt x="338785" y="570128"/>
                </a:cubicBezTo>
                <a:cubicBezTo>
                  <a:pt x="339090" y="542391"/>
                  <a:pt x="339852" y="523189"/>
                  <a:pt x="341071" y="512521"/>
                </a:cubicBezTo>
                <a:cubicBezTo>
                  <a:pt x="342291" y="501853"/>
                  <a:pt x="344424" y="465124"/>
                  <a:pt x="347472" y="402336"/>
                </a:cubicBezTo>
                <a:cubicBezTo>
                  <a:pt x="352349" y="290779"/>
                  <a:pt x="351435" y="227990"/>
                  <a:pt x="344729" y="213969"/>
                </a:cubicBezTo>
                <a:cubicBezTo>
                  <a:pt x="342900" y="209702"/>
                  <a:pt x="342291" y="204216"/>
                  <a:pt x="342900" y="197510"/>
                </a:cubicBezTo>
                <a:cubicBezTo>
                  <a:pt x="342900" y="193243"/>
                  <a:pt x="343357" y="190804"/>
                  <a:pt x="344272" y="190195"/>
                </a:cubicBezTo>
                <a:cubicBezTo>
                  <a:pt x="344729" y="189890"/>
                  <a:pt x="345681" y="189738"/>
                  <a:pt x="347129" y="189738"/>
                </a:cubicBezTo>
                <a:close/>
                <a:moveTo>
                  <a:pt x="250546" y="0"/>
                </a:moveTo>
                <a:cubicBezTo>
                  <a:pt x="263957" y="0"/>
                  <a:pt x="276454" y="4267"/>
                  <a:pt x="288036" y="12801"/>
                </a:cubicBezTo>
                <a:cubicBezTo>
                  <a:pt x="295351" y="18897"/>
                  <a:pt x="301752" y="23469"/>
                  <a:pt x="307239" y="26517"/>
                </a:cubicBezTo>
                <a:cubicBezTo>
                  <a:pt x="320650" y="35052"/>
                  <a:pt x="330099" y="45415"/>
                  <a:pt x="335585" y="57607"/>
                </a:cubicBezTo>
                <a:cubicBezTo>
                  <a:pt x="339243" y="64922"/>
                  <a:pt x="343205" y="71018"/>
                  <a:pt x="347472" y="75895"/>
                </a:cubicBezTo>
                <a:cubicBezTo>
                  <a:pt x="354178" y="84429"/>
                  <a:pt x="351435" y="95402"/>
                  <a:pt x="339243" y="108813"/>
                </a:cubicBezTo>
                <a:cubicBezTo>
                  <a:pt x="333147" y="116738"/>
                  <a:pt x="330099" y="121005"/>
                  <a:pt x="330099" y="121615"/>
                </a:cubicBezTo>
                <a:cubicBezTo>
                  <a:pt x="330099" y="122224"/>
                  <a:pt x="340919" y="123139"/>
                  <a:pt x="362560" y="124358"/>
                </a:cubicBezTo>
                <a:cubicBezTo>
                  <a:pt x="384201" y="125577"/>
                  <a:pt x="396240" y="126949"/>
                  <a:pt x="398679" y="128473"/>
                </a:cubicBezTo>
                <a:cubicBezTo>
                  <a:pt x="401117" y="129997"/>
                  <a:pt x="405689" y="130759"/>
                  <a:pt x="412395" y="130759"/>
                </a:cubicBezTo>
                <a:cubicBezTo>
                  <a:pt x="417881" y="131368"/>
                  <a:pt x="429159" y="133502"/>
                  <a:pt x="446227" y="137159"/>
                </a:cubicBezTo>
                <a:cubicBezTo>
                  <a:pt x="463296" y="140817"/>
                  <a:pt x="473355" y="143560"/>
                  <a:pt x="476403" y="145389"/>
                </a:cubicBezTo>
                <a:cubicBezTo>
                  <a:pt x="479451" y="147218"/>
                  <a:pt x="482194" y="148132"/>
                  <a:pt x="484632" y="148132"/>
                </a:cubicBezTo>
                <a:cubicBezTo>
                  <a:pt x="487071" y="148132"/>
                  <a:pt x="498348" y="151180"/>
                  <a:pt x="518465" y="157276"/>
                </a:cubicBezTo>
                <a:cubicBezTo>
                  <a:pt x="538582" y="163372"/>
                  <a:pt x="551079" y="167640"/>
                  <a:pt x="555955" y="170078"/>
                </a:cubicBezTo>
                <a:cubicBezTo>
                  <a:pt x="562051" y="172516"/>
                  <a:pt x="567385" y="174498"/>
                  <a:pt x="571957" y="176022"/>
                </a:cubicBezTo>
                <a:cubicBezTo>
                  <a:pt x="576529" y="177546"/>
                  <a:pt x="587655" y="182575"/>
                  <a:pt x="605333" y="191109"/>
                </a:cubicBezTo>
                <a:cubicBezTo>
                  <a:pt x="623011" y="199644"/>
                  <a:pt x="633679" y="203911"/>
                  <a:pt x="637337" y="203911"/>
                </a:cubicBezTo>
                <a:cubicBezTo>
                  <a:pt x="640995" y="203911"/>
                  <a:pt x="645109" y="206502"/>
                  <a:pt x="649681" y="211683"/>
                </a:cubicBezTo>
                <a:cubicBezTo>
                  <a:pt x="654253" y="216865"/>
                  <a:pt x="656844" y="219151"/>
                  <a:pt x="657454" y="218541"/>
                </a:cubicBezTo>
                <a:lnTo>
                  <a:pt x="658368" y="221284"/>
                </a:lnTo>
                <a:cubicBezTo>
                  <a:pt x="658368" y="224942"/>
                  <a:pt x="663397" y="237134"/>
                  <a:pt x="673456" y="257860"/>
                </a:cubicBezTo>
                <a:cubicBezTo>
                  <a:pt x="683514" y="278587"/>
                  <a:pt x="687934" y="291541"/>
                  <a:pt x="686715" y="296722"/>
                </a:cubicBezTo>
                <a:cubicBezTo>
                  <a:pt x="685495" y="301904"/>
                  <a:pt x="685953" y="305714"/>
                  <a:pt x="688086" y="308152"/>
                </a:cubicBezTo>
                <a:cubicBezTo>
                  <a:pt x="690220" y="310591"/>
                  <a:pt x="690677" y="314858"/>
                  <a:pt x="689458" y="320954"/>
                </a:cubicBezTo>
                <a:cubicBezTo>
                  <a:pt x="688239" y="324611"/>
                  <a:pt x="687324" y="326440"/>
                  <a:pt x="686715" y="326440"/>
                </a:cubicBezTo>
                <a:cubicBezTo>
                  <a:pt x="685495" y="324611"/>
                  <a:pt x="683971" y="323697"/>
                  <a:pt x="682143" y="323697"/>
                </a:cubicBezTo>
                <a:cubicBezTo>
                  <a:pt x="680314" y="323697"/>
                  <a:pt x="678333" y="322021"/>
                  <a:pt x="676199" y="318668"/>
                </a:cubicBezTo>
                <a:cubicBezTo>
                  <a:pt x="674065" y="315315"/>
                  <a:pt x="671779" y="314705"/>
                  <a:pt x="669341" y="316839"/>
                </a:cubicBezTo>
                <a:cubicBezTo>
                  <a:pt x="666903" y="318973"/>
                  <a:pt x="668122" y="324611"/>
                  <a:pt x="672999" y="333756"/>
                </a:cubicBezTo>
                <a:cubicBezTo>
                  <a:pt x="680314" y="347776"/>
                  <a:pt x="682143" y="353872"/>
                  <a:pt x="678485" y="352044"/>
                </a:cubicBezTo>
                <a:cubicBezTo>
                  <a:pt x="676656" y="351434"/>
                  <a:pt x="674827" y="349910"/>
                  <a:pt x="672999" y="347472"/>
                </a:cubicBezTo>
                <a:cubicBezTo>
                  <a:pt x="668122" y="343204"/>
                  <a:pt x="660349" y="337413"/>
                  <a:pt x="649681" y="330098"/>
                </a:cubicBezTo>
                <a:cubicBezTo>
                  <a:pt x="639013" y="322783"/>
                  <a:pt x="630784" y="316687"/>
                  <a:pt x="624993" y="311810"/>
                </a:cubicBezTo>
                <a:cubicBezTo>
                  <a:pt x="619201" y="306933"/>
                  <a:pt x="610819" y="301752"/>
                  <a:pt x="599847" y="296265"/>
                </a:cubicBezTo>
                <a:cubicBezTo>
                  <a:pt x="588874" y="290779"/>
                  <a:pt x="577291" y="284073"/>
                  <a:pt x="565099" y="276148"/>
                </a:cubicBezTo>
                <a:cubicBezTo>
                  <a:pt x="527914" y="253593"/>
                  <a:pt x="490423" y="237134"/>
                  <a:pt x="452628" y="226771"/>
                </a:cubicBezTo>
                <a:cubicBezTo>
                  <a:pt x="418491" y="217017"/>
                  <a:pt x="390449" y="204520"/>
                  <a:pt x="368503" y="189280"/>
                </a:cubicBezTo>
                <a:cubicBezTo>
                  <a:pt x="361798" y="183794"/>
                  <a:pt x="350825" y="177241"/>
                  <a:pt x="335585" y="169621"/>
                </a:cubicBezTo>
                <a:cubicBezTo>
                  <a:pt x="320345" y="162001"/>
                  <a:pt x="309372" y="157276"/>
                  <a:pt x="302667" y="155447"/>
                </a:cubicBezTo>
                <a:cubicBezTo>
                  <a:pt x="297790" y="153619"/>
                  <a:pt x="295351" y="154228"/>
                  <a:pt x="295351" y="157276"/>
                </a:cubicBezTo>
                <a:cubicBezTo>
                  <a:pt x="295351" y="158496"/>
                  <a:pt x="289713" y="165049"/>
                  <a:pt x="278435" y="176936"/>
                </a:cubicBezTo>
                <a:cubicBezTo>
                  <a:pt x="267157" y="188823"/>
                  <a:pt x="260452" y="194767"/>
                  <a:pt x="258318" y="194767"/>
                </a:cubicBezTo>
                <a:cubicBezTo>
                  <a:pt x="256185" y="194767"/>
                  <a:pt x="255727" y="196748"/>
                  <a:pt x="256947" y="200710"/>
                </a:cubicBezTo>
                <a:cubicBezTo>
                  <a:pt x="258166" y="204673"/>
                  <a:pt x="256489" y="208483"/>
                  <a:pt x="251917" y="212140"/>
                </a:cubicBezTo>
                <a:cubicBezTo>
                  <a:pt x="247345" y="215798"/>
                  <a:pt x="245059" y="218541"/>
                  <a:pt x="245059" y="220370"/>
                </a:cubicBezTo>
                <a:cubicBezTo>
                  <a:pt x="245059" y="222199"/>
                  <a:pt x="243231" y="224180"/>
                  <a:pt x="239573" y="226314"/>
                </a:cubicBezTo>
                <a:cubicBezTo>
                  <a:pt x="235915" y="228447"/>
                  <a:pt x="234087" y="231038"/>
                  <a:pt x="234087" y="234086"/>
                </a:cubicBezTo>
                <a:cubicBezTo>
                  <a:pt x="234087" y="237134"/>
                  <a:pt x="231648" y="240182"/>
                  <a:pt x="226771" y="243230"/>
                </a:cubicBezTo>
                <a:cubicBezTo>
                  <a:pt x="221895" y="246278"/>
                  <a:pt x="217932" y="247497"/>
                  <a:pt x="214884" y="246888"/>
                </a:cubicBezTo>
                <a:cubicBezTo>
                  <a:pt x="211836" y="246278"/>
                  <a:pt x="210312" y="247345"/>
                  <a:pt x="210312" y="250088"/>
                </a:cubicBezTo>
                <a:cubicBezTo>
                  <a:pt x="210312" y="252831"/>
                  <a:pt x="211531" y="253593"/>
                  <a:pt x="213970" y="252374"/>
                </a:cubicBezTo>
                <a:cubicBezTo>
                  <a:pt x="216408" y="251155"/>
                  <a:pt x="217932" y="251764"/>
                  <a:pt x="218542" y="254203"/>
                </a:cubicBezTo>
                <a:cubicBezTo>
                  <a:pt x="218542" y="256641"/>
                  <a:pt x="216713" y="259384"/>
                  <a:pt x="213055" y="262432"/>
                </a:cubicBezTo>
                <a:cubicBezTo>
                  <a:pt x="210617" y="264261"/>
                  <a:pt x="205435" y="265176"/>
                  <a:pt x="197511" y="265176"/>
                </a:cubicBezTo>
                <a:cubicBezTo>
                  <a:pt x="192024" y="265176"/>
                  <a:pt x="188519" y="265785"/>
                  <a:pt x="186995" y="267004"/>
                </a:cubicBezTo>
                <a:cubicBezTo>
                  <a:pt x="185471" y="268223"/>
                  <a:pt x="184709" y="270662"/>
                  <a:pt x="184709" y="274320"/>
                </a:cubicBezTo>
                <a:lnTo>
                  <a:pt x="186538" y="281635"/>
                </a:lnTo>
                <a:cubicBezTo>
                  <a:pt x="187147" y="281025"/>
                  <a:pt x="188214" y="282092"/>
                  <a:pt x="189738" y="284835"/>
                </a:cubicBezTo>
                <a:cubicBezTo>
                  <a:pt x="191262" y="287578"/>
                  <a:pt x="197815" y="291084"/>
                  <a:pt x="209398" y="295351"/>
                </a:cubicBezTo>
                <a:cubicBezTo>
                  <a:pt x="225857" y="301447"/>
                  <a:pt x="244145" y="312420"/>
                  <a:pt x="264262" y="328269"/>
                </a:cubicBezTo>
                <a:cubicBezTo>
                  <a:pt x="272187" y="335584"/>
                  <a:pt x="276606" y="339242"/>
                  <a:pt x="277521" y="339242"/>
                </a:cubicBezTo>
                <a:cubicBezTo>
                  <a:pt x="278435" y="339242"/>
                  <a:pt x="279807" y="335584"/>
                  <a:pt x="281635" y="328269"/>
                </a:cubicBezTo>
                <a:cubicBezTo>
                  <a:pt x="284074" y="324611"/>
                  <a:pt x="285598" y="322783"/>
                  <a:pt x="286207" y="322783"/>
                </a:cubicBezTo>
                <a:cubicBezTo>
                  <a:pt x="287427" y="324611"/>
                  <a:pt x="289865" y="323697"/>
                  <a:pt x="293523" y="320040"/>
                </a:cubicBezTo>
                <a:lnTo>
                  <a:pt x="299923" y="315468"/>
                </a:lnTo>
                <a:lnTo>
                  <a:pt x="299009" y="328269"/>
                </a:lnTo>
                <a:cubicBezTo>
                  <a:pt x="297790" y="338632"/>
                  <a:pt x="296571" y="345795"/>
                  <a:pt x="295351" y="349758"/>
                </a:cubicBezTo>
                <a:cubicBezTo>
                  <a:pt x="294132" y="353720"/>
                  <a:pt x="293827" y="367284"/>
                  <a:pt x="294437" y="390448"/>
                </a:cubicBezTo>
                <a:cubicBezTo>
                  <a:pt x="296266" y="442264"/>
                  <a:pt x="291694" y="497738"/>
                  <a:pt x="280721" y="556869"/>
                </a:cubicBezTo>
                <a:cubicBezTo>
                  <a:pt x="274015" y="589788"/>
                  <a:pt x="267310" y="611428"/>
                  <a:pt x="260604" y="621792"/>
                </a:cubicBezTo>
                <a:cubicBezTo>
                  <a:pt x="259385" y="624840"/>
                  <a:pt x="258623" y="626364"/>
                  <a:pt x="258318" y="626364"/>
                </a:cubicBezTo>
                <a:cubicBezTo>
                  <a:pt x="258013" y="626364"/>
                  <a:pt x="256642" y="624840"/>
                  <a:pt x="254203" y="621792"/>
                </a:cubicBezTo>
                <a:cubicBezTo>
                  <a:pt x="252375" y="618744"/>
                  <a:pt x="249022" y="614781"/>
                  <a:pt x="244145" y="609904"/>
                </a:cubicBezTo>
                <a:cubicBezTo>
                  <a:pt x="230124" y="597712"/>
                  <a:pt x="221590" y="589178"/>
                  <a:pt x="218542" y="584301"/>
                </a:cubicBezTo>
                <a:cubicBezTo>
                  <a:pt x="216713" y="580034"/>
                  <a:pt x="214275" y="578510"/>
                  <a:pt x="211227" y="579729"/>
                </a:cubicBezTo>
                <a:cubicBezTo>
                  <a:pt x="210007" y="579729"/>
                  <a:pt x="209093" y="579120"/>
                  <a:pt x="208483" y="577900"/>
                </a:cubicBezTo>
                <a:cubicBezTo>
                  <a:pt x="207874" y="576681"/>
                  <a:pt x="206959" y="573633"/>
                  <a:pt x="205740" y="568757"/>
                </a:cubicBezTo>
                <a:cubicBezTo>
                  <a:pt x="204521" y="560222"/>
                  <a:pt x="202235" y="554736"/>
                  <a:pt x="198882" y="552297"/>
                </a:cubicBezTo>
                <a:cubicBezTo>
                  <a:pt x="195529" y="549859"/>
                  <a:pt x="194310" y="546354"/>
                  <a:pt x="195225" y="541782"/>
                </a:cubicBezTo>
                <a:cubicBezTo>
                  <a:pt x="196139" y="537210"/>
                  <a:pt x="195072" y="533400"/>
                  <a:pt x="192024" y="530352"/>
                </a:cubicBezTo>
                <a:cubicBezTo>
                  <a:pt x="189586" y="528523"/>
                  <a:pt x="188671" y="526542"/>
                  <a:pt x="189281" y="524408"/>
                </a:cubicBezTo>
                <a:cubicBezTo>
                  <a:pt x="189891" y="522275"/>
                  <a:pt x="192634" y="518769"/>
                  <a:pt x="197511" y="513892"/>
                </a:cubicBezTo>
                <a:cubicBezTo>
                  <a:pt x="202997" y="507796"/>
                  <a:pt x="207874" y="496214"/>
                  <a:pt x="212141" y="479145"/>
                </a:cubicBezTo>
                <a:cubicBezTo>
                  <a:pt x="217018" y="456590"/>
                  <a:pt x="221285" y="420014"/>
                  <a:pt x="224943" y="369417"/>
                </a:cubicBezTo>
                <a:lnTo>
                  <a:pt x="226771" y="345643"/>
                </a:lnTo>
                <a:lnTo>
                  <a:pt x="217627" y="331012"/>
                </a:lnTo>
                <a:cubicBezTo>
                  <a:pt x="211531" y="321259"/>
                  <a:pt x="205435" y="313182"/>
                  <a:pt x="199339" y="306781"/>
                </a:cubicBezTo>
                <a:cubicBezTo>
                  <a:pt x="193243" y="300380"/>
                  <a:pt x="189281" y="295656"/>
                  <a:pt x="187452" y="292608"/>
                </a:cubicBezTo>
                <a:cubicBezTo>
                  <a:pt x="185623" y="289560"/>
                  <a:pt x="182118" y="291693"/>
                  <a:pt x="176937" y="299008"/>
                </a:cubicBezTo>
                <a:cubicBezTo>
                  <a:pt x="171755" y="306323"/>
                  <a:pt x="167945" y="309981"/>
                  <a:pt x="165507" y="309981"/>
                </a:cubicBezTo>
                <a:cubicBezTo>
                  <a:pt x="163068" y="309981"/>
                  <a:pt x="162154" y="310896"/>
                  <a:pt x="162763" y="312724"/>
                </a:cubicBezTo>
                <a:cubicBezTo>
                  <a:pt x="163373" y="321259"/>
                  <a:pt x="161239" y="326136"/>
                  <a:pt x="156363" y="327355"/>
                </a:cubicBezTo>
                <a:cubicBezTo>
                  <a:pt x="148438" y="331012"/>
                  <a:pt x="144475" y="335584"/>
                  <a:pt x="144475" y="341071"/>
                </a:cubicBezTo>
                <a:cubicBezTo>
                  <a:pt x="145085" y="346557"/>
                  <a:pt x="142037" y="352348"/>
                  <a:pt x="135331" y="358444"/>
                </a:cubicBezTo>
                <a:cubicBezTo>
                  <a:pt x="134722" y="359054"/>
                  <a:pt x="134112" y="359054"/>
                  <a:pt x="133503" y="358444"/>
                </a:cubicBezTo>
                <a:cubicBezTo>
                  <a:pt x="132893" y="356006"/>
                  <a:pt x="131674" y="354787"/>
                  <a:pt x="129845" y="354787"/>
                </a:cubicBezTo>
                <a:cubicBezTo>
                  <a:pt x="128016" y="354787"/>
                  <a:pt x="127711" y="356463"/>
                  <a:pt x="128931" y="359816"/>
                </a:cubicBezTo>
                <a:cubicBezTo>
                  <a:pt x="130150" y="363169"/>
                  <a:pt x="129540" y="366522"/>
                  <a:pt x="127102" y="369874"/>
                </a:cubicBezTo>
                <a:cubicBezTo>
                  <a:pt x="124663" y="373227"/>
                  <a:pt x="123444" y="373989"/>
                  <a:pt x="123444" y="372160"/>
                </a:cubicBezTo>
                <a:cubicBezTo>
                  <a:pt x="123444" y="367893"/>
                  <a:pt x="121920" y="366674"/>
                  <a:pt x="118872" y="368503"/>
                </a:cubicBezTo>
                <a:cubicBezTo>
                  <a:pt x="118263" y="369722"/>
                  <a:pt x="117958" y="371551"/>
                  <a:pt x="117958" y="373989"/>
                </a:cubicBezTo>
                <a:cubicBezTo>
                  <a:pt x="117958" y="377037"/>
                  <a:pt x="116891" y="379018"/>
                  <a:pt x="114757" y="379933"/>
                </a:cubicBezTo>
                <a:cubicBezTo>
                  <a:pt x="112624" y="380847"/>
                  <a:pt x="112014" y="382219"/>
                  <a:pt x="112929" y="384048"/>
                </a:cubicBezTo>
                <a:cubicBezTo>
                  <a:pt x="113843" y="385876"/>
                  <a:pt x="112624" y="387858"/>
                  <a:pt x="109271" y="389991"/>
                </a:cubicBezTo>
                <a:cubicBezTo>
                  <a:pt x="105918" y="392125"/>
                  <a:pt x="104547" y="394106"/>
                  <a:pt x="105156" y="395935"/>
                </a:cubicBezTo>
                <a:cubicBezTo>
                  <a:pt x="105156" y="396544"/>
                  <a:pt x="104851" y="397002"/>
                  <a:pt x="104242" y="397306"/>
                </a:cubicBezTo>
                <a:cubicBezTo>
                  <a:pt x="103632" y="397611"/>
                  <a:pt x="102870" y="397764"/>
                  <a:pt x="101956" y="397764"/>
                </a:cubicBezTo>
                <a:cubicBezTo>
                  <a:pt x="101041" y="397764"/>
                  <a:pt x="100279" y="398068"/>
                  <a:pt x="99670" y="398678"/>
                </a:cubicBezTo>
                <a:cubicBezTo>
                  <a:pt x="99060" y="399287"/>
                  <a:pt x="98755" y="399897"/>
                  <a:pt x="98755" y="400507"/>
                </a:cubicBezTo>
                <a:cubicBezTo>
                  <a:pt x="99365" y="401726"/>
                  <a:pt x="97536" y="405079"/>
                  <a:pt x="93269" y="410565"/>
                </a:cubicBezTo>
                <a:cubicBezTo>
                  <a:pt x="89002" y="416052"/>
                  <a:pt x="86259" y="418795"/>
                  <a:pt x="85039" y="418795"/>
                </a:cubicBezTo>
                <a:cubicBezTo>
                  <a:pt x="83820" y="418795"/>
                  <a:pt x="79553" y="422148"/>
                  <a:pt x="72238" y="428853"/>
                </a:cubicBezTo>
                <a:cubicBezTo>
                  <a:pt x="64923" y="435559"/>
                  <a:pt x="61265" y="440131"/>
                  <a:pt x="61265" y="442569"/>
                </a:cubicBezTo>
                <a:cubicBezTo>
                  <a:pt x="61265" y="444398"/>
                  <a:pt x="60351" y="444855"/>
                  <a:pt x="58522" y="443941"/>
                </a:cubicBezTo>
                <a:cubicBezTo>
                  <a:pt x="56693" y="443027"/>
                  <a:pt x="55321" y="443941"/>
                  <a:pt x="54407" y="446684"/>
                </a:cubicBezTo>
                <a:cubicBezTo>
                  <a:pt x="53493" y="449427"/>
                  <a:pt x="51969" y="450799"/>
                  <a:pt x="49835" y="450799"/>
                </a:cubicBezTo>
                <a:cubicBezTo>
                  <a:pt x="47701" y="450799"/>
                  <a:pt x="45415" y="452018"/>
                  <a:pt x="42977" y="454457"/>
                </a:cubicBezTo>
                <a:cubicBezTo>
                  <a:pt x="40539" y="456895"/>
                  <a:pt x="37491" y="458724"/>
                  <a:pt x="33833" y="459943"/>
                </a:cubicBezTo>
                <a:cubicBezTo>
                  <a:pt x="30785" y="461772"/>
                  <a:pt x="28956" y="462381"/>
                  <a:pt x="28347" y="461772"/>
                </a:cubicBezTo>
                <a:cubicBezTo>
                  <a:pt x="27737" y="461162"/>
                  <a:pt x="27432" y="459638"/>
                  <a:pt x="27432" y="457200"/>
                </a:cubicBezTo>
                <a:cubicBezTo>
                  <a:pt x="27432" y="452323"/>
                  <a:pt x="25908" y="448513"/>
                  <a:pt x="22860" y="445770"/>
                </a:cubicBezTo>
                <a:cubicBezTo>
                  <a:pt x="19812" y="443027"/>
                  <a:pt x="15240" y="436473"/>
                  <a:pt x="9144" y="426110"/>
                </a:cubicBezTo>
                <a:cubicBezTo>
                  <a:pt x="3048" y="415747"/>
                  <a:pt x="0" y="405993"/>
                  <a:pt x="0" y="396849"/>
                </a:cubicBezTo>
                <a:cubicBezTo>
                  <a:pt x="0" y="389534"/>
                  <a:pt x="915" y="382981"/>
                  <a:pt x="2743" y="377190"/>
                </a:cubicBezTo>
                <a:cubicBezTo>
                  <a:pt x="4572" y="371398"/>
                  <a:pt x="6401" y="368503"/>
                  <a:pt x="8230" y="368503"/>
                </a:cubicBezTo>
                <a:cubicBezTo>
                  <a:pt x="12497" y="368503"/>
                  <a:pt x="30480" y="349758"/>
                  <a:pt x="62179" y="312267"/>
                </a:cubicBezTo>
                <a:cubicBezTo>
                  <a:pt x="93879" y="274777"/>
                  <a:pt x="109728" y="253288"/>
                  <a:pt x="109728" y="247802"/>
                </a:cubicBezTo>
                <a:cubicBezTo>
                  <a:pt x="109728" y="245364"/>
                  <a:pt x="112471" y="240792"/>
                  <a:pt x="117958" y="234086"/>
                </a:cubicBezTo>
                <a:cubicBezTo>
                  <a:pt x="149657" y="193243"/>
                  <a:pt x="165507" y="170688"/>
                  <a:pt x="165507" y="166420"/>
                </a:cubicBezTo>
                <a:cubicBezTo>
                  <a:pt x="165507" y="163982"/>
                  <a:pt x="168097" y="159562"/>
                  <a:pt x="173279" y="153162"/>
                </a:cubicBezTo>
                <a:cubicBezTo>
                  <a:pt x="178461" y="146761"/>
                  <a:pt x="181051" y="142036"/>
                  <a:pt x="181051" y="138988"/>
                </a:cubicBezTo>
                <a:cubicBezTo>
                  <a:pt x="181051" y="135940"/>
                  <a:pt x="182728" y="133045"/>
                  <a:pt x="186081" y="130302"/>
                </a:cubicBezTo>
                <a:cubicBezTo>
                  <a:pt x="189433" y="127558"/>
                  <a:pt x="191110" y="124663"/>
                  <a:pt x="191110" y="121615"/>
                </a:cubicBezTo>
                <a:cubicBezTo>
                  <a:pt x="191110" y="118567"/>
                  <a:pt x="192024" y="116281"/>
                  <a:pt x="193853" y="114757"/>
                </a:cubicBezTo>
                <a:cubicBezTo>
                  <a:pt x="195682" y="113233"/>
                  <a:pt x="198730" y="108356"/>
                  <a:pt x="202997" y="100126"/>
                </a:cubicBezTo>
                <a:cubicBezTo>
                  <a:pt x="207264" y="91897"/>
                  <a:pt x="216561" y="76047"/>
                  <a:pt x="230886" y="52578"/>
                </a:cubicBezTo>
                <a:cubicBezTo>
                  <a:pt x="245212" y="29108"/>
                  <a:pt x="251917" y="17068"/>
                  <a:pt x="251003" y="16459"/>
                </a:cubicBezTo>
                <a:cubicBezTo>
                  <a:pt x="250089" y="15849"/>
                  <a:pt x="249174" y="12953"/>
                  <a:pt x="248260" y="7772"/>
                </a:cubicBezTo>
                <a:cubicBezTo>
                  <a:pt x="247345" y="2590"/>
                  <a:pt x="248107" y="0"/>
                  <a:pt x="2505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FE4C362-316C-D96D-6373-C67624FA7886}"/>
              </a:ext>
            </a:extLst>
          </p:cNvPr>
          <p:cNvSpPr txBox="1"/>
          <p:nvPr/>
        </p:nvSpPr>
        <p:spPr>
          <a:xfrm>
            <a:off x="10882533" y="1722956"/>
            <a:ext cx="686050" cy="730606"/>
          </a:xfrm>
          <a:custGeom>
            <a:avLst/>
            <a:gdLst/>
            <a:ahLst/>
            <a:cxnLst/>
            <a:rect l="l" t="t" r="r" b="b"/>
            <a:pathLst>
              <a:path w="686050" h="730606">
                <a:moveTo>
                  <a:pt x="220371" y="541325"/>
                </a:moveTo>
                <a:lnTo>
                  <a:pt x="219457" y="542239"/>
                </a:lnTo>
                <a:cubicBezTo>
                  <a:pt x="219457" y="543458"/>
                  <a:pt x="220067" y="544678"/>
                  <a:pt x="221286" y="545897"/>
                </a:cubicBezTo>
                <a:cubicBezTo>
                  <a:pt x="223115" y="547116"/>
                  <a:pt x="224029" y="547116"/>
                  <a:pt x="224029" y="545897"/>
                </a:cubicBezTo>
                <a:cubicBezTo>
                  <a:pt x="224639" y="545287"/>
                  <a:pt x="224639" y="544678"/>
                  <a:pt x="224029" y="544068"/>
                </a:cubicBezTo>
                <a:cubicBezTo>
                  <a:pt x="224029" y="542239"/>
                  <a:pt x="222810" y="541325"/>
                  <a:pt x="220371" y="541325"/>
                </a:cubicBezTo>
                <a:close/>
                <a:moveTo>
                  <a:pt x="521609" y="496234"/>
                </a:moveTo>
                <a:cubicBezTo>
                  <a:pt x="514180" y="497034"/>
                  <a:pt x="499721" y="501091"/>
                  <a:pt x="478232" y="508406"/>
                </a:cubicBezTo>
                <a:cubicBezTo>
                  <a:pt x="462992" y="512674"/>
                  <a:pt x="449429" y="515874"/>
                  <a:pt x="437541" y="518008"/>
                </a:cubicBezTo>
                <a:cubicBezTo>
                  <a:pt x="425654" y="520141"/>
                  <a:pt x="415443" y="521818"/>
                  <a:pt x="406909" y="523037"/>
                </a:cubicBezTo>
                <a:cubicBezTo>
                  <a:pt x="389840" y="524866"/>
                  <a:pt x="381306" y="526390"/>
                  <a:pt x="381306" y="527609"/>
                </a:cubicBezTo>
                <a:cubicBezTo>
                  <a:pt x="381306" y="529438"/>
                  <a:pt x="381763" y="533400"/>
                  <a:pt x="382677" y="539496"/>
                </a:cubicBezTo>
                <a:cubicBezTo>
                  <a:pt x="383592" y="545592"/>
                  <a:pt x="384659" y="554736"/>
                  <a:pt x="385878" y="566928"/>
                </a:cubicBezTo>
                <a:cubicBezTo>
                  <a:pt x="387707" y="574853"/>
                  <a:pt x="388621" y="581254"/>
                  <a:pt x="388621" y="586131"/>
                </a:cubicBezTo>
                <a:cubicBezTo>
                  <a:pt x="388621" y="591007"/>
                  <a:pt x="389231" y="594970"/>
                  <a:pt x="390450" y="598018"/>
                </a:cubicBezTo>
                <a:cubicBezTo>
                  <a:pt x="391059" y="602894"/>
                  <a:pt x="392583" y="605333"/>
                  <a:pt x="395022" y="605333"/>
                </a:cubicBezTo>
                <a:cubicBezTo>
                  <a:pt x="397460" y="605333"/>
                  <a:pt x="400203" y="604876"/>
                  <a:pt x="403251" y="603961"/>
                </a:cubicBezTo>
                <a:cubicBezTo>
                  <a:pt x="406299" y="603047"/>
                  <a:pt x="410567" y="601980"/>
                  <a:pt x="416053" y="600761"/>
                </a:cubicBezTo>
                <a:cubicBezTo>
                  <a:pt x="420320" y="600151"/>
                  <a:pt x="426569" y="599085"/>
                  <a:pt x="434798" y="597561"/>
                </a:cubicBezTo>
                <a:cubicBezTo>
                  <a:pt x="443028" y="596037"/>
                  <a:pt x="452934" y="594360"/>
                  <a:pt x="464516" y="592531"/>
                </a:cubicBezTo>
                <a:cubicBezTo>
                  <a:pt x="482195" y="589483"/>
                  <a:pt x="492863" y="586435"/>
                  <a:pt x="496520" y="583387"/>
                </a:cubicBezTo>
                <a:cubicBezTo>
                  <a:pt x="500787" y="582168"/>
                  <a:pt x="503226" y="579730"/>
                  <a:pt x="503835" y="576072"/>
                </a:cubicBezTo>
                <a:cubicBezTo>
                  <a:pt x="507493" y="570586"/>
                  <a:pt x="511151" y="566623"/>
                  <a:pt x="514808" y="564185"/>
                </a:cubicBezTo>
                <a:cubicBezTo>
                  <a:pt x="517247" y="562966"/>
                  <a:pt x="518466" y="560222"/>
                  <a:pt x="518466" y="555955"/>
                </a:cubicBezTo>
                <a:cubicBezTo>
                  <a:pt x="518466" y="554126"/>
                  <a:pt x="518923" y="551536"/>
                  <a:pt x="519837" y="548183"/>
                </a:cubicBezTo>
                <a:cubicBezTo>
                  <a:pt x="520752" y="544830"/>
                  <a:pt x="522123" y="540715"/>
                  <a:pt x="523952" y="535838"/>
                </a:cubicBezTo>
                <a:cubicBezTo>
                  <a:pt x="526391" y="528523"/>
                  <a:pt x="528524" y="519989"/>
                  <a:pt x="530353" y="510235"/>
                </a:cubicBezTo>
                <a:cubicBezTo>
                  <a:pt x="531572" y="501091"/>
                  <a:pt x="530353" y="496519"/>
                  <a:pt x="526695" y="496519"/>
                </a:cubicBezTo>
                <a:cubicBezTo>
                  <a:pt x="525781" y="496062"/>
                  <a:pt x="524085" y="495967"/>
                  <a:pt x="521609" y="496234"/>
                </a:cubicBezTo>
                <a:close/>
                <a:moveTo>
                  <a:pt x="254204" y="454457"/>
                </a:moveTo>
                <a:cubicBezTo>
                  <a:pt x="261519" y="478841"/>
                  <a:pt x="264567" y="491033"/>
                  <a:pt x="263348" y="491033"/>
                </a:cubicBezTo>
                <a:cubicBezTo>
                  <a:pt x="260910" y="491033"/>
                  <a:pt x="259691" y="493167"/>
                  <a:pt x="259691" y="497434"/>
                </a:cubicBezTo>
                <a:cubicBezTo>
                  <a:pt x="257862" y="502310"/>
                  <a:pt x="255119" y="505054"/>
                  <a:pt x="251461" y="505663"/>
                </a:cubicBezTo>
                <a:cubicBezTo>
                  <a:pt x="246584" y="508102"/>
                  <a:pt x="245060" y="509930"/>
                  <a:pt x="246889" y="511150"/>
                </a:cubicBezTo>
                <a:lnTo>
                  <a:pt x="246889" y="515722"/>
                </a:lnTo>
                <a:cubicBezTo>
                  <a:pt x="246889" y="516941"/>
                  <a:pt x="246737" y="518008"/>
                  <a:pt x="246432" y="518922"/>
                </a:cubicBezTo>
                <a:cubicBezTo>
                  <a:pt x="246127" y="519836"/>
                  <a:pt x="245975" y="520903"/>
                  <a:pt x="245975" y="522122"/>
                </a:cubicBezTo>
                <a:cubicBezTo>
                  <a:pt x="245975" y="522732"/>
                  <a:pt x="245365" y="523037"/>
                  <a:pt x="244146" y="523037"/>
                </a:cubicBezTo>
                <a:lnTo>
                  <a:pt x="242317" y="523037"/>
                </a:lnTo>
                <a:cubicBezTo>
                  <a:pt x="237440" y="519379"/>
                  <a:pt x="235002" y="522122"/>
                  <a:pt x="235002" y="531267"/>
                </a:cubicBezTo>
                <a:cubicBezTo>
                  <a:pt x="235002" y="536753"/>
                  <a:pt x="234087" y="540410"/>
                  <a:pt x="232259" y="542239"/>
                </a:cubicBezTo>
                <a:cubicBezTo>
                  <a:pt x="229820" y="542239"/>
                  <a:pt x="228601" y="544068"/>
                  <a:pt x="228601" y="547726"/>
                </a:cubicBezTo>
                <a:cubicBezTo>
                  <a:pt x="228601" y="548945"/>
                  <a:pt x="229820" y="549555"/>
                  <a:pt x="232259" y="549555"/>
                </a:cubicBezTo>
                <a:cubicBezTo>
                  <a:pt x="235307" y="549555"/>
                  <a:pt x="238050" y="548335"/>
                  <a:pt x="240488" y="545897"/>
                </a:cubicBezTo>
                <a:cubicBezTo>
                  <a:pt x="242317" y="545287"/>
                  <a:pt x="243231" y="544982"/>
                  <a:pt x="243231" y="544982"/>
                </a:cubicBezTo>
                <a:cubicBezTo>
                  <a:pt x="242622" y="546811"/>
                  <a:pt x="242317" y="548335"/>
                  <a:pt x="242317" y="549555"/>
                </a:cubicBezTo>
                <a:cubicBezTo>
                  <a:pt x="242317" y="550774"/>
                  <a:pt x="241707" y="552298"/>
                  <a:pt x="240488" y="554126"/>
                </a:cubicBezTo>
                <a:cubicBezTo>
                  <a:pt x="240488" y="562661"/>
                  <a:pt x="237745" y="566928"/>
                  <a:pt x="232259" y="566928"/>
                </a:cubicBezTo>
                <a:cubicBezTo>
                  <a:pt x="230430" y="566928"/>
                  <a:pt x="229515" y="564794"/>
                  <a:pt x="229515" y="560527"/>
                </a:cubicBezTo>
                <a:cubicBezTo>
                  <a:pt x="231344" y="557479"/>
                  <a:pt x="231954" y="555955"/>
                  <a:pt x="231344" y="555955"/>
                </a:cubicBezTo>
                <a:cubicBezTo>
                  <a:pt x="230735" y="555955"/>
                  <a:pt x="228906" y="557479"/>
                  <a:pt x="225858" y="560527"/>
                </a:cubicBezTo>
                <a:cubicBezTo>
                  <a:pt x="224639" y="561746"/>
                  <a:pt x="223419" y="563575"/>
                  <a:pt x="222200" y="566014"/>
                </a:cubicBezTo>
                <a:cubicBezTo>
                  <a:pt x="220981" y="568452"/>
                  <a:pt x="220371" y="570281"/>
                  <a:pt x="220371" y="571500"/>
                </a:cubicBezTo>
                <a:cubicBezTo>
                  <a:pt x="220981" y="574548"/>
                  <a:pt x="220067" y="578510"/>
                  <a:pt x="217628" y="583387"/>
                </a:cubicBezTo>
                <a:cubicBezTo>
                  <a:pt x="213971" y="590093"/>
                  <a:pt x="210313" y="593446"/>
                  <a:pt x="206655" y="593446"/>
                </a:cubicBezTo>
                <a:cubicBezTo>
                  <a:pt x="204217" y="593446"/>
                  <a:pt x="202083" y="595884"/>
                  <a:pt x="200255" y="600761"/>
                </a:cubicBezTo>
                <a:lnTo>
                  <a:pt x="197511" y="609905"/>
                </a:lnTo>
                <a:lnTo>
                  <a:pt x="228601" y="581558"/>
                </a:lnTo>
                <a:lnTo>
                  <a:pt x="237745" y="574243"/>
                </a:lnTo>
                <a:lnTo>
                  <a:pt x="235916" y="576072"/>
                </a:lnTo>
                <a:cubicBezTo>
                  <a:pt x="234697" y="577291"/>
                  <a:pt x="233783" y="578663"/>
                  <a:pt x="233173" y="580187"/>
                </a:cubicBezTo>
                <a:cubicBezTo>
                  <a:pt x="232563" y="581711"/>
                  <a:pt x="231954" y="582778"/>
                  <a:pt x="231344" y="583387"/>
                </a:cubicBezTo>
                <a:cubicBezTo>
                  <a:pt x="230125" y="584606"/>
                  <a:pt x="228906" y="586131"/>
                  <a:pt x="227687" y="587959"/>
                </a:cubicBezTo>
                <a:cubicBezTo>
                  <a:pt x="226467" y="589788"/>
                  <a:pt x="224029" y="591617"/>
                  <a:pt x="220371" y="593446"/>
                </a:cubicBezTo>
                <a:cubicBezTo>
                  <a:pt x="214275" y="598932"/>
                  <a:pt x="211227" y="602894"/>
                  <a:pt x="211227" y="605333"/>
                </a:cubicBezTo>
                <a:cubicBezTo>
                  <a:pt x="209399" y="606552"/>
                  <a:pt x="206808" y="608991"/>
                  <a:pt x="203455" y="612648"/>
                </a:cubicBezTo>
                <a:cubicBezTo>
                  <a:pt x="200102" y="616306"/>
                  <a:pt x="195683" y="621182"/>
                  <a:pt x="190196" y="627279"/>
                </a:cubicBezTo>
                <a:cubicBezTo>
                  <a:pt x="184100" y="632765"/>
                  <a:pt x="178766" y="638251"/>
                  <a:pt x="174194" y="643738"/>
                </a:cubicBezTo>
                <a:cubicBezTo>
                  <a:pt x="169622" y="649224"/>
                  <a:pt x="165507" y="655015"/>
                  <a:pt x="161850" y="661111"/>
                </a:cubicBezTo>
                <a:cubicBezTo>
                  <a:pt x="153925" y="670865"/>
                  <a:pt x="149658" y="675742"/>
                  <a:pt x="149048" y="675742"/>
                </a:cubicBezTo>
                <a:lnTo>
                  <a:pt x="144476" y="683057"/>
                </a:lnTo>
                <a:cubicBezTo>
                  <a:pt x="141428" y="687934"/>
                  <a:pt x="140209" y="690677"/>
                  <a:pt x="140819" y="691286"/>
                </a:cubicBezTo>
                <a:cubicBezTo>
                  <a:pt x="140819" y="691896"/>
                  <a:pt x="139295" y="694944"/>
                  <a:pt x="136247" y="700431"/>
                </a:cubicBezTo>
                <a:cubicBezTo>
                  <a:pt x="133808" y="702869"/>
                  <a:pt x="131065" y="705307"/>
                  <a:pt x="128017" y="707746"/>
                </a:cubicBezTo>
                <a:cubicBezTo>
                  <a:pt x="124969" y="710184"/>
                  <a:pt x="121616" y="712622"/>
                  <a:pt x="117959" y="715061"/>
                </a:cubicBezTo>
                <a:cubicBezTo>
                  <a:pt x="113082" y="720547"/>
                  <a:pt x="109424" y="723290"/>
                  <a:pt x="106986" y="723290"/>
                </a:cubicBezTo>
                <a:cubicBezTo>
                  <a:pt x="101499" y="724510"/>
                  <a:pt x="95403" y="723900"/>
                  <a:pt x="88698" y="721462"/>
                </a:cubicBezTo>
                <a:cubicBezTo>
                  <a:pt x="85040" y="720852"/>
                  <a:pt x="81535" y="719480"/>
                  <a:pt x="78182" y="717347"/>
                </a:cubicBezTo>
                <a:cubicBezTo>
                  <a:pt x="74829" y="715213"/>
                  <a:pt x="71019" y="712318"/>
                  <a:pt x="66752" y="708660"/>
                </a:cubicBezTo>
                <a:cubicBezTo>
                  <a:pt x="58827" y="703174"/>
                  <a:pt x="54865" y="699211"/>
                  <a:pt x="54865" y="696773"/>
                </a:cubicBezTo>
                <a:cubicBezTo>
                  <a:pt x="54865" y="693725"/>
                  <a:pt x="53341" y="692201"/>
                  <a:pt x="50293" y="692201"/>
                </a:cubicBezTo>
                <a:cubicBezTo>
                  <a:pt x="46026" y="690982"/>
                  <a:pt x="41149" y="686105"/>
                  <a:pt x="35663" y="677570"/>
                </a:cubicBezTo>
                <a:cubicBezTo>
                  <a:pt x="32005" y="672084"/>
                  <a:pt x="28652" y="667512"/>
                  <a:pt x="25604" y="663855"/>
                </a:cubicBezTo>
                <a:cubicBezTo>
                  <a:pt x="22556" y="660197"/>
                  <a:pt x="19203" y="657758"/>
                  <a:pt x="15546" y="656539"/>
                </a:cubicBezTo>
                <a:cubicBezTo>
                  <a:pt x="8840" y="652882"/>
                  <a:pt x="7316" y="649834"/>
                  <a:pt x="10974" y="647395"/>
                </a:cubicBezTo>
                <a:cubicBezTo>
                  <a:pt x="14022" y="644957"/>
                  <a:pt x="13412" y="642214"/>
                  <a:pt x="9145" y="639166"/>
                </a:cubicBezTo>
                <a:cubicBezTo>
                  <a:pt x="4878" y="634898"/>
                  <a:pt x="4573" y="631546"/>
                  <a:pt x="8231" y="629107"/>
                </a:cubicBezTo>
                <a:cubicBezTo>
                  <a:pt x="10059" y="627279"/>
                  <a:pt x="16765" y="626364"/>
                  <a:pt x="28347" y="626364"/>
                </a:cubicBezTo>
                <a:cubicBezTo>
                  <a:pt x="32005" y="626364"/>
                  <a:pt x="35815" y="625602"/>
                  <a:pt x="39777" y="624078"/>
                </a:cubicBezTo>
                <a:cubicBezTo>
                  <a:pt x="43740" y="622554"/>
                  <a:pt x="48464" y="620878"/>
                  <a:pt x="53951" y="619049"/>
                </a:cubicBezTo>
                <a:cubicBezTo>
                  <a:pt x="57608" y="616610"/>
                  <a:pt x="62790" y="612800"/>
                  <a:pt x="69495" y="607619"/>
                </a:cubicBezTo>
                <a:cubicBezTo>
                  <a:pt x="76201" y="602437"/>
                  <a:pt x="84126" y="596189"/>
                  <a:pt x="93270" y="588874"/>
                </a:cubicBezTo>
                <a:cubicBezTo>
                  <a:pt x="100585" y="582168"/>
                  <a:pt x="106681" y="576834"/>
                  <a:pt x="111558" y="572872"/>
                </a:cubicBezTo>
                <a:cubicBezTo>
                  <a:pt x="116435" y="568909"/>
                  <a:pt x="120397" y="566014"/>
                  <a:pt x="123445" y="564185"/>
                </a:cubicBezTo>
                <a:cubicBezTo>
                  <a:pt x="125274" y="562356"/>
                  <a:pt x="127560" y="560222"/>
                  <a:pt x="130303" y="557784"/>
                </a:cubicBezTo>
                <a:cubicBezTo>
                  <a:pt x="133046" y="555346"/>
                  <a:pt x="136247" y="552298"/>
                  <a:pt x="139904" y="548640"/>
                </a:cubicBezTo>
                <a:cubicBezTo>
                  <a:pt x="143562" y="544982"/>
                  <a:pt x="147677" y="541477"/>
                  <a:pt x="152249" y="538124"/>
                </a:cubicBezTo>
                <a:cubicBezTo>
                  <a:pt x="156821" y="534772"/>
                  <a:pt x="161545" y="531267"/>
                  <a:pt x="166422" y="527609"/>
                </a:cubicBezTo>
                <a:cubicBezTo>
                  <a:pt x="172518" y="522732"/>
                  <a:pt x="179223" y="516788"/>
                  <a:pt x="186539" y="509778"/>
                </a:cubicBezTo>
                <a:cubicBezTo>
                  <a:pt x="193854" y="502768"/>
                  <a:pt x="202693" y="494995"/>
                  <a:pt x="213056" y="486461"/>
                </a:cubicBezTo>
                <a:cubicBezTo>
                  <a:pt x="216714" y="482803"/>
                  <a:pt x="221133" y="479146"/>
                  <a:pt x="226315" y="475488"/>
                </a:cubicBezTo>
                <a:cubicBezTo>
                  <a:pt x="231497" y="471830"/>
                  <a:pt x="236831" y="468173"/>
                  <a:pt x="242317" y="464515"/>
                </a:cubicBezTo>
                <a:cubicBezTo>
                  <a:pt x="245365" y="461467"/>
                  <a:pt x="247803" y="459486"/>
                  <a:pt x="249632" y="458572"/>
                </a:cubicBezTo>
                <a:cubicBezTo>
                  <a:pt x="251461" y="457657"/>
                  <a:pt x="252985" y="456286"/>
                  <a:pt x="254204" y="454457"/>
                </a:cubicBezTo>
                <a:close/>
                <a:moveTo>
                  <a:pt x="534925" y="96012"/>
                </a:moveTo>
                <a:cubicBezTo>
                  <a:pt x="530048" y="96012"/>
                  <a:pt x="525476" y="97231"/>
                  <a:pt x="521209" y="99670"/>
                </a:cubicBezTo>
                <a:cubicBezTo>
                  <a:pt x="518771" y="100889"/>
                  <a:pt x="515875" y="101803"/>
                  <a:pt x="512522" y="102413"/>
                </a:cubicBezTo>
                <a:cubicBezTo>
                  <a:pt x="509169" y="103022"/>
                  <a:pt x="504750" y="104242"/>
                  <a:pt x="499263" y="106070"/>
                </a:cubicBezTo>
                <a:cubicBezTo>
                  <a:pt x="478537" y="113995"/>
                  <a:pt x="464516" y="118262"/>
                  <a:pt x="457201" y="118872"/>
                </a:cubicBezTo>
                <a:lnTo>
                  <a:pt x="445314" y="124358"/>
                </a:lnTo>
                <a:lnTo>
                  <a:pt x="445314" y="153619"/>
                </a:lnTo>
                <a:cubicBezTo>
                  <a:pt x="445314" y="164592"/>
                  <a:pt x="444399" y="174498"/>
                  <a:pt x="442571" y="183337"/>
                </a:cubicBezTo>
                <a:cubicBezTo>
                  <a:pt x="440742" y="192176"/>
                  <a:pt x="438303" y="200254"/>
                  <a:pt x="435255" y="207569"/>
                </a:cubicBezTo>
                <a:cubicBezTo>
                  <a:pt x="415748" y="251460"/>
                  <a:pt x="412091" y="273406"/>
                  <a:pt x="424283" y="273406"/>
                </a:cubicBezTo>
                <a:cubicBezTo>
                  <a:pt x="426721" y="273406"/>
                  <a:pt x="431598" y="277978"/>
                  <a:pt x="438913" y="287122"/>
                </a:cubicBezTo>
                <a:cubicBezTo>
                  <a:pt x="448667" y="299314"/>
                  <a:pt x="458115" y="305105"/>
                  <a:pt x="467259" y="304495"/>
                </a:cubicBezTo>
                <a:cubicBezTo>
                  <a:pt x="475794" y="304495"/>
                  <a:pt x="480061" y="298704"/>
                  <a:pt x="480061" y="287122"/>
                </a:cubicBezTo>
                <a:cubicBezTo>
                  <a:pt x="480061" y="283464"/>
                  <a:pt x="482195" y="279806"/>
                  <a:pt x="486462" y="276149"/>
                </a:cubicBezTo>
                <a:cubicBezTo>
                  <a:pt x="490729" y="273101"/>
                  <a:pt x="492863" y="269138"/>
                  <a:pt x="492863" y="264262"/>
                </a:cubicBezTo>
                <a:cubicBezTo>
                  <a:pt x="494082" y="258775"/>
                  <a:pt x="497130" y="251765"/>
                  <a:pt x="502007" y="243230"/>
                </a:cubicBezTo>
                <a:cubicBezTo>
                  <a:pt x="506274" y="235915"/>
                  <a:pt x="508407" y="229819"/>
                  <a:pt x="508407" y="224942"/>
                </a:cubicBezTo>
                <a:cubicBezTo>
                  <a:pt x="508407" y="219456"/>
                  <a:pt x="509931" y="216713"/>
                  <a:pt x="512979" y="216713"/>
                </a:cubicBezTo>
                <a:cubicBezTo>
                  <a:pt x="514808" y="215494"/>
                  <a:pt x="516332" y="213360"/>
                  <a:pt x="517551" y="210312"/>
                </a:cubicBezTo>
                <a:cubicBezTo>
                  <a:pt x="518771" y="204216"/>
                  <a:pt x="523343" y="190805"/>
                  <a:pt x="531267" y="170078"/>
                </a:cubicBezTo>
                <a:cubicBezTo>
                  <a:pt x="542240" y="140818"/>
                  <a:pt x="545593" y="116129"/>
                  <a:pt x="541326" y="96012"/>
                </a:cubicBezTo>
                <a:lnTo>
                  <a:pt x="540411" y="96012"/>
                </a:lnTo>
                <a:cubicBezTo>
                  <a:pt x="540411" y="96012"/>
                  <a:pt x="538583" y="96012"/>
                  <a:pt x="534925" y="96012"/>
                </a:cubicBezTo>
                <a:close/>
                <a:moveTo>
                  <a:pt x="534925" y="25603"/>
                </a:moveTo>
                <a:cubicBezTo>
                  <a:pt x="562357" y="25603"/>
                  <a:pt x="582474" y="27432"/>
                  <a:pt x="595275" y="31090"/>
                </a:cubicBezTo>
                <a:cubicBezTo>
                  <a:pt x="609296" y="34138"/>
                  <a:pt x="623622" y="42062"/>
                  <a:pt x="638252" y="54864"/>
                </a:cubicBezTo>
                <a:cubicBezTo>
                  <a:pt x="642519" y="58522"/>
                  <a:pt x="647091" y="62789"/>
                  <a:pt x="651968" y="67666"/>
                </a:cubicBezTo>
                <a:cubicBezTo>
                  <a:pt x="656845" y="72542"/>
                  <a:pt x="661112" y="78029"/>
                  <a:pt x="664770" y="84125"/>
                </a:cubicBezTo>
                <a:cubicBezTo>
                  <a:pt x="670256" y="89611"/>
                  <a:pt x="673914" y="94488"/>
                  <a:pt x="675743" y="98755"/>
                </a:cubicBezTo>
                <a:cubicBezTo>
                  <a:pt x="677571" y="103022"/>
                  <a:pt x="678486" y="106070"/>
                  <a:pt x="678486" y="107899"/>
                </a:cubicBezTo>
                <a:cubicBezTo>
                  <a:pt x="678486" y="110338"/>
                  <a:pt x="680315" y="114300"/>
                  <a:pt x="683972" y="119786"/>
                </a:cubicBezTo>
                <a:cubicBezTo>
                  <a:pt x="687020" y="126492"/>
                  <a:pt x="686715" y="135026"/>
                  <a:pt x="683058" y="145390"/>
                </a:cubicBezTo>
                <a:cubicBezTo>
                  <a:pt x="680619" y="149657"/>
                  <a:pt x="678486" y="154076"/>
                  <a:pt x="676657" y="158648"/>
                </a:cubicBezTo>
                <a:cubicBezTo>
                  <a:pt x="674828" y="163220"/>
                  <a:pt x="673304" y="167335"/>
                  <a:pt x="672085" y="170993"/>
                </a:cubicBezTo>
                <a:cubicBezTo>
                  <a:pt x="667818" y="192329"/>
                  <a:pt x="663855" y="205435"/>
                  <a:pt x="660198" y="210312"/>
                </a:cubicBezTo>
                <a:cubicBezTo>
                  <a:pt x="656540" y="212750"/>
                  <a:pt x="654711" y="216713"/>
                  <a:pt x="654711" y="222199"/>
                </a:cubicBezTo>
                <a:cubicBezTo>
                  <a:pt x="654711" y="233172"/>
                  <a:pt x="651663" y="244450"/>
                  <a:pt x="645567" y="256032"/>
                </a:cubicBezTo>
                <a:cubicBezTo>
                  <a:pt x="640691" y="266395"/>
                  <a:pt x="635814" y="274015"/>
                  <a:pt x="630937" y="278892"/>
                </a:cubicBezTo>
                <a:cubicBezTo>
                  <a:pt x="629108" y="278892"/>
                  <a:pt x="627584" y="281635"/>
                  <a:pt x="626365" y="287122"/>
                </a:cubicBezTo>
                <a:cubicBezTo>
                  <a:pt x="625755" y="289560"/>
                  <a:pt x="624689" y="292303"/>
                  <a:pt x="623165" y="295351"/>
                </a:cubicBezTo>
                <a:cubicBezTo>
                  <a:pt x="621641" y="298399"/>
                  <a:pt x="619964" y="301752"/>
                  <a:pt x="618135" y="305410"/>
                </a:cubicBezTo>
                <a:cubicBezTo>
                  <a:pt x="617526" y="312115"/>
                  <a:pt x="615392" y="316078"/>
                  <a:pt x="611735" y="317297"/>
                </a:cubicBezTo>
                <a:cubicBezTo>
                  <a:pt x="611735" y="317297"/>
                  <a:pt x="602591" y="331622"/>
                  <a:pt x="584303" y="360274"/>
                </a:cubicBezTo>
                <a:cubicBezTo>
                  <a:pt x="575768" y="374294"/>
                  <a:pt x="568758" y="385115"/>
                  <a:pt x="563271" y="392735"/>
                </a:cubicBezTo>
                <a:cubicBezTo>
                  <a:pt x="557785" y="400355"/>
                  <a:pt x="553823" y="405689"/>
                  <a:pt x="551384" y="408737"/>
                </a:cubicBezTo>
                <a:cubicBezTo>
                  <a:pt x="548946" y="410566"/>
                  <a:pt x="547727" y="412394"/>
                  <a:pt x="547727" y="414223"/>
                </a:cubicBezTo>
                <a:lnTo>
                  <a:pt x="569672" y="414223"/>
                </a:lnTo>
                <a:cubicBezTo>
                  <a:pt x="570891" y="418491"/>
                  <a:pt x="573635" y="420624"/>
                  <a:pt x="577902" y="420624"/>
                </a:cubicBezTo>
                <a:cubicBezTo>
                  <a:pt x="582169" y="420624"/>
                  <a:pt x="589179" y="423367"/>
                  <a:pt x="598933" y="428854"/>
                </a:cubicBezTo>
                <a:cubicBezTo>
                  <a:pt x="602591" y="430682"/>
                  <a:pt x="605639" y="432511"/>
                  <a:pt x="608077" y="434340"/>
                </a:cubicBezTo>
                <a:cubicBezTo>
                  <a:pt x="610515" y="436169"/>
                  <a:pt x="612649" y="437998"/>
                  <a:pt x="614478" y="439827"/>
                </a:cubicBezTo>
                <a:cubicBezTo>
                  <a:pt x="616307" y="441655"/>
                  <a:pt x="620269" y="448361"/>
                  <a:pt x="626365" y="459943"/>
                </a:cubicBezTo>
                <a:cubicBezTo>
                  <a:pt x="630023" y="466649"/>
                  <a:pt x="632613" y="472440"/>
                  <a:pt x="634137" y="477317"/>
                </a:cubicBezTo>
                <a:cubicBezTo>
                  <a:pt x="635661" y="482194"/>
                  <a:pt x="637033" y="485851"/>
                  <a:pt x="638252" y="488290"/>
                </a:cubicBezTo>
                <a:cubicBezTo>
                  <a:pt x="638252" y="491947"/>
                  <a:pt x="635814" y="497129"/>
                  <a:pt x="630937" y="503834"/>
                </a:cubicBezTo>
                <a:cubicBezTo>
                  <a:pt x="627889" y="506273"/>
                  <a:pt x="625755" y="508406"/>
                  <a:pt x="624536" y="510235"/>
                </a:cubicBezTo>
                <a:cubicBezTo>
                  <a:pt x="623317" y="512064"/>
                  <a:pt x="622098" y="513893"/>
                  <a:pt x="620879" y="515722"/>
                </a:cubicBezTo>
                <a:cubicBezTo>
                  <a:pt x="620269" y="516941"/>
                  <a:pt x="619659" y="518312"/>
                  <a:pt x="619050" y="519836"/>
                </a:cubicBezTo>
                <a:cubicBezTo>
                  <a:pt x="618440" y="521361"/>
                  <a:pt x="617831" y="522427"/>
                  <a:pt x="617221" y="523037"/>
                </a:cubicBezTo>
                <a:cubicBezTo>
                  <a:pt x="616002" y="525475"/>
                  <a:pt x="614630" y="528371"/>
                  <a:pt x="613106" y="531724"/>
                </a:cubicBezTo>
                <a:cubicBezTo>
                  <a:pt x="611582" y="535076"/>
                  <a:pt x="610211" y="538582"/>
                  <a:pt x="608991" y="542239"/>
                </a:cubicBezTo>
                <a:cubicBezTo>
                  <a:pt x="607163" y="545897"/>
                  <a:pt x="605943" y="549097"/>
                  <a:pt x="605334" y="551840"/>
                </a:cubicBezTo>
                <a:cubicBezTo>
                  <a:pt x="604724" y="554584"/>
                  <a:pt x="604419" y="556260"/>
                  <a:pt x="604419" y="556870"/>
                </a:cubicBezTo>
                <a:lnTo>
                  <a:pt x="603505" y="556870"/>
                </a:lnTo>
                <a:cubicBezTo>
                  <a:pt x="602895" y="556870"/>
                  <a:pt x="602591" y="557479"/>
                  <a:pt x="602591" y="558698"/>
                </a:cubicBezTo>
                <a:lnTo>
                  <a:pt x="602591" y="560527"/>
                </a:lnTo>
                <a:cubicBezTo>
                  <a:pt x="598933" y="560527"/>
                  <a:pt x="597104" y="563575"/>
                  <a:pt x="597104" y="569671"/>
                </a:cubicBezTo>
                <a:cubicBezTo>
                  <a:pt x="597104" y="577596"/>
                  <a:pt x="595275" y="582778"/>
                  <a:pt x="591618" y="585216"/>
                </a:cubicBezTo>
                <a:cubicBezTo>
                  <a:pt x="589179" y="588874"/>
                  <a:pt x="586741" y="593750"/>
                  <a:pt x="584303" y="599846"/>
                </a:cubicBezTo>
                <a:cubicBezTo>
                  <a:pt x="584303" y="607162"/>
                  <a:pt x="585827" y="611429"/>
                  <a:pt x="588875" y="612648"/>
                </a:cubicBezTo>
                <a:cubicBezTo>
                  <a:pt x="591923" y="612648"/>
                  <a:pt x="595275" y="614782"/>
                  <a:pt x="598933" y="619049"/>
                </a:cubicBezTo>
                <a:cubicBezTo>
                  <a:pt x="599543" y="622706"/>
                  <a:pt x="599238" y="625450"/>
                  <a:pt x="598019" y="627279"/>
                </a:cubicBezTo>
                <a:cubicBezTo>
                  <a:pt x="594361" y="627279"/>
                  <a:pt x="592532" y="629107"/>
                  <a:pt x="592532" y="632765"/>
                </a:cubicBezTo>
                <a:cubicBezTo>
                  <a:pt x="592532" y="637032"/>
                  <a:pt x="594361" y="639166"/>
                  <a:pt x="598019" y="639166"/>
                </a:cubicBezTo>
                <a:cubicBezTo>
                  <a:pt x="602286" y="640994"/>
                  <a:pt x="604419" y="646481"/>
                  <a:pt x="604419" y="655625"/>
                </a:cubicBezTo>
                <a:cubicBezTo>
                  <a:pt x="603810" y="660502"/>
                  <a:pt x="601371" y="663550"/>
                  <a:pt x="597104" y="664769"/>
                </a:cubicBezTo>
                <a:cubicBezTo>
                  <a:pt x="594666" y="665988"/>
                  <a:pt x="589484" y="667207"/>
                  <a:pt x="581559" y="668426"/>
                </a:cubicBezTo>
                <a:cubicBezTo>
                  <a:pt x="573635" y="669646"/>
                  <a:pt x="562357" y="671170"/>
                  <a:pt x="547727" y="672998"/>
                </a:cubicBezTo>
                <a:cubicBezTo>
                  <a:pt x="536754" y="676046"/>
                  <a:pt x="525324" y="678637"/>
                  <a:pt x="513437" y="680771"/>
                </a:cubicBezTo>
                <a:cubicBezTo>
                  <a:pt x="501549" y="682904"/>
                  <a:pt x="488595" y="684886"/>
                  <a:pt x="474575" y="686714"/>
                </a:cubicBezTo>
                <a:cubicBezTo>
                  <a:pt x="460554" y="689153"/>
                  <a:pt x="448667" y="691134"/>
                  <a:pt x="438913" y="692658"/>
                </a:cubicBezTo>
                <a:cubicBezTo>
                  <a:pt x="429159" y="694182"/>
                  <a:pt x="420320" y="694944"/>
                  <a:pt x="412395" y="694944"/>
                </a:cubicBezTo>
                <a:lnTo>
                  <a:pt x="385878" y="694944"/>
                </a:lnTo>
                <a:lnTo>
                  <a:pt x="385878" y="730606"/>
                </a:lnTo>
                <a:lnTo>
                  <a:pt x="379477" y="723290"/>
                </a:lnTo>
                <a:cubicBezTo>
                  <a:pt x="370333" y="712318"/>
                  <a:pt x="362713" y="703174"/>
                  <a:pt x="356617" y="695858"/>
                </a:cubicBezTo>
                <a:cubicBezTo>
                  <a:pt x="350521" y="688543"/>
                  <a:pt x="345644" y="683057"/>
                  <a:pt x="341987" y="679399"/>
                </a:cubicBezTo>
                <a:cubicBezTo>
                  <a:pt x="338939" y="676961"/>
                  <a:pt x="336043" y="673761"/>
                  <a:pt x="333300" y="669798"/>
                </a:cubicBezTo>
                <a:cubicBezTo>
                  <a:pt x="330557" y="665836"/>
                  <a:pt x="328271" y="661721"/>
                  <a:pt x="326442" y="657454"/>
                </a:cubicBezTo>
                <a:cubicBezTo>
                  <a:pt x="325223" y="652577"/>
                  <a:pt x="323851" y="648614"/>
                  <a:pt x="322327" y="645567"/>
                </a:cubicBezTo>
                <a:cubicBezTo>
                  <a:pt x="320803" y="642519"/>
                  <a:pt x="319736" y="640385"/>
                  <a:pt x="319127" y="639166"/>
                </a:cubicBezTo>
                <a:cubicBezTo>
                  <a:pt x="317298" y="636727"/>
                  <a:pt x="316536" y="633374"/>
                  <a:pt x="316841" y="629107"/>
                </a:cubicBezTo>
                <a:cubicBezTo>
                  <a:pt x="317145" y="624840"/>
                  <a:pt x="317907" y="619049"/>
                  <a:pt x="319127" y="611734"/>
                </a:cubicBezTo>
                <a:cubicBezTo>
                  <a:pt x="319736" y="603809"/>
                  <a:pt x="319889" y="595427"/>
                  <a:pt x="319584" y="586588"/>
                </a:cubicBezTo>
                <a:cubicBezTo>
                  <a:pt x="319279" y="577749"/>
                  <a:pt x="318212" y="567538"/>
                  <a:pt x="316383" y="555955"/>
                </a:cubicBezTo>
                <a:cubicBezTo>
                  <a:pt x="315164" y="546202"/>
                  <a:pt x="313640" y="536905"/>
                  <a:pt x="311811" y="528066"/>
                </a:cubicBezTo>
                <a:cubicBezTo>
                  <a:pt x="309983" y="519227"/>
                  <a:pt x="308154" y="511759"/>
                  <a:pt x="306325" y="505663"/>
                </a:cubicBezTo>
                <a:cubicBezTo>
                  <a:pt x="305106" y="500786"/>
                  <a:pt x="303582" y="495605"/>
                  <a:pt x="301753" y="490118"/>
                </a:cubicBezTo>
                <a:cubicBezTo>
                  <a:pt x="299924" y="484632"/>
                  <a:pt x="297181" y="480060"/>
                  <a:pt x="293523" y="476403"/>
                </a:cubicBezTo>
                <a:cubicBezTo>
                  <a:pt x="286208" y="465430"/>
                  <a:pt x="280722" y="459638"/>
                  <a:pt x="277064" y="459029"/>
                </a:cubicBezTo>
                <a:cubicBezTo>
                  <a:pt x="275845" y="458419"/>
                  <a:pt x="275083" y="458115"/>
                  <a:pt x="274778" y="458115"/>
                </a:cubicBezTo>
                <a:cubicBezTo>
                  <a:pt x="274473" y="458115"/>
                  <a:pt x="275235" y="458115"/>
                  <a:pt x="277064" y="458115"/>
                </a:cubicBezTo>
                <a:cubicBezTo>
                  <a:pt x="277674" y="457505"/>
                  <a:pt x="278436" y="456743"/>
                  <a:pt x="279350" y="455828"/>
                </a:cubicBezTo>
                <a:cubicBezTo>
                  <a:pt x="280265" y="454914"/>
                  <a:pt x="281636" y="454457"/>
                  <a:pt x="283465" y="454457"/>
                </a:cubicBezTo>
                <a:cubicBezTo>
                  <a:pt x="288951" y="454457"/>
                  <a:pt x="291695" y="453847"/>
                  <a:pt x="291695" y="452628"/>
                </a:cubicBezTo>
                <a:lnTo>
                  <a:pt x="290780" y="450799"/>
                </a:lnTo>
                <a:cubicBezTo>
                  <a:pt x="288342" y="447751"/>
                  <a:pt x="285903" y="446227"/>
                  <a:pt x="283465" y="446227"/>
                </a:cubicBezTo>
                <a:cubicBezTo>
                  <a:pt x="279198" y="446227"/>
                  <a:pt x="277064" y="445008"/>
                  <a:pt x="277064" y="442570"/>
                </a:cubicBezTo>
                <a:cubicBezTo>
                  <a:pt x="277064" y="439522"/>
                  <a:pt x="279198" y="437693"/>
                  <a:pt x="283465" y="437083"/>
                </a:cubicBezTo>
                <a:cubicBezTo>
                  <a:pt x="289561" y="435255"/>
                  <a:pt x="297791" y="434950"/>
                  <a:pt x="308154" y="436169"/>
                </a:cubicBezTo>
                <a:cubicBezTo>
                  <a:pt x="313640" y="437388"/>
                  <a:pt x="318517" y="439217"/>
                  <a:pt x="322784" y="441655"/>
                </a:cubicBezTo>
                <a:cubicBezTo>
                  <a:pt x="327051" y="444094"/>
                  <a:pt x="331623" y="446227"/>
                  <a:pt x="336500" y="448056"/>
                </a:cubicBezTo>
                <a:cubicBezTo>
                  <a:pt x="343815" y="452323"/>
                  <a:pt x="350216" y="454152"/>
                  <a:pt x="355703" y="453542"/>
                </a:cubicBezTo>
                <a:cubicBezTo>
                  <a:pt x="358141" y="453542"/>
                  <a:pt x="362713" y="452780"/>
                  <a:pt x="369419" y="451256"/>
                </a:cubicBezTo>
                <a:cubicBezTo>
                  <a:pt x="376124" y="449733"/>
                  <a:pt x="384659" y="447142"/>
                  <a:pt x="395022" y="443484"/>
                </a:cubicBezTo>
                <a:cubicBezTo>
                  <a:pt x="413919" y="437998"/>
                  <a:pt x="431903" y="433578"/>
                  <a:pt x="448971" y="430225"/>
                </a:cubicBezTo>
                <a:cubicBezTo>
                  <a:pt x="466040" y="426873"/>
                  <a:pt x="481890" y="424586"/>
                  <a:pt x="496520" y="423367"/>
                </a:cubicBezTo>
                <a:lnTo>
                  <a:pt x="517551" y="420624"/>
                </a:lnTo>
                <a:lnTo>
                  <a:pt x="515723" y="420624"/>
                </a:lnTo>
                <a:lnTo>
                  <a:pt x="480061" y="420624"/>
                </a:lnTo>
                <a:lnTo>
                  <a:pt x="470917" y="409651"/>
                </a:lnTo>
                <a:cubicBezTo>
                  <a:pt x="464211" y="399898"/>
                  <a:pt x="457811" y="392887"/>
                  <a:pt x="451715" y="388620"/>
                </a:cubicBezTo>
                <a:cubicBezTo>
                  <a:pt x="447447" y="383134"/>
                  <a:pt x="445314" y="378562"/>
                  <a:pt x="445314" y="374904"/>
                </a:cubicBezTo>
                <a:cubicBezTo>
                  <a:pt x="445314" y="367589"/>
                  <a:pt x="437694" y="357530"/>
                  <a:pt x="422454" y="344729"/>
                </a:cubicBezTo>
                <a:cubicBezTo>
                  <a:pt x="419406" y="344119"/>
                  <a:pt x="415139" y="338023"/>
                  <a:pt x="409652" y="326441"/>
                </a:cubicBezTo>
                <a:cubicBezTo>
                  <a:pt x="405995" y="320345"/>
                  <a:pt x="403556" y="315620"/>
                  <a:pt x="402337" y="312268"/>
                </a:cubicBezTo>
                <a:cubicBezTo>
                  <a:pt x="401118" y="308915"/>
                  <a:pt x="400508" y="306629"/>
                  <a:pt x="400508" y="305410"/>
                </a:cubicBezTo>
                <a:cubicBezTo>
                  <a:pt x="400508" y="296875"/>
                  <a:pt x="395631" y="301447"/>
                  <a:pt x="385878" y="319126"/>
                </a:cubicBezTo>
                <a:cubicBezTo>
                  <a:pt x="384659" y="321564"/>
                  <a:pt x="383287" y="324002"/>
                  <a:pt x="381763" y="326441"/>
                </a:cubicBezTo>
                <a:cubicBezTo>
                  <a:pt x="380239" y="328879"/>
                  <a:pt x="378867" y="331622"/>
                  <a:pt x="377648" y="334670"/>
                </a:cubicBezTo>
                <a:cubicBezTo>
                  <a:pt x="367895" y="350520"/>
                  <a:pt x="359513" y="364084"/>
                  <a:pt x="352502" y="375361"/>
                </a:cubicBezTo>
                <a:cubicBezTo>
                  <a:pt x="345492" y="386639"/>
                  <a:pt x="338329" y="395630"/>
                  <a:pt x="331014" y="402336"/>
                </a:cubicBezTo>
                <a:cubicBezTo>
                  <a:pt x="331014" y="402336"/>
                  <a:pt x="330099" y="402641"/>
                  <a:pt x="328271" y="403250"/>
                </a:cubicBezTo>
                <a:cubicBezTo>
                  <a:pt x="327661" y="403250"/>
                  <a:pt x="325832" y="402641"/>
                  <a:pt x="322784" y="401422"/>
                </a:cubicBezTo>
                <a:cubicBezTo>
                  <a:pt x="322784" y="398983"/>
                  <a:pt x="321870" y="396850"/>
                  <a:pt x="320041" y="395021"/>
                </a:cubicBezTo>
                <a:cubicBezTo>
                  <a:pt x="320041" y="394411"/>
                  <a:pt x="319279" y="392887"/>
                  <a:pt x="317755" y="390449"/>
                </a:cubicBezTo>
                <a:cubicBezTo>
                  <a:pt x="316231" y="388010"/>
                  <a:pt x="314859" y="385572"/>
                  <a:pt x="313640" y="383134"/>
                </a:cubicBezTo>
                <a:cubicBezTo>
                  <a:pt x="308154" y="376428"/>
                  <a:pt x="304191" y="370484"/>
                  <a:pt x="301753" y="365303"/>
                </a:cubicBezTo>
                <a:cubicBezTo>
                  <a:pt x="299315" y="360121"/>
                  <a:pt x="296571" y="355702"/>
                  <a:pt x="293523" y="352044"/>
                </a:cubicBezTo>
                <a:cubicBezTo>
                  <a:pt x="289866" y="348386"/>
                  <a:pt x="287123" y="344576"/>
                  <a:pt x="285294" y="340614"/>
                </a:cubicBezTo>
                <a:cubicBezTo>
                  <a:pt x="283465" y="336651"/>
                  <a:pt x="281027" y="332232"/>
                  <a:pt x="277979" y="327355"/>
                </a:cubicBezTo>
                <a:cubicBezTo>
                  <a:pt x="277369" y="316382"/>
                  <a:pt x="277369" y="309372"/>
                  <a:pt x="277979" y="306324"/>
                </a:cubicBezTo>
                <a:cubicBezTo>
                  <a:pt x="281636" y="304495"/>
                  <a:pt x="283465" y="300838"/>
                  <a:pt x="283465" y="295351"/>
                </a:cubicBezTo>
                <a:cubicBezTo>
                  <a:pt x="283465" y="290474"/>
                  <a:pt x="285903" y="286207"/>
                  <a:pt x="290780" y="282550"/>
                </a:cubicBezTo>
                <a:cubicBezTo>
                  <a:pt x="291999" y="279502"/>
                  <a:pt x="293676" y="276149"/>
                  <a:pt x="295809" y="272491"/>
                </a:cubicBezTo>
                <a:cubicBezTo>
                  <a:pt x="297943" y="268834"/>
                  <a:pt x="300534" y="265176"/>
                  <a:pt x="303582" y="261518"/>
                </a:cubicBezTo>
                <a:cubicBezTo>
                  <a:pt x="304801" y="257861"/>
                  <a:pt x="306325" y="254508"/>
                  <a:pt x="308154" y="251460"/>
                </a:cubicBezTo>
                <a:cubicBezTo>
                  <a:pt x="309983" y="248412"/>
                  <a:pt x="311811" y="245974"/>
                  <a:pt x="313640" y="244145"/>
                </a:cubicBezTo>
                <a:cubicBezTo>
                  <a:pt x="317298" y="240487"/>
                  <a:pt x="321565" y="231953"/>
                  <a:pt x="326442" y="218542"/>
                </a:cubicBezTo>
                <a:cubicBezTo>
                  <a:pt x="330099" y="211226"/>
                  <a:pt x="333757" y="204063"/>
                  <a:pt x="337415" y="197053"/>
                </a:cubicBezTo>
                <a:cubicBezTo>
                  <a:pt x="341072" y="190043"/>
                  <a:pt x="344730" y="182880"/>
                  <a:pt x="348387" y="175565"/>
                </a:cubicBezTo>
                <a:cubicBezTo>
                  <a:pt x="354483" y="161544"/>
                  <a:pt x="357531" y="153924"/>
                  <a:pt x="357531" y="152705"/>
                </a:cubicBezTo>
                <a:lnTo>
                  <a:pt x="348387" y="152705"/>
                </a:lnTo>
                <a:cubicBezTo>
                  <a:pt x="341072" y="152705"/>
                  <a:pt x="326137" y="149352"/>
                  <a:pt x="303582" y="142646"/>
                </a:cubicBezTo>
                <a:cubicBezTo>
                  <a:pt x="284684" y="138379"/>
                  <a:pt x="270359" y="122530"/>
                  <a:pt x="260605" y="95098"/>
                </a:cubicBezTo>
                <a:cubicBezTo>
                  <a:pt x="271578" y="90830"/>
                  <a:pt x="292304" y="83515"/>
                  <a:pt x="322784" y="73152"/>
                </a:cubicBezTo>
                <a:cubicBezTo>
                  <a:pt x="339853" y="67056"/>
                  <a:pt x="358903" y="60808"/>
                  <a:pt x="379934" y="54407"/>
                </a:cubicBezTo>
                <a:cubicBezTo>
                  <a:pt x="400965" y="48006"/>
                  <a:pt x="425197" y="41148"/>
                  <a:pt x="452629" y="33833"/>
                </a:cubicBezTo>
                <a:cubicBezTo>
                  <a:pt x="478232" y="28346"/>
                  <a:pt x="505664" y="25603"/>
                  <a:pt x="534925" y="25603"/>
                </a:cubicBezTo>
                <a:close/>
                <a:moveTo>
                  <a:pt x="133961" y="0"/>
                </a:moveTo>
                <a:cubicBezTo>
                  <a:pt x="136704" y="0"/>
                  <a:pt x="138685" y="0"/>
                  <a:pt x="139904" y="0"/>
                </a:cubicBezTo>
                <a:cubicBezTo>
                  <a:pt x="141123" y="0"/>
                  <a:pt x="143257" y="457"/>
                  <a:pt x="146305" y="1372"/>
                </a:cubicBezTo>
                <a:cubicBezTo>
                  <a:pt x="149353" y="2286"/>
                  <a:pt x="152706" y="3353"/>
                  <a:pt x="156363" y="4572"/>
                </a:cubicBezTo>
                <a:cubicBezTo>
                  <a:pt x="170994" y="10058"/>
                  <a:pt x="180443" y="17069"/>
                  <a:pt x="184710" y="25603"/>
                </a:cubicBezTo>
                <a:cubicBezTo>
                  <a:pt x="188977" y="34138"/>
                  <a:pt x="193549" y="39929"/>
                  <a:pt x="198426" y="42977"/>
                </a:cubicBezTo>
                <a:cubicBezTo>
                  <a:pt x="209399" y="46634"/>
                  <a:pt x="216104" y="56388"/>
                  <a:pt x="218543" y="72238"/>
                </a:cubicBezTo>
                <a:cubicBezTo>
                  <a:pt x="219152" y="75895"/>
                  <a:pt x="219457" y="78638"/>
                  <a:pt x="219457" y="80467"/>
                </a:cubicBezTo>
                <a:cubicBezTo>
                  <a:pt x="219457" y="82296"/>
                  <a:pt x="219457" y="83515"/>
                  <a:pt x="219457" y="84125"/>
                </a:cubicBezTo>
                <a:cubicBezTo>
                  <a:pt x="218238" y="86563"/>
                  <a:pt x="216409" y="87782"/>
                  <a:pt x="213971" y="87782"/>
                </a:cubicBezTo>
                <a:cubicBezTo>
                  <a:pt x="208484" y="89002"/>
                  <a:pt x="205131" y="89611"/>
                  <a:pt x="203912" y="89611"/>
                </a:cubicBezTo>
                <a:cubicBezTo>
                  <a:pt x="200255" y="89611"/>
                  <a:pt x="195378" y="99365"/>
                  <a:pt x="189282" y="118872"/>
                </a:cubicBezTo>
                <a:cubicBezTo>
                  <a:pt x="185624" y="126797"/>
                  <a:pt x="183491" y="132283"/>
                  <a:pt x="182881" y="135331"/>
                </a:cubicBezTo>
                <a:cubicBezTo>
                  <a:pt x="180443" y="137770"/>
                  <a:pt x="179071" y="140208"/>
                  <a:pt x="178766" y="142646"/>
                </a:cubicBezTo>
                <a:cubicBezTo>
                  <a:pt x="178461" y="145085"/>
                  <a:pt x="178309" y="147218"/>
                  <a:pt x="178309" y="149047"/>
                </a:cubicBezTo>
                <a:cubicBezTo>
                  <a:pt x="178309" y="152095"/>
                  <a:pt x="176785" y="155753"/>
                  <a:pt x="173737" y="160020"/>
                </a:cubicBezTo>
                <a:cubicBezTo>
                  <a:pt x="169470" y="163678"/>
                  <a:pt x="165507" y="168859"/>
                  <a:pt x="161850" y="175565"/>
                </a:cubicBezTo>
                <a:cubicBezTo>
                  <a:pt x="160021" y="178003"/>
                  <a:pt x="158497" y="180442"/>
                  <a:pt x="157278" y="182880"/>
                </a:cubicBezTo>
                <a:cubicBezTo>
                  <a:pt x="156059" y="185318"/>
                  <a:pt x="154535" y="188062"/>
                  <a:pt x="152706" y="191110"/>
                </a:cubicBezTo>
                <a:cubicBezTo>
                  <a:pt x="151487" y="195377"/>
                  <a:pt x="151182" y="197510"/>
                  <a:pt x="151791" y="197510"/>
                </a:cubicBezTo>
                <a:cubicBezTo>
                  <a:pt x="151182" y="197510"/>
                  <a:pt x="154535" y="198120"/>
                  <a:pt x="161850" y="199339"/>
                </a:cubicBezTo>
                <a:cubicBezTo>
                  <a:pt x="166117" y="202387"/>
                  <a:pt x="169775" y="202997"/>
                  <a:pt x="172823" y="201168"/>
                </a:cubicBezTo>
                <a:lnTo>
                  <a:pt x="172823" y="199339"/>
                </a:lnTo>
                <a:lnTo>
                  <a:pt x="174651" y="201168"/>
                </a:lnTo>
                <a:lnTo>
                  <a:pt x="174651" y="198425"/>
                </a:lnTo>
                <a:lnTo>
                  <a:pt x="175566" y="198425"/>
                </a:lnTo>
                <a:cubicBezTo>
                  <a:pt x="182271" y="176479"/>
                  <a:pt x="184710" y="164592"/>
                  <a:pt x="182881" y="162763"/>
                </a:cubicBezTo>
                <a:cubicBezTo>
                  <a:pt x="178004" y="159715"/>
                  <a:pt x="179528" y="156058"/>
                  <a:pt x="187453" y="151790"/>
                </a:cubicBezTo>
                <a:cubicBezTo>
                  <a:pt x="194159" y="148133"/>
                  <a:pt x="200559" y="146304"/>
                  <a:pt x="206655" y="146304"/>
                </a:cubicBezTo>
                <a:cubicBezTo>
                  <a:pt x="208484" y="146914"/>
                  <a:pt x="211075" y="148133"/>
                  <a:pt x="214428" y="149962"/>
                </a:cubicBezTo>
                <a:cubicBezTo>
                  <a:pt x="217781" y="151790"/>
                  <a:pt x="221591" y="153924"/>
                  <a:pt x="225858" y="156362"/>
                </a:cubicBezTo>
                <a:cubicBezTo>
                  <a:pt x="244755" y="167335"/>
                  <a:pt x="254204" y="175565"/>
                  <a:pt x="254204" y="181051"/>
                </a:cubicBezTo>
                <a:cubicBezTo>
                  <a:pt x="254204" y="182270"/>
                  <a:pt x="254661" y="183794"/>
                  <a:pt x="255576" y="185623"/>
                </a:cubicBezTo>
                <a:cubicBezTo>
                  <a:pt x="256490" y="187452"/>
                  <a:pt x="258167" y="189281"/>
                  <a:pt x="260605" y="191110"/>
                </a:cubicBezTo>
                <a:cubicBezTo>
                  <a:pt x="265482" y="196596"/>
                  <a:pt x="267920" y="202387"/>
                  <a:pt x="267920" y="208483"/>
                </a:cubicBezTo>
                <a:cubicBezTo>
                  <a:pt x="267920" y="212141"/>
                  <a:pt x="268073" y="215036"/>
                  <a:pt x="268377" y="217170"/>
                </a:cubicBezTo>
                <a:cubicBezTo>
                  <a:pt x="268682" y="219304"/>
                  <a:pt x="268835" y="220675"/>
                  <a:pt x="268835" y="221285"/>
                </a:cubicBezTo>
                <a:cubicBezTo>
                  <a:pt x="266396" y="225552"/>
                  <a:pt x="263501" y="230429"/>
                  <a:pt x="260148" y="235915"/>
                </a:cubicBezTo>
                <a:cubicBezTo>
                  <a:pt x="256795" y="241402"/>
                  <a:pt x="253290" y="247498"/>
                  <a:pt x="249632" y="254203"/>
                </a:cubicBezTo>
                <a:cubicBezTo>
                  <a:pt x="248413" y="256642"/>
                  <a:pt x="247194" y="258928"/>
                  <a:pt x="245975" y="261061"/>
                </a:cubicBezTo>
                <a:cubicBezTo>
                  <a:pt x="244755" y="263195"/>
                  <a:pt x="243536" y="264871"/>
                  <a:pt x="242317" y="266090"/>
                </a:cubicBezTo>
                <a:cubicBezTo>
                  <a:pt x="224029" y="296570"/>
                  <a:pt x="214275" y="314249"/>
                  <a:pt x="213056" y="319126"/>
                </a:cubicBezTo>
                <a:cubicBezTo>
                  <a:pt x="209399" y="322783"/>
                  <a:pt x="207265" y="326441"/>
                  <a:pt x="206655" y="330098"/>
                </a:cubicBezTo>
                <a:cubicBezTo>
                  <a:pt x="206046" y="335585"/>
                  <a:pt x="202998" y="341986"/>
                  <a:pt x="197511" y="349301"/>
                </a:cubicBezTo>
                <a:cubicBezTo>
                  <a:pt x="203607" y="343814"/>
                  <a:pt x="208637" y="339700"/>
                  <a:pt x="212599" y="336956"/>
                </a:cubicBezTo>
                <a:cubicBezTo>
                  <a:pt x="216561" y="334213"/>
                  <a:pt x="219152" y="331622"/>
                  <a:pt x="220371" y="329184"/>
                </a:cubicBezTo>
                <a:cubicBezTo>
                  <a:pt x="220981" y="328574"/>
                  <a:pt x="222200" y="327965"/>
                  <a:pt x="224029" y="327355"/>
                </a:cubicBezTo>
                <a:cubicBezTo>
                  <a:pt x="224639" y="326746"/>
                  <a:pt x="225248" y="326136"/>
                  <a:pt x="225858" y="325526"/>
                </a:cubicBezTo>
                <a:cubicBezTo>
                  <a:pt x="226467" y="324917"/>
                  <a:pt x="227382" y="324307"/>
                  <a:pt x="228601" y="323698"/>
                </a:cubicBezTo>
                <a:cubicBezTo>
                  <a:pt x="229211" y="326746"/>
                  <a:pt x="224334" y="333451"/>
                  <a:pt x="213971" y="343814"/>
                </a:cubicBezTo>
                <a:cubicBezTo>
                  <a:pt x="209703" y="348082"/>
                  <a:pt x="206351" y="351587"/>
                  <a:pt x="203912" y="354330"/>
                </a:cubicBezTo>
                <a:cubicBezTo>
                  <a:pt x="201474" y="357073"/>
                  <a:pt x="199645" y="358445"/>
                  <a:pt x="198426" y="358445"/>
                </a:cubicBezTo>
                <a:cubicBezTo>
                  <a:pt x="197207" y="361493"/>
                  <a:pt x="197207" y="363931"/>
                  <a:pt x="198426" y="365760"/>
                </a:cubicBezTo>
                <a:cubicBezTo>
                  <a:pt x="199645" y="365760"/>
                  <a:pt x="202236" y="364846"/>
                  <a:pt x="206198" y="363017"/>
                </a:cubicBezTo>
                <a:cubicBezTo>
                  <a:pt x="210161" y="361188"/>
                  <a:pt x="214885" y="357226"/>
                  <a:pt x="220371" y="351130"/>
                </a:cubicBezTo>
                <a:cubicBezTo>
                  <a:pt x="233783" y="340157"/>
                  <a:pt x="240488" y="335585"/>
                  <a:pt x="240488" y="337414"/>
                </a:cubicBezTo>
                <a:cubicBezTo>
                  <a:pt x="240488" y="338633"/>
                  <a:pt x="238964" y="340766"/>
                  <a:pt x="235916" y="343814"/>
                </a:cubicBezTo>
                <a:cubicBezTo>
                  <a:pt x="234697" y="346253"/>
                  <a:pt x="233325" y="348386"/>
                  <a:pt x="231801" y="350215"/>
                </a:cubicBezTo>
                <a:cubicBezTo>
                  <a:pt x="230277" y="352044"/>
                  <a:pt x="228601" y="354178"/>
                  <a:pt x="226772" y="356616"/>
                </a:cubicBezTo>
                <a:cubicBezTo>
                  <a:pt x="225553" y="360883"/>
                  <a:pt x="223419" y="363017"/>
                  <a:pt x="220371" y="363017"/>
                </a:cubicBezTo>
                <a:cubicBezTo>
                  <a:pt x="219762" y="361798"/>
                  <a:pt x="219457" y="363017"/>
                  <a:pt x="219457" y="366674"/>
                </a:cubicBezTo>
                <a:cubicBezTo>
                  <a:pt x="220067" y="370942"/>
                  <a:pt x="219457" y="374904"/>
                  <a:pt x="217628" y="378562"/>
                </a:cubicBezTo>
                <a:cubicBezTo>
                  <a:pt x="213971" y="382219"/>
                  <a:pt x="212142" y="385572"/>
                  <a:pt x="212142" y="388620"/>
                </a:cubicBezTo>
                <a:cubicBezTo>
                  <a:pt x="212142" y="391058"/>
                  <a:pt x="210313" y="393192"/>
                  <a:pt x="206655" y="395021"/>
                </a:cubicBezTo>
                <a:cubicBezTo>
                  <a:pt x="202998" y="396240"/>
                  <a:pt x="200255" y="398679"/>
                  <a:pt x="198426" y="402336"/>
                </a:cubicBezTo>
                <a:cubicBezTo>
                  <a:pt x="197816" y="405994"/>
                  <a:pt x="196902" y="408432"/>
                  <a:pt x="195683" y="409651"/>
                </a:cubicBezTo>
                <a:lnTo>
                  <a:pt x="195683" y="418795"/>
                </a:lnTo>
                <a:cubicBezTo>
                  <a:pt x="195073" y="420015"/>
                  <a:pt x="194768" y="422453"/>
                  <a:pt x="194768" y="426110"/>
                </a:cubicBezTo>
                <a:lnTo>
                  <a:pt x="194768" y="427939"/>
                </a:lnTo>
                <a:cubicBezTo>
                  <a:pt x="194768" y="428549"/>
                  <a:pt x="195073" y="428854"/>
                  <a:pt x="195683" y="428854"/>
                </a:cubicBezTo>
                <a:cubicBezTo>
                  <a:pt x="202388" y="428854"/>
                  <a:pt x="198121" y="436779"/>
                  <a:pt x="182881" y="452628"/>
                </a:cubicBezTo>
                <a:cubicBezTo>
                  <a:pt x="172518" y="461162"/>
                  <a:pt x="169470" y="466344"/>
                  <a:pt x="173737" y="468173"/>
                </a:cubicBezTo>
                <a:cubicBezTo>
                  <a:pt x="176785" y="469392"/>
                  <a:pt x="175566" y="473050"/>
                  <a:pt x="170079" y="479146"/>
                </a:cubicBezTo>
                <a:cubicBezTo>
                  <a:pt x="162764" y="485242"/>
                  <a:pt x="153620" y="493624"/>
                  <a:pt x="142647" y="504292"/>
                </a:cubicBezTo>
                <a:cubicBezTo>
                  <a:pt x="131675" y="514960"/>
                  <a:pt x="117959" y="527609"/>
                  <a:pt x="101499" y="542239"/>
                </a:cubicBezTo>
                <a:cubicBezTo>
                  <a:pt x="95403" y="547726"/>
                  <a:pt x="89917" y="551840"/>
                  <a:pt x="85040" y="554584"/>
                </a:cubicBezTo>
                <a:cubicBezTo>
                  <a:pt x="80163" y="557327"/>
                  <a:pt x="76201" y="559003"/>
                  <a:pt x="73153" y="559613"/>
                </a:cubicBezTo>
                <a:cubicBezTo>
                  <a:pt x="67667" y="560222"/>
                  <a:pt x="61571" y="556870"/>
                  <a:pt x="54865" y="549555"/>
                </a:cubicBezTo>
                <a:cubicBezTo>
                  <a:pt x="48159" y="545287"/>
                  <a:pt x="44807" y="541630"/>
                  <a:pt x="44807" y="538582"/>
                </a:cubicBezTo>
                <a:cubicBezTo>
                  <a:pt x="44807" y="536753"/>
                  <a:pt x="42368" y="535229"/>
                  <a:pt x="37491" y="534010"/>
                </a:cubicBezTo>
                <a:cubicBezTo>
                  <a:pt x="33834" y="532181"/>
                  <a:pt x="32310" y="529743"/>
                  <a:pt x="32919" y="526694"/>
                </a:cubicBezTo>
                <a:cubicBezTo>
                  <a:pt x="34748" y="524256"/>
                  <a:pt x="34139" y="520903"/>
                  <a:pt x="31091" y="516636"/>
                </a:cubicBezTo>
                <a:cubicBezTo>
                  <a:pt x="30481" y="514807"/>
                  <a:pt x="29567" y="513131"/>
                  <a:pt x="28347" y="511607"/>
                </a:cubicBezTo>
                <a:cubicBezTo>
                  <a:pt x="27128" y="510083"/>
                  <a:pt x="25909" y="508102"/>
                  <a:pt x="24690" y="505663"/>
                </a:cubicBezTo>
                <a:cubicBezTo>
                  <a:pt x="22861" y="505054"/>
                  <a:pt x="21947" y="502310"/>
                  <a:pt x="21947" y="497434"/>
                </a:cubicBezTo>
                <a:cubicBezTo>
                  <a:pt x="21947" y="493167"/>
                  <a:pt x="19813" y="491033"/>
                  <a:pt x="15546" y="491033"/>
                </a:cubicBezTo>
                <a:cubicBezTo>
                  <a:pt x="11888" y="491033"/>
                  <a:pt x="8535" y="489814"/>
                  <a:pt x="5487" y="487375"/>
                </a:cubicBezTo>
                <a:cubicBezTo>
                  <a:pt x="1220" y="483108"/>
                  <a:pt x="1220" y="477927"/>
                  <a:pt x="5487" y="471830"/>
                </a:cubicBezTo>
                <a:cubicBezTo>
                  <a:pt x="8535" y="466344"/>
                  <a:pt x="9450" y="459638"/>
                  <a:pt x="8231" y="451714"/>
                </a:cubicBezTo>
                <a:cubicBezTo>
                  <a:pt x="6402" y="448056"/>
                  <a:pt x="5487" y="445161"/>
                  <a:pt x="5487" y="443027"/>
                </a:cubicBezTo>
                <a:cubicBezTo>
                  <a:pt x="5487" y="440893"/>
                  <a:pt x="5487" y="438912"/>
                  <a:pt x="5487" y="437083"/>
                </a:cubicBezTo>
                <a:cubicBezTo>
                  <a:pt x="5487" y="433426"/>
                  <a:pt x="4268" y="430682"/>
                  <a:pt x="1830" y="428854"/>
                </a:cubicBezTo>
                <a:cubicBezTo>
                  <a:pt x="-609" y="424586"/>
                  <a:pt x="-609" y="422453"/>
                  <a:pt x="1830" y="422453"/>
                </a:cubicBezTo>
                <a:cubicBezTo>
                  <a:pt x="3049" y="422453"/>
                  <a:pt x="3659" y="421234"/>
                  <a:pt x="3659" y="418795"/>
                </a:cubicBezTo>
                <a:cubicBezTo>
                  <a:pt x="3659" y="413918"/>
                  <a:pt x="11888" y="415138"/>
                  <a:pt x="28347" y="422453"/>
                </a:cubicBezTo>
                <a:cubicBezTo>
                  <a:pt x="33224" y="426110"/>
                  <a:pt x="35663" y="426720"/>
                  <a:pt x="35663" y="424282"/>
                </a:cubicBezTo>
                <a:cubicBezTo>
                  <a:pt x="39930" y="419405"/>
                  <a:pt x="45264" y="412394"/>
                  <a:pt x="51665" y="403250"/>
                </a:cubicBezTo>
                <a:cubicBezTo>
                  <a:pt x="58065" y="394106"/>
                  <a:pt x="65533" y="383439"/>
                  <a:pt x="74067" y="371246"/>
                </a:cubicBezTo>
                <a:cubicBezTo>
                  <a:pt x="77115" y="367589"/>
                  <a:pt x="80163" y="363626"/>
                  <a:pt x="83211" y="359359"/>
                </a:cubicBezTo>
                <a:cubicBezTo>
                  <a:pt x="86259" y="355092"/>
                  <a:pt x="89612" y="351130"/>
                  <a:pt x="93270" y="347472"/>
                </a:cubicBezTo>
                <a:cubicBezTo>
                  <a:pt x="94489" y="345643"/>
                  <a:pt x="96775" y="341376"/>
                  <a:pt x="100128" y="334670"/>
                </a:cubicBezTo>
                <a:cubicBezTo>
                  <a:pt x="103481" y="327965"/>
                  <a:pt x="108510" y="319735"/>
                  <a:pt x="115215" y="309982"/>
                </a:cubicBezTo>
                <a:cubicBezTo>
                  <a:pt x="124969" y="289255"/>
                  <a:pt x="129846" y="278587"/>
                  <a:pt x="129846" y="277978"/>
                </a:cubicBezTo>
                <a:cubicBezTo>
                  <a:pt x="129846" y="276758"/>
                  <a:pt x="120397" y="272796"/>
                  <a:pt x="101499" y="266090"/>
                </a:cubicBezTo>
                <a:cubicBezTo>
                  <a:pt x="85040" y="261214"/>
                  <a:pt x="71477" y="256032"/>
                  <a:pt x="60809" y="250546"/>
                </a:cubicBezTo>
                <a:cubicBezTo>
                  <a:pt x="50141" y="245059"/>
                  <a:pt x="42368" y="239573"/>
                  <a:pt x="37491" y="234086"/>
                </a:cubicBezTo>
                <a:cubicBezTo>
                  <a:pt x="33834" y="229819"/>
                  <a:pt x="28652" y="225552"/>
                  <a:pt x="21947" y="221285"/>
                </a:cubicBezTo>
                <a:cubicBezTo>
                  <a:pt x="14022" y="217018"/>
                  <a:pt x="10059" y="213665"/>
                  <a:pt x="10059" y="211226"/>
                </a:cubicBezTo>
                <a:cubicBezTo>
                  <a:pt x="10059" y="210007"/>
                  <a:pt x="8535" y="208178"/>
                  <a:pt x="5487" y="205740"/>
                </a:cubicBezTo>
                <a:cubicBezTo>
                  <a:pt x="1220" y="203302"/>
                  <a:pt x="1220" y="200254"/>
                  <a:pt x="5487" y="196596"/>
                </a:cubicBezTo>
                <a:cubicBezTo>
                  <a:pt x="8535" y="192329"/>
                  <a:pt x="11583" y="190195"/>
                  <a:pt x="14631" y="190195"/>
                </a:cubicBezTo>
                <a:cubicBezTo>
                  <a:pt x="18289" y="190195"/>
                  <a:pt x="21947" y="185623"/>
                  <a:pt x="25604" y="176479"/>
                </a:cubicBezTo>
                <a:cubicBezTo>
                  <a:pt x="28652" y="172822"/>
                  <a:pt x="32615" y="168097"/>
                  <a:pt x="37491" y="162306"/>
                </a:cubicBezTo>
                <a:cubicBezTo>
                  <a:pt x="42368" y="156515"/>
                  <a:pt x="48159" y="148742"/>
                  <a:pt x="54865" y="138989"/>
                </a:cubicBezTo>
                <a:cubicBezTo>
                  <a:pt x="65838" y="124358"/>
                  <a:pt x="74372" y="111557"/>
                  <a:pt x="80468" y="100584"/>
                </a:cubicBezTo>
                <a:cubicBezTo>
                  <a:pt x="86564" y="89611"/>
                  <a:pt x="90831" y="80467"/>
                  <a:pt x="93270" y="73152"/>
                </a:cubicBezTo>
                <a:cubicBezTo>
                  <a:pt x="94489" y="70104"/>
                  <a:pt x="95556" y="67666"/>
                  <a:pt x="96470" y="65837"/>
                </a:cubicBezTo>
                <a:cubicBezTo>
                  <a:pt x="97385" y="64008"/>
                  <a:pt x="98147" y="62179"/>
                  <a:pt x="98756" y="60350"/>
                </a:cubicBezTo>
                <a:cubicBezTo>
                  <a:pt x="100585" y="57302"/>
                  <a:pt x="101957" y="54711"/>
                  <a:pt x="102871" y="52578"/>
                </a:cubicBezTo>
                <a:cubicBezTo>
                  <a:pt x="103785" y="50444"/>
                  <a:pt x="104547" y="47854"/>
                  <a:pt x="105157" y="44805"/>
                </a:cubicBezTo>
                <a:cubicBezTo>
                  <a:pt x="105157" y="39929"/>
                  <a:pt x="106071" y="36881"/>
                  <a:pt x="107900" y="35662"/>
                </a:cubicBezTo>
                <a:cubicBezTo>
                  <a:pt x="110339" y="34442"/>
                  <a:pt x="112777" y="28651"/>
                  <a:pt x="115215" y="18288"/>
                </a:cubicBezTo>
                <a:lnTo>
                  <a:pt x="115215" y="6401"/>
                </a:lnTo>
                <a:cubicBezTo>
                  <a:pt x="116435" y="5182"/>
                  <a:pt x="120092" y="3962"/>
                  <a:pt x="126188" y="2743"/>
                </a:cubicBezTo>
                <a:cubicBezTo>
                  <a:pt x="128627" y="914"/>
                  <a:pt x="131217" y="0"/>
                  <a:pt x="13396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4D0C985-F1AB-4383-6AA7-1703B6F07ED9}"/>
              </a:ext>
            </a:extLst>
          </p:cNvPr>
          <p:cNvSpPr txBox="1"/>
          <p:nvPr/>
        </p:nvSpPr>
        <p:spPr>
          <a:xfrm>
            <a:off x="10883319" y="1722580"/>
            <a:ext cx="686050" cy="730606"/>
          </a:xfrm>
          <a:custGeom>
            <a:avLst/>
            <a:gdLst/>
            <a:ahLst/>
            <a:cxnLst/>
            <a:rect l="l" t="t" r="r" b="b"/>
            <a:pathLst>
              <a:path w="686050" h="730606">
                <a:moveTo>
                  <a:pt x="220371" y="541325"/>
                </a:moveTo>
                <a:lnTo>
                  <a:pt x="219457" y="542239"/>
                </a:lnTo>
                <a:cubicBezTo>
                  <a:pt x="219457" y="543458"/>
                  <a:pt x="220067" y="544678"/>
                  <a:pt x="221286" y="545897"/>
                </a:cubicBezTo>
                <a:cubicBezTo>
                  <a:pt x="223115" y="547116"/>
                  <a:pt x="224029" y="547116"/>
                  <a:pt x="224029" y="545897"/>
                </a:cubicBezTo>
                <a:cubicBezTo>
                  <a:pt x="224639" y="545287"/>
                  <a:pt x="224639" y="544678"/>
                  <a:pt x="224029" y="544068"/>
                </a:cubicBezTo>
                <a:cubicBezTo>
                  <a:pt x="224029" y="542239"/>
                  <a:pt x="222810" y="541325"/>
                  <a:pt x="220371" y="541325"/>
                </a:cubicBezTo>
                <a:close/>
                <a:moveTo>
                  <a:pt x="521609" y="496233"/>
                </a:moveTo>
                <a:cubicBezTo>
                  <a:pt x="514180" y="497034"/>
                  <a:pt x="499721" y="501091"/>
                  <a:pt x="478232" y="508406"/>
                </a:cubicBezTo>
                <a:cubicBezTo>
                  <a:pt x="462992" y="512674"/>
                  <a:pt x="449429" y="515874"/>
                  <a:pt x="437541" y="518008"/>
                </a:cubicBezTo>
                <a:cubicBezTo>
                  <a:pt x="425654" y="520141"/>
                  <a:pt x="415443" y="521818"/>
                  <a:pt x="406909" y="523037"/>
                </a:cubicBezTo>
                <a:cubicBezTo>
                  <a:pt x="389840" y="524866"/>
                  <a:pt x="381306" y="526390"/>
                  <a:pt x="381306" y="527609"/>
                </a:cubicBezTo>
                <a:cubicBezTo>
                  <a:pt x="381306" y="529438"/>
                  <a:pt x="381763" y="533400"/>
                  <a:pt x="382677" y="539496"/>
                </a:cubicBezTo>
                <a:cubicBezTo>
                  <a:pt x="383592" y="545592"/>
                  <a:pt x="384659" y="554736"/>
                  <a:pt x="385878" y="566928"/>
                </a:cubicBezTo>
                <a:cubicBezTo>
                  <a:pt x="387707" y="574853"/>
                  <a:pt x="388621" y="581254"/>
                  <a:pt x="388621" y="586130"/>
                </a:cubicBezTo>
                <a:cubicBezTo>
                  <a:pt x="388621" y="591007"/>
                  <a:pt x="389231" y="594970"/>
                  <a:pt x="390450" y="598018"/>
                </a:cubicBezTo>
                <a:cubicBezTo>
                  <a:pt x="391059" y="602894"/>
                  <a:pt x="392583" y="605333"/>
                  <a:pt x="395022" y="605333"/>
                </a:cubicBezTo>
                <a:cubicBezTo>
                  <a:pt x="397460" y="605333"/>
                  <a:pt x="400203" y="604876"/>
                  <a:pt x="403251" y="603961"/>
                </a:cubicBezTo>
                <a:cubicBezTo>
                  <a:pt x="406299" y="603047"/>
                  <a:pt x="410567" y="601980"/>
                  <a:pt x="416053" y="600761"/>
                </a:cubicBezTo>
                <a:cubicBezTo>
                  <a:pt x="420320" y="600151"/>
                  <a:pt x="426569" y="599084"/>
                  <a:pt x="434798" y="597560"/>
                </a:cubicBezTo>
                <a:cubicBezTo>
                  <a:pt x="443028" y="596036"/>
                  <a:pt x="452934" y="594360"/>
                  <a:pt x="464516" y="592531"/>
                </a:cubicBezTo>
                <a:cubicBezTo>
                  <a:pt x="482195" y="589483"/>
                  <a:pt x="492863" y="586435"/>
                  <a:pt x="496520" y="583387"/>
                </a:cubicBezTo>
                <a:cubicBezTo>
                  <a:pt x="500787" y="582168"/>
                  <a:pt x="503226" y="579730"/>
                  <a:pt x="503835" y="576072"/>
                </a:cubicBezTo>
                <a:cubicBezTo>
                  <a:pt x="507493" y="570586"/>
                  <a:pt x="511151" y="566623"/>
                  <a:pt x="514808" y="564185"/>
                </a:cubicBezTo>
                <a:cubicBezTo>
                  <a:pt x="517247" y="562966"/>
                  <a:pt x="518466" y="560222"/>
                  <a:pt x="518466" y="555955"/>
                </a:cubicBezTo>
                <a:cubicBezTo>
                  <a:pt x="518466" y="554126"/>
                  <a:pt x="518923" y="551536"/>
                  <a:pt x="519837" y="548183"/>
                </a:cubicBezTo>
                <a:cubicBezTo>
                  <a:pt x="520752" y="544830"/>
                  <a:pt x="522123" y="540715"/>
                  <a:pt x="523952" y="535839"/>
                </a:cubicBezTo>
                <a:cubicBezTo>
                  <a:pt x="526391" y="528523"/>
                  <a:pt x="528524" y="519989"/>
                  <a:pt x="530353" y="510235"/>
                </a:cubicBezTo>
                <a:cubicBezTo>
                  <a:pt x="531572" y="501091"/>
                  <a:pt x="530353" y="496519"/>
                  <a:pt x="526695" y="496519"/>
                </a:cubicBezTo>
                <a:cubicBezTo>
                  <a:pt x="525781" y="496062"/>
                  <a:pt x="524085" y="495967"/>
                  <a:pt x="521609" y="496233"/>
                </a:cubicBezTo>
                <a:close/>
                <a:moveTo>
                  <a:pt x="254204" y="454457"/>
                </a:moveTo>
                <a:cubicBezTo>
                  <a:pt x="261519" y="478841"/>
                  <a:pt x="264567" y="491033"/>
                  <a:pt x="263348" y="491033"/>
                </a:cubicBezTo>
                <a:cubicBezTo>
                  <a:pt x="260910" y="491033"/>
                  <a:pt x="259691" y="493166"/>
                  <a:pt x="259691" y="497434"/>
                </a:cubicBezTo>
                <a:cubicBezTo>
                  <a:pt x="257862" y="502311"/>
                  <a:pt x="255119" y="505054"/>
                  <a:pt x="251461" y="505663"/>
                </a:cubicBezTo>
                <a:cubicBezTo>
                  <a:pt x="246584" y="508102"/>
                  <a:pt x="245060" y="509930"/>
                  <a:pt x="246889" y="511150"/>
                </a:cubicBezTo>
                <a:lnTo>
                  <a:pt x="246889" y="515722"/>
                </a:lnTo>
                <a:cubicBezTo>
                  <a:pt x="246889" y="516941"/>
                  <a:pt x="246737" y="518008"/>
                  <a:pt x="246432" y="518922"/>
                </a:cubicBezTo>
                <a:cubicBezTo>
                  <a:pt x="246127" y="519836"/>
                  <a:pt x="245975" y="520903"/>
                  <a:pt x="245975" y="522123"/>
                </a:cubicBezTo>
                <a:cubicBezTo>
                  <a:pt x="245975" y="522732"/>
                  <a:pt x="245365" y="523037"/>
                  <a:pt x="244146" y="523037"/>
                </a:cubicBezTo>
                <a:lnTo>
                  <a:pt x="242317" y="523037"/>
                </a:lnTo>
                <a:cubicBezTo>
                  <a:pt x="237440" y="519379"/>
                  <a:pt x="235002" y="522123"/>
                  <a:pt x="235002" y="531266"/>
                </a:cubicBezTo>
                <a:cubicBezTo>
                  <a:pt x="235002" y="536753"/>
                  <a:pt x="234087" y="540411"/>
                  <a:pt x="232259" y="542239"/>
                </a:cubicBezTo>
                <a:cubicBezTo>
                  <a:pt x="229820" y="542239"/>
                  <a:pt x="228601" y="544068"/>
                  <a:pt x="228601" y="547726"/>
                </a:cubicBezTo>
                <a:cubicBezTo>
                  <a:pt x="228601" y="548945"/>
                  <a:pt x="229820" y="549554"/>
                  <a:pt x="232259" y="549554"/>
                </a:cubicBezTo>
                <a:cubicBezTo>
                  <a:pt x="235307" y="549554"/>
                  <a:pt x="238050" y="548335"/>
                  <a:pt x="240488" y="545897"/>
                </a:cubicBezTo>
                <a:cubicBezTo>
                  <a:pt x="242317" y="545287"/>
                  <a:pt x="243231" y="544982"/>
                  <a:pt x="243231" y="544982"/>
                </a:cubicBezTo>
                <a:cubicBezTo>
                  <a:pt x="242622" y="546811"/>
                  <a:pt x="242317" y="548335"/>
                  <a:pt x="242317" y="549554"/>
                </a:cubicBezTo>
                <a:cubicBezTo>
                  <a:pt x="242317" y="550774"/>
                  <a:pt x="241707" y="552298"/>
                  <a:pt x="240488" y="554126"/>
                </a:cubicBezTo>
                <a:cubicBezTo>
                  <a:pt x="240488" y="562661"/>
                  <a:pt x="237745" y="566928"/>
                  <a:pt x="232259" y="566928"/>
                </a:cubicBezTo>
                <a:cubicBezTo>
                  <a:pt x="230430" y="566928"/>
                  <a:pt x="229515" y="564794"/>
                  <a:pt x="229515" y="560527"/>
                </a:cubicBezTo>
                <a:cubicBezTo>
                  <a:pt x="231344" y="557479"/>
                  <a:pt x="231954" y="555955"/>
                  <a:pt x="231344" y="555955"/>
                </a:cubicBezTo>
                <a:cubicBezTo>
                  <a:pt x="230735" y="555955"/>
                  <a:pt x="228906" y="557479"/>
                  <a:pt x="225858" y="560527"/>
                </a:cubicBezTo>
                <a:cubicBezTo>
                  <a:pt x="224639" y="561746"/>
                  <a:pt x="223419" y="563575"/>
                  <a:pt x="222200" y="566014"/>
                </a:cubicBezTo>
                <a:cubicBezTo>
                  <a:pt x="220981" y="568452"/>
                  <a:pt x="220371" y="570281"/>
                  <a:pt x="220371" y="571500"/>
                </a:cubicBezTo>
                <a:cubicBezTo>
                  <a:pt x="220981" y="574548"/>
                  <a:pt x="220067" y="578511"/>
                  <a:pt x="217628" y="583387"/>
                </a:cubicBezTo>
                <a:cubicBezTo>
                  <a:pt x="213971" y="590093"/>
                  <a:pt x="210313" y="593446"/>
                  <a:pt x="206655" y="593446"/>
                </a:cubicBezTo>
                <a:cubicBezTo>
                  <a:pt x="204217" y="593446"/>
                  <a:pt x="202083" y="595884"/>
                  <a:pt x="200255" y="600761"/>
                </a:cubicBezTo>
                <a:lnTo>
                  <a:pt x="197511" y="609905"/>
                </a:lnTo>
                <a:lnTo>
                  <a:pt x="228601" y="581558"/>
                </a:lnTo>
                <a:lnTo>
                  <a:pt x="237745" y="574243"/>
                </a:lnTo>
                <a:lnTo>
                  <a:pt x="235916" y="576072"/>
                </a:lnTo>
                <a:cubicBezTo>
                  <a:pt x="234697" y="577291"/>
                  <a:pt x="233783" y="578663"/>
                  <a:pt x="233173" y="580187"/>
                </a:cubicBezTo>
                <a:cubicBezTo>
                  <a:pt x="232563" y="581711"/>
                  <a:pt x="231954" y="582778"/>
                  <a:pt x="231344" y="583387"/>
                </a:cubicBezTo>
                <a:cubicBezTo>
                  <a:pt x="230125" y="584606"/>
                  <a:pt x="228906" y="586130"/>
                  <a:pt x="227687" y="587959"/>
                </a:cubicBezTo>
                <a:cubicBezTo>
                  <a:pt x="226467" y="589788"/>
                  <a:pt x="224029" y="591617"/>
                  <a:pt x="220371" y="593446"/>
                </a:cubicBezTo>
                <a:cubicBezTo>
                  <a:pt x="214275" y="598932"/>
                  <a:pt x="211227" y="602894"/>
                  <a:pt x="211227" y="605333"/>
                </a:cubicBezTo>
                <a:cubicBezTo>
                  <a:pt x="209399" y="606552"/>
                  <a:pt x="206808" y="608990"/>
                  <a:pt x="203455" y="612648"/>
                </a:cubicBezTo>
                <a:cubicBezTo>
                  <a:pt x="200102" y="616306"/>
                  <a:pt x="195683" y="621182"/>
                  <a:pt x="190196" y="627278"/>
                </a:cubicBezTo>
                <a:cubicBezTo>
                  <a:pt x="184100" y="632765"/>
                  <a:pt x="178766" y="638251"/>
                  <a:pt x="174194" y="643738"/>
                </a:cubicBezTo>
                <a:cubicBezTo>
                  <a:pt x="169622" y="649224"/>
                  <a:pt x="165507" y="655015"/>
                  <a:pt x="161850" y="661111"/>
                </a:cubicBezTo>
                <a:cubicBezTo>
                  <a:pt x="153925" y="670865"/>
                  <a:pt x="149658" y="675742"/>
                  <a:pt x="149048" y="675742"/>
                </a:cubicBezTo>
                <a:lnTo>
                  <a:pt x="144476" y="683057"/>
                </a:lnTo>
                <a:cubicBezTo>
                  <a:pt x="141428" y="687934"/>
                  <a:pt x="140209" y="690677"/>
                  <a:pt x="140819" y="691287"/>
                </a:cubicBezTo>
                <a:cubicBezTo>
                  <a:pt x="140819" y="691896"/>
                  <a:pt x="139295" y="694944"/>
                  <a:pt x="136247" y="700430"/>
                </a:cubicBezTo>
                <a:cubicBezTo>
                  <a:pt x="133808" y="702869"/>
                  <a:pt x="131065" y="705307"/>
                  <a:pt x="128017" y="707746"/>
                </a:cubicBezTo>
                <a:cubicBezTo>
                  <a:pt x="124969" y="710184"/>
                  <a:pt x="121616" y="712622"/>
                  <a:pt x="117959" y="715061"/>
                </a:cubicBezTo>
                <a:cubicBezTo>
                  <a:pt x="113082" y="720547"/>
                  <a:pt x="109424" y="723290"/>
                  <a:pt x="106986" y="723290"/>
                </a:cubicBezTo>
                <a:cubicBezTo>
                  <a:pt x="101499" y="724510"/>
                  <a:pt x="95403" y="723900"/>
                  <a:pt x="88698" y="721462"/>
                </a:cubicBezTo>
                <a:cubicBezTo>
                  <a:pt x="85040" y="720852"/>
                  <a:pt x="81535" y="719481"/>
                  <a:pt x="78182" y="717347"/>
                </a:cubicBezTo>
                <a:cubicBezTo>
                  <a:pt x="74829" y="715213"/>
                  <a:pt x="71019" y="712318"/>
                  <a:pt x="66752" y="708660"/>
                </a:cubicBezTo>
                <a:cubicBezTo>
                  <a:pt x="58827" y="703174"/>
                  <a:pt x="54865" y="699211"/>
                  <a:pt x="54865" y="696773"/>
                </a:cubicBezTo>
                <a:cubicBezTo>
                  <a:pt x="54865" y="693725"/>
                  <a:pt x="53341" y="692201"/>
                  <a:pt x="50293" y="692201"/>
                </a:cubicBezTo>
                <a:cubicBezTo>
                  <a:pt x="46026" y="690982"/>
                  <a:pt x="41149" y="686105"/>
                  <a:pt x="35663" y="677570"/>
                </a:cubicBezTo>
                <a:cubicBezTo>
                  <a:pt x="32005" y="672084"/>
                  <a:pt x="28652" y="667512"/>
                  <a:pt x="25604" y="663854"/>
                </a:cubicBezTo>
                <a:cubicBezTo>
                  <a:pt x="22556" y="660197"/>
                  <a:pt x="19203" y="657758"/>
                  <a:pt x="15546" y="656539"/>
                </a:cubicBezTo>
                <a:cubicBezTo>
                  <a:pt x="8840" y="652882"/>
                  <a:pt x="7316" y="649834"/>
                  <a:pt x="10974" y="647395"/>
                </a:cubicBezTo>
                <a:cubicBezTo>
                  <a:pt x="14022" y="644957"/>
                  <a:pt x="13412" y="642214"/>
                  <a:pt x="9145" y="639166"/>
                </a:cubicBezTo>
                <a:cubicBezTo>
                  <a:pt x="4878" y="634899"/>
                  <a:pt x="4573" y="631546"/>
                  <a:pt x="8231" y="629107"/>
                </a:cubicBezTo>
                <a:cubicBezTo>
                  <a:pt x="10059" y="627278"/>
                  <a:pt x="16765" y="626364"/>
                  <a:pt x="28347" y="626364"/>
                </a:cubicBezTo>
                <a:cubicBezTo>
                  <a:pt x="32005" y="626364"/>
                  <a:pt x="35815" y="625602"/>
                  <a:pt x="39777" y="624078"/>
                </a:cubicBezTo>
                <a:cubicBezTo>
                  <a:pt x="43740" y="622554"/>
                  <a:pt x="48464" y="620878"/>
                  <a:pt x="53951" y="619049"/>
                </a:cubicBezTo>
                <a:cubicBezTo>
                  <a:pt x="57608" y="616610"/>
                  <a:pt x="62790" y="612800"/>
                  <a:pt x="69495" y="607619"/>
                </a:cubicBezTo>
                <a:cubicBezTo>
                  <a:pt x="76201" y="602437"/>
                  <a:pt x="84126" y="596189"/>
                  <a:pt x="93270" y="588874"/>
                </a:cubicBezTo>
                <a:cubicBezTo>
                  <a:pt x="100585" y="582168"/>
                  <a:pt x="106681" y="576834"/>
                  <a:pt x="111558" y="572872"/>
                </a:cubicBezTo>
                <a:cubicBezTo>
                  <a:pt x="116435" y="568909"/>
                  <a:pt x="120397" y="566014"/>
                  <a:pt x="123445" y="564185"/>
                </a:cubicBezTo>
                <a:cubicBezTo>
                  <a:pt x="125274" y="562356"/>
                  <a:pt x="127560" y="560222"/>
                  <a:pt x="130303" y="557784"/>
                </a:cubicBezTo>
                <a:cubicBezTo>
                  <a:pt x="133046" y="555346"/>
                  <a:pt x="136247" y="552298"/>
                  <a:pt x="139904" y="548640"/>
                </a:cubicBezTo>
                <a:cubicBezTo>
                  <a:pt x="143562" y="544982"/>
                  <a:pt x="147677" y="541477"/>
                  <a:pt x="152249" y="538124"/>
                </a:cubicBezTo>
                <a:cubicBezTo>
                  <a:pt x="156821" y="534772"/>
                  <a:pt x="161545" y="531266"/>
                  <a:pt x="166422" y="527609"/>
                </a:cubicBezTo>
                <a:cubicBezTo>
                  <a:pt x="172518" y="522732"/>
                  <a:pt x="179223" y="516788"/>
                  <a:pt x="186539" y="509778"/>
                </a:cubicBezTo>
                <a:cubicBezTo>
                  <a:pt x="193854" y="502768"/>
                  <a:pt x="202693" y="494995"/>
                  <a:pt x="213056" y="486461"/>
                </a:cubicBezTo>
                <a:cubicBezTo>
                  <a:pt x="216714" y="482803"/>
                  <a:pt x="221133" y="479146"/>
                  <a:pt x="226315" y="475488"/>
                </a:cubicBezTo>
                <a:cubicBezTo>
                  <a:pt x="231497" y="471830"/>
                  <a:pt x="236831" y="468173"/>
                  <a:pt x="242317" y="464515"/>
                </a:cubicBezTo>
                <a:cubicBezTo>
                  <a:pt x="245365" y="461467"/>
                  <a:pt x="247803" y="459486"/>
                  <a:pt x="249632" y="458572"/>
                </a:cubicBezTo>
                <a:cubicBezTo>
                  <a:pt x="251461" y="457657"/>
                  <a:pt x="252985" y="456286"/>
                  <a:pt x="254204" y="454457"/>
                </a:cubicBezTo>
                <a:close/>
                <a:moveTo>
                  <a:pt x="534925" y="96012"/>
                </a:moveTo>
                <a:cubicBezTo>
                  <a:pt x="530048" y="96012"/>
                  <a:pt x="525476" y="97231"/>
                  <a:pt x="521209" y="99670"/>
                </a:cubicBezTo>
                <a:cubicBezTo>
                  <a:pt x="518771" y="100889"/>
                  <a:pt x="515875" y="101803"/>
                  <a:pt x="512522" y="102413"/>
                </a:cubicBezTo>
                <a:cubicBezTo>
                  <a:pt x="509169" y="103022"/>
                  <a:pt x="504750" y="104242"/>
                  <a:pt x="499263" y="106070"/>
                </a:cubicBezTo>
                <a:cubicBezTo>
                  <a:pt x="478537" y="113995"/>
                  <a:pt x="464516" y="118262"/>
                  <a:pt x="457201" y="118872"/>
                </a:cubicBezTo>
                <a:lnTo>
                  <a:pt x="445314" y="124358"/>
                </a:lnTo>
                <a:lnTo>
                  <a:pt x="445314" y="153619"/>
                </a:lnTo>
                <a:cubicBezTo>
                  <a:pt x="445314" y="164592"/>
                  <a:pt x="444399" y="174498"/>
                  <a:pt x="442571" y="183337"/>
                </a:cubicBezTo>
                <a:cubicBezTo>
                  <a:pt x="440742" y="192176"/>
                  <a:pt x="438303" y="200254"/>
                  <a:pt x="435255" y="207569"/>
                </a:cubicBezTo>
                <a:cubicBezTo>
                  <a:pt x="415748" y="251460"/>
                  <a:pt x="412091" y="273406"/>
                  <a:pt x="424283" y="273406"/>
                </a:cubicBezTo>
                <a:cubicBezTo>
                  <a:pt x="426721" y="273406"/>
                  <a:pt x="431598" y="277977"/>
                  <a:pt x="438913" y="287122"/>
                </a:cubicBezTo>
                <a:cubicBezTo>
                  <a:pt x="448667" y="299314"/>
                  <a:pt x="458115" y="305105"/>
                  <a:pt x="467259" y="304495"/>
                </a:cubicBezTo>
                <a:cubicBezTo>
                  <a:pt x="475794" y="304495"/>
                  <a:pt x="480061" y="298704"/>
                  <a:pt x="480061" y="287122"/>
                </a:cubicBezTo>
                <a:cubicBezTo>
                  <a:pt x="480061" y="283464"/>
                  <a:pt x="482195" y="279806"/>
                  <a:pt x="486462" y="276149"/>
                </a:cubicBezTo>
                <a:cubicBezTo>
                  <a:pt x="490729" y="273101"/>
                  <a:pt x="492863" y="269138"/>
                  <a:pt x="492863" y="264262"/>
                </a:cubicBezTo>
                <a:cubicBezTo>
                  <a:pt x="494082" y="258775"/>
                  <a:pt x="497130" y="251765"/>
                  <a:pt x="502007" y="243230"/>
                </a:cubicBezTo>
                <a:cubicBezTo>
                  <a:pt x="506274" y="235915"/>
                  <a:pt x="508407" y="229819"/>
                  <a:pt x="508407" y="224942"/>
                </a:cubicBezTo>
                <a:cubicBezTo>
                  <a:pt x="508407" y="219456"/>
                  <a:pt x="509931" y="216713"/>
                  <a:pt x="512979" y="216713"/>
                </a:cubicBezTo>
                <a:cubicBezTo>
                  <a:pt x="514808" y="215494"/>
                  <a:pt x="516332" y="213360"/>
                  <a:pt x="517551" y="210312"/>
                </a:cubicBezTo>
                <a:cubicBezTo>
                  <a:pt x="518771" y="204216"/>
                  <a:pt x="523343" y="190805"/>
                  <a:pt x="531267" y="170078"/>
                </a:cubicBezTo>
                <a:cubicBezTo>
                  <a:pt x="542240" y="140818"/>
                  <a:pt x="545593" y="116129"/>
                  <a:pt x="541326" y="96012"/>
                </a:cubicBezTo>
                <a:lnTo>
                  <a:pt x="540411" y="96012"/>
                </a:lnTo>
                <a:cubicBezTo>
                  <a:pt x="540411" y="96012"/>
                  <a:pt x="538583" y="96012"/>
                  <a:pt x="534925" y="96012"/>
                </a:cubicBezTo>
                <a:close/>
                <a:moveTo>
                  <a:pt x="534925" y="25603"/>
                </a:moveTo>
                <a:cubicBezTo>
                  <a:pt x="562357" y="25603"/>
                  <a:pt x="582474" y="27432"/>
                  <a:pt x="595275" y="31090"/>
                </a:cubicBezTo>
                <a:cubicBezTo>
                  <a:pt x="609296" y="34138"/>
                  <a:pt x="623622" y="42062"/>
                  <a:pt x="638252" y="54864"/>
                </a:cubicBezTo>
                <a:cubicBezTo>
                  <a:pt x="642519" y="58522"/>
                  <a:pt x="647091" y="62789"/>
                  <a:pt x="651968" y="67666"/>
                </a:cubicBezTo>
                <a:cubicBezTo>
                  <a:pt x="656845" y="72542"/>
                  <a:pt x="661112" y="78029"/>
                  <a:pt x="664770" y="84125"/>
                </a:cubicBezTo>
                <a:cubicBezTo>
                  <a:pt x="670256" y="89611"/>
                  <a:pt x="673914" y="94488"/>
                  <a:pt x="675743" y="98755"/>
                </a:cubicBezTo>
                <a:cubicBezTo>
                  <a:pt x="677571" y="103022"/>
                  <a:pt x="678486" y="106070"/>
                  <a:pt x="678486" y="107899"/>
                </a:cubicBezTo>
                <a:cubicBezTo>
                  <a:pt x="678486" y="110338"/>
                  <a:pt x="680315" y="114300"/>
                  <a:pt x="683972" y="119786"/>
                </a:cubicBezTo>
                <a:cubicBezTo>
                  <a:pt x="687020" y="126492"/>
                  <a:pt x="686715" y="135026"/>
                  <a:pt x="683058" y="145389"/>
                </a:cubicBezTo>
                <a:cubicBezTo>
                  <a:pt x="680619" y="149657"/>
                  <a:pt x="678486" y="154076"/>
                  <a:pt x="676657" y="158648"/>
                </a:cubicBezTo>
                <a:cubicBezTo>
                  <a:pt x="674828" y="163220"/>
                  <a:pt x="673304" y="167335"/>
                  <a:pt x="672085" y="170993"/>
                </a:cubicBezTo>
                <a:cubicBezTo>
                  <a:pt x="667818" y="192329"/>
                  <a:pt x="663855" y="205435"/>
                  <a:pt x="660198" y="210312"/>
                </a:cubicBezTo>
                <a:cubicBezTo>
                  <a:pt x="656540" y="212750"/>
                  <a:pt x="654711" y="216713"/>
                  <a:pt x="654711" y="222199"/>
                </a:cubicBezTo>
                <a:cubicBezTo>
                  <a:pt x="654711" y="233172"/>
                  <a:pt x="651663" y="244450"/>
                  <a:pt x="645567" y="256032"/>
                </a:cubicBezTo>
                <a:cubicBezTo>
                  <a:pt x="640691" y="266395"/>
                  <a:pt x="635814" y="274015"/>
                  <a:pt x="630937" y="278892"/>
                </a:cubicBezTo>
                <a:cubicBezTo>
                  <a:pt x="629108" y="278892"/>
                  <a:pt x="627584" y="281635"/>
                  <a:pt x="626365" y="287122"/>
                </a:cubicBezTo>
                <a:cubicBezTo>
                  <a:pt x="625755" y="289560"/>
                  <a:pt x="624689" y="292303"/>
                  <a:pt x="623165" y="295351"/>
                </a:cubicBezTo>
                <a:cubicBezTo>
                  <a:pt x="621641" y="298399"/>
                  <a:pt x="619964" y="301752"/>
                  <a:pt x="618135" y="305410"/>
                </a:cubicBezTo>
                <a:cubicBezTo>
                  <a:pt x="617526" y="312115"/>
                  <a:pt x="615392" y="316078"/>
                  <a:pt x="611735" y="317297"/>
                </a:cubicBezTo>
                <a:cubicBezTo>
                  <a:pt x="611735" y="317297"/>
                  <a:pt x="602591" y="331622"/>
                  <a:pt x="584303" y="360274"/>
                </a:cubicBezTo>
                <a:cubicBezTo>
                  <a:pt x="575768" y="374294"/>
                  <a:pt x="568758" y="385115"/>
                  <a:pt x="563271" y="392735"/>
                </a:cubicBezTo>
                <a:cubicBezTo>
                  <a:pt x="557785" y="400355"/>
                  <a:pt x="553823" y="405689"/>
                  <a:pt x="551384" y="408737"/>
                </a:cubicBezTo>
                <a:cubicBezTo>
                  <a:pt x="548946" y="410566"/>
                  <a:pt x="547727" y="412394"/>
                  <a:pt x="547727" y="414223"/>
                </a:cubicBezTo>
                <a:lnTo>
                  <a:pt x="569672" y="414223"/>
                </a:lnTo>
                <a:cubicBezTo>
                  <a:pt x="570891" y="418490"/>
                  <a:pt x="573635" y="420624"/>
                  <a:pt x="577902" y="420624"/>
                </a:cubicBezTo>
                <a:cubicBezTo>
                  <a:pt x="582169" y="420624"/>
                  <a:pt x="589179" y="423367"/>
                  <a:pt x="598933" y="428854"/>
                </a:cubicBezTo>
                <a:cubicBezTo>
                  <a:pt x="602591" y="430682"/>
                  <a:pt x="605639" y="432511"/>
                  <a:pt x="608077" y="434340"/>
                </a:cubicBezTo>
                <a:cubicBezTo>
                  <a:pt x="610515" y="436169"/>
                  <a:pt x="612649" y="437998"/>
                  <a:pt x="614478" y="439826"/>
                </a:cubicBezTo>
                <a:cubicBezTo>
                  <a:pt x="616307" y="441655"/>
                  <a:pt x="620269" y="448361"/>
                  <a:pt x="626365" y="459943"/>
                </a:cubicBezTo>
                <a:cubicBezTo>
                  <a:pt x="630023" y="466649"/>
                  <a:pt x="632613" y="472440"/>
                  <a:pt x="634137" y="477317"/>
                </a:cubicBezTo>
                <a:cubicBezTo>
                  <a:pt x="635661" y="482194"/>
                  <a:pt x="637033" y="485851"/>
                  <a:pt x="638252" y="488290"/>
                </a:cubicBezTo>
                <a:cubicBezTo>
                  <a:pt x="638252" y="491947"/>
                  <a:pt x="635814" y="497129"/>
                  <a:pt x="630937" y="503834"/>
                </a:cubicBezTo>
                <a:cubicBezTo>
                  <a:pt x="627889" y="506273"/>
                  <a:pt x="625755" y="508406"/>
                  <a:pt x="624536" y="510235"/>
                </a:cubicBezTo>
                <a:cubicBezTo>
                  <a:pt x="623317" y="512064"/>
                  <a:pt x="622098" y="513893"/>
                  <a:pt x="620879" y="515722"/>
                </a:cubicBezTo>
                <a:cubicBezTo>
                  <a:pt x="620269" y="516941"/>
                  <a:pt x="619659" y="518312"/>
                  <a:pt x="619050" y="519836"/>
                </a:cubicBezTo>
                <a:cubicBezTo>
                  <a:pt x="618440" y="521360"/>
                  <a:pt x="617831" y="522427"/>
                  <a:pt x="617221" y="523037"/>
                </a:cubicBezTo>
                <a:cubicBezTo>
                  <a:pt x="616002" y="525475"/>
                  <a:pt x="614630" y="528371"/>
                  <a:pt x="613106" y="531724"/>
                </a:cubicBezTo>
                <a:cubicBezTo>
                  <a:pt x="611582" y="535076"/>
                  <a:pt x="610211" y="538582"/>
                  <a:pt x="608991" y="542239"/>
                </a:cubicBezTo>
                <a:cubicBezTo>
                  <a:pt x="607163" y="545897"/>
                  <a:pt x="605943" y="549097"/>
                  <a:pt x="605334" y="551840"/>
                </a:cubicBezTo>
                <a:cubicBezTo>
                  <a:pt x="604724" y="554584"/>
                  <a:pt x="604419" y="556260"/>
                  <a:pt x="604419" y="556870"/>
                </a:cubicBezTo>
                <a:lnTo>
                  <a:pt x="603505" y="556870"/>
                </a:lnTo>
                <a:cubicBezTo>
                  <a:pt x="602895" y="556870"/>
                  <a:pt x="602591" y="557479"/>
                  <a:pt x="602591" y="558699"/>
                </a:cubicBezTo>
                <a:lnTo>
                  <a:pt x="602591" y="560527"/>
                </a:lnTo>
                <a:cubicBezTo>
                  <a:pt x="598933" y="560527"/>
                  <a:pt x="597104" y="563575"/>
                  <a:pt x="597104" y="569671"/>
                </a:cubicBezTo>
                <a:cubicBezTo>
                  <a:pt x="597104" y="577596"/>
                  <a:pt x="595275" y="582778"/>
                  <a:pt x="591618" y="585216"/>
                </a:cubicBezTo>
                <a:cubicBezTo>
                  <a:pt x="589179" y="588874"/>
                  <a:pt x="586741" y="593751"/>
                  <a:pt x="584303" y="599846"/>
                </a:cubicBezTo>
                <a:cubicBezTo>
                  <a:pt x="584303" y="607162"/>
                  <a:pt x="585827" y="611429"/>
                  <a:pt x="588875" y="612648"/>
                </a:cubicBezTo>
                <a:cubicBezTo>
                  <a:pt x="591923" y="612648"/>
                  <a:pt x="595275" y="614782"/>
                  <a:pt x="598933" y="619049"/>
                </a:cubicBezTo>
                <a:cubicBezTo>
                  <a:pt x="599543" y="622706"/>
                  <a:pt x="599238" y="625450"/>
                  <a:pt x="598019" y="627278"/>
                </a:cubicBezTo>
                <a:cubicBezTo>
                  <a:pt x="594361" y="627278"/>
                  <a:pt x="592532" y="629107"/>
                  <a:pt x="592532" y="632765"/>
                </a:cubicBezTo>
                <a:cubicBezTo>
                  <a:pt x="592532" y="637032"/>
                  <a:pt x="594361" y="639166"/>
                  <a:pt x="598019" y="639166"/>
                </a:cubicBezTo>
                <a:cubicBezTo>
                  <a:pt x="602286" y="640994"/>
                  <a:pt x="604419" y="646481"/>
                  <a:pt x="604419" y="655625"/>
                </a:cubicBezTo>
                <a:cubicBezTo>
                  <a:pt x="603810" y="660502"/>
                  <a:pt x="601371" y="663550"/>
                  <a:pt x="597104" y="664769"/>
                </a:cubicBezTo>
                <a:cubicBezTo>
                  <a:pt x="594666" y="665988"/>
                  <a:pt x="589484" y="667207"/>
                  <a:pt x="581559" y="668427"/>
                </a:cubicBezTo>
                <a:cubicBezTo>
                  <a:pt x="573635" y="669646"/>
                  <a:pt x="562357" y="671170"/>
                  <a:pt x="547727" y="672998"/>
                </a:cubicBezTo>
                <a:cubicBezTo>
                  <a:pt x="536754" y="676046"/>
                  <a:pt x="525324" y="678637"/>
                  <a:pt x="513437" y="680771"/>
                </a:cubicBezTo>
                <a:cubicBezTo>
                  <a:pt x="501549" y="682904"/>
                  <a:pt x="488595" y="684886"/>
                  <a:pt x="474575" y="686715"/>
                </a:cubicBezTo>
                <a:cubicBezTo>
                  <a:pt x="460554" y="689153"/>
                  <a:pt x="448667" y="691134"/>
                  <a:pt x="438913" y="692658"/>
                </a:cubicBezTo>
                <a:cubicBezTo>
                  <a:pt x="429159" y="694182"/>
                  <a:pt x="420320" y="694944"/>
                  <a:pt x="412395" y="694944"/>
                </a:cubicBezTo>
                <a:lnTo>
                  <a:pt x="385878" y="694944"/>
                </a:lnTo>
                <a:lnTo>
                  <a:pt x="385878" y="730606"/>
                </a:lnTo>
                <a:lnTo>
                  <a:pt x="379477" y="723290"/>
                </a:lnTo>
                <a:cubicBezTo>
                  <a:pt x="370333" y="712318"/>
                  <a:pt x="362713" y="703174"/>
                  <a:pt x="356617" y="695858"/>
                </a:cubicBezTo>
                <a:cubicBezTo>
                  <a:pt x="350521" y="688543"/>
                  <a:pt x="345644" y="683057"/>
                  <a:pt x="341987" y="679399"/>
                </a:cubicBezTo>
                <a:cubicBezTo>
                  <a:pt x="338939" y="676961"/>
                  <a:pt x="336043" y="673760"/>
                  <a:pt x="333300" y="669798"/>
                </a:cubicBezTo>
                <a:cubicBezTo>
                  <a:pt x="330557" y="665836"/>
                  <a:pt x="328271" y="661721"/>
                  <a:pt x="326442" y="657454"/>
                </a:cubicBezTo>
                <a:cubicBezTo>
                  <a:pt x="325223" y="652577"/>
                  <a:pt x="323851" y="648614"/>
                  <a:pt x="322327" y="645566"/>
                </a:cubicBezTo>
                <a:cubicBezTo>
                  <a:pt x="320803" y="642518"/>
                  <a:pt x="319736" y="640385"/>
                  <a:pt x="319127" y="639166"/>
                </a:cubicBezTo>
                <a:cubicBezTo>
                  <a:pt x="317298" y="636727"/>
                  <a:pt x="316536" y="633375"/>
                  <a:pt x="316841" y="629107"/>
                </a:cubicBezTo>
                <a:cubicBezTo>
                  <a:pt x="317145" y="624840"/>
                  <a:pt x="317907" y="619049"/>
                  <a:pt x="319127" y="611734"/>
                </a:cubicBezTo>
                <a:cubicBezTo>
                  <a:pt x="319736" y="603809"/>
                  <a:pt x="319889" y="595427"/>
                  <a:pt x="319584" y="586588"/>
                </a:cubicBezTo>
                <a:cubicBezTo>
                  <a:pt x="319279" y="577748"/>
                  <a:pt x="318212" y="567538"/>
                  <a:pt x="316383" y="555955"/>
                </a:cubicBezTo>
                <a:cubicBezTo>
                  <a:pt x="315164" y="546202"/>
                  <a:pt x="313640" y="536905"/>
                  <a:pt x="311811" y="528066"/>
                </a:cubicBezTo>
                <a:cubicBezTo>
                  <a:pt x="309983" y="519227"/>
                  <a:pt x="308154" y="511759"/>
                  <a:pt x="306325" y="505663"/>
                </a:cubicBezTo>
                <a:cubicBezTo>
                  <a:pt x="305106" y="500787"/>
                  <a:pt x="303582" y="495605"/>
                  <a:pt x="301753" y="490118"/>
                </a:cubicBezTo>
                <a:cubicBezTo>
                  <a:pt x="299924" y="484632"/>
                  <a:pt x="297181" y="480060"/>
                  <a:pt x="293523" y="476402"/>
                </a:cubicBezTo>
                <a:cubicBezTo>
                  <a:pt x="286208" y="465430"/>
                  <a:pt x="280722" y="459638"/>
                  <a:pt x="277064" y="459029"/>
                </a:cubicBezTo>
                <a:cubicBezTo>
                  <a:pt x="275845" y="458419"/>
                  <a:pt x="275083" y="458114"/>
                  <a:pt x="274778" y="458114"/>
                </a:cubicBezTo>
                <a:cubicBezTo>
                  <a:pt x="274473" y="458114"/>
                  <a:pt x="275235" y="458114"/>
                  <a:pt x="277064" y="458114"/>
                </a:cubicBezTo>
                <a:cubicBezTo>
                  <a:pt x="277674" y="457505"/>
                  <a:pt x="278436" y="456743"/>
                  <a:pt x="279350" y="455829"/>
                </a:cubicBezTo>
                <a:cubicBezTo>
                  <a:pt x="280265" y="454914"/>
                  <a:pt x="281636" y="454457"/>
                  <a:pt x="283465" y="454457"/>
                </a:cubicBezTo>
                <a:cubicBezTo>
                  <a:pt x="288951" y="454457"/>
                  <a:pt x="291695" y="453847"/>
                  <a:pt x="291695" y="452628"/>
                </a:cubicBezTo>
                <a:lnTo>
                  <a:pt x="290780" y="450799"/>
                </a:lnTo>
                <a:cubicBezTo>
                  <a:pt x="288342" y="447751"/>
                  <a:pt x="285903" y="446227"/>
                  <a:pt x="283465" y="446227"/>
                </a:cubicBezTo>
                <a:cubicBezTo>
                  <a:pt x="279198" y="446227"/>
                  <a:pt x="277064" y="445008"/>
                  <a:pt x="277064" y="442570"/>
                </a:cubicBezTo>
                <a:cubicBezTo>
                  <a:pt x="277064" y="439522"/>
                  <a:pt x="279198" y="437693"/>
                  <a:pt x="283465" y="437083"/>
                </a:cubicBezTo>
                <a:cubicBezTo>
                  <a:pt x="289561" y="435254"/>
                  <a:pt x="297791" y="434950"/>
                  <a:pt x="308154" y="436169"/>
                </a:cubicBezTo>
                <a:cubicBezTo>
                  <a:pt x="313640" y="437388"/>
                  <a:pt x="318517" y="439217"/>
                  <a:pt x="322784" y="441655"/>
                </a:cubicBezTo>
                <a:cubicBezTo>
                  <a:pt x="327051" y="444094"/>
                  <a:pt x="331623" y="446227"/>
                  <a:pt x="336500" y="448056"/>
                </a:cubicBezTo>
                <a:cubicBezTo>
                  <a:pt x="343815" y="452323"/>
                  <a:pt x="350216" y="454152"/>
                  <a:pt x="355703" y="453542"/>
                </a:cubicBezTo>
                <a:cubicBezTo>
                  <a:pt x="358141" y="453542"/>
                  <a:pt x="362713" y="452781"/>
                  <a:pt x="369419" y="451257"/>
                </a:cubicBezTo>
                <a:cubicBezTo>
                  <a:pt x="376124" y="449732"/>
                  <a:pt x="384659" y="447142"/>
                  <a:pt x="395022" y="443484"/>
                </a:cubicBezTo>
                <a:cubicBezTo>
                  <a:pt x="413919" y="437998"/>
                  <a:pt x="431903" y="433578"/>
                  <a:pt x="448971" y="430225"/>
                </a:cubicBezTo>
                <a:cubicBezTo>
                  <a:pt x="466040" y="426872"/>
                  <a:pt x="481890" y="424587"/>
                  <a:pt x="496520" y="423367"/>
                </a:cubicBezTo>
                <a:lnTo>
                  <a:pt x="517551" y="420624"/>
                </a:lnTo>
                <a:lnTo>
                  <a:pt x="515723" y="420624"/>
                </a:lnTo>
                <a:lnTo>
                  <a:pt x="480061" y="420624"/>
                </a:lnTo>
                <a:lnTo>
                  <a:pt x="470917" y="409651"/>
                </a:lnTo>
                <a:cubicBezTo>
                  <a:pt x="464211" y="399898"/>
                  <a:pt x="457811" y="392887"/>
                  <a:pt x="451715" y="388620"/>
                </a:cubicBezTo>
                <a:cubicBezTo>
                  <a:pt x="447447" y="383134"/>
                  <a:pt x="445314" y="378562"/>
                  <a:pt x="445314" y="374904"/>
                </a:cubicBezTo>
                <a:cubicBezTo>
                  <a:pt x="445314" y="367589"/>
                  <a:pt x="437694" y="357530"/>
                  <a:pt x="422454" y="344729"/>
                </a:cubicBezTo>
                <a:cubicBezTo>
                  <a:pt x="419406" y="344119"/>
                  <a:pt x="415139" y="338023"/>
                  <a:pt x="409652" y="326441"/>
                </a:cubicBezTo>
                <a:cubicBezTo>
                  <a:pt x="405995" y="320345"/>
                  <a:pt x="403556" y="315620"/>
                  <a:pt x="402337" y="312268"/>
                </a:cubicBezTo>
                <a:cubicBezTo>
                  <a:pt x="401118" y="308915"/>
                  <a:pt x="400508" y="306629"/>
                  <a:pt x="400508" y="305410"/>
                </a:cubicBezTo>
                <a:cubicBezTo>
                  <a:pt x="400508" y="296875"/>
                  <a:pt x="395631" y="301447"/>
                  <a:pt x="385878" y="319126"/>
                </a:cubicBezTo>
                <a:cubicBezTo>
                  <a:pt x="384659" y="321564"/>
                  <a:pt x="383287" y="324002"/>
                  <a:pt x="381763" y="326441"/>
                </a:cubicBezTo>
                <a:cubicBezTo>
                  <a:pt x="380239" y="328879"/>
                  <a:pt x="378867" y="331622"/>
                  <a:pt x="377648" y="334670"/>
                </a:cubicBezTo>
                <a:cubicBezTo>
                  <a:pt x="367895" y="350520"/>
                  <a:pt x="359513" y="364084"/>
                  <a:pt x="352502" y="375361"/>
                </a:cubicBezTo>
                <a:cubicBezTo>
                  <a:pt x="345492" y="386639"/>
                  <a:pt x="338329" y="395630"/>
                  <a:pt x="331014" y="402336"/>
                </a:cubicBezTo>
                <a:cubicBezTo>
                  <a:pt x="331014" y="402336"/>
                  <a:pt x="330099" y="402641"/>
                  <a:pt x="328271" y="403250"/>
                </a:cubicBezTo>
                <a:cubicBezTo>
                  <a:pt x="327661" y="403250"/>
                  <a:pt x="325832" y="402641"/>
                  <a:pt x="322784" y="401422"/>
                </a:cubicBezTo>
                <a:cubicBezTo>
                  <a:pt x="322784" y="398983"/>
                  <a:pt x="321870" y="396850"/>
                  <a:pt x="320041" y="395021"/>
                </a:cubicBezTo>
                <a:cubicBezTo>
                  <a:pt x="320041" y="394411"/>
                  <a:pt x="319279" y="392887"/>
                  <a:pt x="317755" y="390449"/>
                </a:cubicBezTo>
                <a:cubicBezTo>
                  <a:pt x="316231" y="388011"/>
                  <a:pt x="314859" y="385572"/>
                  <a:pt x="313640" y="383134"/>
                </a:cubicBezTo>
                <a:cubicBezTo>
                  <a:pt x="308154" y="376428"/>
                  <a:pt x="304191" y="370484"/>
                  <a:pt x="301753" y="365303"/>
                </a:cubicBezTo>
                <a:cubicBezTo>
                  <a:pt x="299315" y="360121"/>
                  <a:pt x="296571" y="355702"/>
                  <a:pt x="293523" y="352044"/>
                </a:cubicBezTo>
                <a:cubicBezTo>
                  <a:pt x="289866" y="348386"/>
                  <a:pt x="287123" y="344576"/>
                  <a:pt x="285294" y="340614"/>
                </a:cubicBezTo>
                <a:cubicBezTo>
                  <a:pt x="283465" y="336652"/>
                  <a:pt x="281027" y="332232"/>
                  <a:pt x="277979" y="327355"/>
                </a:cubicBezTo>
                <a:cubicBezTo>
                  <a:pt x="277369" y="316382"/>
                  <a:pt x="277369" y="309372"/>
                  <a:pt x="277979" y="306324"/>
                </a:cubicBezTo>
                <a:cubicBezTo>
                  <a:pt x="281636" y="304495"/>
                  <a:pt x="283465" y="300838"/>
                  <a:pt x="283465" y="295351"/>
                </a:cubicBezTo>
                <a:cubicBezTo>
                  <a:pt x="283465" y="290474"/>
                  <a:pt x="285903" y="286207"/>
                  <a:pt x="290780" y="282550"/>
                </a:cubicBezTo>
                <a:cubicBezTo>
                  <a:pt x="291999" y="279502"/>
                  <a:pt x="293676" y="276149"/>
                  <a:pt x="295809" y="272491"/>
                </a:cubicBezTo>
                <a:cubicBezTo>
                  <a:pt x="297943" y="268834"/>
                  <a:pt x="300534" y="265176"/>
                  <a:pt x="303582" y="261518"/>
                </a:cubicBezTo>
                <a:cubicBezTo>
                  <a:pt x="304801" y="257861"/>
                  <a:pt x="306325" y="254508"/>
                  <a:pt x="308154" y="251460"/>
                </a:cubicBezTo>
                <a:cubicBezTo>
                  <a:pt x="309983" y="248412"/>
                  <a:pt x="311811" y="245974"/>
                  <a:pt x="313640" y="244145"/>
                </a:cubicBezTo>
                <a:cubicBezTo>
                  <a:pt x="317298" y="240487"/>
                  <a:pt x="321565" y="231953"/>
                  <a:pt x="326442" y="218542"/>
                </a:cubicBezTo>
                <a:cubicBezTo>
                  <a:pt x="330099" y="211226"/>
                  <a:pt x="333757" y="204064"/>
                  <a:pt x="337415" y="197053"/>
                </a:cubicBezTo>
                <a:cubicBezTo>
                  <a:pt x="341072" y="190043"/>
                  <a:pt x="344730" y="182880"/>
                  <a:pt x="348387" y="175565"/>
                </a:cubicBezTo>
                <a:cubicBezTo>
                  <a:pt x="354483" y="161544"/>
                  <a:pt x="357531" y="153924"/>
                  <a:pt x="357531" y="152705"/>
                </a:cubicBezTo>
                <a:lnTo>
                  <a:pt x="348387" y="152705"/>
                </a:lnTo>
                <a:cubicBezTo>
                  <a:pt x="341072" y="152705"/>
                  <a:pt x="326137" y="149352"/>
                  <a:pt x="303582" y="142646"/>
                </a:cubicBezTo>
                <a:cubicBezTo>
                  <a:pt x="284684" y="138379"/>
                  <a:pt x="270359" y="122530"/>
                  <a:pt x="260605" y="95098"/>
                </a:cubicBezTo>
                <a:cubicBezTo>
                  <a:pt x="271578" y="90830"/>
                  <a:pt x="292304" y="83515"/>
                  <a:pt x="322784" y="73152"/>
                </a:cubicBezTo>
                <a:cubicBezTo>
                  <a:pt x="339853" y="67056"/>
                  <a:pt x="358903" y="60807"/>
                  <a:pt x="379934" y="54407"/>
                </a:cubicBezTo>
                <a:cubicBezTo>
                  <a:pt x="400965" y="48006"/>
                  <a:pt x="425197" y="41148"/>
                  <a:pt x="452629" y="33833"/>
                </a:cubicBezTo>
                <a:cubicBezTo>
                  <a:pt x="478232" y="28346"/>
                  <a:pt x="505664" y="25603"/>
                  <a:pt x="534925" y="25603"/>
                </a:cubicBezTo>
                <a:close/>
                <a:moveTo>
                  <a:pt x="133961" y="0"/>
                </a:moveTo>
                <a:cubicBezTo>
                  <a:pt x="136704" y="0"/>
                  <a:pt x="138685" y="0"/>
                  <a:pt x="139904" y="0"/>
                </a:cubicBezTo>
                <a:cubicBezTo>
                  <a:pt x="141123" y="0"/>
                  <a:pt x="143257" y="457"/>
                  <a:pt x="146305" y="1372"/>
                </a:cubicBezTo>
                <a:cubicBezTo>
                  <a:pt x="149353" y="2286"/>
                  <a:pt x="152706" y="3353"/>
                  <a:pt x="156363" y="4572"/>
                </a:cubicBezTo>
                <a:cubicBezTo>
                  <a:pt x="170994" y="10058"/>
                  <a:pt x="180443" y="17069"/>
                  <a:pt x="184710" y="25603"/>
                </a:cubicBezTo>
                <a:cubicBezTo>
                  <a:pt x="188977" y="34138"/>
                  <a:pt x="193549" y="39929"/>
                  <a:pt x="198426" y="42977"/>
                </a:cubicBezTo>
                <a:cubicBezTo>
                  <a:pt x="209399" y="46634"/>
                  <a:pt x="216104" y="56388"/>
                  <a:pt x="218543" y="72238"/>
                </a:cubicBezTo>
                <a:cubicBezTo>
                  <a:pt x="219152" y="75895"/>
                  <a:pt x="219457" y="78638"/>
                  <a:pt x="219457" y="80467"/>
                </a:cubicBezTo>
                <a:cubicBezTo>
                  <a:pt x="219457" y="82296"/>
                  <a:pt x="219457" y="83515"/>
                  <a:pt x="219457" y="84125"/>
                </a:cubicBezTo>
                <a:cubicBezTo>
                  <a:pt x="218238" y="86563"/>
                  <a:pt x="216409" y="87782"/>
                  <a:pt x="213971" y="87782"/>
                </a:cubicBezTo>
                <a:cubicBezTo>
                  <a:pt x="208484" y="89001"/>
                  <a:pt x="205131" y="89611"/>
                  <a:pt x="203912" y="89611"/>
                </a:cubicBezTo>
                <a:cubicBezTo>
                  <a:pt x="200255" y="89611"/>
                  <a:pt x="195378" y="99365"/>
                  <a:pt x="189282" y="118872"/>
                </a:cubicBezTo>
                <a:cubicBezTo>
                  <a:pt x="185624" y="126797"/>
                  <a:pt x="183491" y="132283"/>
                  <a:pt x="182881" y="135331"/>
                </a:cubicBezTo>
                <a:cubicBezTo>
                  <a:pt x="180443" y="137770"/>
                  <a:pt x="179071" y="140208"/>
                  <a:pt x="178766" y="142646"/>
                </a:cubicBezTo>
                <a:cubicBezTo>
                  <a:pt x="178461" y="145085"/>
                  <a:pt x="178309" y="147218"/>
                  <a:pt x="178309" y="149047"/>
                </a:cubicBezTo>
                <a:cubicBezTo>
                  <a:pt x="178309" y="152095"/>
                  <a:pt x="176785" y="155753"/>
                  <a:pt x="173737" y="160020"/>
                </a:cubicBezTo>
                <a:cubicBezTo>
                  <a:pt x="169470" y="163677"/>
                  <a:pt x="165507" y="168859"/>
                  <a:pt x="161850" y="175565"/>
                </a:cubicBezTo>
                <a:cubicBezTo>
                  <a:pt x="160021" y="178003"/>
                  <a:pt x="158497" y="180442"/>
                  <a:pt x="157278" y="182880"/>
                </a:cubicBezTo>
                <a:cubicBezTo>
                  <a:pt x="156059" y="185318"/>
                  <a:pt x="154535" y="188062"/>
                  <a:pt x="152706" y="191110"/>
                </a:cubicBezTo>
                <a:cubicBezTo>
                  <a:pt x="151487" y="195377"/>
                  <a:pt x="151182" y="197510"/>
                  <a:pt x="151791" y="197510"/>
                </a:cubicBezTo>
                <a:cubicBezTo>
                  <a:pt x="151182" y="197510"/>
                  <a:pt x="154535" y="198120"/>
                  <a:pt x="161850" y="199339"/>
                </a:cubicBezTo>
                <a:cubicBezTo>
                  <a:pt x="166117" y="202387"/>
                  <a:pt x="169775" y="202997"/>
                  <a:pt x="172823" y="201168"/>
                </a:cubicBezTo>
                <a:lnTo>
                  <a:pt x="172823" y="199339"/>
                </a:lnTo>
                <a:lnTo>
                  <a:pt x="174651" y="201168"/>
                </a:lnTo>
                <a:lnTo>
                  <a:pt x="174651" y="198425"/>
                </a:lnTo>
                <a:lnTo>
                  <a:pt x="175566" y="198425"/>
                </a:lnTo>
                <a:cubicBezTo>
                  <a:pt x="182271" y="176479"/>
                  <a:pt x="184710" y="164592"/>
                  <a:pt x="182881" y="162763"/>
                </a:cubicBezTo>
                <a:cubicBezTo>
                  <a:pt x="178004" y="159715"/>
                  <a:pt x="179528" y="156058"/>
                  <a:pt x="187453" y="151790"/>
                </a:cubicBezTo>
                <a:cubicBezTo>
                  <a:pt x="194159" y="148133"/>
                  <a:pt x="200559" y="146304"/>
                  <a:pt x="206655" y="146304"/>
                </a:cubicBezTo>
                <a:cubicBezTo>
                  <a:pt x="208484" y="146914"/>
                  <a:pt x="211075" y="148133"/>
                  <a:pt x="214428" y="149962"/>
                </a:cubicBezTo>
                <a:cubicBezTo>
                  <a:pt x="217781" y="151790"/>
                  <a:pt x="221591" y="153924"/>
                  <a:pt x="225858" y="156362"/>
                </a:cubicBezTo>
                <a:cubicBezTo>
                  <a:pt x="244755" y="167335"/>
                  <a:pt x="254204" y="175565"/>
                  <a:pt x="254204" y="181051"/>
                </a:cubicBezTo>
                <a:cubicBezTo>
                  <a:pt x="254204" y="182270"/>
                  <a:pt x="254661" y="183794"/>
                  <a:pt x="255576" y="185623"/>
                </a:cubicBezTo>
                <a:cubicBezTo>
                  <a:pt x="256490" y="187452"/>
                  <a:pt x="258167" y="189281"/>
                  <a:pt x="260605" y="191110"/>
                </a:cubicBezTo>
                <a:cubicBezTo>
                  <a:pt x="265482" y="196596"/>
                  <a:pt x="267920" y="202387"/>
                  <a:pt x="267920" y="208483"/>
                </a:cubicBezTo>
                <a:cubicBezTo>
                  <a:pt x="267920" y="212141"/>
                  <a:pt x="268073" y="215036"/>
                  <a:pt x="268377" y="217170"/>
                </a:cubicBezTo>
                <a:cubicBezTo>
                  <a:pt x="268682" y="219304"/>
                  <a:pt x="268835" y="220675"/>
                  <a:pt x="268835" y="221285"/>
                </a:cubicBezTo>
                <a:cubicBezTo>
                  <a:pt x="266396" y="225552"/>
                  <a:pt x="263501" y="230429"/>
                  <a:pt x="260148" y="235915"/>
                </a:cubicBezTo>
                <a:cubicBezTo>
                  <a:pt x="256795" y="241402"/>
                  <a:pt x="253290" y="247498"/>
                  <a:pt x="249632" y="254203"/>
                </a:cubicBezTo>
                <a:cubicBezTo>
                  <a:pt x="248413" y="256642"/>
                  <a:pt x="247194" y="258928"/>
                  <a:pt x="245975" y="261061"/>
                </a:cubicBezTo>
                <a:cubicBezTo>
                  <a:pt x="244755" y="263195"/>
                  <a:pt x="243536" y="264871"/>
                  <a:pt x="242317" y="266090"/>
                </a:cubicBezTo>
                <a:cubicBezTo>
                  <a:pt x="224029" y="296570"/>
                  <a:pt x="214275" y="314249"/>
                  <a:pt x="213056" y="319126"/>
                </a:cubicBezTo>
                <a:cubicBezTo>
                  <a:pt x="209399" y="322783"/>
                  <a:pt x="207265" y="326441"/>
                  <a:pt x="206655" y="330098"/>
                </a:cubicBezTo>
                <a:cubicBezTo>
                  <a:pt x="206046" y="335585"/>
                  <a:pt x="202998" y="341986"/>
                  <a:pt x="197511" y="349301"/>
                </a:cubicBezTo>
                <a:cubicBezTo>
                  <a:pt x="203607" y="343814"/>
                  <a:pt x="208637" y="339700"/>
                  <a:pt x="212599" y="336956"/>
                </a:cubicBezTo>
                <a:cubicBezTo>
                  <a:pt x="216561" y="334213"/>
                  <a:pt x="219152" y="331622"/>
                  <a:pt x="220371" y="329184"/>
                </a:cubicBezTo>
                <a:cubicBezTo>
                  <a:pt x="220981" y="328574"/>
                  <a:pt x="222200" y="327965"/>
                  <a:pt x="224029" y="327355"/>
                </a:cubicBezTo>
                <a:cubicBezTo>
                  <a:pt x="224639" y="326746"/>
                  <a:pt x="225248" y="326136"/>
                  <a:pt x="225858" y="325526"/>
                </a:cubicBezTo>
                <a:cubicBezTo>
                  <a:pt x="226467" y="324917"/>
                  <a:pt x="227382" y="324307"/>
                  <a:pt x="228601" y="323698"/>
                </a:cubicBezTo>
                <a:cubicBezTo>
                  <a:pt x="229211" y="326746"/>
                  <a:pt x="224334" y="333451"/>
                  <a:pt x="213971" y="343814"/>
                </a:cubicBezTo>
                <a:cubicBezTo>
                  <a:pt x="209703" y="348082"/>
                  <a:pt x="206351" y="351587"/>
                  <a:pt x="203912" y="354330"/>
                </a:cubicBezTo>
                <a:cubicBezTo>
                  <a:pt x="201474" y="357073"/>
                  <a:pt x="199645" y="358445"/>
                  <a:pt x="198426" y="358445"/>
                </a:cubicBezTo>
                <a:cubicBezTo>
                  <a:pt x="197207" y="361493"/>
                  <a:pt x="197207" y="363931"/>
                  <a:pt x="198426" y="365760"/>
                </a:cubicBezTo>
                <a:cubicBezTo>
                  <a:pt x="199645" y="365760"/>
                  <a:pt x="202236" y="364846"/>
                  <a:pt x="206198" y="363017"/>
                </a:cubicBezTo>
                <a:cubicBezTo>
                  <a:pt x="210161" y="361188"/>
                  <a:pt x="214885" y="357226"/>
                  <a:pt x="220371" y="351130"/>
                </a:cubicBezTo>
                <a:cubicBezTo>
                  <a:pt x="233783" y="340157"/>
                  <a:pt x="240488" y="335585"/>
                  <a:pt x="240488" y="337414"/>
                </a:cubicBezTo>
                <a:cubicBezTo>
                  <a:pt x="240488" y="338633"/>
                  <a:pt x="238964" y="340766"/>
                  <a:pt x="235916" y="343814"/>
                </a:cubicBezTo>
                <a:cubicBezTo>
                  <a:pt x="234697" y="346253"/>
                  <a:pt x="233325" y="348386"/>
                  <a:pt x="231801" y="350215"/>
                </a:cubicBezTo>
                <a:cubicBezTo>
                  <a:pt x="230277" y="352044"/>
                  <a:pt x="228601" y="354178"/>
                  <a:pt x="226772" y="356616"/>
                </a:cubicBezTo>
                <a:cubicBezTo>
                  <a:pt x="225553" y="360883"/>
                  <a:pt x="223419" y="363017"/>
                  <a:pt x="220371" y="363017"/>
                </a:cubicBezTo>
                <a:cubicBezTo>
                  <a:pt x="219762" y="361798"/>
                  <a:pt x="219457" y="363017"/>
                  <a:pt x="219457" y="366674"/>
                </a:cubicBezTo>
                <a:cubicBezTo>
                  <a:pt x="220067" y="370941"/>
                  <a:pt x="219457" y="374904"/>
                  <a:pt x="217628" y="378562"/>
                </a:cubicBezTo>
                <a:cubicBezTo>
                  <a:pt x="213971" y="382219"/>
                  <a:pt x="212142" y="385572"/>
                  <a:pt x="212142" y="388620"/>
                </a:cubicBezTo>
                <a:cubicBezTo>
                  <a:pt x="212142" y="391058"/>
                  <a:pt x="210313" y="393192"/>
                  <a:pt x="206655" y="395021"/>
                </a:cubicBezTo>
                <a:cubicBezTo>
                  <a:pt x="202998" y="396240"/>
                  <a:pt x="200255" y="398678"/>
                  <a:pt x="198426" y="402336"/>
                </a:cubicBezTo>
                <a:cubicBezTo>
                  <a:pt x="197816" y="405994"/>
                  <a:pt x="196902" y="408432"/>
                  <a:pt x="195683" y="409651"/>
                </a:cubicBezTo>
                <a:lnTo>
                  <a:pt x="195683" y="418795"/>
                </a:lnTo>
                <a:cubicBezTo>
                  <a:pt x="195073" y="420014"/>
                  <a:pt x="194768" y="422453"/>
                  <a:pt x="194768" y="426111"/>
                </a:cubicBezTo>
                <a:lnTo>
                  <a:pt x="194768" y="427939"/>
                </a:lnTo>
                <a:cubicBezTo>
                  <a:pt x="194768" y="428549"/>
                  <a:pt x="195073" y="428854"/>
                  <a:pt x="195683" y="428854"/>
                </a:cubicBezTo>
                <a:cubicBezTo>
                  <a:pt x="202388" y="428854"/>
                  <a:pt x="198121" y="436778"/>
                  <a:pt x="182881" y="452628"/>
                </a:cubicBezTo>
                <a:cubicBezTo>
                  <a:pt x="172518" y="461163"/>
                  <a:pt x="169470" y="466344"/>
                  <a:pt x="173737" y="468173"/>
                </a:cubicBezTo>
                <a:cubicBezTo>
                  <a:pt x="176785" y="469392"/>
                  <a:pt x="175566" y="473050"/>
                  <a:pt x="170079" y="479146"/>
                </a:cubicBezTo>
                <a:cubicBezTo>
                  <a:pt x="162764" y="485242"/>
                  <a:pt x="153620" y="493624"/>
                  <a:pt x="142647" y="504292"/>
                </a:cubicBezTo>
                <a:cubicBezTo>
                  <a:pt x="131675" y="514960"/>
                  <a:pt x="117959" y="527609"/>
                  <a:pt x="101499" y="542239"/>
                </a:cubicBezTo>
                <a:cubicBezTo>
                  <a:pt x="95403" y="547726"/>
                  <a:pt x="89917" y="551840"/>
                  <a:pt x="85040" y="554584"/>
                </a:cubicBezTo>
                <a:cubicBezTo>
                  <a:pt x="80163" y="557327"/>
                  <a:pt x="76201" y="559003"/>
                  <a:pt x="73153" y="559613"/>
                </a:cubicBezTo>
                <a:cubicBezTo>
                  <a:pt x="67667" y="560222"/>
                  <a:pt x="61571" y="556870"/>
                  <a:pt x="54865" y="549554"/>
                </a:cubicBezTo>
                <a:cubicBezTo>
                  <a:pt x="48159" y="545287"/>
                  <a:pt x="44807" y="541630"/>
                  <a:pt x="44807" y="538582"/>
                </a:cubicBezTo>
                <a:cubicBezTo>
                  <a:pt x="44807" y="536753"/>
                  <a:pt x="42368" y="535229"/>
                  <a:pt x="37491" y="534010"/>
                </a:cubicBezTo>
                <a:cubicBezTo>
                  <a:pt x="33834" y="532181"/>
                  <a:pt x="32310" y="529742"/>
                  <a:pt x="32919" y="526694"/>
                </a:cubicBezTo>
                <a:cubicBezTo>
                  <a:pt x="34748" y="524256"/>
                  <a:pt x="34139" y="520903"/>
                  <a:pt x="31091" y="516636"/>
                </a:cubicBezTo>
                <a:cubicBezTo>
                  <a:pt x="30481" y="514807"/>
                  <a:pt x="29567" y="513131"/>
                  <a:pt x="28347" y="511607"/>
                </a:cubicBezTo>
                <a:cubicBezTo>
                  <a:pt x="27128" y="510083"/>
                  <a:pt x="25909" y="508102"/>
                  <a:pt x="24690" y="505663"/>
                </a:cubicBezTo>
                <a:cubicBezTo>
                  <a:pt x="22861" y="505054"/>
                  <a:pt x="21947" y="502311"/>
                  <a:pt x="21947" y="497434"/>
                </a:cubicBezTo>
                <a:cubicBezTo>
                  <a:pt x="21947" y="493166"/>
                  <a:pt x="19813" y="491033"/>
                  <a:pt x="15546" y="491033"/>
                </a:cubicBezTo>
                <a:cubicBezTo>
                  <a:pt x="11888" y="491033"/>
                  <a:pt x="8535" y="489814"/>
                  <a:pt x="5487" y="487375"/>
                </a:cubicBezTo>
                <a:cubicBezTo>
                  <a:pt x="1220" y="483108"/>
                  <a:pt x="1220" y="477926"/>
                  <a:pt x="5487" y="471830"/>
                </a:cubicBezTo>
                <a:cubicBezTo>
                  <a:pt x="8535" y="466344"/>
                  <a:pt x="9450" y="459638"/>
                  <a:pt x="8231" y="451714"/>
                </a:cubicBezTo>
                <a:cubicBezTo>
                  <a:pt x="6402" y="448056"/>
                  <a:pt x="5487" y="445160"/>
                  <a:pt x="5487" y="443027"/>
                </a:cubicBezTo>
                <a:cubicBezTo>
                  <a:pt x="5487" y="440893"/>
                  <a:pt x="5487" y="438912"/>
                  <a:pt x="5487" y="437083"/>
                </a:cubicBezTo>
                <a:cubicBezTo>
                  <a:pt x="5487" y="433426"/>
                  <a:pt x="4268" y="430682"/>
                  <a:pt x="1830" y="428854"/>
                </a:cubicBezTo>
                <a:cubicBezTo>
                  <a:pt x="-609" y="424587"/>
                  <a:pt x="-609" y="422453"/>
                  <a:pt x="1830" y="422453"/>
                </a:cubicBezTo>
                <a:cubicBezTo>
                  <a:pt x="3049" y="422453"/>
                  <a:pt x="3659" y="421234"/>
                  <a:pt x="3659" y="418795"/>
                </a:cubicBezTo>
                <a:cubicBezTo>
                  <a:pt x="3659" y="413918"/>
                  <a:pt x="11888" y="415138"/>
                  <a:pt x="28347" y="422453"/>
                </a:cubicBezTo>
                <a:cubicBezTo>
                  <a:pt x="33224" y="426111"/>
                  <a:pt x="35663" y="426720"/>
                  <a:pt x="35663" y="424282"/>
                </a:cubicBezTo>
                <a:cubicBezTo>
                  <a:pt x="39930" y="419405"/>
                  <a:pt x="45264" y="412394"/>
                  <a:pt x="51665" y="403250"/>
                </a:cubicBezTo>
                <a:cubicBezTo>
                  <a:pt x="58065" y="394106"/>
                  <a:pt x="65533" y="383438"/>
                  <a:pt x="74067" y="371246"/>
                </a:cubicBezTo>
                <a:cubicBezTo>
                  <a:pt x="77115" y="367589"/>
                  <a:pt x="80163" y="363626"/>
                  <a:pt x="83211" y="359359"/>
                </a:cubicBezTo>
                <a:cubicBezTo>
                  <a:pt x="86259" y="355092"/>
                  <a:pt x="89612" y="351130"/>
                  <a:pt x="93270" y="347472"/>
                </a:cubicBezTo>
                <a:cubicBezTo>
                  <a:pt x="94489" y="345643"/>
                  <a:pt x="96775" y="341376"/>
                  <a:pt x="100128" y="334670"/>
                </a:cubicBezTo>
                <a:cubicBezTo>
                  <a:pt x="103481" y="327965"/>
                  <a:pt x="108510" y="319735"/>
                  <a:pt x="115215" y="309982"/>
                </a:cubicBezTo>
                <a:cubicBezTo>
                  <a:pt x="124969" y="289255"/>
                  <a:pt x="129846" y="278587"/>
                  <a:pt x="129846" y="277977"/>
                </a:cubicBezTo>
                <a:cubicBezTo>
                  <a:pt x="129846" y="276758"/>
                  <a:pt x="120397" y="272796"/>
                  <a:pt x="101499" y="266090"/>
                </a:cubicBezTo>
                <a:cubicBezTo>
                  <a:pt x="85040" y="261214"/>
                  <a:pt x="71477" y="256032"/>
                  <a:pt x="60809" y="250546"/>
                </a:cubicBezTo>
                <a:cubicBezTo>
                  <a:pt x="50141" y="245059"/>
                  <a:pt x="42368" y="239573"/>
                  <a:pt x="37491" y="234086"/>
                </a:cubicBezTo>
                <a:cubicBezTo>
                  <a:pt x="33834" y="229819"/>
                  <a:pt x="28652" y="225552"/>
                  <a:pt x="21947" y="221285"/>
                </a:cubicBezTo>
                <a:cubicBezTo>
                  <a:pt x="14022" y="217018"/>
                  <a:pt x="10059" y="213665"/>
                  <a:pt x="10059" y="211226"/>
                </a:cubicBezTo>
                <a:cubicBezTo>
                  <a:pt x="10059" y="210007"/>
                  <a:pt x="8535" y="208178"/>
                  <a:pt x="5487" y="205740"/>
                </a:cubicBezTo>
                <a:cubicBezTo>
                  <a:pt x="1220" y="203302"/>
                  <a:pt x="1220" y="200254"/>
                  <a:pt x="5487" y="196596"/>
                </a:cubicBezTo>
                <a:cubicBezTo>
                  <a:pt x="8535" y="192329"/>
                  <a:pt x="11583" y="190195"/>
                  <a:pt x="14631" y="190195"/>
                </a:cubicBezTo>
                <a:cubicBezTo>
                  <a:pt x="18289" y="190195"/>
                  <a:pt x="21947" y="185623"/>
                  <a:pt x="25604" y="176479"/>
                </a:cubicBezTo>
                <a:cubicBezTo>
                  <a:pt x="28652" y="172822"/>
                  <a:pt x="32615" y="168097"/>
                  <a:pt x="37491" y="162306"/>
                </a:cubicBezTo>
                <a:cubicBezTo>
                  <a:pt x="42368" y="156515"/>
                  <a:pt x="48159" y="148742"/>
                  <a:pt x="54865" y="138989"/>
                </a:cubicBezTo>
                <a:cubicBezTo>
                  <a:pt x="65838" y="124358"/>
                  <a:pt x="74372" y="111557"/>
                  <a:pt x="80468" y="100584"/>
                </a:cubicBezTo>
                <a:cubicBezTo>
                  <a:pt x="86564" y="89611"/>
                  <a:pt x="90831" y="80467"/>
                  <a:pt x="93270" y="73152"/>
                </a:cubicBezTo>
                <a:cubicBezTo>
                  <a:pt x="94489" y="70104"/>
                  <a:pt x="95556" y="67666"/>
                  <a:pt x="96470" y="65837"/>
                </a:cubicBezTo>
                <a:cubicBezTo>
                  <a:pt x="97385" y="64008"/>
                  <a:pt x="98147" y="62179"/>
                  <a:pt x="98756" y="60350"/>
                </a:cubicBezTo>
                <a:cubicBezTo>
                  <a:pt x="100585" y="57302"/>
                  <a:pt x="101957" y="54712"/>
                  <a:pt x="102871" y="52578"/>
                </a:cubicBezTo>
                <a:cubicBezTo>
                  <a:pt x="103785" y="50444"/>
                  <a:pt x="104547" y="47854"/>
                  <a:pt x="105157" y="44806"/>
                </a:cubicBezTo>
                <a:cubicBezTo>
                  <a:pt x="105157" y="39929"/>
                  <a:pt x="106071" y="36881"/>
                  <a:pt x="107900" y="35662"/>
                </a:cubicBezTo>
                <a:cubicBezTo>
                  <a:pt x="110339" y="34442"/>
                  <a:pt x="112777" y="28651"/>
                  <a:pt x="115215" y="18288"/>
                </a:cubicBezTo>
                <a:lnTo>
                  <a:pt x="115215" y="6401"/>
                </a:lnTo>
                <a:cubicBezTo>
                  <a:pt x="116435" y="5182"/>
                  <a:pt x="120092" y="3962"/>
                  <a:pt x="126188" y="2743"/>
                </a:cubicBezTo>
                <a:cubicBezTo>
                  <a:pt x="128627" y="914"/>
                  <a:pt x="131217" y="0"/>
                  <a:pt x="1339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11E7818-F026-C8A8-05F7-42AC919830AD}"/>
              </a:ext>
            </a:extLst>
          </p:cNvPr>
          <p:cNvSpPr txBox="1"/>
          <p:nvPr/>
        </p:nvSpPr>
        <p:spPr>
          <a:xfrm>
            <a:off x="9097846" y="1558947"/>
            <a:ext cx="520355" cy="910894"/>
          </a:xfrm>
          <a:custGeom>
            <a:avLst/>
            <a:gdLst/>
            <a:ahLst/>
            <a:cxnLst/>
            <a:rect l="l" t="t" r="r" b="b"/>
            <a:pathLst>
              <a:path w="520355" h="910894">
                <a:moveTo>
                  <a:pt x="316291" y="480060"/>
                </a:moveTo>
                <a:cubicBezTo>
                  <a:pt x="316291" y="481279"/>
                  <a:pt x="315987" y="482194"/>
                  <a:pt x="315377" y="482803"/>
                </a:cubicBezTo>
                <a:cubicBezTo>
                  <a:pt x="314767" y="484632"/>
                  <a:pt x="312939" y="485546"/>
                  <a:pt x="309891" y="485546"/>
                </a:cubicBezTo>
                <a:cubicBezTo>
                  <a:pt x="306843" y="485546"/>
                  <a:pt x="306538" y="484632"/>
                  <a:pt x="308976" y="482803"/>
                </a:cubicBezTo>
                <a:cubicBezTo>
                  <a:pt x="312634" y="480365"/>
                  <a:pt x="315072" y="479450"/>
                  <a:pt x="316291" y="480060"/>
                </a:cubicBezTo>
                <a:close/>
                <a:moveTo>
                  <a:pt x="347838" y="464515"/>
                </a:moveTo>
                <a:cubicBezTo>
                  <a:pt x="348753" y="464515"/>
                  <a:pt x="349210" y="465430"/>
                  <a:pt x="349210" y="467258"/>
                </a:cubicBezTo>
                <a:cubicBezTo>
                  <a:pt x="349210" y="469087"/>
                  <a:pt x="348143" y="470002"/>
                  <a:pt x="346009" y="470002"/>
                </a:cubicBezTo>
                <a:cubicBezTo>
                  <a:pt x="343876" y="470002"/>
                  <a:pt x="343419" y="469087"/>
                  <a:pt x="344638" y="467258"/>
                </a:cubicBezTo>
                <a:cubicBezTo>
                  <a:pt x="345857" y="465430"/>
                  <a:pt x="346924" y="464515"/>
                  <a:pt x="347838" y="464515"/>
                </a:cubicBezTo>
                <a:close/>
                <a:moveTo>
                  <a:pt x="362469" y="288950"/>
                </a:moveTo>
                <a:cubicBezTo>
                  <a:pt x="363993" y="288950"/>
                  <a:pt x="364755" y="290170"/>
                  <a:pt x="364755" y="292608"/>
                </a:cubicBezTo>
                <a:cubicBezTo>
                  <a:pt x="364755" y="295046"/>
                  <a:pt x="363840" y="297180"/>
                  <a:pt x="362011" y="299009"/>
                </a:cubicBezTo>
                <a:cubicBezTo>
                  <a:pt x="361402" y="299009"/>
                  <a:pt x="360945" y="298552"/>
                  <a:pt x="360640" y="297637"/>
                </a:cubicBezTo>
                <a:cubicBezTo>
                  <a:pt x="360335" y="296723"/>
                  <a:pt x="360183" y="295656"/>
                  <a:pt x="360183" y="294437"/>
                </a:cubicBezTo>
                <a:cubicBezTo>
                  <a:pt x="360183" y="290779"/>
                  <a:pt x="360945" y="288950"/>
                  <a:pt x="362469" y="288950"/>
                </a:cubicBezTo>
                <a:close/>
                <a:moveTo>
                  <a:pt x="379842" y="283464"/>
                </a:moveTo>
                <a:cubicBezTo>
                  <a:pt x="380757" y="283464"/>
                  <a:pt x="381214" y="284378"/>
                  <a:pt x="381214" y="286207"/>
                </a:cubicBezTo>
                <a:cubicBezTo>
                  <a:pt x="381214" y="288036"/>
                  <a:pt x="380299" y="288950"/>
                  <a:pt x="378471" y="288950"/>
                </a:cubicBezTo>
                <a:cubicBezTo>
                  <a:pt x="376642" y="288950"/>
                  <a:pt x="376185" y="288036"/>
                  <a:pt x="377099" y="286207"/>
                </a:cubicBezTo>
                <a:cubicBezTo>
                  <a:pt x="378013" y="284378"/>
                  <a:pt x="378928" y="283464"/>
                  <a:pt x="379842" y="283464"/>
                </a:cubicBezTo>
                <a:close/>
                <a:moveTo>
                  <a:pt x="421905" y="266776"/>
                </a:moveTo>
                <a:cubicBezTo>
                  <a:pt x="422819" y="266624"/>
                  <a:pt x="424191" y="266700"/>
                  <a:pt x="426019" y="267005"/>
                </a:cubicBezTo>
                <a:cubicBezTo>
                  <a:pt x="433944" y="268834"/>
                  <a:pt x="432420" y="270967"/>
                  <a:pt x="421447" y="273406"/>
                </a:cubicBezTo>
                <a:cubicBezTo>
                  <a:pt x="420228" y="273406"/>
                  <a:pt x="419009" y="273710"/>
                  <a:pt x="417790" y="274320"/>
                </a:cubicBezTo>
                <a:cubicBezTo>
                  <a:pt x="409255" y="274930"/>
                  <a:pt x="401788" y="277063"/>
                  <a:pt x="395387" y="280721"/>
                </a:cubicBezTo>
                <a:cubicBezTo>
                  <a:pt x="388986" y="284378"/>
                  <a:pt x="385786" y="284988"/>
                  <a:pt x="385786" y="282550"/>
                </a:cubicBezTo>
                <a:cubicBezTo>
                  <a:pt x="385786" y="280721"/>
                  <a:pt x="389901" y="278130"/>
                  <a:pt x="398130" y="274777"/>
                </a:cubicBezTo>
                <a:cubicBezTo>
                  <a:pt x="406360" y="271424"/>
                  <a:pt x="412913" y="269748"/>
                  <a:pt x="417790" y="269748"/>
                </a:cubicBezTo>
                <a:cubicBezTo>
                  <a:pt x="419619" y="269748"/>
                  <a:pt x="420533" y="269138"/>
                  <a:pt x="420533" y="267919"/>
                </a:cubicBezTo>
                <a:cubicBezTo>
                  <a:pt x="420533" y="267309"/>
                  <a:pt x="420990" y="266929"/>
                  <a:pt x="421905" y="266776"/>
                </a:cubicBezTo>
                <a:close/>
                <a:moveTo>
                  <a:pt x="416875" y="239115"/>
                </a:moveTo>
                <a:cubicBezTo>
                  <a:pt x="419923" y="239420"/>
                  <a:pt x="421447" y="240487"/>
                  <a:pt x="421447" y="242316"/>
                </a:cubicBezTo>
                <a:cubicBezTo>
                  <a:pt x="421447" y="244145"/>
                  <a:pt x="420228" y="245364"/>
                  <a:pt x="417790" y="245974"/>
                </a:cubicBezTo>
                <a:cubicBezTo>
                  <a:pt x="414132" y="246583"/>
                  <a:pt x="412303" y="245516"/>
                  <a:pt x="412303" y="242773"/>
                </a:cubicBezTo>
                <a:cubicBezTo>
                  <a:pt x="412303" y="240030"/>
                  <a:pt x="413827" y="238811"/>
                  <a:pt x="416875" y="239115"/>
                </a:cubicBezTo>
                <a:close/>
                <a:moveTo>
                  <a:pt x="268285" y="0"/>
                </a:moveTo>
                <a:cubicBezTo>
                  <a:pt x="275905" y="0"/>
                  <a:pt x="290688" y="4420"/>
                  <a:pt x="312634" y="13259"/>
                </a:cubicBezTo>
                <a:cubicBezTo>
                  <a:pt x="334579" y="22098"/>
                  <a:pt x="346771" y="28651"/>
                  <a:pt x="349210" y="32918"/>
                </a:cubicBezTo>
                <a:cubicBezTo>
                  <a:pt x="351648" y="35966"/>
                  <a:pt x="355611" y="40843"/>
                  <a:pt x="361097" y="47549"/>
                </a:cubicBezTo>
                <a:cubicBezTo>
                  <a:pt x="372679" y="60960"/>
                  <a:pt x="377556" y="78943"/>
                  <a:pt x="375727" y="101498"/>
                </a:cubicBezTo>
                <a:cubicBezTo>
                  <a:pt x="374508" y="110642"/>
                  <a:pt x="373137" y="119024"/>
                  <a:pt x="371613" y="126644"/>
                </a:cubicBezTo>
                <a:cubicBezTo>
                  <a:pt x="370089" y="134264"/>
                  <a:pt x="368565" y="139903"/>
                  <a:pt x="367041" y="143561"/>
                </a:cubicBezTo>
                <a:cubicBezTo>
                  <a:pt x="365517" y="147218"/>
                  <a:pt x="364145" y="149047"/>
                  <a:pt x="362926" y="149047"/>
                </a:cubicBezTo>
                <a:cubicBezTo>
                  <a:pt x="362316" y="148438"/>
                  <a:pt x="361707" y="149352"/>
                  <a:pt x="361097" y="151790"/>
                </a:cubicBezTo>
                <a:cubicBezTo>
                  <a:pt x="357439" y="160325"/>
                  <a:pt x="357439" y="166726"/>
                  <a:pt x="361097" y="170993"/>
                </a:cubicBezTo>
                <a:cubicBezTo>
                  <a:pt x="362316" y="174041"/>
                  <a:pt x="365364" y="175108"/>
                  <a:pt x="370241" y="174193"/>
                </a:cubicBezTo>
                <a:cubicBezTo>
                  <a:pt x="375118" y="173279"/>
                  <a:pt x="378928" y="174498"/>
                  <a:pt x="381671" y="177851"/>
                </a:cubicBezTo>
                <a:cubicBezTo>
                  <a:pt x="384414" y="181203"/>
                  <a:pt x="387615" y="182575"/>
                  <a:pt x="391272" y="181966"/>
                </a:cubicBezTo>
                <a:cubicBezTo>
                  <a:pt x="393711" y="181356"/>
                  <a:pt x="395082" y="181203"/>
                  <a:pt x="395387" y="181508"/>
                </a:cubicBezTo>
                <a:cubicBezTo>
                  <a:pt x="395692" y="181813"/>
                  <a:pt x="395539" y="182575"/>
                  <a:pt x="394930" y="183794"/>
                </a:cubicBezTo>
                <a:cubicBezTo>
                  <a:pt x="391272" y="188062"/>
                  <a:pt x="392491" y="190195"/>
                  <a:pt x="398587" y="190195"/>
                </a:cubicBezTo>
                <a:cubicBezTo>
                  <a:pt x="399807" y="190195"/>
                  <a:pt x="401635" y="189890"/>
                  <a:pt x="404074" y="189281"/>
                </a:cubicBezTo>
                <a:cubicBezTo>
                  <a:pt x="407122" y="189281"/>
                  <a:pt x="408036" y="189586"/>
                  <a:pt x="406817" y="190195"/>
                </a:cubicBezTo>
                <a:cubicBezTo>
                  <a:pt x="404379" y="192633"/>
                  <a:pt x="405293" y="195072"/>
                  <a:pt x="409560" y="197510"/>
                </a:cubicBezTo>
                <a:cubicBezTo>
                  <a:pt x="412608" y="201168"/>
                  <a:pt x="414742" y="205892"/>
                  <a:pt x="415961" y="211684"/>
                </a:cubicBezTo>
                <a:cubicBezTo>
                  <a:pt x="417180" y="217475"/>
                  <a:pt x="416418" y="222504"/>
                  <a:pt x="413675" y="226771"/>
                </a:cubicBezTo>
                <a:cubicBezTo>
                  <a:pt x="410932" y="231038"/>
                  <a:pt x="408798" y="232715"/>
                  <a:pt x="407274" y="231800"/>
                </a:cubicBezTo>
                <a:cubicBezTo>
                  <a:pt x="405750" y="230886"/>
                  <a:pt x="404226" y="231800"/>
                  <a:pt x="402702" y="234544"/>
                </a:cubicBezTo>
                <a:cubicBezTo>
                  <a:pt x="401178" y="237287"/>
                  <a:pt x="401788" y="239573"/>
                  <a:pt x="404531" y="241402"/>
                </a:cubicBezTo>
                <a:cubicBezTo>
                  <a:pt x="407274" y="243230"/>
                  <a:pt x="407579" y="244145"/>
                  <a:pt x="405445" y="244145"/>
                </a:cubicBezTo>
                <a:cubicBezTo>
                  <a:pt x="403312" y="244145"/>
                  <a:pt x="402245" y="244907"/>
                  <a:pt x="402245" y="246431"/>
                </a:cubicBezTo>
                <a:cubicBezTo>
                  <a:pt x="402245" y="247955"/>
                  <a:pt x="403464" y="248717"/>
                  <a:pt x="405903" y="248717"/>
                </a:cubicBezTo>
                <a:cubicBezTo>
                  <a:pt x="410170" y="248717"/>
                  <a:pt x="411389" y="249936"/>
                  <a:pt x="409560" y="252374"/>
                </a:cubicBezTo>
                <a:cubicBezTo>
                  <a:pt x="407731" y="254203"/>
                  <a:pt x="405293" y="255727"/>
                  <a:pt x="402245" y="256946"/>
                </a:cubicBezTo>
                <a:cubicBezTo>
                  <a:pt x="396149" y="257556"/>
                  <a:pt x="392187" y="259537"/>
                  <a:pt x="390358" y="262890"/>
                </a:cubicBezTo>
                <a:cubicBezTo>
                  <a:pt x="388529" y="266243"/>
                  <a:pt x="384719" y="268834"/>
                  <a:pt x="378928" y="270662"/>
                </a:cubicBezTo>
                <a:cubicBezTo>
                  <a:pt x="373137" y="272491"/>
                  <a:pt x="370241" y="274320"/>
                  <a:pt x="370241" y="276149"/>
                </a:cubicBezTo>
                <a:cubicBezTo>
                  <a:pt x="370241" y="277978"/>
                  <a:pt x="369022" y="278435"/>
                  <a:pt x="366583" y="277520"/>
                </a:cubicBezTo>
                <a:cubicBezTo>
                  <a:pt x="364145" y="276606"/>
                  <a:pt x="359268" y="277978"/>
                  <a:pt x="351953" y="281635"/>
                </a:cubicBezTo>
                <a:cubicBezTo>
                  <a:pt x="344638" y="285293"/>
                  <a:pt x="339761" y="288950"/>
                  <a:pt x="337323" y="292608"/>
                </a:cubicBezTo>
                <a:cubicBezTo>
                  <a:pt x="336103" y="295046"/>
                  <a:pt x="336408" y="298247"/>
                  <a:pt x="338237" y="302209"/>
                </a:cubicBezTo>
                <a:cubicBezTo>
                  <a:pt x="340066" y="306172"/>
                  <a:pt x="339456" y="308153"/>
                  <a:pt x="336408" y="308153"/>
                </a:cubicBezTo>
                <a:cubicBezTo>
                  <a:pt x="332141" y="308153"/>
                  <a:pt x="328788" y="317602"/>
                  <a:pt x="326350" y="336499"/>
                </a:cubicBezTo>
                <a:lnTo>
                  <a:pt x="324521" y="346558"/>
                </a:lnTo>
                <a:lnTo>
                  <a:pt x="343723" y="341071"/>
                </a:lnTo>
                <a:cubicBezTo>
                  <a:pt x="356525" y="335585"/>
                  <a:pt x="364907" y="331318"/>
                  <a:pt x="368869" y="328270"/>
                </a:cubicBezTo>
                <a:cubicBezTo>
                  <a:pt x="372832" y="325222"/>
                  <a:pt x="375880" y="323697"/>
                  <a:pt x="378013" y="323697"/>
                </a:cubicBezTo>
                <a:cubicBezTo>
                  <a:pt x="380147" y="323697"/>
                  <a:pt x="380604" y="322478"/>
                  <a:pt x="379385" y="320040"/>
                </a:cubicBezTo>
                <a:cubicBezTo>
                  <a:pt x="379385" y="318821"/>
                  <a:pt x="379690" y="318059"/>
                  <a:pt x="380299" y="317754"/>
                </a:cubicBezTo>
                <a:cubicBezTo>
                  <a:pt x="380909" y="317449"/>
                  <a:pt x="381519" y="317144"/>
                  <a:pt x="382128" y="316840"/>
                </a:cubicBezTo>
                <a:cubicBezTo>
                  <a:pt x="382738" y="316535"/>
                  <a:pt x="383957" y="316382"/>
                  <a:pt x="385786" y="316382"/>
                </a:cubicBezTo>
                <a:cubicBezTo>
                  <a:pt x="387615" y="316382"/>
                  <a:pt x="389748" y="316078"/>
                  <a:pt x="392187" y="315468"/>
                </a:cubicBezTo>
                <a:cubicBezTo>
                  <a:pt x="401331" y="315468"/>
                  <a:pt x="409408" y="315163"/>
                  <a:pt x="416418" y="314554"/>
                </a:cubicBezTo>
                <a:cubicBezTo>
                  <a:pt x="423429" y="313944"/>
                  <a:pt x="428001" y="314401"/>
                  <a:pt x="430134" y="315925"/>
                </a:cubicBezTo>
                <a:cubicBezTo>
                  <a:pt x="432268" y="317449"/>
                  <a:pt x="435468" y="317602"/>
                  <a:pt x="439735" y="316382"/>
                </a:cubicBezTo>
                <a:cubicBezTo>
                  <a:pt x="453756" y="311506"/>
                  <a:pt x="460767" y="312115"/>
                  <a:pt x="460767" y="318211"/>
                </a:cubicBezTo>
                <a:cubicBezTo>
                  <a:pt x="460767" y="321259"/>
                  <a:pt x="463205" y="322478"/>
                  <a:pt x="468082" y="321869"/>
                </a:cubicBezTo>
                <a:cubicBezTo>
                  <a:pt x="471739" y="321259"/>
                  <a:pt x="473873" y="321107"/>
                  <a:pt x="474483" y="321412"/>
                </a:cubicBezTo>
                <a:cubicBezTo>
                  <a:pt x="475092" y="321716"/>
                  <a:pt x="475092" y="323088"/>
                  <a:pt x="474483" y="325526"/>
                </a:cubicBezTo>
                <a:cubicBezTo>
                  <a:pt x="473873" y="329184"/>
                  <a:pt x="473873" y="331013"/>
                  <a:pt x="474483" y="331013"/>
                </a:cubicBezTo>
                <a:cubicBezTo>
                  <a:pt x="475092" y="331013"/>
                  <a:pt x="481798" y="328879"/>
                  <a:pt x="494599" y="324612"/>
                </a:cubicBezTo>
                <a:cubicBezTo>
                  <a:pt x="507401" y="320345"/>
                  <a:pt x="514716" y="318211"/>
                  <a:pt x="516545" y="318211"/>
                </a:cubicBezTo>
                <a:cubicBezTo>
                  <a:pt x="520812" y="318211"/>
                  <a:pt x="519898" y="319430"/>
                  <a:pt x="513802" y="321869"/>
                </a:cubicBezTo>
                <a:cubicBezTo>
                  <a:pt x="510754" y="323088"/>
                  <a:pt x="506182" y="324917"/>
                  <a:pt x="500086" y="327355"/>
                </a:cubicBezTo>
                <a:cubicBezTo>
                  <a:pt x="487894" y="331013"/>
                  <a:pt x="481798" y="334366"/>
                  <a:pt x="481798" y="337414"/>
                </a:cubicBezTo>
                <a:cubicBezTo>
                  <a:pt x="481798" y="338633"/>
                  <a:pt x="483627" y="339242"/>
                  <a:pt x="487284" y="339242"/>
                </a:cubicBezTo>
                <a:cubicBezTo>
                  <a:pt x="489723" y="339242"/>
                  <a:pt x="491247" y="340004"/>
                  <a:pt x="491856" y="341528"/>
                </a:cubicBezTo>
                <a:cubicBezTo>
                  <a:pt x="492466" y="343052"/>
                  <a:pt x="493075" y="347167"/>
                  <a:pt x="493685" y="353873"/>
                </a:cubicBezTo>
                <a:cubicBezTo>
                  <a:pt x="493685" y="357530"/>
                  <a:pt x="495514" y="362255"/>
                  <a:pt x="499171" y="368046"/>
                </a:cubicBezTo>
                <a:cubicBezTo>
                  <a:pt x="502829" y="373837"/>
                  <a:pt x="505877" y="377038"/>
                  <a:pt x="508315" y="377647"/>
                </a:cubicBezTo>
                <a:cubicBezTo>
                  <a:pt x="511973" y="378257"/>
                  <a:pt x="513192" y="381000"/>
                  <a:pt x="511973" y="385877"/>
                </a:cubicBezTo>
                <a:cubicBezTo>
                  <a:pt x="510754" y="390754"/>
                  <a:pt x="508011" y="394716"/>
                  <a:pt x="503743" y="397764"/>
                </a:cubicBezTo>
                <a:cubicBezTo>
                  <a:pt x="499476" y="400202"/>
                  <a:pt x="498867" y="402336"/>
                  <a:pt x="501915" y="404165"/>
                </a:cubicBezTo>
                <a:cubicBezTo>
                  <a:pt x="504353" y="404774"/>
                  <a:pt x="505420" y="405232"/>
                  <a:pt x="505115" y="405536"/>
                </a:cubicBezTo>
                <a:cubicBezTo>
                  <a:pt x="504810" y="405841"/>
                  <a:pt x="503743" y="405994"/>
                  <a:pt x="501915" y="405994"/>
                </a:cubicBezTo>
                <a:cubicBezTo>
                  <a:pt x="493990" y="405384"/>
                  <a:pt x="486979" y="408127"/>
                  <a:pt x="480883" y="414223"/>
                </a:cubicBezTo>
                <a:cubicBezTo>
                  <a:pt x="475397" y="419100"/>
                  <a:pt x="472044" y="420167"/>
                  <a:pt x="470825" y="417424"/>
                </a:cubicBezTo>
                <a:cubicBezTo>
                  <a:pt x="469606" y="414680"/>
                  <a:pt x="466253" y="416052"/>
                  <a:pt x="460767" y="421538"/>
                </a:cubicBezTo>
                <a:cubicBezTo>
                  <a:pt x="454671" y="427025"/>
                  <a:pt x="451318" y="429463"/>
                  <a:pt x="450708" y="428854"/>
                </a:cubicBezTo>
                <a:cubicBezTo>
                  <a:pt x="449489" y="428854"/>
                  <a:pt x="449489" y="427939"/>
                  <a:pt x="450708" y="426110"/>
                </a:cubicBezTo>
                <a:cubicBezTo>
                  <a:pt x="451927" y="423672"/>
                  <a:pt x="450708" y="421843"/>
                  <a:pt x="447051" y="420624"/>
                </a:cubicBezTo>
                <a:cubicBezTo>
                  <a:pt x="445222" y="420624"/>
                  <a:pt x="444003" y="420776"/>
                  <a:pt x="443393" y="421081"/>
                </a:cubicBezTo>
                <a:cubicBezTo>
                  <a:pt x="442783" y="421386"/>
                  <a:pt x="443241" y="422758"/>
                  <a:pt x="444765" y="425196"/>
                </a:cubicBezTo>
                <a:cubicBezTo>
                  <a:pt x="446289" y="427634"/>
                  <a:pt x="446898" y="429006"/>
                  <a:pt x="446593" y="429311"/>
                </a:cubicBezTo>
                <a:cubicBezTo>
                  <a:pt x="446289" y="429616"/>
                  <a:pt x="444612" y="429463"/>
                  <a:pt x="441564" y="428854"/>
                </a:cubicBezTo>
                <a:cubicBezTo>
                  <a:pt x="439735" y="428854"/>
                  <a:pt x="438516" y="429158"/>
                  <a:pt x="437907" y="429768"/>
                </a:cubicBezTo>
                <a:cubicBezTo>
                  <a:pt x="438516" y="431597"/>
                  <a:pt x="438211" y="432816"/>
                  <a:pt x="436992" y="433426"/>
                </a:cubicBezTo>
                <a:cubicBezTo>
                  <a:pt x="435773" y="434035"/>
                  <a:pt x="434859" y="434188"/>
                  <a:pt x="434249" y="433883"/>
                </a:cubicBezTo>
                <a:cubicBezTo>
                  <a:pt x="433639" y="433578"/>
                  <a:pt x="433335" y="432511"/>
                  <a:pt x="433335" y="430682"/>
                </a:cubicBezTo>
                <a:cubicBezTo>
                  <a:pt x="433335" y="425806"/>
                  <a:pt x="430287" y="425806"/>
                  <a:pt x="424191" y="430682"/>
                </a:cubicBezTo>
                <a:cubicBezTo>
                  <a:pt x="419923" y="434340"/>
                  <a:pt x="419009" y="436931"/>
                  <a:pt x="421447" y="438455"/>
                </a:cubicBezTo>
                <a:cubicBezTo>
                  <a:pt x="423886" y="439979"/>
                  <a:pt x="423581" y="440741"/>
                  <a:pt x="420533" y="440741"/>
                </a:cubicBezTo>
                <a:cubicBezTo>
                  <a:pt x="417485" y="440741"/>
                  <a:pt x="415961" y="439522"/>
                  <a:pt x="415961" y="437083"/>
                </a:cubicBezTo>
                <a:cubicBezTo>
                  <a:pt x="414742" y="436474"/>
                  <a:pt x="413370" y="436169"/>
                  <a:pt x="411846" y="436169"/>
                </a:cubicBezTo>
                <a:cubicBezTo>
                  <a:pt x="410322" y="436169"/>
                  <a:pt x="408036" y="436474"/>
                  <a:pt x="404988" y="437083"/>
                </a:cubicBezTo>
                <a:cubicBezTo>
                  <a:pt x="401940" y="437693"/>
                  <a:pt x="399959" y="438607"/>
                  <a:pt x="399045" y="439826"/>
                </a:cubicBezTo>
                <a:cubicBezTo>
                  <a:pt x="398130" y="441046"/>
                  <a:pt x="395997" y="441655"/>
                  <a:pt x="392644" y="441655"/>
                </a:cubicBezTo>
                <a:cubicBezTo>
                  <a:pt x="389291" y="441655"/>
                  <a:pt x="384109" y="443636"/>
                  <a:pt x="377099" y="447599"/>
                </a:cubicBezTo>
                <a:cubicBezTo>
                  <a:pt x="370089" y="451561"/>
                  <a:pt x="364907" y="453542"/>
                  <a:pt x="361554" y="453542"/>
                </a:cubicBezTo>
                <a:cubicBezTo>
                  <a:pt x="358201" y="453542"/>
                  <a:pt x="356525" y="455371"/>
                  <a:pt x="356525" y="459029"/>
                </a:cubicBezTo>
                <a:cubicBezTo>
                  <a:pt x="356525" y="462686"/>
                  <a:pt x="355611" y="464515"/>
                  <a:pt x="353782" y="464515"/>
                </a:cubicBezTo>
                <a:cubicBezTo>
                  <a:pt x="351953" y="464515"/>
                  <a:pt x="351039" y="462382"/>
                  <a:pt x="351039" y="458114"/>
                </a:cubicBezTo>
                <a:cubicBezTo>
                  <a:pt x="351039" y="451409"/>
                  <a:pt x="347381" y="452323"/>
                  <a:pt x="340066" y="460858"/>
                </a:cubicBezTo>
                <a:cubicBezTo>
                  <a:pt x="335799" y="465125"/>
                  <a:pt x="332598" y="467258"/>
                  <a:pt x="330465" y="467258"/>
                </a:cubicBezTo>
                <a:cubicBezTo>
                  <a:pt x="328331" y="467258"/>
                  <a:pt x="327264" y="468020"/>
                  <a:pt x="327264" y="469544"/>
                </a:cubicBezTo>
                <a:cubicBezTo>
                  <a:pt x="327264" y="471068"/>
                  <a:pt x="328483" y="471830"/>
                  <a:pt x="330922" y="471830"/>
                </a:cubicBezTo>
                <a:cubicBezTo>
                  <a:pt x="333360" y="471830"/>
                  <a:pt x="333055" y="473050"/>
                  <a:pt x="330007" y="475488"/>
                </a:cubicBezTo>
                <a:cubicBezTo>
                  <a:pt x="325131" y="477317"/>
                  <a:pt x="322692" y="477317"/>
                  <a:pt x="322692" y="475488"/>
                </a:cubicBezTo>
                <a:cubicBezTo>
                  <a:pt x="325131" y="472440"/>
                  <a:pt x="324521" y="470916"/>
                  <a:pt x="320863" y="470916"/>
                </a:cubicBezTo>
                <a:cubicBezTo>
                  <a:pt x="317815" y="470916"/>
                  <a:pt x="314767" y="472135"/>
                  <a:pt x="311719" y="474573"/>
                </a:cubicBezTo>
                <a:cubicBezTo>
                  <a:pt x="306843" y="477012"/>
                  <a:pt x="302118" y="481279"/>
                  <a:pt x="297546" y="487375"/>
                </a:cubicBezTo>
                <a:cubicBezTo>
                  <a:pt x="292974" y="493471"/>
                  <a:pt x="291298" y="497434"/>
                  <a:pt x="292517" y="499262"/>
                </a:cubicBezTo>
                <a:cubicBezTo>
                  <a:pt x="293127" y="500482"/>
                  <a:pt x="292517" y="502615"/>
                  <a:pt x="290688" y="505663"/>
                </a:cubicBezTo>
                <a:cubicBezTo>
                  <a:pt x="287640" y="511759"/>
                  <a:pt x="283678" y="521208"/>
                  <a:pt x="278801" y="534010"/>
                </a:cubicBezTo>
                <a:cubicBezTo>
                  <a:pt x="273924" y="546811"/>
                  <a:pt x="271486" y="554431"/>
                  <a:pt x="271486" y="556870"/>
                </a:cubicBezTo>
                <a:cubicBezTo>
                  <a:pt x="272095" y="558698"/>
                  <a:pt x="273772" y="559613"/>
                  <a:pt x="276515" y="559613"/>
                </a:cubicBezTo>
                <a:cubicBezTo>
                  <a:pt x="279258" y="559613"/>
                  <a:pt x="282459" y="559003"/>
                  <a:pt x="286116" y="557784"/>
                </a:cubicBezTo>
                <a:cubicBezTo>
                  <a:pt x="289774" y="556565"/>
                  <a:pt x="291907" y="555650"/>
                  <a:pt x="292517" y="555041"/>
                </a:cubicBezTo>
                <a:cubicBezTo>
                  <a:pt x="294346" y="552602"/>
                  <a:pt x="307452" y="546811"/>
                  <a:pt x="331836" y="537667"/>
                </a:cubicBezTo>
                <a:cubicBezTo>
                  <a:pt x="344028" y="532790"/>
                  <a:pt x="350581" y="529742"/>
                  <a:pt x="351496" y="528523"/>
                </a:cubicBezTo>
                <a:cubicBezTo>
                  <a:pt x="352410" y="527304"/>
                  <a:pt x="356830" y="525018"/>
                  <a:pt x="364755" y="521665"/>
                </a:cubicBezTo>
                <a:cubicBezTo>
                  <a:pt x="372679" y="518312"/>
                  <a:pt x="378775" y="514960"/>
                  <a:pt x="383043" y="511607"/>
                </a:cubicBezTo>
                <a:cubicBezTo>
                  <a:pt x="387310" y="508254"/>
                  <a:pt x="393101" y="505511"/>
                  <a:pt x="400416" y="503377"/>
                </a:cubicBezTo>
                <a:cubicBezTo>
                  <a:pt x="407731" y="501244"/>
                  <a:pt x="417028" y="503225"/>
                  <a:pt x="428305" y="509321"/>
                </a:cubicBezTo>
                <a:cubicBezTo>
                  <a:pt x="439583" y="515417"/>
                  <a:pt x="445222" y="519074"/>
                  <a:pt x="445222" y="520294"/>
                </a:cubicBezTo>
                <a:cubicBezTo>
                  <a:pt x="445222" y="521513"/>
                  <a:pt x="451165" y="526999"/>
                  <a:pt x="463053" y="536753"/>
                </a:cubicBezTo>
                <a:cubicBezTo>
                  <a:pt x="474940" y="546507"/>
                  <a:pt x="481036" y="551993"/>
                  <a:pt x="481341" y="553212"/>
                </a:cubicBezTo>
                <a:cubicBezTo>
                  <a:pt x="481645" y="554431"/>
                  <a:pt x="485455" y="556565"/>
                  <a:pt x="492771" y="559613"/>
                </a:cubicBezTo>
                <a:cubicBezTo>
                  <a:pt x="495819" y="561442"/>
                  <a:pt x="498409" y="563423"/>
                  <a:pt x="500543" y="565556"/>
                </a:cubicBezTo>
                <a:cubicBezTo>
                  <a:pt x="502677" y="567690"/>
                  <a:pt x="503896" y="569671"/>
                  <a:pt x="504201" y="571500"/>
                </a:cubicBezTo>
                <a:cubicBezTo>
                  <a:pt x="504505" y="573329"/>
                  <a:pt x="504048" y="574853"/>
                  <a:pt x="502829" y="576072"/>
                </a:cubicBezTo>
                <a:cubicBezTo>
                  <a:pt x="501610" y="576682"/>
                  <a:pt x="502372" y="579425"/>
                  <a:pt x="505115" y="584302"/>
                </a:cubicBezTo>
                <a:cubicBezTo>
                  <a:pt x="507858" y="589178"/>
                  <a:pt x="511668" y="594665"/>
                  <a:pt x="516545" y="600761"/>
                </a:cubicBezTo>
                <a:cubicBezTo>
                  <a:pt x="519593" y="602590"/>
                  <a:pt x="520812" y="604266"/>
                  <a:pt x="520203" y="605790"/>
                </a:cubicBezTo>
                <a:cubicBezTo>
                  <a:pt x="519593" y="607314"/>
                  <a:pt x="517764" y="610210"/>
                  <a:pt x="514716" y="614477"/>
                </a:cubicBezTo>
                <a:cubicBezTo>
                  <a:pt x="509839" y="620573"/>
                  <a:pt x="506182" y="623316"/>
                  <a:pt x="503743" y="622707"/>
                </a:cubicBezTo>
                <a:cubicBezTo>
                  <a:pt x="500086" y="620878"/>
                  <a:pt x="498257" y="621487"/>
                  <a:pt x="498257" y="624535"/>
                </a:cubicBezTo>
                <a:cubicBezTo>
                  <a:pt x="499476" y="626364"/>
                  <a:pt x="500695" y="628193"/>
                  <a:pt x="501915" y="630022"/>
                </a:cubicBezTo>
                <a:cubicBezTo>
                  <a:pt x="505572" y="633679"/>
                  <a:pt x="505572" y="636727"/>
                  <a:pt x="501915" y="639166"/>
                </a:cubicBezTo>
                <a:cubicBezTo>
                  <a:pt x="498257" y="641604"/>
                  <a:pt x="495361" y="642823"/>
                  <a:pt x="493228" y="642823"/>
                </a:cubicBezTo>
                <a:cubicBezTo>
                  <a:pt x="491094" y="642823"/>
                  <a:pt x="486979" y="647090"/>
                  <a:pt x="480883" y="655625"/>
                </a:cubicBezTo>
                <a:cubicBezTo>
                  <a:pt x="474787" y="664159"/>
                  <a:pt x="468691" y="673913"/>
                  <a:pt x="462595" y="684886"/>
                </a:cubicBezTo>
                <a:cubicBezTo>
                  <a:pt x="452842" y="703783"/>
                  <a:pt x="446136" y="714756"/>
                  <a:pt x="442479" y="717804"/>
                </a:cubicBezTo>
                <a:cubicBezTo>
                  <a:pt x="440650" y="720852"/>
                  <a:pt x="438821" y="725729"/>
                  <a:pt x="436992" y="732434"/>
                </a:cubicBezTo>
                <a:cubicBezTo>
                  <a:pt x="435163" y="738530"/>
                  <a:pt x="432573" y="743560"/>
                  <a:pt x="429220" y="747522"/>
                </a:cubicBezTo>
                <a:cubicBezTo>
                  <a:pt x="425867" y="751484"/>
                  <a:pt x="422971" y="753161"/>
                  <a:pt x="420533" y="752551"/>
                </a:cubicBezTo>
                <a:cubicBezTo>
                  <a:pt x="418704" y="751332"/>
                  <a:pt x="417790" y="751637"/>
                  <a:pt x="417790" y="753466"/>
                </a:cubicBezTo>
                <a:cubicBezTo>
                  <a:pt x="417790" y="755295"/>
                  <a:pt x="419161" y="756209"/>
                  <a:pt x="421905" y="756209"/>
                </a:cubicBezTo>
                <a:cubicBezTo>
                  <a:pt x="424648" y="756209"/>
                  <a:pt x="425105" y="757428"/>
                  <a:pt x="423276" y="759866"/>
                </a:cubicBezTo>
                <a:cubicBezTo>
                  <a:pt x="421447" y="762305"/>
                  <a:pt x="418704" y="763372"/>
                  <a:pt x="415047" y="763067"/>
                </a:cubicBezTo>
                <a:cubicBezTo>
                  <a:pt x="411389" y="762762"/>
                  <a:pt x="408646" y="761086"/>
                  <a:pt x="406817" y="758038"/>
                </a:cubicBezTo>
                <a:cubicBezTo>
                  <a:pt x="405598" y="756819"/>
                  <a:pt x="404074" y="758038"/>
                  <a:pt x="402245" y="761695"/>
                </a:cubicBezTo>
                <a:cubicBezTo>
                  <a:pt x="401026" y="764134"/>
                  <a:pt x="401026" y="765353"/>
                  <a:pt x="402245" y="765353"/>
                </a:cubicBezTo>
                <a:cubicBezTo>
                  <a:pt x="404683" y="764134"/>
                  <a:pt x="404988" y="764438"/>
                  <a:pt x="403159" y="766267"/>
                </a:cubicBezTo>
                <a:cubicBezTo>
                  <a:pt x="401331" y="768096"/>
                  <a:pt x="398892" y="769315"/>
                  <a:pt x="395844" y="769925"/>
                </a:cubicBezTo>
                <a:cubicBezTo>
                  <a:pt x="388529" y="771144"/>
                  <a:pt x="390053" y="777850"/>
                  <a:pt x="400416" y="790042"/>
                </a:cubicBezTo>
                <a:cubicBezTo>
                  <a:pt x="402245" y="791261"/>
                  <a:pt x="403769" y="792480"/>
                  <a:pt x="404988" y="793699"/>
                </a:cubicBezTo>
                <a:cubicBezTo>
                  <a:pt x="415351" y="805282"/>
                  <a:pt x="421143" y="812902"/>
                  <a:pt x="422362" y="816559"/>
                </a:cubicBezTo>
                <a:cubicBezTo>
                  <a:pt x="423581" y="820217"/>
                  <a:pt x="426324" y="823570"/>
                  <a:pt x="430591" y="826618"/>
                </a:cubicBezTo>
                <a:cubicBezTo>
                  <a:pt x="432420" y="827837"/>
                  <a:pt x="434859" y="830732"/>
                  <a:pt x="437907" y="835304"/>
                </a:cubicBezTo>
                <a:cubicBezTo>
                  <a:pt x="440955" y="839877"/>
                  <a:pt x="443545" y="844296"/>
                  <a:pt x="445679" y="848563"/>
                </a:cubicBezTo>
                <a:cubicBezTo>
                  <a:pt x="447813" y="852830"/>
                  <a:pt x="448270" y="854964"/>
                  <a:pt x="447051" y="854964"/>
                </a:cubicBezTo>
                <a:cubicBezTo>
                  <a:pt x="445222" y="854964"/>
                  <a:pt x="444917" y="855574"/>
                  <a:pt x="446136" y="856793"/>
                </a:cubicBezTo>
                <a:lnTo>
                  <a:pt x="437907" y="854964"/>
                </a:lnTo>
                <a:cubicBezTo>
                  <a:pt x="431201" y="851916"/>
                  <a:pt x="427848" y="849478"/>
                  <a:pt x="427848" y="847649"/>
                </a:cubicBezTo>
                <a:cubicBezTo>
                  <a:pt x="427848" y="844601"/>
                  <a:pt x="425867" y="843077"/>
                  <a:pt x="421905" y="843077"/>
                </a:cubicBezTo>
                <a:cubicBezTo>
                  <a:pt x="417942" y="843077"/>
                  <a:pt x="413523" y="844601"/>
                  <a:pt x="408646" y="847649"/>
                </a:cubicBezTo>
                <a:cubicBezTo>
                  <a:pt x="404988" y="848868"/>
                  <a:pt x="402702" y="851916"/>
                  <a:pt x="401788" y="856793"/>
                </a:cubicBezTo>
                <a:cubicBezTo>
                  <a:pt x="400873" y="861670"/>
                  <a:pt x="402245" y="865327"/>
                  <a:pt x="405903" y="867766"/>
                </a:cubicBezTo>
                <a:cubicBezTo>
                  <a:pt x="408341" y="869595"/>
                  <a:pt x="410170" y="872490"/>
                  <a:pt x="411389" y="876453"/>
                </a:cubicBezTo>
                <a:cubicBezTo>
                  <a:pt x="412608" y="880415"/>
                  <a:pt x="414437" y="883768"/>
                  <a:pt x="416875" y="886511"/>
                </a:cubicBezTo>
                <a:cubicBezTo>
                  <a:pt x="419314" y="889254"/>
                  <a:pt x="421447" y="893674"/>
                  <a:pt x="423276" y="899770"/>
                </a:cubicBezTo>
                <a:lnTo>
                  <a:pt x="426019" y="908914"/>
                </a:lnTo>
                <a:lnTo>
                  <a:pt x="417790" y="900684"/>
                </a:lnTo>
                <a:cubicBezTo>
                  <a:pt x="410475" y="893978"/>
                  <a:pt x="407427" y="892759"/>
                  <a:pt x="408646" y="897026"/>
                </a:cubicBezTo>
                <a:cubicBezTo>
                  <a:pt x="408646" y="898246"/>
                  <a:pt x="408951" y="900074"/>
                  <a:pt x="409560" y="902513"/>
                </a:cubicBezTo>
                <a:cubicBezTo>
                  <a:pt x="411999" y="907390"/>
                  <a:pt x="412761" y="910133"/>
                  <a:pt x="411846" y="910742"/>
                </a:cubicBezTo>
                <a:cubicBezTo>
                  <a:pt x="410932" y="911352"/>
                  <a:pt x="408341" y="910133"/>
                  <a:pt x="404074" y="907085"/>
                </a:cubicBezTo>
                <a:cubicBezTo>
                  <a:pt x="387615" y="896112"/>
                  <a:pt x="377556" y="891235"/>
                  <a:pt x="373899" y="892454"/>
                </a:cubicBezTo>
                <a:cubicBezTo>
                  <a:pt x="371460" y="894283"/>
                  <a:pt x="369784" y="893674"/>
                  <a:pt x="368869" y="890626"/>
                </a:cubicBezTo>
                <a:cubicBezTo>
                  <a:pt x="367955" y="887578"/>
                  <a:pt x="366279" y="887120"/>
                  <a:pt x="363840" y="889254"/>
                </a:cubicBezTo>
                <a:cubicBezTo>
                  <a:pt x="361402" y="891388"/>
                  <a:pt x="357744" y="890930"/>
                  <a:pt x="352867" y="887883"/>
                </a:cubicBezTo>
                <a:cubicBezTo>
                  <a:pt x="347991" y="884835"/>
                  <a:pt x="344638" y="883310"/>
                  <a:pt x="342809" y="883310"/>
                </a:cubicBezTo>
                <a:cubicBezTo>
                  <a:pt x="342199" y="883310"/>
                  <a:pt x="341590" y="883006"/>
                  <a:pt x="340980" y="882396"/>
                </a:cubicBezTo>
                <a:cubicBezTo>
                  <a:pt x="340371" y="881786"/>
                  <a:pt x="340066" y="880567"/>
                  <a:pt x="340066" y="878738"/>
                </a:cubicBezTo>
                <a:cubicBezTo>
                  <a:pt x="338237" y="875690"/>
                  <a:pt x="331684" y="868832"/>
                  <a:pt x="320406" y="858165"/>
                </a:cubicBezTo>
                <a:cubicBezTo>
                  <a:pt x="309129" y="847496"/>
                  <a:pt x="302423" y="841248"/>
                  <a:pt x="300289" y="839419"/>
                </a:cubicBezTo>
                <a:cubicBezTo>
                  <a:pt x="298156" y="837590"/>
                  <a:pt x="285659" y="827227"/>
                  <a:pt x="262799" y="808330"/>
                </a:cubicBezTo>
                <a:cubicBezTo>
                  <a:pt x="239939" y="789432"/>
                  <a:pt x="227290" y="781050"/>
                  <a:pt x="224851" y="783184"/>
                </a:cubicBezTo>
                <a:cubicBezTo>
                  <a:pt x="222413" y="785317"/>
                  <a:pt x="221194" y="783946"/>
                  <a:pt x="221194" y="779069"/>
                </a:cubicBezTo>
                <a:cubicBezTo>
                  <a:pt x="221194" y="771144"/>
                  <a:pt x="216927" y="765962"/>
                  <a:pt x="208392" y="763524"/>
                </a:cubicBezTo>
                <a:cubicBezTo>
                  <a:pt x="205344" y="762305"/>
                  <a:pt x="202296" y="758342"/>
                  <a:pt x="199248" y="751637"/>
                </a:cubicBezTo>
                <a:cubicBezTo>
                  <a:pt x="196200" y="744931"/>
                  <a:pt x="193000" y="740816"/>
                  <a:pt x="189647" y="739292"/>
                </a:cubicBezTo>
                <a:cubicBezTo>
                  <a:pt x="186294" y="737768"/>
                  <a:pt x="184618" y="736397"/>
                  <a:pt x="184618" y="735178"/>
                </a:cubicBezTo>
                <a:cubicBezTo>
                  <a:pt x="184618" y="731520"/>
                  <a:pt x="193152" y="729691"/>
                  <a:pt x="210221" y="729691"/>
                </a:cubicBezTo>
                <a:cubicBezTo>
                  <a:pt x="224242" y="730301"/>
                  <a:pt x="230947" y="729386"/>
                  <a:pt x="230338" y="726948"/>
                </a:cubicBezTo>
                <a:cubicBezTo>
                  <a:pt x="230338" y="725119"/>
                  <a:pt x="227595" y="723900"/>
                  <a:pt x="222108" y="723290"/>
                </a:cubicBezTo>
                <a:cubicBezTo>
                  <a:pt x="219060" y="722681"/>
                  <a:pt x="216774" y="722071"/>
                  <a:pt x="215250" y="721462"/>
                </a:cubicBezTo>
                <a:cubicBezTo>
                  <a:pt x="213726" y="720852"/>
                  <a:pt x="212355" y="720395"/>
                  <a:pt x="211135" y="720090"/>
                </a:cubicBezTo>
                <a:cubicBezTo>
                  <a:pt x="209916" y="719785"/>
                  <a:pt x="209154" y="719328"/>
                  <a:pt x="208849" y="718719"/>
                </a:cubicBezTo>
                <a:cubicBezTo>
                  <a:pt x="208545" y="718109"/>
                  <a:pt x="208697" y="717195"/>
                  <a:pt x="209307" y="715975"/>
                </a:cubicBezTo>
                <a:cubicBezTo>
                  <a:pt x="209916" y="714756"/>
                  <a:pt x="214183" y="715366"/>
                  <a:pt x="222108" y="717804"/>
                </a:cubicBezTo>
                <a:cubicBezTo>
                  <a:pt x="227595" y="720242"/>
                  <a:pt x="231252" y="721309"/>
                  <a:pt x="233081" y="721004"/>
                </a:cubicBezTo>
                <a:cubicBezTo>
                  <a:pt x="234910" y="720700"/>
                  <a:pt x="233995" y="719328"/>
                  <a:pt x="230338" y="716890"/>
                </a:cubicBezTo>
                <a:cubicBezTo>
                  <a:pt x="229728" y="716280"/>
                  <a:pt x="228814" y="715671"/>
                  <a:pt x="227595" y="715061"/>
                </a:cubicBezTo>
                <a:cubicBezTo>
                  <a:pt x="225766" y="713842"/>
                  <a:pt x="224851" y="713232"/>
                  <a:pt x="224851" y="713232"/>
                </a:cubicBezTo>
                <a:cubicBezTo>
                  <a:pt x="228509" y="713842"/>
                  <a:pt x="239634" y="716280"/>
                  <a:pt x="258227" y="720547"/>
                </a:cubicBezTo>
                <a:cubicBezTo>
                  <a:pt x="276820" y="724814"/>
                  <a:pt x="286726" y="726948"/>
                  <a:pt x="287945" y="726948"/>
                </a:cubicBezTo>
                <a:cubicBezTo>
                  <a:pt x="290993" y="727558"/>
                  <a:pt x="295260" y="720547"/>
                  <a:pt x="300747" y="705917"/>
                </a:cubicBezTo>
                <a:cubicBezTo>
                  <a:pt x="303185" y="701040"/>
                  <a:pt x="305623" y="698602"/>
                  <a:pt x="308062" y="698602"/>
                </a:cubicBezTo>
                <a:cubicBezTo>
                  <a:pt x="312329" y="698602"/>
                  <a:pt x="317968" y="693725"/>
                  <a:pt x="324978" y="683971"/>
                </a:cubicBezTo>
                <a:cubicBezTo>
                  <a:pt x="331989" y="674218"/>
                  <a:pt x="335494" y="666598"/>
                  <a:pt x="335494" y="661111"/>
                </a:cubicBezTo>
                <a:cubicBezTo>
                  <a:pt x="335494" y="651967"/>
                  <a:pt x="330617" y="649834"/>
                  <a:pt x="320863" y="654710"/>
                </a:cubicBezTo>
                <a:cubicBezTo>
                  <a:pt x="314158" y="657759"/>
                  <a:pt x="309129" y="659130"/>
                  <a:pt x="305776" y="658825"/>
                </a:cubicBezTo>
                <a:cubicBezTo>
                  <a:pt x="302423" y="658520"/>
                  <a:pt x="300747" y="659283"/>
                  <a:pt x="300747" y="661111"/>
                </a:cubicBezTo>
                <a:cubicBezTo>
                  <a:pt x="300747" y="662940"/>
                  <a:pt x="300137" y="663245"/>
                  <a:pt x="298918" y="662026"/>
                </a:cubicBezTo>
                <a:cubicBezTo>
                  <a:pt x="297699" y="661416"/>
                  <a:pt x="290383" y="664159"/>
                  <a:pt x="276972" y="670255"/>
                </a:cubicBezTo>
                <a:cubicBezTo>
                  <a:pt x="263561" y="676351"/>
                  <a:pt x="253807" y="681533"/>
                  <a:pt x="247711" y="685800"/>
                </a:cubicBezTo>
                <a:cubicBezTo>
                  <a:pt x="243444" y="688238"/>
                  <a:pt x="239177" y="690067"/>
                  <a:pt x="234910" y="691286"/>
                </a:cubicBezTo>
                <a:cubicBezTo>
                  <a:pt x="230643" y="692506"/>
                  <a:pt x="223937" y="696011"/>
                  <a:pt x="214793" y="701802"/>
                </a:cubicBezTo>
                <a:cubicBezTo>
                  <a:pt x="205649" y="707593"/>
                  <a:pt x="198334" y="711556"/>
                  <a:pt x="192847" y="713689"/>
                </a:cubicBezTo>
                <a:cubicBezTo>
                  <a:pt x="187361" y="715823"/>
                  <a:pt x="184618" y="717652"/>
                  <a:pt x="184618" y="719176"/>
                </a:cubicBezTo>
                <a:cubicBezTo>
                  <a:pt x="184618" y="720700"/>
                  <a:pt x="182941" y="721766"/>
                  <a:pt x="179589" y="722376"/>
                </a:cubicBezTo>
                <a:cubicBezTo>
                  <a:pt x="176236" y="722986"/>
                  <a:pt x="168311" y="716890"/>
                  <a:pt x="155814" y="704088"/>
                </a:cubicBezTo>
                <a:cubicBezTo>
                  <a:pt x="143317" y="691286"/>
                  <a:pt x="137069" y="684124"/>
                  <a:pt x="137069" y="682600"/>
                </a:cubicBezTo>
                <a:cubicBezTo>
                  <a:pt x="137069" y="681076"/>
                  <a:pt x="134173" y="679247"/>
                  <a:pt x="128382" y="677113"/>
                </a:cubicBezTo>
                <a:cubicBezTo>
                  <a:pt x="122591" y="674980"/>
                  <a:pt x="119695" y="671932"/>
                  <a:pt x="119695" y="667969"/>
                </a:cubicBezTo>
                <a:cubicBezTo>
                  <a:pt x="119695" y="664007"/>
                  <a:pt x="118171" y="662940"/>
                  <a:pt x="115123" y="664769"/>
                </a:cubicBezTo>
                <a:cubicBezTo>
                  <a:pt x="112685" y="664769"/>
                  <a:pt x="111313" y="664616"/>
                  <a:pt x="111009" y="664312"/>
                </a:cubicBezTo>
                <a:cubicBezTo>
                  <a:pt x="110704" y="664007"/>
                  <a:pt x="110551" y="662940"/>
                  <a:pt x="110551" y="661111"/>
                </a:cubicBezTo>
                <a:cubicBezTo>
                  <a:pt x="111771" y="658063"/>
                  <a:pt x="110551" y="653948"/>
                  <a:pt x="106894" y="648767"/>
                </a:cubicBezTo>
                <a:cubicBezTo>
                  <a:pt x="103236" y="643585"/>
                  <a:pt x="102017" y="639623"/>
                  <a:pt x="103236" y="636880"/>
                </a:cubicBezTo>
                <a:cubicBezTo>
                  <a:pt x="104455" y="634137"/>
                  <a:pt x="105522" y="627583"/>
                  <a:pt x="106437" y="617220"/>
                </a:cubicBezTo>
                <a:cubicBezTo>
                  <a:pt x="107351" y="606857"/>
                  <a:pt x="108570" y="600761"/>
                  <a:pt x="110094" y="598932"/>
                </a:cubicBezTo>
                <a:cubicBezTo>
                  <a:pt x="111618" y="597103"/>
                  <a:pt x="121829" y="591312"/>
                  <a:pt x="140727" y="581558"/>
                </a:cubicBezTo>
                <a:cubicBezTo>
                  <a:pt x="159624" y="571805"/>
                  <a:pt x="169683" y="565709"/>
                  <a:pt x="170902" y="563271"/>
                </a:cubicBezTo>
                <a:cubicBezTo>
                  <a:pt x="170902" y="562661"/>
                  <a:pt x="170140" y="561899"/>
                  <a:pt x="168616" y="560984"/>
                </a:cubicBezTo>
                <a:cubicBezTo>
                  <a:pt x="167092" y="560070"/>
                  <a:pt x="165415" y="559613"/>
                  <a:pt x="163587" y="559613"/>
                </a:cubicBezTo>
                <a:cubicBezTo>
                  <a:pt x="160539" y="559003"/>
                  <a:pt x="158253" y="558089"/>
                  <a:pt x="156729" y="556870"/>
                </a:cubicBezTo>
                <a:cubicBezTo>
                  <a:pt x="155205" y="555650"/>
                  <a:pt x="155052" y="554736"/>
                  <a:pt x="156271" y="554126"/>
                </a:cubicBezTo>
                <a:cubicBezTo>
                  <a:pt x="156881" y="550469"/>
                  <a:pt x="153223" y="546354"/>
                  <a:pt x="145299" y="541782"/>
                </a:cubicBezTo>
                <a:cubicBezTo>
                  <a:pt x="137374" y="537210"/>
                  <a:pt x="132497" y="536143"/>
                  <a:pt x="130668" y="538582"/>
                </a:cubicBezTo>
                <a:cubicBezTo>
                  <a:pt x="128230" y="539801"/>
                  <a:pt x="120915" y="538429"/>
                  <a:pt x="108723" y="534467"/>
                </a:cubicBezTo>
                <a:cubicBezTo>
                  <a:pt x="96531" y="530504"/>
                  <a:pt x="90130" y="527609"/>
                  <a:pt x="89520" y="525780"/>
                </a:cubicBezTo>
                <a:cubicBezTo>
                  <a:pt x="88911" y="523342"/>
                  <a:pt x="80681" y="518160"/>
                  <a:pt x="64831" y="510235"/>
                </a:cubicBezTo>
                <a:cubicBezTo>
                  <a:pt x="48982" y="502310"/>
                  <a:pt x="39838" y="498348"/>
                  <a:pt x="37399" y="498348"/>
                </a:cubicBezTo>
                <a:cubicBezTo>
                  <a:pt x="34961" y="498348"/>
                  <a:pt x="32065" y="496214"/>
                  <a:pt x="28713" y="491947"/>
                </a:cubicBezTo>
                <a:cubicBezTo>
                  <a:pt x="25360" y="487680"/>
                  <a:pt x="22617" y="485242"/>
                  <a:pt x="20483" y="484632"/>
                </a:cubicBezTo>
                <a:cubicBezTo>
                  <a:pt x="18349" y="484022"/>
                  <a:pt x="16978" y="482194"/>
                  <a:pt x="16368" y="479146"/>
                </a:cubicBezTo>
                <a:cubicBezTo>
                  <a:pt x="15149" y="476707"/>
                  <a:pt x="13320" y="474116"/>
                  <a:pt x="10882" y="471373"/>
                </a:cubicBezTo>
                <a:cubicBezTo>
                  <a:pt x="8443" y="468630"/>
                  <a:pt x="6310" y="467258"/>
                  <a:pt x="4481" y="467258"/>
                </a:cubicBezTo>
                <a:cubicBezTo>
                  <a:pt x="214" y="467258"/>
                  <a:pt x="-1005" y="465734"/>
                  <a:pt x="823" y="462686"/>
                </a:cubicBezTo>
                <a:cubicBezTo>
                  <a:pt x="2652" y="462077"/>
                  <a:pt x="4176" y="461467"/>
                  <a:pt x="5395" y="460858"/>
                </a:cubicBezTo>
                <a:cubicBezTo>
                  <a:pt x="13930" y="457200"/>
                  <a:pt x="32827" y="453847"/>
                  <a:pt x="62088" y="450799"/>
                </a:cubicBezTo>
                <a:cubicBezTo>
                  <a:pt x="80986" y="448970"/>
                  <a:pt x="99274" y="444094"/>
                  <a:pt x="116952" y="436169"/>
                </a:cubicBezTo>
                <a:lnTo>
                  <a:pt x="148042" y="422453"/>
                </a:lnTo>
                <a:cubicBezTo>
                  <a:pt x="193152" y="402946"/>
                  <a:pt x="215707" y="391058"/>
                  <a:pt x="215707" y="386791"/>
                </a:cubicBezTo>
                <a:cubicBezTo>
                  <a:pt x="215707" y="384353"/>
                  <a:pt x="217079" y="379781"/>
                  <a:pt x="219822" y="373075"/>
                </a:cubicBezTo>
                <a:cubicBezTo>
                  <a:pt x="222565" y="366370"/>
                  <a:pt x="224242" y="356006"/>
                  <a:pt x="224851" y="341985"/>
                </a:cubicBezTo>
                <a:cubicBezTo>
                  <a:pt x="224851" y="329794"/>
                  <a:pt x="224242" y="322478"/>
                  <a:pt x="223023" y="320040"/>
                </a:cubicBezTo>
                <a:cubicBezTo>
                  <a:pt x="221803" y="317602"/>
                  <a:pt x="216012" y="313030"/>
                  <a:pt x="205649" y="306324"/>
                </a:cubicBezTo>
                <a:cubicBezTo>
                  <a:pt x="198943" y="302057"/>
                  <a:pt x="192238" y="298856"/>
                  <a:pt x="185532" y="296723"/>
                </a:cubicBezTo>
                <a:cubicBezTo>
                  <a:pt x="178827" y="294589"/>
                  <a:pt x="175017" y="292456"/>
                  <a:pt x="174102" y="290322"/>
                </a:cubicBezTo>
                <a:cubicBezTo>
                  <a:pt x="173188" y="288188"/>
                  <a:pt x="168311" y="284683"/>
                  <a:pt x="159472" y="279806"/>
                </a:cubicBezTo>
                <a:cubicBezTo>
                  <a:pt x="150633" y="274930"/>
                  <a:pt x="144689" y="270815"/>
                  <a:pt x="141641" y="267462"/>
                </a:cubicBezTo>
                <a:cubicBezTo>
                  <a:pt x="138593" y="264109"/>
                  <a:pt x="136155" y="262433"/>
                  <a:pt x="134326" y="262433"/>
                </a:cubicBezTo>
                <a:cubicBezTo>
                  <a:pt x="132497" y="262433"/>
                  <a:pt x="129754" y="258775"/>
                  <a:pt x="126096" y="251460"/>
                </a:cubicBezTo>
                <a:lnTo>
                  <a:pt x="121524" y="240487"/>
                </a:lnTo>
                <a:lnTo>
                  <a:pt x="126096" y="235915"/>
                </a:lnTo>
                <a:cubicBezTo>
                  <a:pt x="129754" y="232258"/>
                  <a:pt x="134021" y="230429"/>
                  <a:pt x="138898" y="230429"/>
                </a:cubicBezTo>
                <a:cubicBezTo>
                  <a:pt x="165111" y="230429"/>
                  <a:pt x="186751" y="227076"/>
                  <a:pt x="203820" y="220370"/>
                </a:cubicBezTo>
                <a:cubicBezTo>
                  <a:pt x="216012" y="216713"/>
                  <a:pt x="223632" y="214884"/>
                  <a:pt x="226680" y="214884"/>
                </a:cubicBezTo>
                <a:cubicBezTo>
                  <a:pt x="229728" y="214884"/>
                  <a:pt x="231252" y="214122"/>
                  <a:pt x="231252" y="212598"/>
                </a:cubicBezTo>
                <a:cubicBezTo>
                  <a:pt x="231252" y="211074"/>
                  <a:pt x="233995" y="209398"/>
                  <a:pt x="239482" y="207569"/>
                </a:cubicBezTo>
                <a:cubicBezTo>
                  <a:pt x="244968" y="205740"/>
                  <a:pt x="248626" y="199034"/>
                  <a:pt x="250455" y="187452"/>
                </a:cubicBezTo>
                <a:cubicBezTo>
                  <a:pt x="252283" y="175870"/>
                  <a:pt x="253807" y="168250"/>
                  <a:pt x="255027" y="164592"/>
                </a:cubicBezTo>
                <a:cubicBezTo>
                  <a:pt x="261732" y="134112"/>
                  <a:pt x="265085" y="101194"/>
                  <a:pt x="265085" y="65837"/>
                </a:cubicBezTo>
                <a:lnTo>
                  <a:pt x="265085" y="23774"/>
                </a:lnTo>
                <a:lnTo>
                  <a:pt x="257770" y="15545"/>
                </a:lnTo>
                <a:cubicBezTo>
                  <a:pt x="249845" y="8230"/>
                  <a:pt x="248321" y="3353"/>
                  <a:pt x="253198" y="914"/>
                </a:cubicBezTo>
                <a:cubicBezTo>
                  <a:pt x="255636" y="305"/>
                  <a:pt x="260665" y="0"/>
                  <a:pt x="2682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3F90D29-93C8-E78F-E06B-545B690792C8}"/>
              </a:ext>
            </a:extLst>
          </p:cNvPr>
          <p:cNvSpPr txBox="1"/>
          <p:nvPr/>
        </p:nvSpPr>
        <p:spPr>
          <a:xfrm>
            <a:off x="9096840" y="1559891"/>
            <a:ext cx="520355" cy="910894"/>
          </a:xfrm>
          <a:custGeom>
            <a:avLst/>
            <a:gdLst/>
            <a:ahLst/>
            <a:cxnLst/>
            <a:rect l="l" t="t" r="r" b="b"/>
            <a:pathLst>
              <a:path w="520355" h="910894">
                <a:moveTo>
                  <a:pt x="316291" y="480060"/>
                </a:moveTo>
                <a:cubicBezTo>
                  <a:pt x="316291" y="481279"/>
                  <a:pt x="315987" y="482194"/>
                  <a:pt x="315377" y="482803"/>
                </a:cubicBezTo>
                <a:cubicBezTo>
                  <a:pt x="314767" y="484632"/>
                  <a:pt x="312939" y="485546"/>
                  <a:pt x="309891" y="485546"/>
                </a:cubicBezTo>
                <a:cubicBezTo>
                  <a:pt x="306843" y="485546"/>
                  <a:pt x="306538" y="484632"/>
                  <a:pt x="308976" y="482803"/>
                </a:cubicBezTo>
                <a:cubicBezTo>
                  <a:pt x="312634" y="480365"/>
                  <a:pt x="315072" y="479450"/>
                  <a:pt x="316291" y="480060"/>
                </a:cubicBezTo>
                <a:close/>
                <a:moveTo>
                  <a:pt x="347838" y="464515"/>
                </a:moveTo>
                <a:cubicBezTo>
                  <a:pt x="348753" y="464515"/>
                  <a:pt x="349210" y="465429"/>
                  <a:pt x="349210" y="467258"/>
                </a:cubicBezTo>
                <a:cubicBezTo>
                  <a:pt x="349210" y="469087"/>
                  <a:pt x="348143" y="470002"/>
                  <a:pt x="346009" y="470002"/>
                </a:cubicBezTo>
                <a:cubicBezTo>
                  <a:pt x="343876" y="470002"/>
                  <a:pt x="343419" y="469087"/>
                  <a:pt x="344638" y="467258"/>
                </a:cubicBezTo>
                <a:cubicBezTo>
                  <a:pt x="345857" y="465429"/>
                  <a:pt x="346924" y="464515"/>
                  <a:pt x="347838" y="464515"/>
                </a:cubicBezTo>
                <a:close/>
                <a:moveTo>
                  <a:pt x="362469" y="288950"/>
                </a:moveTo>
                <a:cubicBezTo>
                  <a:pt x="363993" y="288950"/>
                  <a:pt x="364755" y="290170"/>
                  <a:pt x="364755" y="292608"/>
                </a:cubicBezTo>
                <a:cubicBezTo>
                  <a:pt x="364755" y="295046"/>
                  <a:pt x="363840" y="297180"/>
                  <a:pt x="362011" y="299009"/>
                </a:cubicBezTo>
                <a:cubicBezTo>
                  <a:pt x="361402" y="299009"/>
                  <a:pt x="360945" y="298552"/>
                  <a:pt x="360640" y="297637"/>
                </a:cubicBezTo>
                <a:cubicBezTo>
                  <a:pt x="360335" y="296723"/>
                  <a:pt x="360183" y="295656"/>
                  <a:pt x="360183" y="294437"/>
                </a:cubicBezTo>
                <a:cubicBezTo>
                  <a:pt x="360183" y="290779"/>
                  <a:pt x="360945" y="288950"/>
                  <a:pt x="362469" y="288950"/>
                </a:cubicBezTo>
                <a:close/>
                <a:moveTo>
                  <a:pt x="379842" y="283464"/>
                </a:moveTo>
                <a:cubicBezTo>
                  <a:pt x="380757" y="283464"/>
                  <a:pt x="381214" y="284378"/>
                  <a:pt x="381214" y="286207"/>
                </a:cubicBezTo>
                <a:cubicBezTo>
                  <a:pt x="381214" y="288036"/>
                  <a:pt x="380299" y="288950"/>
                  <a:pt x="378471" y="288950"/>
                </a:cubicBezTo>
                <a:cubicBezTo>
                  <a:pt x="376642" y="288950"/>
                  <a:pt x="376185" y="288036"/>
                  <a:pt x="377099" y="286207"/>
                </a:cubicBezTo>
                <a:cubicBezTo>
                  <a:pt x="378013" y="284378"/>
                  <a:pt x="378928" y="283464"/>
                  <a:pt x="379842" y="283464"/>
                </a:cubicBezTo>
                <a:close/>
                <a:moveTo>
                  <a:pt x="421905" y="266776"/>
                </a:moveTo>
                <a:cubicBezTo>
                  <a:pt x="422819" y="266624"/>
                  <a:pt x="424191" y="266700"/>
                  <a:pt x="426019" y="267005"/>
                </a:cubicBezTo>
                <a:cubicBezTo>
                  <a:pt x="433944" y="268834"/>
                  <a:pt x="432420" y="270967"/>
                  <a:pt x="421447" y="273406"/>
                </a:cubicBezTo>
                <a:cubicBezTo>
                  <a:pt x="420228" y="273406"/>
                  <a:pt x="419009" y="273710"/>
                  <a:pt x="417790" y="274320"/>
                </a:cubicBezTo>
                <a:cubicBezTo>
                  <a:pt x="409255" y="274930"/>
                  <a:pt x="401788" y="277063"/>
                  <a:pt x="395387" y="280721"/>
                </a:cubicBezTo>
                <a:cubicBezTo>
                  <a:pt x="388986" y="284378"/>
                  <a:pt x="385786" y="284988"/>
                  <a:pt x="385786" y="282550"/>
                </a:cubicBezTo>
                <a:cubicBezTo>
                  <a:pt x="385786" y="280721"/>
                  <a:pt x="389901" y="278130"/>
                  <a:pt x="398130" y="274777"/>
                </a:cubicBezTo>
                <a:cubicBezTo>
                  <a:pt x="406360" y="271424"/>
                  <a:pt x="412913" y="269748"/>
                  <a:pt x="417790" y="269748"/>
                </a:cubicBezTo>
                <a:cubicBezTo>
                  <a:pt x="419619" y="269748"/>
                  <a:pt x="420533" y="269138"/>
                  <a:pt x="420533" y="267919"/>
                </a:cubicBezTo>
                <a:cubicBezTo>
                  <a:pt x="420533" y="267310"/>
                  <a:pt x="420990" y="266929"/>
                  <a:pt x="421905" y="266776"/>
                </a:cubicBezTo>
                <a:close/>
                <a:moveTo>
                  <a:pt x="416875" y="239116"/>
                </a:moveTo>
                <a:cubicBezTo>
                  <a:pt x="419923" y="239420"/>
                  <a:pt x="421447" y="240487"/>
                  <a:pt x="421447" y="242316"/>
                </a:cubicBezTo>
                <a:cubicBezTo>
                  <a:pt x="421447" y="244145"/>
                  <a:pt x="420228" y="245364"/>
                  <a:pt x="417790" y="245974"/>
                </a:cubicBezTo>
                <a:cubicBezTo>
                  <a:pt x="414132" y="246583"/>
                  <a:pt x="412303" y="245516"/>
                  <a:pt x="412303" y="242773"/>
                </a:cubicBezTo>
                <a:cubicBezTo>
                  <a:pt x="412303" y="240030"/>
                  <a:pt x="413827" y="238811"/>
                  <a:pt x="416875" y="239116"/>
                </a:cubicBezTo>
                <a:close/>
                <a:moveTo>
                  <a:pt x="268285" y="0"/>
                </a:moveTo>
                <a:cubicBezTo>
                  <a:pt x="275905" y="0"/>
                  <a:pt x="290688" y="4420"/>
                  <a:pt x="312634" y="13259"/>
                </a:cubicBezTo>
                <a:cubicBezTo>
                  <a:pt x="334579" y="22098"/>
                  <a:pt x="346771" y="28651"/>
                  <a:pt x="349210" y="32918"/>
                </a:cubicBezTo>
                <a:cubicBezTo>
                  <a:pt x="351648" y="35966"/>
                  <a:pt x="355611" y="40843"/>
                  <a:pt x="361097" y="47549"/>
                </a:cubicBezTo>
                <a:cubicBezTo>
                  <a:pt x="372679" y="60960"/>
                  <a:pt x="377556" y="78943"/>
                  <a:pt x="375727" y="101498"/>
                </a:cubicBezTo>
                <a:cubicBezTo>
                  <a:pt x="374508" y="110642"/>
                  <a:pt x="373137" y="119024"/>
                  <a:pt x="371613" y="126644"/>
                </a:cubicBezTo>
                <a:cubicBezTo>
                  <a:pt x="370089" y="134264"/>
                  <a:pt x="368565" y="139903"/>
                  <a:pt x="367041" y="143561"/>
                </a:cubicBezTo>
                <a:cubicBezTo>
                  <a:pt x="365517" y="147218"/>
                  <a:pt x="364145" y="149047"/>
                  <a:pt x="362926" y="149047"/>
                </a:cubicBezTo>
                <a:cubicBezTo>
                  <a:pt x="362316" y="148438"/>
                  <a:pt x="361707" y="149352"/>
                  <a:pt x="361097" y="151790"/>
                </a:cubicBezTo>
                <a:cubicBezTo>
                  <a:pt x="357439" y="160325"/>
                  <a:pt x="357439" y="166726"/>
                  <a:pt x="361097" y="170993"/>
                </a:cubicBezTo>
                <a:cubicBezTo>
                  <a:pt x="362316" y="174041"/>
                  <a:pt x="365364" y="175108"/>
                  <a:pt x="370241" y="174193"/>
                </a:cubicBezTo>
                <a:cubicBezTo>
                  <a:pt x="375118" y="173279"/>
                  <a:pt x="378928" y="174498"/>
                  <a:pt x="381671" y="177851"/>
                </a:cubicBezTo>
                <a:cubicBezTo>
                  <a:pt x="384414" y="181204"/>
                  <a:pt x="387615" y="182575"/>
                  <a:pt x="391272" y="181965"/>
                </a:cubicBezTo>
                <a:cubicBezTo>
                  <a:pt x="393711" y="181356"/>
                  <a:pt x="395082" y="181204"/>
                  <a:pt x="395387" y="181508"/>
                </a:cubicBezTo>
                <a:cubicBezTo>
                  <a:pt x="395692" y="181813"/>
                  <a:pt x="395539" y="182575"/>
                  <a:pt x="394930" y="183794"/>
                </a:cubicBezTo>
                <a:cubicBezTo>
                  <a:pt x="391272" y="188062"/>
                  <a:pt x="392491" y="190195"/>
                  <a:pt x="398587" y="190195"/>
                </a:cubicBezTo>
                <a:cubicBezTo>
                  <a:pt x="399807" y="190195"/>
                  <a:pt x="401635" y="189890"/>
                  <a:pt x="404074" y="189281"/>
                </a:cubicBezTo>
                <a:cubicBezTo>
                  <a:pt x="407122" y="189281"/>
                  <a:pt x="408036" y="189586"/>
                  <a:pt x="406817" y="190195"/>
                </a:cubicBezTo>
                <a:cubicBezTo>
                  <a:pt x="404379" y="192634"/>
                  <a:pt x="405293" y="195072"/>
                  <a:pt x="409560" y="197510"/>
                </a:cubicBezTo>
                <a:cubicBezTo>
                  <a:pt x="412608" y="201168"/>
                  <a:pt x="414742" y="205892"/>
                  <a:pt x="415961" y="211684"/>
                </a:cubicBezTo>
                <a:cubicBezTo>
                  <a:pt x="417180" y="217475"/>
                  <a:pt x="416418" y="222504"/>
                  <a:pt x="413675" y="226771"/>
                </a:cubicBezTo>
                <a:cubicBezTo>
                  <a:pt x="410932" y="231038"/>
                  <a:pt x="408798" y="232715"/>
                  <a:pt x="407274" y="231800"/>
                </a:cubicBezTo>
                <a:cubicBezTo>
                  <a:pt x="405750" y="230886"/>
                  <a:pt x="404226" y="231800"/>
                  <a:pt x="402702" y="234544"/>
                </a:cubicBezTo>
                <a:cubicBezTo>
                  <a:pt x="401178" y="237287"/>
                  <a:pt x="401788" y="239573"/>
                  <a:pt x="404531" y="241402"/>
                </a:cubicBezTo>
                <a:cubicBezTo>
                  <a:pt x="407274" y="243230"/>
                  <a:pt x="407579" y="244145"/>
                  <a:pt x="405445" y="244145"/>
                </a:cubicBezTo>
                <a:cubicBezTo>
                  <a:pt x="403312" y="244145"/>
                  <a:pt x="402245" y="244907"/>
                  <a:pt x="402245" y="246431"/>
                </a:cubicBezTo>
                <a:cubicBezTo>
                  <a:pt x="402245" y="247955"/>
                  <a:pt x="403464" y="248717"/>
                  <a:pt x="405903" y="248717"/>
                </a:cubicBezTo>
                <a:cubicBezTo>
                  <a:pt x="410170" y="248717"/>
                  <a:pt x="411389" y="249936"/>
                  <a:pt x="409560" y="252374"/>
                </a:cubicBezTo>
                <a:cubicBezTo>
                  <a:pt x="407731" y="254203"/>
                  <a:pt x="405293" y="255727"/>
                  <a:pt x="402245" y="256946"/>
                </a:cubicBezTo>
                <a:cubicBezTo>
                  <a:pt x="396149" y="257556"/>
                  <a:pt x="392187" y="259537"/>
                  <a:pt x="390358" y="262890"/>
                </a:cubicBezTo>
                <a:cubicBezTo>
                  <a:pt x="388529" y="266243"/>
                  <a:pt x="384719" y="268834"/>
                  <a:pt x="378928" y="270662"/>
                </a:cubicBezTo>
                <a:cubicBezTo>
                  <a:pt x="373137" y="272491"/>
                  <a:pt x="370241" y="274320"/>
                  <a:pt x="370241" y="276149"/>
                </a:cubicBezTo>
                <a:cubicBezTo>
                  <a:pt x="370241" y="277978"/>
                  <a:pt x="369022" y="278435"/>
                  <a:pt x="366583" y="277520"/>
                </a:cubicBezTo>
                <a:cubicBezTo>
                  <a:pt x="364145" y="276606"/>
                  <a:pt x="359268" y="277978"/>
                  <a:pt x="351953" y="281635"/>
                </a:cubicBezTo>
                <a:cubicBezTo>
                  <a:pt x="344638" y="285293"/>
                  <a:pt x="339761" y="288950"/>
                  <a:pt x="337323" y="292608"/>
                </a:cubicBezTo>
                <a:cubicBezTo>
                  <a:pt x="336103" y="295046"/>
                  <a:pt x="336408" y="298247"/>
                  <a:pt x="338237" y="302209"/>
                </a:cubicBezTo>
                <a:cubicBezTo>
                  <a:pt x="340066" y="306172"/>
                  <a:pt x="339456" y="308153"/>
                  <a:pt x="336408" y="308153"/>
                </a:cubicBezTo>
                <a:cubicBezTo>
                  <a:pt x="332141" y="308153"/>
                  <a:pt x="328788" y="317602"/>
                  <a:pt x="326350" y="336499"/>
                </a:cubicBezTo>
                <a:lnTo>
                  <a:pt x="324521" y="346558"/>
                </a:lnTo>
                <a:lnTo>
                  <a:pt x="343723" y="341071"/>
                </a:lnTo>
                <a:cubicBezTo>
                  <a:pt x="356525" y="335585"/>
                  <a:pt x="364907" y="331318"/>
                  <a:pt x="368869" y="328270"/>
                </a:cubicBezTo>
                <a:cubicBezTo>
                  <a:pt x="372832" y="325222"/>
                  <a:pt x="375880" y="323698"/>
                  <a:pt x="378013" y="323698"/>
                </a:cubicBezTo>
                <a:cubicBezTo>
                  <a:pt x="380147" y="323698"/>
                  <a:pt x="380604" y="322478"/>
                  <a:pt x="379385" y="320040"/>
                </a:cubicBezTo>
                <a:cubicBezTo>
                  <a:pt x="379385" y="318821"/>
                  <a:pt x="379690" y="318059"/>
                  <a:pt x="380299" y="317754"/>
                </a:cubicBezTo>
                <a:cubicBezTo>
                  <a:pt x="380909" y="317449"/>
                  <a:pt x="381519" y="317144"/>
                  <a:pt x="382128" y="316840"/>
                </a:cubicBezTo>
                <a:cubicBezTo>
                  <a:pt x="382738" y="316535"/>
                  <a:pt x="383957" y="316382"/>
                  <a:pt x="385786" y="316382"/>
                </a:cubicBezTo>
                <a:cubicBezTo>
                  <a:pt x="387615" y="316382"/>
                  <a:pt x="389748" y="316078"/>
                  <a:pt x="392187" y="315468"/>
                </a:cubicBezTo>
                <a:cubicBezTo>
                  <a:pt x="401331" y="315468"/>
                  <a:pt x="409408" y="315163"/>
                  <a:pt x="416418" y="314553"/>
                </a:cubicBezTo>
                <a:cubicBezTo>
                  <a:pt x="423429" y="313944"/>
                  <a:pt x="428001" y="314401"/>
                  <a:pt x="430134" y="315925"/>
                </a:cubicBezTo>
                <a:cubicBezTo>
                  <a:pt x="432268" y="317449"/>
                  <a:pt x="435468" y="317602"/>
                  <a:pt x="439735" y="316382"/>
                </a:cubicBezTo>
                <a:cubicBezTo>
                  <a:pt x="453756" y="311506"/>
                  <a:pt x="460767" y="312115"/>
                  <a:pt x="460767" y="318211"/>
                </a:cubicBezTo>
                <a:cubicBezTo>
                  <a:pt x="460767" y="321259"/>
                  <a:pt x="463205" y="322478"/>
                  <a:pt x="468082" y="321869"/>
                </a:cubicBezTo>
                <a:cubicBezTo>
                  <a:pt x="471739" y="321259"/>
                  <a:pt x="473873" y="321107"/>
                  <a:pt x="474483" y="321412"/>
                </a:cubicBezTo>
                <a:cubicBezTo>
                  <a:pt x="475092" y="321716"/>
                  <a:pt x="475092" y="323088"/>
                  <a:pt x="474483" y="325526"/>
                </a:cubicBezTo>
                <a:cubicBezTo>
                  <a:pt x="473873" y="329184"/>
                  <a:pt x="473873" y="331013"/>
                  <a:pt x="474483" y="331013"/>
                </a:cubicBezTo>
                <a:cubicBezTo>
                  <a:pt x="475092" y="331013"/>
                  <a:pt x="481798" y="328879"/>
                  <a:pt x="494599" y="324612"/>
                </a:cubicBezTo>
                <a:cubicBezTo>
                  <a:pt x="507401" y="320345"/>
                  <a:pt x="514716" y="318211"/>
                  <a:pt x="516545" y="318211"/>
                </a:cubicBezTo>
                <a:cubicBezTo>
                  <a:pt x="520812" y="318211"/>
                  <a:pt x="519898" y="319430"/>
                  <a:pt x="513802" y="321869"/>
                </a:cubicBezTo>
                <a:cubicBezTo>
                  <a:pt x="510754" y="323088"/>
                  <a:pt x="506182" y="324917"/>
                  <a:pt x="500086" y="327355"/>
                </a:cubicBezTo>
                <a:cubicBezTo>
                  <a:pt x="487894" y="331013"/>
                  <a:pt x="481798" y="334366"/>
                  <a:pt x="481798" y="337414"/>
                </a:cubicBezTo>
                <a:cubicBezTo>
                  <a:pt x="481798" y="338633"/>
                  <a:pt x="483627" y="339242"/>
                  <a:pt x="487284" y="339242"/>
                </a:cubicBezTo>
                <a:cubicBezTo>
                  <a:pt x="489723" y="339242"/>
                  <a:pt x="491247" y="340004"/>
                  <a:pt x="491856" y="341528"/>
                </a:cubicBezTo>
                <a:cubicBezTo>
                  <a:pt x="492466" y="343052"/>
                  <a:pt x="493075" y="347167"/>
                  <a:pt x="493685" y="353873"/>
                </a:cubicBezTo>
                <a:cubicBezTo>
                  <a:pt x="493685" y="357530"/>
                  <a:pt x="495514" y="362255"/>
                  <a:pt x="499171" y="368046"/>
                </a:cubicBezTo>
                <a:cubicBezTo>
                  <a:pt x="502829" y="373837"/>
                  <a:pt x="505877" y="377038"/>
                  <a:pt x="508315" y="377647"/>
                </a:cubicBezTo>
                <a:cubicBezTo>
                  <a:pt x="511973" y="378257"/>
                  <a:pt x="513192" y="381000"/>
                  <a:pt x="511973" y="385877"/>
                </a:cubicBezTo>
                <a:cubicBezTo>
                  <a:pt x="510754" y="390754"/>
                  <a:pt x="508011" y="394716"/>
                  <a:pt x="503743" y="397764"/>
                </a:cubicBezTo>
                <a:cubicBezTo>
                  <a:pt x="499476" y="400202"/>
                  <a:pt x="498867" y="402336"/>
                  <a:pt x="501915" y="404165"/>
                </a:cubicBezTo>
                <a:cubicBezTo>
                  <a:pt x="504353" y="404774"/>
                  <a:pt x="505420" y="405232"/>
                  <a:pt x="505115" y="405536"/>
                </a:cubicBezTo>
                <a:cubicBezTo>
                  <a:pt x="504810" y="405841"/>
                  <a:pt x="503743" y="405994"/>
                  <a:pt x="501915" y="405994"/>
                </a:cubicBezTo>
                <a:cubicBezTo>
                  <a:pt x="493990" y="405384"/>
                  <a:pt x="486979" y="408127"/>
                  <a:pt x="480883" y="414223"/>
                </a:cubicBezTo>
                <a:cubicBezTo>
                  <a:pt x="475397" y="419100"/>
                  <a:pt x="472044" y="420167"/>
                  <a:pt x="470825" y="417423"/>
                </a:cubicBezTo>
                <a:cubicBezTo>
                  <a:pt x="469606" y="414680"/>
                  <a:pt x="466253" y="416052"/>
                  <a:pt x="460767" y="421538"/>
                </a:cubicBezTo>
                <a:cubicBezTo>
                  <a:pt x="454671" y="427025"/>
                  <a:pt x="451318" y="429463"/>
                  <a:pt x="450708" y="428854"/>
                </a:cubicBezTo>
                <a:cubicBezTo>
                  <a:pt x="449489" y="428854"/>
                  <a:pt x="449489" y="427939"/>
                  <a:pt x="450708" y="426110"/>
                </a:cubicBezTo>
                <a:cubicBezTo>
                  <a:pt x="451927" y="423672"/>
                  <a:pt x="450708" y="421843"/>
                  <a:pt x="447051" y="420624"/>
                </a:cubicBezTo>
                <a:cubicBezTo>
                  <a:pt x="445222" y="420624"/>
                  <a:pt x="444003" y="420776"/>
                  <a:pt x="443393" y="421081"/>
                </a:cubicBezTo>
                <a:cubicBezTo>
                  <a:pt x="442783" y="421386"/>
                  <a:pt x="443241" y="422758"/>
                  <a:pt x="444765" y="425196"/>
                </a:cubicBezTo>
                <a:cubicBezTo>
                  <a:pt x="446289" y="427634"/>
                  <a:pt x="446898" y="429006"/>
                  <a:pt x="446593" y="429311"/>
                </a:cubicBezTo>
                <a:cubicBezTo>
                  <a:pt x="446289" y="429616"/>
                  <a:pt x="444612" y="429463"/>
                  <a:pt x="441564" y="428854"/>
                </a:cubicBezTo>
                <a:cubicBezTo>
                  <a:pt x="439735" y="428854"/>
                  <a:pt x="438516" y="429158"/>
                  <a:pt x="437907" y="429768"/>
                </a:cubicBezTo>
                <a:cubicBezTo>
                  <a:pt x="438516" y="431597"/>
                  <a:pt x="438211" y="432816"/>
                  <a:pt x="436992" y="433426"/>
                </a:cubicBezTo>
                <a:cubicBezTo>
                  <a:pt x="435773" y="434035"/>
                  <a:pt x="434859" y="434188"/>
                  <a:pt x="434249" y="433883"/>
                </a:cubicBezTo>
                <a:cubicBezTo>
                  <a:pt x="433639" y="433578"/>
                  <a:pt x="433335" y="432511"/>
                  <a:pt x="433335" y="430682"/>
                </a:cubicBezTo>
                <a:cubicBezTo>
                  <a:pt x="433335" y="425806"/>
                  <a:pt x="430287" y="425806"/>
                  <a:pt x="424191" y="430682"/>
                </a:cubicBezTo>
                <a:cubicBezTo>
                  <a:pt x="419923" y="434340"/>
                  <a:pt x="419009" y="436931"/>
                  <a:pt x="421447" y="438455"/>
                </a:cubicBezTo>
                <a:cubicBezTo>
                  <a:pt x="423886" y="439979"/>
                  <a:pt x="423581" y="440741"/>
                  <a:pt x="420533" y="440741"/>
                </a:cubicBezTo>
                <a:cubicBezTo>
                  <a:pt x="417485" y="440741"/>
                  <a:pt x="415961" y="439522"/>
                  <a:pt x="415961" y="437083"/>
                </a:cubicBezTo>
                <a:cubicBezTo>
                  <a:pt x="414742" y="436474"/>
                  <a:pt x="413370" y="436169"/>
                  <a:pt x="411846" y="436169"/>
                </a:cubicBezTo>
                <a:cubicBezTo>
                  <a:pt x="410322" y="436169"/>
                  <a:pt x="408036" y="436474"/>
                  <a:pt x="404988" y="437083"/>
                </a:cubicBezTo>
                <a:cubicBezTo>
                  <a:pt x="401940" y="437693"/>
                  <a:pt x="399959" y="438607"/>
                  <a:pt x="399045" y="439826"/>
                </a:cubicBezTo>
                <a:cubicBezTo>
                  <a:pt x="398130" y="441046"/>
                  <a:pt x="395997" y="441655"/>
                  <a:pt x="392644" y="441655"/>
                </a:cubicBezTo>
                <a:cubicBezTo>
                  <a:pt x="389291" y="441655"/>
                  <a:pt x="384109" y="443636"/>
                  <a:pt x="377099" y="447599"/>
                </a:cubicBezTo>
                <a:cubicBezTo>
                  <a:pt x="370089" y="451561"/>
                  <a:pt x="364907" y="453542"/>
                  <a:pt x="361554" y="453542"/>
                </a:cubicBezTo>
                <a:cubicBezTo>
                  <a:pt x="358201" y="453542"/>
                  <a:pt x="356525" y="455371"/>
                  <a:pt x="356525" y="459029"/>
                </a:cubicBezTo>
                <a:cubicBezTo>
                  <a:pt x="356525" y="462686"/>
                  <a:pt x="355611" y="464515"/>
                  <a:pt x="353782" y="464515"/>
                </a:cubicBezTo>
                <a:cubicBezTo>
                  <a:pt x="351953" y="464515"/>
                  <a:pt x="351039" y="462382"/>
                  <a:pt x="351039" y="458114"/>
                </a:cubicBezTo>
                <a:cubicBezTo>
                  <a:pt x="351039" y="451409"/>
                  <a:pt x="347381" y="452323"/>
                  <a:pt x="340066" y="460858"/>
                </a:cubicBezTo>
                <a:cubicBezTo>
                  <a:pt x="335799" y="465125"/>
                  <a:pt x="332598" y="467258"/>
                  <a:pt x="330465" y="467258"/>
                </a:cubicBezTo>
                <a:cubicBezTo>
                  <a:pt x="328331" y="467258"/>
                  <a:pt x="327264" y="468020"/>
                  <a:pt x="327264" y="469544"/>
                </a:cubicBezTo>
                <a:cubicBezTo>
                  <a:pt x="327264" y="471068"/>
                  <a:pt x="328483" y="471830"/>
                  <a:pt x="330922" y="471830"/>
                </a:cubicBezTo>
                <a:cubicBezTo>
                  <a:pt x="333360" y="471830"/>
                  <a:pt x="333055" y="473050"/>
                  <a:pt x="330007" y="475488"/>
                </a:cubicBezTo>
                <a:cubicBezTo>
                  <a:pt x="325131" y="477317"/>
                  <a:pt x="322692" y="477317"/>
                  <a:pt x="322692" y="475488"/>
                </a:cubicBezTo>
                <a:cubicBezTo>
                  <a:pt x="325131" y="472440"/>
                  <a:pt x="324521" y="470916"/>
                  <a:pt x="320863" y="470916"/>
                </a:cubicBezTo>
                <a:cubicBezTo>
                  <a:pt x="317815" y="470916"/>
                  <a:pt x="314767" y="472135"/>
                  <a:pt x="311719" y="474574"/>
                </a:cubicBezTo>
                <a:cubicBezTo>
                  <a:pt x="306843" y="477012"/>
                  <a:pt x="302118" y="481279"/>
                  <a:pt x="297546" y="487375"/>
                </a:cubicBezTo>
                <a:cubicBezTo>
                  <a:pt x="292974" y="493471"/>
                  <a:pt x="291298" y="497434"/>
                  <a:pt x="292517" y="499262"/>
                </a:cubicBezTo>
                <a:cubicBezTo>
                  <a:pt x="293127" y="500482"/>
                  <a:pt x="292517" y="502615"/>
                  <a:pt x="290688" y="505663"/>
                </a:cubicBezTo>
                <a:cubicBezTo>
                  <a:pt x="287640" y="511759"/>
                  <a:pt x="283678" y="521208"/>
                  <a:pt x="278801" y="534010"/>
                </a:cubicBezTo>
                <a:cubicBezTo>
                  <a:pt x="273924" y="546811"/>
                  <a:pt x="271486" y="554431"/>
                  <a:pt x="271486" y="556870"/>
                </a:cubicBezTo>
                <a:cubicBezTo>
                  <a:pt x="272095" y="558699"/>
                  <a:pt x="273772" y="559613"/>
                  <a:pt x="276515" y="559613"/>
                </a:cubicBezTo>
                <a:cubicBezTo>
                  <a:pt x="279258" y="559613"/>
                  <a:pt x="282459" y="559003"/>
                  <a:pt x="286116" y="557784"/>
                </a:cubicBezTo>
                <a:cubicBezTo>
                  <a:pt x="289774" y="556565"/>
                  <a:pt x="291907" y="555651"/>
                  <a:pt x="292517" y="555041"/>
                </a:cubicBezTo>
                <a:cubicBezTo>
                  <a:pt x="294346" y="552602"/>
                  <a:pt x="307452" y="546811"/>
                  <a:pt x="331836" y="537667"/>
                </a:cubicBezTo>
                <a:cubicBezTo>
                  <a:pt x="344028" y="532790"/>
                  <a:pt x="350581" y="529742"/>
                  <a:pt x="351496" y="528523"/>
                </a:cubicBezTo>
                <a:cubicBezTo>
                  <a:pt x="352410" y="527304"/>
                  <a:pt x="356830" y="525018"/>
                  <a:pt x="364755" y="521665"/>
                </a:cubicBezTo>
                <a:cubicBezTo>
                  <a:pt x="372679" y="518312"/>
                  <a:pt x="378775" y="514960"/>
                  <a:pt x="383043" y="511607"/>
                </a:cubicBezTo>
                <a:cubicBezTo>
                  <a:pt x="387310" y="508254"/>
                  <a:pt x="393101" y="505511"/>
                  <a:pt x="400416" y="503377"/>
                </a:cubicBezTo>
                <a:cubicBezTo>
                  <a:pt x="407731" y="501244"/>
                  <a:pt x="417028" y="503225"/>
                  <a:pt x="428305" y="509321"/>
                </a:cubicBezTo>
                <a:cubicBezTo>
                  <a:pt x="439583" y="515417"/>
                  <a:pt x="445222" y="519074"/>
                  <a:pt x="445222" y="520294"/>
                </a:cubicBezTo>
                <a:cubicBezTo>
                  <a:pt x="445222" y="521513"/>
                  <a:pt x="451165" y="526999"/>
                  <a:pt x="463053" y="536753"/>
                </a:cubicBezTo>
                <a:cubicBezTo>
                  <a:pt x="474940" y="546506"/>
                  <a:pt x="481036" y="551993"/>
                  <a:pt x="481341" y="553212"/>
                </a:cubicBezTo>
                <a:cubicBezTo>
                  <a:pt x="481645" y="554431"/>
                  <a:pt x="485455" y="556565"/>
                  <a:pt x="492771" y="559613"/>
                </a:cubicBezTo>
                <a:cubicBezTo>
                  <a:pt x="495819" y="561442"/>
                  <a:pt x="498409" y="563423"/>
                  <a:pt x="500543" y="565557"/>
                </a:cubicBezTo>
                <a:cubicBezTo>
                  <a:pt x="502677" y="567690"/>
                  <a:pt x="503896" y="569671"/>
                  <a:pt x="504201" y="571500"/>
                </a:cubicBezTo>
                <a:cubicBezTo>
                  <a:pt x="504505" y="573329"/>
                  <a:pt x="504048" y="574853"/>
                  <a:pt x="502829" y="576072"/>
                </a:cubicBezTo>
                <a:cubicBezTo>
                  <a:pt x="501610" y="576682"/>
                  <a:pt x="502372" y="579425"/>
                  <a:pt x="505115" y="584302"/>
                </a:cubicBezTo>
                <a:cubicBezTo>
                  <a:pt x="507858" y="589178"/>
                  <a:pt x="511668" y="594665"/>
                  <a:pt x="516545" y="600761"/>
                </a:cubicBezTo>
                <a:cubicBezTo>
                  <a:pt x="519593" y="602590"/>
                  <a:pt x="520812" y="604266"/>
                  <a:pt x="520203" y="605790"/>
                </a:cubicBezTo>
                <a:cubicBezTo>
                  <a:pt x="519593" y="607314"/>
                  <a:pt x="517764" y="610210"/>
                  <a:pt x="514716" y="614477"/>
                </a:cubicBezTo>
                <a:cubicBezTo>
                  <a:pt x="509839" y="620573"/>
                  <a:pt x="506182" y="623316"/>
                  <a:pt x="503743" y="622706"/>
                </a:cubicBezTo>
                <a:cubicBezTo>
                  <a:pt x="500086" y="620878"/>
                  <a:pt x="498257" y="621487"/>
                  <a:pt x="498257" y="624535"/>
                </a:cubicBezTo>
                <a:cubicBezTo>
                  <a:pt x="499476" y="626364"/>
                  <a:pt x="500695" y="628193"/>
                  <a:pt x="501915" y="630022"/>
                </a:cubicBezTo>
                <a:cubicBezTo>
                  <a:pt x="505572" y="633679"/>
                  <a:pt x="505572" y="636727"/>
                  <a:pt x="501915" y="639166"/>
                </a:cubicBezTo>
                <a:cubicBezTo>
                  <a:pt x="498257" y="641604"/>
                  <a:pt x="495361" y="642823"/>
                  <a:pt x="493228" y="642823"/>
                </a:cubicBezTo>
                <a:cubicBezTo>
                  <a:pt x="491094" y="642823"/>
                  <a:pt x="486979" y="647090"/>
                  <a:pt x="480883" y="655625"/>
                </a:cubicBezTo>
                <a:cubicBezTo>
                  <a:pt x="474787" y="664159"/>
                  <a:pt x="468691" y="673913"/>
                  <a:pt x="462595" y="684886"/>
                </a:cubicBezTo>
                <a:cubicBezTo>
                  <a:pt x="452842" y="703783"/>
                  <a:pt x="446136" y="714756"/>
                  <a:pt x="442479" y="717804"/>
                </a:cubicBezTo>
                <a:cubicBezTo>
                  <a:pt x="440650" y="720852"/>
                  <a:pt x="438821" y="725729"/>
                  <a:pt x="436992" y="732434"/>
                </a:cubicBezTo>
                <a:cubicBezTo>
                  <a:pt x="435163" y="738530"/>
                  <a:pt x="432573" y="743560"/>
                  <a:pt x="429220" y="747522"/>
                </a:cubicBezTo>
                <a:cubicBezTo>
                  <a:pt x="425867" y="751484"/>
                  <a:pt x="422971" y="753161"/>
                  <a:pt x="420533" y="752551"/>
                </a:cubicBezTo>
                <a:cubicBezTo>
                  <a:pt x="418704" y="751332"/>
                  <a:pt x="417790" y="751637"/>
                  <a:pt x="417790" y="753466"/>
                </a:cubicBezTo>
                <a:cubicBezTo>
                  <a:pt x="417790" y="755294"/>
                  <a:pt x="419161" y="756209"/>
                  <a:pt x="421905" y="756209"/>
                </a:cubicBezTo>
                <a:cubicBezTo>
                  <a:pt x="424648" y="756209"/>
                  <a:pt x="425105" y="757428"/>
                  <a:pt x="423276" y="759866"/>
                </a:cubicBezTo>
                <a:cubicBezTo>
                  <a:pt x="421447" y="762305"/>
                  <a:pt x="418704" y="763372"/>
                  <a:pt x="415047" y="763067"/>
                </a:cubicBezTo>
                <a:cubicBezTo>
                  <a:pt x="411389" y="762762"/>
                  <a:pt x="408646" y="761086"/>
                  <a:pt x="406817" y="758038"/>
                </a:cubicBezTo>
                <a:cubicBezTo>
                  <a:pt x="405598" y="756818"/>
                  <a:pt x="404074" y="758038"/>
                  <a:pt x="402245" y="761695"/>
                </a:cubicBezTo>
                <a:cubicBezTo>
                  <a:pt x="401026" y="764134"/>
                  <a:pt x="401026" y="765353"/>
                  <a:pt x="402245" y="765353"/>
                </a:cubicBezTo>
                <a:cubicBezTo>
                  <a:pt x="404683" y="764134"/>
                  <a:pt x="404988" y="764439"/>
                  <a:pt x="403159" y="766267"/>
                </a:cubicBezTo>
                <a:cubicBezTo>
                  <a:pt x="401331" y="768096"/>
                  <a:pt x="398892" y="769315"/>
                  <a:pt x="395844" y="769925"/>
                </a:cubicBezTo>
                <a:cubicBezTo>
                  <a:pt x="388529" y="771144"/>
                  <a:pt x="390053" y="777850"/>
                  <a:pt x="400416" y="790042"/>
                </a:cubicBezTo>
                <a:cubicBezTo>
                  <a:pt x="402245" y="791261"/>
                  <a:pt x="403769" y="792480"/>
                  <a:pt x="404988" y="793699"/>
                </a:cubicBezTo>
                <a:cubicBezTo>
                  <a:pt x="415351" y="805282"/>
                  <a:pt x="421143" y="812902"/>
                  <a:pt x="422362" y="816559"/>
                </a:cubicBezTo>
                <a:cubicBezTo>
                  <a:pt x="423581" y="820217"/>
                  <a:pt x="426324" y="823570"/>
                  <a:pt x="430591" y="826618"/>
                </a:cubicBezTo>
                <a:cubicBezTo>
                  <a:pt x="432420" y="827837"/>
                  <a:pt x="434859" y="830733"/>
                  <a:pt x="437907" y="835304"/>
                </a:cubicBezTo>
                <a:cubicBezTo>
                  <a:pt x="440955" y="839876"/>
                  <a:pt x="443545" y="844296"/>
                  <a:pt x="445679" y="848563"/>
                </a:cubicBezTo>
                <a:cubicBezTo>
                  <a:pt x="447813" y="852830"/>
                  <a:pt x="448270" y="854964"/>
                  <a:pt x="447051" y="854964"/>
                </a:cubicBezTo>
                <a:cubicBezTo>
                  <a:pt x="445222" y="854964"/>
                  <a:pt x="444917" y="855574"/>
                  <a:pt x="446136" y="856793"/>
                </a:cubicBezTo>
                <a:lnTo>
                  <a:pt x="437907" y="854964"/>
                </a:lnTo>
                <a:cubicBezTo>
                  <a:pt x="431201" y="851916"/>
                  <a:pt x="427848" y="849478"/>
                  <a:pt x="427848" y="847649"/>
                </a:cubicBezTo>
                <a:cubicBezTo>
                  <a:pt x="427848" y="844601"/>
                  <a:pt x="425867" y="843077"/>
                  <a:pt x="421905" y="843077"/>
                </a:cubicBezTo>
                <a:cubicBezTo>
                  <a:pt x="417942" y="843077"/>
                  <a:pt x="413523" y="844601"/>
                  <a:pt x="408646" y="847649"/>
                </a:cubicBezTo>
                <a:cubicBezTo>
                  <a:pt x="404988" y="848868"/>
                  <a:pt x="402702" y="851916"/>
                  <a:pt x="401788" y="856793"/>
                </a:cubicBezTo>
                <a:cubicBezTo>
                  <a:pt x="400873" y="861670"/>
                  <a:pt x="402245" y="865327"/>
                  <a:pt x="405903" y="867766"/>
                </a:cubicBezTo>
                <a:cubicBezTo>
                  <a:pt x="408341" y="869594"/>
                  <a:pt x="410170" y="872490"/>
                  <a:pt x="411389" y="876452"/>
                </a:cubicBezTo>
                <a:cubicBezTo>
                  <a:pt x="412608" y="880415"/>
                  <a:pt x="414437" y="883768"/>
                  <a:pt x="416875" y="886511"/>
                </a:cubicBezTo>
                <a:cubicBezTo>
                  <a:pt x="419314" y="889254"/>
                  <a:pt x="421447" y="893674"/>
                  <a:pt x="423276" y="899770"/>
                </a:cubicBezTo>
                <a:lnTo>
                  <a:pt x="426019" y="908914"/>
                </a:lnTo>
                <a:lnTo>
                  <a:pt x="417790" y="900684"/>
                </a:lnTo>
                <a:cubicBezTo>
                  <a:pt x="410475" y="893979"/>
                  <a:pt x="407427" y="892759"/>
                  <a:pt x="408646" y="897027"/>
                </a:cubicBezTo>
                <a:cubicBezTo>
                  <a:pt x="408646" y="898246"/>
                  <a:pt x="408951" y="900074"/>
                  <a:pt x="409560" y="902513"/>
                </a:cubicBezTo>
                <a:cubicBezTo>
                  <a:pt x="411999" y="907390"/>
                  <a:pt x="412761" y="910133"/>
                  <a:pt x="411846" y="910742"/>
                </a:cubicBezTo>
                <a:cubicBezTo>
                  <a:pt x="410932" y="911352"/>
                  <a:pt x="408341" y="910133"/>
                  <a:pt x="404074" y="907085"/>
                </a:cubicBezTo>
                <a:cubicBezTo>
                  <a:pt x="387615" y="896112"/>
                  <a:pt x="377556" y="891235"/>
                  <a:pt x="373899" y="892454"/>
                </a:cubicBezTo>
                <a:cubicBezTo>
                  <a:pt x="371460" y="894283"/>
                  <a:pt x="369784" y="893674"/>
                  <a:pt x="368869" y="890626"/>
                </a:cubicBezTo>
                <a:cubicBezTo>
                  <a:pt x="367955" y="887578"/>
                  <a:pt x="366279" y="887121"/>
                  <a:pt x="363840" y="889254"/>
                </a:cubicBezTo>
                <a:cubicBezTo>
                  <a:pt x="361402" y="891388"/>
                  <a:pt x="357744" y="890930"/>
                  <a:pt x="352867" y="887882"/>
                </a:cubicBezTo>
                <a:cubicBezTo>
                  <a:pt x="347991" y="884834"/>
                  <a:pt x="344638" y="883310"/>
                  <a:pt x="342809" y="883310"/>
                </a:cubicBezTo>
                <a:cubicBezTo>
                  <a:pt x="342199" y="883310"/>
                  <a:pt x="341590" y="883006"/>
                  <a:pt x="340980" y="882396"/>
                </a:cubicBezTo>
                <a:cubicBezTo>
                  <a:pt x="340371" y="881786"/>
                  <a:pt x="340066" y="880567"/>
                  <a:pt x="340066" y="878739"/>
                </a:cubicBezTo>
                <a:cubicBezTo>
                  <a:pt x="338237" y="875691"/>
                  <a:pt x="331684" y="868833"/>
                  <a:pt x="320406" y="858164"/>
                </a:cubicBezTo>
                <a:cubicBezTo>
                  <a:pt x="309129" y="847497"/>
                  <a:pt x="302423" y="841248"/>
                  <a:pt x="300289" y="839419"/>
                </a:cubicBezTo>
                <a:cubicBezTo>
                  <a:pt x="298156" y="837591"/>
                  <a:pt x="285659" y="827227"/>
                  <a:pt x="262799" y="808330"/>
                </a:cubicBezTo>
                <a:cubicBezTo>
                  <a:pt x="239939" y="789432"/>
                  <a:pt x="227290" y="781050"/>
                  <a:pt x="224851" y="783184"/>
                </a:cubicBezTo>
                <a:cubicBezTo>
                  <a:pt x="222413" y="785317"/>
                  <a:pt x="221194" y="783946"/>
                  <a:pt x="221194" y="779069"/>
                </a:cubicBezTo>
                <a:cubicBezTo>
                  <a:pt x="221194" y="771144"/>
                  <a:pt x="216927" y="765963"/>
                  <a:pt x="208392" y="763524"/>
                </a:cubicBezTo>
                <a:cubicBezTo>
                  <a:pt x="205344" y="762305"/>
                  <a:pt x="202296" y="758342"/>
                  <a:pt x="199248" y="751637"/>
                </a:cubicBezTo>
                <a:cubicBezTo>
                  <a:pt x="196200" y="744931"/>
                  <a:pt x="193000" y="740816"/>
                  <a:pt x="189647" y="739292"/>
                </a:cubicBezTo>
                <a:cubicBezTo>
                  <a:pt x="186294" y="737769"/>
                  <a:pt x="184618" y="736397"/>
                  <a:pt x="184618" y="735178"/>
                </a:cubicBezTo>
                <a:cubicBezTo>
                  <a:pt x="184618" y="731520"/>
                  <a:pt x="193152" y="729691"/>
                  <a:pt x="210221" y="729691"/>
                </a:cubicBezTo>
                <a:cubicBezTo>
                  <a:pt x="224242" y="730301"/>
                  <a:pt x="230947" y="729386"/>
                  <a:pt x="230338" y="726948"/>
                </a:cubicBezTo>
                <a:cubicBezTo>
                  <a:pt x="230338" y="725119"/>
                  <a:pt x="227595" y="723900"/>
                  <a:pt x="222108" y="723290"/>
                </a:cubicBezTo>
                <a:cubicBezTo>
                  <a:pt x="219060" y="722681"/>
                  <a:pt x="216774" y="722071"/>
                  <a:pt x="215250" y="721462"/>
                </a:cubicBezTo>
                <a:cubicBezTo>
                  <a:pt x="213726" y="720852"/>
                  <a:pt x="212355" y="720395"/>
                  <a:pt x="211135" y="720090"/>
                </a:cubicBezTo>
                <a:cubicBezTo>
                  <a:pt x="209916" y="719785"/>
                  <a:pt x="209154" y="719328"/>
                  <a:pt x="208849" y="718718"/>
                </a:cubicBezTo>
                <a:cubicBezTo>
                  <a:pt x="208545" y="718109"/>
                  <a:pt x="208697" y="717194"/>
                  <a:pt x="209307" y="715975"/>
                </a:cubicBezTo>
                <a:cubicBezTo>
                  <a:pt x="209916" y="714756"/>
                  <a:pt x="214183" y="715366"/>
                  <a:pt x="222108" y="717804"/>
                </a:cubicBezTo>
                <a:cubicBezTo>
                  <a:pt x="227595" y="720242"/>
                  <a:pt x="231252" y="721309"/>
                  <a:pt x="233081" y="721004"/>
                </a:cubicBezTo>
                <a:cubicBezTo>
                  <a:pt x="234910" y="720700"/>
                  <a:pt x="233995" y="719328"/>
                  <a:pt x="230338" y="716890"/>
                </a:cubicBezTo>
                <a:cubicBezTo>
                  <a:pt x="229728" y="716280"/>
                  <a:pt x="228814" y="715670"/>
                  <a:pt x="227595" y="715061"/>
                </a:cubicBezTo>
                <a:cubicBezTo>
                  <a:pt x="225766" y="713842"/>
                  <a:pt x="224851" y="713232"/>
                  <a:pt x="224851" y="713232"/>
                </a:cubicBezTo>
                <a:cubicBezTo>
                  <a:pt x="228509" y="713842"/>
                  <a:pt x="239634" y="716280"/>
                  <a:pt x="258227" y="720547"/>
                </a:cubicBezTo>
                <a:cubicBezTo>
                  <a:pt x="276820" y="724815"/>
                  <a:pt x="286726" y="726948"/>
                  <a:pt x="287945" y="726948"/>
                </a:cubicBezTo>
                <a:cubicBezTo>
                  <a:pt x="290993" y="727558"/>
                  <a:pt x="295260" y="720547"/>
                  <a:pt x="300747" y="705917"/>
                </a:cubicBezTo>
                <a:cubicBezTo>
                  <a:pt x="303185" y="701040"/>
                  <a:pt x="305623" y="698602"/>
                  <a:pt x="308062" y="698602"/>
                </a:cubicBezTo>
                <a:cubicBezTo>
                  <a:pt x="312329" y="698602"/>
                  <a:pt x="317968" y="693725"/>
                  <a:pt x="324978" y="683971"/>
                </a:cubicBezTo>
                <a:cubicBezTo>
                  <a:pt x="331989" y="674218"/>
                  <a:pt x="335494" y="666598"/>
                  <a:pt x="335494" y="661111"/>
                </a:cubicBezTo>
                <a:cubicBezTo>
                  <a:pt x="335494" y="651967"/>
                  <a:pt x="330617" y="649834"/>
                  <a:pt x="320863" y="654710"/>
                </a:cubicBezTo>
                <a:cubicBezTo>
                  <a:pt x="314158" y="657758"/>
                  <a:pt x="309129" y="659130"/>
                  <a:pt x="305776" y="658825"/>
                </a:cubicBezTo>
                <a:cubicBezTo>
                  <a:pt x="302423" y="658521"/>
                  <a:pt x="300747" y="659282"/>
                  <a:pt x="300747" y="661111"/>
                </a:cubicBezTo>
                <a:cubicBezTo>
                  <a:pt x="300747" y="662940"/>
                  <a:pt x="300137" y="663245"/>
                  <a:pt x="298918" y="662026"/>
                </a:cubicBezTo>
                <a:cubicBezTo>
                  <a:pt x="297699" y="661416"/>
                  <a:pt x="290383" y="664159"/>
                  <a:pt x="276972" y="670255"/>
                </a:cubicBezTo>
                <a:cubicBezTo>
                  <a:pt x="263561" y="676351"/>
                  <a:pt x="253807" y="681533"/>
                  <a:pt x="247711" y="685800"/>
                </a:cubicBezTo>
                <a:cubicBezTo>
                  <a:pt x="243444" y="688239"/>
                  <a:pt x="239177" y="690067"/>
                  <a:pt x="234910" y="691286"/>
                </a:cubicBezTo>
                <a:cubicBezTo>
                  <a:pt x="230643" y="692506"/>
                  <a:pt x="223937" y="696011"/>
                  <a:pt x="214793" y="701802"/>
                </a:cubicBezTo>
                <a:cubicBezTo>
                  <a:pt x="205649" y="707593"/>
                  <a:pt x="198334" y="711556"/>
                  <a:pt x="192847" y="713689"/>
                </a:cubicBezTo>
                <a:cubicBezTo>
                  <a:pt x="187361" y="715823"/>
                  <a:pt x="184618" y="717652"/>
                  <a:pt x="184618" y="719176"/>
                </a:cubicBezTo>
                <a:cubicBezTo>
                  <a:pt x="184618" y="720700"/>
                  <a:pt x="182941" y="721766"/>
                  <a:pt x="179589" y="722376"/>
                </a:cubicBezTo>
                <a:cubicBezTo>
                  <a:pt x="176236" y="722986"/>
                  <a:pt x="168311" y="716890"/>
                  <a:pt x="155814" y="704088"/>
                </a:cubicBezTo>
                <a:cubicBezTo>
                  <a:pt x="143317" y="691286"/>
                  <a:pt x="137069" y="684124"/>
                  <a:pt x="137069" y="682600"/>
                </a:cubicBezTo>
                <a:cubicBezTo>
                  <a:pt x="137069" y="681076"/>
                  <a:pt x="134173" y="679247"/>
                  <a:pt x="128382" y="677113"/>
                </a:cubicBezTo>
                <a:cubicBezTo>
                  <a:pt x="122591" y="674980"/>
                  <a:pt x="119695" y="671932"/>
                  <a:pt x="119695" y="667969"/>
                </a:cubicBezTo>
                <a:cubicBezTo>
                  <a:pt x="119695" y="664007"/>
                  <a:pt x="118171" y="662940"/>
                  <a:pt x="115123" y="664769"/>
                </a:cubicBezTo>
                <a:cubicBezTo>
                  <a:pt x="112685" y="664769"/>
                  <a:pt x="111313" y="664616"/>
                  <a:pt x="111009" y="664312"/>
                </a:cubicBezTo>
                <a:cubicBezTo>
                  <a:pt x="110704" y="664007"/>
                  <a:pt x="110551" y="662940"/>
                  <a:pt x="110551" y="661111"/>
                </a:cubicBezTo>
                <a:cubicBezTo>
                  <a:pt x="111771" y="658063"/>
                  <a:pt x="110551" y="653948"/>
                  <a:pt x="106894" y="648767"/>
                </a:cubicBezTo>
                <a:cubicBezTo>
                  <a:pt x="103236" y="643585"/>
                  <a:pt x="102017" y="639623"/>
                  <a:pt x="103236" y="636880"/>
                </a:cubicBezTo>
                <a:cubicBezTo>
                  <a:pt x="104455" y="634136"/>
                  <a:pt x="105522" y="627583"/>
                  <a:pt x="106437" y="617220"/>
                </a:cubicBezTo>
                <a:cubicBezTo>
                  <a:pt x="107351" y="606857"/>
                  <a:pt x="108570" y="600761"/>
                  <a:pt x="110094" y="598932"/>
                </a:cubicBezTo>
                <a:cubicBezTo>
                  <a:pt x="111618" y="597103"/>
                  <a:pt x="121829" y="591312"/>
                  <a:pt x="140727" y="581558"/>
                </a:cubicBezTo>
                <a:cubicBezTo>
                  <a:pt x="159624" y="571805"/>
                  <a:pt x="169683" y="565709"/>
                  <a:pt x="170902" y="563270"/>
                </a:cubicBezTo>
                <a:cubicBezTo>
                  <a:pt x="170902" y="562661"/>
                  <a:pt x="170140" y="561899"/>
                  <a:pt x="168616" y="560984"/>
                </a:cubicBezTo>
                <a:cubicBezTo>
                  <a:pt x="167092" y="560070"/>
                  <a:pt x="165415" y="559613"/>
                  <a:pt x="163587" y="559613"/>
                </a:cubicBezTo>
                <a:cubicBezTo>
                  <a:pt x="160539" y="559003"/>
                  <a:pt x="158253" y="558089"/>
                  <a:pt x="156729" y="556870"/>
                </a:cubicBezTo>
                <a:cubicBezTo>
                  <a:pt x="155205" y="555651"/>
                  <a:pt x="155052" y="554736"/>
                  <a:pt x="156271" y="554127"/>
                </a:cubicBezTo>
                <a:cubicBezTo>
                  <a:pt x="156881" y="550469"/>
                  <a:pt x="153223" y="546354"/>
                  <a:pt x="145299" y="541782"/>
                </a:cubicBezTo>
                <a:cubicBezTo>
                  <a:pt x="137374" y="537210"/>
                  <a:pt x="132497" y="536143"/>
                  <a:pt x="130668" y="538582"/>
                </a:cubicBezTo>
                <a:cubicBezTo>
                  <a:pt x="128230" y="539801"/>
                  <a:pt x="120915" y="538429"/>
                  <a:pt x="108723" y="534467"/>
                </a:cubicBezTo>
                <a:cubicBezTo>
                  <a:pt x="96531" y="530504"/>
                  <a:pt x="90130" y="527609"/>
                  <a:pt x="89520" y="525780"/>
                </a:cubicBezTo>
                <a:cubicBezTo>
                  <a:pt x="88911" y="523342"/>
                  <a:pt x="80681" y="518160"/>
                  <a:pt x="64831" y="510235"/>
                </a:cubicBezTo>
                <a:cubicBezTo>
                  <a:pt x="48982" y="502310"/>
                  <a:pt x="39838" y="498348"/>
                  <a:pt x="37399" y="498348"/>
                </a:cubicBezTo>
                <a:cubicBezTo>
                  <a:pt x="34961" y="498348"/>
                  <a:pt x="32065" y="496214"/>
                  <a:pt x="28713" y="491947"/>
                </a:cubicBezTo>
                <a:cubicBezTo>
                  <a:pt x="25360" y="487680"/>
                  <a:pt x="22617" y="485242"/>
                  <a:pt x="20483" y="484632"/>
                </a:cubicBezTo>
                <a:cubicBezTo>
                  <a:pt x="18349" y="484022"/>
                  <a:pt x="16978" y="482194"/>
                  <a:pt x="16368" y="479146"/>
                </a:cubicBezTo>
                <a:cubicBezTo>
                  <a:pt x="15149" y="476707"/>
                  <a:pt x="13320" y="474116"/>
                  <a:pt x="10882" y="471373"/>
                </a:cubicBezTo>
                <a:cubicBezTo>
                  <a:pt x="8443" y="468630"/>
                  <a:pt x="6310" y="467258"/>
                  <a:pt x="4481" y="467258"/>
                </a:cubicBezTo>
                <a:cubicBezTo>
                  <a:pt x="214" y="467258"/>
                  <a:pt x="-1005" y="465734"/>
                  <a:pt x="823" y="462686"/>
                </a:cubicBezTo>
                <a:cubicBezTo>
                  <a:pt x="2652" y="462077"/>
                  <a:pt x="4176" y="461467"/>
                  <a:pt x="5395" y="460858"/>
                </a:cubicBezTo>
                <a:cubicBezTo>
                  <a:pt x="13930" y="457200"/>
                  <a:pt x="32827" y="453847"/>
                  <a:pt x="62088" y="450799"/>
                </a:cubicBezTo>
                <a:cubicBezTo>
                  <a:pt x="80986" y="448970"/>
                  <a:pt x="99274" y="444094"/>
                  <a:pt x="116952" y="436169"/>
                </a:cubicBezTo>
                <a:lnTo>
                  <a:pt x="148042" y="422453"/>
                </a:lnTo>
                <a:cubicBezTo>
                  <a:pt x="193152" y="402946"/>
                  <a:pt x="215707" y="391058"/>
                  <a:pt x="215707" y="386791"/>
                </a:cubicBezTo>
                <a:cubicBezTo>
                  <a:pt x="215707" y="384353"/>
                  <a:pt x="217079" y="379781"/>
                  <a:pt x="219822" y="373075"/>
                </a:cubicBezTo>
                <a:cubicBezTo>
                  <a:pt x="222565" y="366370"/>
                  <a:pt x="224242" y="356006"/>
                  <a:pt x="224851" y="341986"/>
                </a:cubicBezTo>
                <a:cubicBezTo>
                  <a:pt x="224851" y="329794"/>
                  <a:pt x="224242" y="322478"/>
                  <a:pt x="223023" y="320040"/>
                </a:cubicBezTo>
                <a:cubicBezTo>
                  <a:pt x="221803" y="317602"/>
                  <a:pt x="216012" y="313030"/>
                  <a:pt x="205649" y="306324"/>
                </a:cubicBezTo>
                <a:cubicBezTo>
                  <a:pt x="198943" y="302057"/>
                  <a:pt x="192238" y="298856"/>
                  <a:pt x="185532" y="296723"/>
                </a:cubicBezTo>
                <a:cubicBezTo>
                  <a:pt x="178827" y="294589"/>
                  <a:pt x="175017" y="292456"/>
                  <a:pt x="174102" y="290322"/>
                </a:cubicBezTo>
                <a:cubicBezTo>
                  <a:pt x="173188" y="288188"/>
                  <a:pt x="168311" y="284683"/>
                  <a:pt x="159472" y="279806"/>
                </a:cubicBezTo>
                <a:cubicBezTo>
                  <a:pt x="150633" y="274930"/>
                  <a:pt x="144689" y="270815"/>
                  <a:pt x="141641" y="267462"/>
                </a:cubicBezTo>
                <a:cubicBezTo>
                  <a:pt x="138593" y="264109"/>
                  <a:pt x="136155" y="262433"/>
                  <a:pt x="134326" y="262433"/>
                </a:cubicBezTo>
                <a:cubicBezTo>
                  <a:pt x="132497" y="262433"/>
                  <a:pt x="129754" y="258775"/>
                  <a:pt x="126096" y="251460"/>
                </a:cubicBezTo>
                <a:lnTo>
                  <a:pt x="121524" y="240487"/>
                </a:lnTo>
                <a:lnTo>
                  <a:pt x="126096" y="235915"/>
                </a:lnTo>
                <a:cubicBezTo>
                  <a:pt x="129754" y="232258"/>
                  <a:pt x="134021" y="230429"/>
                  <a:pt x="138898" y="230429"/>
                </a:cubicBezTo>
                <a:cubicBezTo>
                  <a:pt x="165111" y="230429"/>
                  <a:pt x="186751" y="227076"/>
                  <a:pt x="203820" y="220370"/>
                </a:cubicBezTo>
                <a:cubicBezTo>
                  <a:pt x="216012" y="216713"/>
                  <a:pt x="223632" y="214884"/>
                  <a:pt x="226680" y="214884"/>
                </a:cubicBezTo>
                <a:cubicBezTo>
                  <a:pt x="229728" y="214884"/>
                  <a:pt x="231252" y="214122"/>
                  <a:pt x="231252" y="212598"/>
                </a:cubicBezTo>
                <a:cubicBezTo>
                  <a:pt x="231252" y="211074"/>
                  <a:pt x="233995" y="209398"/>
                  <a:pt x="239482" y="207569"/>
                </a:cubicBezTo>
                <a:cubicBezTo>
                  <a:pt x="244968" y="205740"/>
                  <a:pt x="248626" y="199034"/>
                  <a:pt x="250455" y="187452"/>
                </a:cubicBezTo>
                <a:cubicBezTo>
                  <a:pt x="252283" y="175870"/>
                  <a:pt x="253807" y="168250"/>
                  <a:pt x="255027" y="164592"/>
                </a:cubicBezTo>
                <a:cubicBezTo>
                  <a:pt x="261732" y="134112"/>
                  <a:pt x="265085" y="101194"/>
                  <a:pt x="265085" y="65837"/>
                </a:cubicBezTo>
                <a:lnTo>
                  <a:pt x="265085" y="23774"/>
                </a:lnTo>
                <a:lnTo>
                  <a:pt x="257770" y="15545"/>
                </a:lnTo>
                <a:cubicBezTo>
                  <a:pt x="249845" y="8230"/>
                  <a:pt x="248321" y="3353"/>
                  <a:pt x="253198" y="914"/>
                </a:cubicBezTo>
                <a:cubicBezTo>
                  <a:pt x="255636" y="305"/>
                  <a:pt x="260665" y="0"/>
                  <a:pt x="26828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9A9C995-1D20-EB7F-EFEE-026EB6267CBC}"/>
              </a:ext>
            </a:extLst>
          </p:cNvPr>
          <p:cNvSpPr txBox="1"/>
          <p:nvPr/>
        </p:nvSpPr>
        <p:spPr>
          <a:xfrm>
            <a:off x="9205430" y="2649876"/>
            <a:ext cx="2359192" cy="109432"/>
          </a:xfrm>
          <a:custGeom>
            <a:avLst/>
            <a:gdLst/>
            <a:ahLst/>
            <a:cxnLst/>
            <a:rect l="l" t="t" r="r" b="b"/>
            <a:pathLst>
              <a:path w="2359192" h="109432">
                <a:moveTo>
                  <a:pt x="974161" y="17720"/>
                </a:moveTo>
                <a:lnTo>
                  <a:pt x="958162" y="66298"/>
                </a:lnTo>
                <a:lnTo>
                  <a:pt x="990446" y="66298"/>
                </a:lnTo>
                <a:close/>
                <a:moveTo>
                  <a:pt x="1705814" y="8559"/>
                </a:moveTo>
                <a:cubicBezTo>
                  <a:pt x="1705677" y="15495"/>
                  <a:pt x="1705594" y="22521"/>
                  <a:pt x="1705564" y="29636"/>
                </a:cubicBezTo>
                <a:cubicBezTo>
                  <a:pt x="1705534" y="36752"/>
                  <a:pt x="1705522" y="43921"/>
                  <a:pt x="1705528" y="51143"/>
                </a:cubicBezTo>
                <a:lnTo>
                  <a:pt x="1705528" y="56574"/>
                </a:lnTo>
                <a:cubicBezTo>
                  <a:pt x="1705522" y="64475"/>
                  <a:pt x="1705534" y="72073"/>
                  <a:pt x="1705564" y="79367"/>
                </a:cubicBezTo>
                <a:cubicBezTo>
                  <a:pt x="1705594" y="86661"/>
                  <a:pt x="1705677" y="93830"/>
                  <a:pt x="1705814" y="100874"/>
                </a:cubicBezTo>
                <a:lnTo>
                  <a:pt x="1718106" y="100874"/>
                </a:lnTo>
                <a:cubicBezTo>
                  <a:pt x="1730651" y="100769"/>
                  <a:pt x="1740185" y="96726"/>
                  <a:pt x="1746709" y="88745"/>
                </a:cubicBezTo>
                <a:cubicBezTo>
                  <a:pt x="1753233" y="80763"/>
                  <a:pt x="1756514" y="69468"/>
                  <a:pt x="1756553" y="54859"/>
                </a:cubicBezTo>
                <a:cubicBezTo>
                  <a:pt x="1756487" y="39738"/>
                  <a:pt x="1753260" y="28252"/>
                  <a:pt x="1746870" y="20401"/>
                </a:cubicBezTo>
                <a:cubicBezTo>
                  <a:pt x="1740480" y="12551"/>
                  <a:pt x="1731320" y="8603"/>
                  <a:pt x="1719392" y="8559"/>
                </a:cubicBezTo>
                <a:close/>
                <a:moveTo>
                  <a:pt x="1496264" y="8559"/>
                </a:moveTo>
                <a:cubicBezTo>
                  <a:pt x="1496127" y="15437"/>
                  <a:pt x="1496044" y="22441"/>
                  <a:pt x="1496014" y="29570"/>
                </a:cubicBezTo>
                <a:cubicBezTo>
                  <a:pt x="1495984" y="36698"/>
                  <a:pt x="1495972" y="44274"/>
                  <a:pt x="1495978" y="52296"/>
                </a:cubicBezTo>
                <a:lnTo>
                  <a:pt x="1508700" y="52296"/>
                </a:lnTo>
                <a:cubicBezTo>
                  <a:pt x="1517060" y="52168"/>
                  <a:pt x="1523319" y="50030"/>
                  <a:pt x="1527479" y="45882"/>
                </a:cubicBezTo>
                <a:cubicBezTo>
                  <a:pt x="1531640" y="41734"/>
                  <a:pt x="1533718" y="36344"/>
                  <a:pt x="1533715" y="29713"/>
                </a:cubicBezTo>
                <a:cubicBezTo>
                  <a:pt x="1533748" y="22953"/>
                  <a:pt x="1531824" y="17748"/>
                  <a:pt x="1527944" y="14097"/>
                </a:cubicBezTo>
                <a:cubicBezTo>
                  <a:pt x="1524064" y="10447"/>
                  <a:pt x="1518030" y="8600"/>
                  <a:pt x="1509844" y="8559"/>
                </a:cubicBezTo>
                <a:close/>
                <a:moveTo>
                  <a:pt x="124664" y="8559"/>
                </a:moveTo>
                <a:cubicBezTo>
                  <a:pt x="124527" y="15437"/>
                  <a:pt x="124444" y="22441"/>
                  <a:pt x="124414" y="29570"/>
                </a:cubicBezTo>
                <a:cubicBezTo>
                  <a:pt x="124384" y="36698"/>
                  <a:pt x="124373" y="44274"/>
                  <a:pt x="124378" y="52296"/>
                </a:cubicBezTo>
                <a:lnTo>
                  <a:pt x="137100" y="52296"/>
                </a:lnTo>
                <a:cubicBezTo>
                  <a:pt x="145460" y="52168"/>
                  <a:pt x="151719" y="50030"/>
                  <a:pt x="155879" y="45882"/>
                </a:cubicBezTo>
                <a:cubicBezTo>
                  <a:pt x="160040" y="41734"/>
                  <a:pt x="162118" y="36344"/>
                  <a:pt x="162115" y="29713"/>
                </a:cubicBezTo>
                <a:cubicBezTo>
                  <a:pt x="162148" y="22953"/>
                  <a:pt x="160224" y="17748"/>
                  <a:pt x="156344" y="14097"/>
                </a:cubicBezTo>
                <a:cubicBezTo>
                  <a:pt x="152464" y="10447"/>
                  <a:pt x="146430" y="8600"/>
                  <a:pt x="138244" y="8559"/>
                </a:cubicBezTo>
                <a:close/>
                <a:moveTo>
                  <a:pt x="29414" y="8559"/>
                </a:moveTo>
                <a:cubicBezTo>
                  <a:pt x="29277" y="15500"/>
                  <a:pt x="29194" y="22521"/>
                  <a:pt x="29164" y="29622"/>
                </a:cubicBezTo>
                <a:cubicBezTo>
                  <a:pt x="29134" y="36724"/>
                  <a:pt x="29123" y="43852"/>
                  <a:pt x="29128" y="51008"/>
                </a:cubicBezTo>
                <a:lnTo>
                  <a:pt x="29128" y="59011"/>
                </a:lnTo>
                <a:lnTo>
                  <a:pt x="39134" y="59011"/>
                </a:lnTo>
                <a:cubicBezTo>
                  <a:pt x="48846" y="58892"/>
                  <a:pt x="55868" y="56522"/>
                  <a:pt x="60201" y="51901"/>
                </a:cubicBezTo>
                <a:cubicBezTo>
                  <a:pt x="64534" y="47279"/>
                  <a:pt x="66660" y="41122"/>
                  <a:pt x="66580" y="33428"/>
                </a:cubicBezTo>
                <a:cubicBezTo>
                  <a:pt x="66618" y="25451"/>
                  <a:pt x="64432" y="19323"/>
                  <a:pt x="60022" y="15044"/>
                </a:cubicBezTo>
                <a:cubicBezTo>
                  <a:pt x="55612" y="10765"/>
                  <a:pt x="48744" y="8603"/>
                  <a:pt x="39420" y="8559"/>
                </a:cubicBezTo>
                <a:close/>
                <a:moveTo>
                  <a:pt x="2201076" y="6844"/>
                </a:moveTo>
                <a:cubicBezTo>
                  <a:pt x="2193800" y="6980"/>
                  <a:pt x="2187819" y="9296"/>
                  <a:pt x="2183132" y="13794"/>
                </a:cubicBezTo>
                <a:cubicBezTo>
                  <a:pt x="2178445" y="18290"/>
                  <a:pt x="2174972" y="24153"/>
                  <a:pt x="2172715" y="31381"/>
                </a:cubicBezTo>
                <a:cubicBezTo>
                  <a:pt x="2170457" y="38609"/>
                  <a:pt x="2169335" y="46388"/>
                  <a:pt x="2169348" y="54716"/>
                </a:cubicBezTo>
                <a:cubicBezTo>
                  <a:pt x="2169335" y="63092"/>
                  <a:pt x="2170457" y="70904"/>
                  <a:pt x="2172715" y="78152"/>
                </a:cubicBezTo>
                <a:cubicBezTo>
                  <a:pt x="2174972" y="85400"/>
                  <a:pt x="2178445" y="91275"/>
                  <a:pt x="2183132" y="95776"/>
                </a:cubicBezTo>
                <a:cubicBezTo>
                  <a:pt x="2187819" y="100278"/>
                  <a:pt x="2193800" y="102596"/>
                  <a:pt x="2201076" y="102731"/>
                </a:cubicBezTo>
                <a:cubicBezTo>
                  <a:pt x="2208301" y="102596"/>
                  <a:pt x="2214224" y="100278"/>
                  <a:pt x="2218845" y="95776"/>
                </a:cubicBezTo>
                <a:cubicBezTo>
                  <a:pt x="2223466" y="91275"/>
                  <a:pt x="2226880" y="85400"/>
                  <a:pt x="2229087" y="78152"/>
                </a:cubicBezTo>
                <a:cubicBezTo>
                  <a:pt x="2231294" y="70904"/>
                  <a:pt x="2232390" y="63092"/>
                  <a:pt x="2232374" y="54716"/>
                </a:cubicBezTo>
                <a:cubicBezTo>
                  <a:pt x="2232390" y="46388"/>
                  <a:pt x="2231294" y="38609"/>
                  <a:pt x="2229087" y="31381"/>
                </a:cubicBezTo>
                <a:cubicBezTo>
                  <a:pt x="2226880" y="24153"/>
                  <a:pt x="2223466" y="18290"/>
                  <a:pt x="2218845" y="13794"/>
                </a:cubicBezTo>
                <a:cubicBezTo>
                  <a:pt x="2214224" y="9296"/>
                  <a:pt x="2208301" y="6980"/>
                  <a:pt x="2201076" y="6844"/>
                </a:cubicBezTo>
                <a:close/>
                <a:moveTo>
                  <a:pt x="1620051" y="6844"/>
                </a:moveTo>
                <a:cubicBezTo>
                  <a:pt x="1612775" y="6980"/>
                  <a:pt x="1606794" y="9296"/>
                  <a:pt x="1602107" y="13794"/>
                </a:cubicBezTo>
                <a:cubicBezTo>
                  <a:pt x="1597420" y="18290"/>
                  <a:pt x="1593947" y="24153"/>
                  <a:pt x="1591690" y="31381"/>
                </a:cubicBezTo>
                <a:cubicBezTo>
                  <a:pt x="1589432" y="38609"/>
                  <a:pt x="1588310" y="46388"/>
                  <a:pt x="1588323" y="54716"/>
                </a:cubicBezTo>
                <a:cubicBezTo>
                  <a:pt x="1588310" y="63092"/>
                  <a:pt x="1589432" y="70904"/>
                  <a:pt x="1591690" y="78152"/>
                </a:cubicBezTo>
                <a:cubicBezTo>
                  <a:pt x="1593947" y="85400"/>
                  <a:pt x="1597420" y="91275"/>
                  <a:pt x="1602107" y="95776"/>
                </a:cubicBezTo>
                <a:cubicBezTo>
                  <a:pt x="1606794" y="100278"/>
                  <a:pt x="1612775" y="102596"/>
                  <a:pt x="1620051" y="102731"/>
                </a:cubicBezTo>
                <a:cubicBezTo>
                  <a:pt x="1627276" y="102596"/>
                  <a:pt x="1633199" y="100278"/>
                  <a:pt x="1637820" y="95776"/>
                </a:cubicBezTo>
                <a:cubicBezTo>
                  <a:pt x="1642441" y="91275"/>
                  <a:pt x="1645855" y="85400"/>
                  <a:pt x="1648062" y="78152"/>
                </a:cubicBezTo>
                <a:cubicBezTo>
                  <a:pt x="1650269" y="70904"/>
                  <a:pt x="1651365" y="63092"/>
                  <a:pt x="1651349" y="54716"/>
                </a:cubicBezTo>
                <a:cubicBezTo>
                  <a:pt x="1651365" y="46388"/>
                  <a:pt x="1650269" y="38609"/>
                  <a:pt x="1648062" y="31381"/>
                </a:cubicBezTo>
                <a:cubicBezTo>
                  <a:pt x="1645855" y="24153"/>
                  <a:pt x="1642441" y="18290"/>
                  <a:pt x="1637820" y="13794"/>
                </a:cubicBezTo>
                <a:cubicBezTo>
                  <a:pt x="1633199" y="9296"/>
                  <a:pt x="1627276" y="6980"/>
                  <a:pt x="1620051" y="6844"/>
                </a:cubicBezTo>
                <a:close/>
                <a:moveTo>
                  <a:pt x="753276" y="6844"/>
                </a:moveTo>
                <a:cubicBezTo>
                  <a:pt x="746000" y="6980"/>
                  <a:pt x="740019" y="9296"/>
                  <a:pt x="735332" y="13794"/>
                </a:cubicBezTo>
                <a:cubicBezTo>
                  <a:pt x="730645" y="18290"/>
                  <a:pt x="727172" y="24153"/>
                  <a:pt x="724915" y="31381"/>
                </a:cubicBezTo>
                <a:cubicBezTo>
                  <a:pt x="722657" y="38609"/>
                  <a:pt x="721535" y="46388"/>
                  <a:pt x="721548" y="54716"/>
                </a:cubicBezTo>
                <a:cubicBezTo>
                  <a:pt x="721535" y="63092"/>
                  <a:pt x="722657" y="70904"/>
                  <a:pt x="724915" y="78152"/>
                </a:cubicBezTo>
                <a:cubicBezTo>
                  <a:pt x="727172" y="85400"/>
                  <a:pt x="730645" y="91275"/>
                  <a:pt x="735332" y="95776"/>
                </a:cubicBezTo>
                <a:cubicBezTo>
                  <a:pt x="740019" y="100278"/>
                  <a:pt x="746000" y="102596"/>
                  <a:pt x="753276" y="102731"/>
                </a:cubicBezTo>
                <a:cubicBezTo>
                  <a:pt x="760501" y="102596"/>
                  <a:pt x="766424" y="100278"/>
                  <a:pt x="771045" y="95776"/>
                </a:cubicBezTo>
                <a:cubicBezTo>
                  <a:pt x="775666" y="91275"/>
                  <a:pt x="779080" y="85400"/>
                  <a:pt x="781287" y="78152"/>
                </a:cubicBezTo>
                <a:cubicBezTo>
                  <a:pt x="783494" y="70904"/>
                  <a:pt x="784590" y="63092"/>
                  <a:pt x="784574" y="54716"/>
                </a:cubicBezTo>
                <a:cubicBezTo>
                  <a:pt x="784590" y="46388"/>
                  <a:pt x="783494" y="38609"/>
                  <a:pt x="781287" y="31381"/>
                </a:cubicBezTo>
                <a:cubicBezTo>
                  <a:pt x="779080" y="24153"/>
                  <a:pt x="775666" y="18290"/>
                  <a:pt x="771045" y="13794"/>
                </a:cubicBezTo>
                <a:cubicBezTo>
                  <a:pt x="766424" y="9296"/>
                  <a:pt x="760501" y="6980"/>
                  <a:pt x="753276" y="6844"/>
                </a:cubicBezTo>
                <a:close/>
                <a:moveTo>
                  <a:pt x="248451" y="6844"/>
                </a:moveTo>
                <a:cubicBezTo>
                  <a:pt x="241175" y="6980"/>
                  <a:pt x="235194" y="9296"/>
                  <a:pt x="230507" y="13794"/>
                </a:cubicBezTo>
                <a:cubicBezTo>
                  <a:pt x="225820" y="18290"/>
                  <a:pt x="222347" y="24153"/>
                  <a:pt x="220090" y="31381"/>
                </a:cubicBezTo>
                <a:cubicBezTo>
                  <a:pt x="217832" y="38609"/>
                  <a:pt x="216710" y="46388"/>
                  <a:pt x="216723" y="54716"/>
                </a:cubicBezTo>
                <a:cubicBezTo>
                  <a:pt x="216710" y="63092"/>
                  <a:pt x="217832" y="70904"/>
                  <a:pt x="220090" y="78152"/>
                </a:cubicBezTo>
                <a:cubicBezTo>
                  <a:pt x="222347" y="85400"/>
                  <a:pt x="225820" y="91275"/>
                  <a:pt x="230507" y="95776"/>
                </a:cubicBezTo>
                <a:cubicBezTo>
                  <a:pt x="235194" y="100278"/>
                  <a:pt x="241175" y="102596"/>
                  <a:pt x="248451" y="102731"/>
                </a:cubicBezTo>
                <a:cubicBezTo>
                  <a:pt x="255676" y="102596"/>
                  <a:pt x="261599" y="100278"/>
                  <a:pt x="266220" y="95776"/>
                </a:cubicBezTo>
                <a:cubicBezTo>
                  <a:pt x="270841" y="91275"/>
                  <a:pt x="274255" y="85400"/>
                  <a:pt x="276462" y="78152"/>
                </a:cubicBezTo>
                <a:cubicBezTo>
                  <a:pt x="278669" y="70904"/>
                  <a:pt x="279765" y="63092"/>
                  <a:pt x="279749" y="54716"/>
                </a:cubicBezTo>
                <a:cubicBezTo>
                  <a:pt x="279765" y="46388"/>
                  <a:pt x="278669" y="38609"/>
                  <a:pt x="276462" y="31381"/>
                </a:cubicBezTo>
                <a:cubicBezTo>
                  <a:pt x="274255" y="24153"/>
                  <a:pt x="270841" y="18290"/>
                  <a:pt x="266220" y="13794"/>
                </a:cubicBezTo>
                <a:cubicBezTo>
                  <a:pt x="261599" y="9296"/>
                  <a:pt x="255676" y="6980"/>
                  <a:pt x="248451" y="6844"/>
                </a:cubicBezTo>
                <a:close/>
                <a:moveTo>
                  <a:pt x="2095500" y="2446"/>
                </a:moveTo>
                <a:lnTo>
                  <a:pt x="2139488" y="2446"/>
                </a:lnTo>
                <a:lnTo>
                  <a:pt x="2139488" y="7899"/>
                </a:lnTo>
                <a:lnTo>
                  <a:pt x="2124914" y="9474"/>
                </a:lnTo>
                <a:cubicBezTo>
                  <a:pt x="2124777" y="16267"/>
                  <a:pt x="2124694" y="23140"/>
                  <a:pt x="2124664" y="30092"/>
                </a:cubicBezTo>
                <a:cubicBezTo>
                  <a:pt x="2124634" y="37046"/>
                  <a:pt x="2124622" y="44026"/>
                  <a:pt x="2124628" y="51032"/>
                </a:cubicBezTo>
                <a:lnTo>
                  <a:pt x="2124628" y="58744"/>
                </a:lnTo>
                <a:cubicBezTo>
                  <a:pt x="2124622" y="65605"/>
                  <a:pt x="2124634" y="72484"/>
                  <a:pt x="2124664" y="79380"/>
                </a:cubicBezTo>
                <a:cubicBezTo>
                  <a:pt x="2124694" y="86277"/>
                  <a:pt x="2124777" y="93156"/>
                  <a:pt x="2124914" y="100017"/>
                </a:cubicBezTo>
                <a:lnTo>
                  <a:pt x="2139488" y="101728"/>
                </a:lnTo>
                <a:lnTo>
                  <a:pt x="2139488" y="107129"/>
                </a:lnTo>
                <a:lnTo>
                  <a:pt x="2095500" y="107129"/>
                </a:lnTo>
                <a:lnTo>
                  <a:pt x="2095500" y="101676"/>
                </a:lnTo>
                <a:lnTo>
                  <a:pt x="2110073" y="100102"/>
                </a:lnTo>
                <a:cubicBezTo>
                  <a:pt x="2110210" y="93257"/>
                  <a:pt x="2110294" y="86395"/>
                  <a:pt x="2110323" y="79514"/>
                </a:cubicBezTo>
                <a:cubicBezTo>
                  <a:pt x="2110353" y="72634"/>
                  <a:pt x="2110365" y="65700"/>
                  <a:pt x="2110359" y="58712"/>
                </a:cubicBezTo>
                <a:lnTo>
                  <a:pt x="2110359" y="51005"/>
                </a:lnTo>
                <a:cubicBezTo>
                  <a:pt x="2110365" y="44012"/>
                  <a:pt x="2110353" y="37055"/>
                  <a:pt x="2110323" y="30133"/>
                </a:cubicBezTo>
                <a:cubicBezTo>
                  <a:pt x="2110294" y="23210"/>
                  <a:pt x="2110210" y="16324"/>
                  <a:pt x="2110073" y="9473"/>
                </a:cubicBezTo>
                <a:lnTo>
                  <a:pt x="2095500" y="7899"/>
                </a:lnTo>
                <a:close/>
                <a:moveTo>
                  <a:pt x="1209675" y="2446"/>
                </a:moveTo>
                <a:lnTo>
                  <a:pt x="1253662" y="2446"/>
                </a:lnTo>
                <a:lnTo>
                  <a:pt x="1253662" y="7899"/>
                </a:lnTo>
                <a:lnTo>
                  <a:pt x="1239089" y="9474"/>
                </a:lnTo>
                <a:cubicBezTo>
                  <a:pt x="1238952" y="16267"/>
                  <a:pt x="1238869" y="23140"/>
                  <a:pt x="1238839" y="30092"/>
                </a:cubicBezTo>
                <a:cubicBezTo>
                  <a:pt x="1238809" y="37046"/>
                  <a:pt x="1238798" y="44026"/>
                  <a:pt x="1238803" y="51032"/>
                </a:cubicBezTo>
                <a:lnTo>
                  <a:pt x="1238803" y="58744"/>
                </a:lnTo>
                <a:cubicBezTo>
                  <a:pt x="1238798" y="65605"/>
                  <a:pt x="1238809" y="72484"/>
                  <a:pt x="1238839" y="79380"/>
                </a:cubicBezTo>
                <a:cubicBezTo>
                  <a:pt x="1238869" y="86277"/>
                  <a:pt x="1238952" y="93156"/>
                  <a:pt x="1239089" y="100017"/>
                </a:cubicBezTo>
                <a:lnTo>
                  <a:pt x="1253662" y="101728"/>
                </a:lnTo>
                <a:lnTo>
                  <a:pt x="1253662" y="107129"/>
                </a:lnTo>
                <a:lnTo>
                  <a:pt x="1209675" y="107129"/>
                </a:lnTo>
                <a:lnTo>
                  <a:pt x="1209675" y="101676"/>
                </a:lnTo>
                <a:lnTo>
                  <a:pt x="1224248" y="100102"/>
                </a:lnTo>
                <a:cubicBezTo>
                  <a:pt x="1224385" y="93257"/>
                  <a:pt x="1224468" y="86395"/>
                  <a:pt x="1224498" y="79514"/>
                </a:cubicBezTo>
                <a:cubicBezTo>
                  <a:pt x="1224528" y="72634"/>
                  <a:pt x="1224540" y="65700"/>
                  <a:pt x="1224534" y="58712"/>
                </a:cubicBezTo>
                <a:lnTo>
                  <a:pt x="1224534" y="51005"/>
                </a:lnTo>
                <a:cubicBezTo>
                  <a:pt x="1224540" y="44012"/>
                  <a:pt x="1224528" y="37055"/>
                  <a:pt x="1224498" y="30133"/>
                </a:cubicBezTo>
                <a:cubicBezTo>
                  <a:pt x="1224468" y="23210"/>
                  <a:pt x="1224385" y="16324"/>
                  <a:pt x="1224248" y="9473"/>
                </a:cubicBezTo>
                <a:lnTo>
                  <a:pt x="1209675" y="7899"/>
                </a:lnTo>
                <a:close/>
                <a:moveTo>
                  <a:pt x="1038225" y="2446"/>
                </a:moveTo>
                <a:lnTo>
                  <a:pt x="1082355" y="2446"/>
                </a:lnTo>
                <a:lnTo>
                  <a:pt x="1082355" y="7899"/>
                </a:lnTo>
                <a:lnTo>
                  <a:pt x="1067639" y="9474"/>
                </a:lnTo>
                <a:cubicBezTo>
                  <a:pt x="1067502" y="16332"/>
                  <a:pt x="1067419" y="23216"/>
                  <a:pt x="1067389" y="30128"/>
                </a:cubicBezTo>
                <a:cubicBezTo>
                  <a:pt x="1067359" y="37039"/>
                  <a:pt x="1067348" y="43960"/>
                  <a:pt x="1067353" y="50889"/>
                </a:cubicBezTo>
                <a:lnTo>
                  <a:pt x="1067353" y="61315"/>
                </a:lnTo>
                <a:cubicBezTo>
                  <a:pt x="1067348" y="67274"/>
                  <a:pt x="1067359" y="73564"/>
                  <a:pt x="1067389" y="80184"/>
                </a:cubicBezTo>
                <a:cubicBezTo>
                  <a:pt x="1067419" y="86803"/>
                  <a:pt x="1067502" y="93557"/>
                  <a:pt x="1067639" y="100445"/>
                </a:cubicBezTo>
                <a:lnTo>
                  <a:pt x="1103644" y="100445"/>
                </a:lnTo>
                <a:lnTo>
                  <a:pt x="1108787" y="77728"/>
                </a:lnTo>
                <a:lnTo>
                  <a:pt x="1116931" y="77728"/>
                </a:lnTo>
                <a:lnTo>
                  <a:pt x="1115788" y="107142"/>
                </a:lnTo>
                <a:lnTo>
                  <a:pt x="1038225" y="107142"/>
                </a:lnTo>
                <a:lnTo>
                  <a:pt x="1038225" y="101676"/>
                </a:lnTo>
                <a:lnTo>
                  <a:pt x="1052798" y="100102"/>
                </a:lnTo>
                <a:cubicBezTo>
                  <a:pt x="1052935" y="93168"/>
                  <a:pt x="1053018" y="86270"/>
                  <a:pt x="1053048" y="79411"/>
                </a:cubicBezTo>
                <a:cubicBezTo>
                  <a:pt x="1053078" y="72552"/>
                  <a:pt x="1053090" y="65806"/>
                  <a:pt x="1053084" y="59172"/>
                </a:cubicBezTo>
                <a:lnTo>
                  <a:pt x="1053084" y="51032"/>
                </a:lnTo>
                <a:cubicBezTo>
                  <a:pt x="1053090" y="44025"/>
                  <a:pt x="1053078" y="37046"/>
                  <a:pt x="1053048" y="30092"/>
                </a:cubicBezTo>
                <a:cubicBezTo>
                  <a:pt x="1053018" y="23139"/>
                  <a:pt x="1052935" y="16266"/>
                  <a:pt x="1052798" y="9474"/>
                </a:cubicBezTo>
                <a:lnTo>
                  <a:pt x="1038225" y="7899"/>
                </a:lnTo>
                <a:close/>
                <a:moveTo>
                  <a:pt x="647700" y="2446"/>
                </a:moveTo>
                <a:lnTo>
                  <a:pt x="691687" y="2446"/>
                </a:lnTo>
                <a:lnTo>
                  <a:pt x="691687" y="7899"/>
                </a:lnTo>
                <a:lnTo>
                  <a:pt x="677114" y="9474"/>
                </a:lnTo>
                <a:cubicBezTo>
                  <a:pt x="676977" y="16267"/>
                  <a:pt x="676894" y="23140"/>
                  <a:pt x="676864" y="30092"/>
                </a:cubicBezTo>
                <a:cubicBezTo>
                  <a:pt x="676834" y="37046"/>
                  <a:pt x="676822" y="44026"/>
                  <a:pt x="676828" y="51032"/>
                </a:cubicBezTo>
                <a:lnTo>
                  <a:pt x="676828" y="58744"/>
                </a:lnTo>
                <a:cubicBezTo>
                  <a:pt x="676822" y="65605"/>
                  <a:pt x="676834" y="72484"/>
                  <a:pt x="676864" y="79380"/>
                </a:cubicBezTo>
                <a:cubicBezTo>
                  <a:pt x="676894" y="86277"/>
                  <a:pt x="676977" y="93156"/>
                  <a:pt x="677114" y="100017"/>
                </a:cubicBezTo>
                <a:lnTo>
                  <a:pt x="691687" y="101728"/>
                </a:lnTo>
                <a:lnTo>
                  <a:pt x="691687" y="107129"/>
                </a:lnTo>
                <a:lnTo>
                  <a:pt x="647700" y="107129"/>
                </a:lnTo>
                <a:lnTo>
                  <a:pt x="647700" y="101676"/>
                </a:lnTo>
                <a:lnTo>
                  <a:pt x="662273" y="100102"/>
                </a:lnTo>
                <a:cubicBezTo>
                  <a:pt x="662410" y="93257"/>
                  <a:pt x="662493" y="86395"/>
                  <a:pt x="662523" y="79514"/>
                </a:cubicBezTo>
                <a:cubicBezTo>
                  <a:pt x="662553" y="72634"/>
                  <a:pt x="662565" y="65700"/>
                  <a:pt x="662559" y="58712"/>
                </a:cubicBezTo>
                <a:lnTo>
                  <a:pt x="662559" y="51005"/>
                </a:lnTo>
                <a:cubicBezTo>
                  <a:pt x="662565" y="44012"/>
                  <a:pt x="662553" y="37055"/>
                  <a:pt x="662523" y="30133"/>
                </a:cubicBezTo>
                <a:cubicBezTo>
                  <a:pt x="662493" y="23210"/>
                  <a:pt x="662410" y="16324"/>
                  <a:pt x="662273" y="9473"/>
                </a:cubicBezTo>
                <a:lnTo>
                  <a:pt x="647700" y="7899"/>
                </a:lnTo>
                <a:close/>
                <a:moveTo>
                  <a:pt x="2257139" y="2433"/>
                </a:moveTo>
                <a:lnTo>
                  <a:pt x="2281270" y="2433"/>
                </a:lnTo>
                <a:lnTo>
                  <a:pt x="2339163" y="82439"/>
                </a:lnTo>
                <a:lnTo>
                  <a:pt x="2338877" y="9845"/>
                </a:lnTo>
                <a:lnTo>
                  <a:pt x="2322161" y="7844"/>
                </a:lnTo>
                <a:lnTo>
                  <a:pt x="2322161" y="2433"/>
                </a:lnTo>
                <a:lnTo>
                  <a:pt x="2359192" y="2433"/>
                </a:lnTo>
                <a:lnTo>
                  <a:pt x="2359192" y="7844"/>
                </a:lnTo>
                <a:lnTo>
                  <a:pt x="2346048" y="9701"/>
                </a:lnTo>
                <a:lnTo>
                  <a:pt x="2345904" y="108142"/>
                </a:lnTo>
                <a:lnTo>
                  <a:pt x="2340311" y="108142"/>
                </a:lnTo>
                <a:lnTo>
                  <a:pt x="2276410" y="20417"/>
                </a:lnTo>
                <a:lnTo>
                  <a:pt x="2276695" y="99570"/>
                </a:lnTo>
                <a:lnTo>
                  <a:pt x="2293412" y="101731"/>
                </a:lnTo>
                <a:lnTo>
                  <a:pt x="2293412" y="107142"/>
                </a:lnTo>
                <a:lnTo>
                  <a:pt x="2256425" y="107142"/>
                </a:lnTo>
                <a:lnTo>
                  <a:pt x="2256425" y="101731"/>
                </a:lnTo>
                <a:lnTo>
                  <a:pt x="2269569" y="99873"/>
                </a:lnTo>
                <a:lnTo>
                  <a:pt x="2269854" y="11273"/>
                </a:lnTo>
                <a:lnTo>
                  <a:pt x="2268283" y="9272"/>
                </a:lnTo>
                <a:lnTo>
                  <a:pt x="2257139" y="7846"/>
                </a:lnTo>
                <a:close/>
                <a:moveTo>
                  <a:pt x="1997678" y="2433"/>
                </a:moveTo>
                <a:lnTo>
                  <a:pt x="2083585" y="2433"/>
                </a:lnTo>
                <a:lnTo>
                  <a:pt x="2084586" y="30275"/>
                </a:lnTo>
                <a:lnTo>
                  <a:pt x="2076998" y="30275"/>
                </a:lnTo>
                <a:lnTo>
                  <a:pt x="2072558" y="9273"/>
                </a:lnTo>
                <a:lnTo>
                  <a:pt x="2047952" y="9273"/>
                </a:lnTo>
                <a:cubicBezTo>
                  <a:pt x="2047816" y="16138"/>
                  <a:pt x="2047732" y="23057"/>
                  <a:pt x="2047702" y="30030"/>
                </a:cubicBezTo>
                <a:cubicBezTo>
                  <a:pt x="2047672" y="37002"/>
                  <a:pt x="2047660" y="43992"/>
                  <a:pt x="2047666" y="51000"/>
                </a:cubicBezTo>
                <a:lnTo>
                  <a:pt x="2047666" y="58717"/>
                </a:lnTo>
                <a:cubicBezTo>
                  <a:pt x="2047660" y="65582"/>
                  <a:pt x="2047672" y="72466"/>
                  <a:pt x="2047702" y="79367"/>
                </a:cubicBezTo>
                <a:cubicBezTo>
                  <a:pt x="2047732" y="86268"/>
                  <a:pt x="2047816" y="93151"/>
                  <a:pt x="2047952" y="100016"/>
                </a:cubicBezTo>
                <a:lnTo>
                  <a:pt x="2064118" y="101728"/>
                </a:lnTo>
                <a:lnTo>
                  <a:pt x="2064118" y="107142"/>
                </a:lnTo>
                <a:lnTo>
                  <a:pt x="2016966" y="107142"/>
                </a:lnTo>
                <a:lnTo>
                  <a:pt x="2016966" y="101728"/>
                </a:lnTo>
                <a:lnTo>
                  <a:pt x="2033111" y="100016"/>
                </a:lnTo>
                <a:cubicBezTo>
                  <a:pt x="2033248" y="93231"/>
                  <a:pt x="2033331" y="86402"/>
                  <a:pt x="2033361" y="79528"/>
                </a:cubicBezTo>
                <a:cubicBezTo>
                  <a:pt x="2033391" y="72653"/>
                  <a:pt x="2033403" y="65716"/>
                  <a:pt x="2033397" y="58717"/>
                </a:cubicBezTo>
                <a:lnTo>
                  <a:pt x="2033397" y="51000"/>
                </a:lnTo>
                <a:cubicBezTo>
                  <a:pt x="2033403" y="43992"/>
                  <a:pt x="2033391" y="37002"/>
                  <a:pt x="2033361" y="30030"/>
                </a:cubicBezTo>
                <a:cubicBezTo>
                  <a:pt x="2033331" y="23057"/>
                  <a:pt x="2033248" y="16138"/>
                  <a:pt x="2033111" y="9273"/>
                </a:cubicBezTo>
                <a:lnTo>
                  <a:pt x="2008537" y="9273"/>
                </a:lnTo>
                <a:lnTo>
                  <a:pt x="2004250" y="30275"/>
                </a:lnTo>
                <a:lnTo>
                  <a:pt x="1996392" y="30275"/>
                </a:lnTo>
                <a:close/>
                <a:moveTo>
                  <a:pt x="1789986" y="2433"/>
                </a:moveTo>
                <a:lnTo>
                  <a:pt x="1833693" y="2433"/>
                </a:lnTo>
                <a:lnTo>
                  <a:pt x="1833693" y="7847"/>
                </a:lnTo>
                <a:lnTo>
                  <a:pt x="1817828" y="9559"/>
                </a:lnTo>
                <a:cubicBezTo>
                  <a:pt x="1817691" y="16344"/>
                  <a:pt x="1817608" y="23173"/>
                  <a:pt x="1817578" y="30047"/>
                </a:cubicBezTo>
                <a:cubicBezTo>
                  <a:pt x="1817548" y="36922"/>
                  <a:pt x="1817536" y="43858"/>
                  <a:pt x="1817542" y="50858"/>
                </a:cubicBezTo>
                <a:lnTo>
                  <a:pt x="1817542" y="63719"/>
                </a:lnTo>
                <a:cubicBezTo>
                  <a:pt x="1817635" y="76955"/>
                  <a:pt x="1820023" y="86244"/>
                  <a:pt x="1824706" y="91585"/>
                </a:cubicBezTo>
                <a:cubicBezTo>
                  <a:pt x="1829390" y="96926"/>
                  <a:pt x="1835816" y="99499"/>
                  <a:pt x="1843983" y="99302"/>
                </a:cubicBezTo>
                <a:cubicBezTo>
                  <a:pt x="1853130" y="99457"/>
                  <a:pt x="1859990" y="96575"/>
                  <a:pt x="1864564" y="90656"/>
                </a:cubicBezTo>
                <a:cubicBezTo>
                  <a:pt x="1869138" y="84738"/>
                  <a:pt x="1871424" y="74854"/>
                  <a:pt x="1871424" y="61004"/>
                </a:cubicBezTo>
                <a:lnTo>
                  <a:pt x="1871282" y="9987"/>
                </a:lnTo>
                <a:lnTo>
                  <a:pt x="1854845" y="7844"/>
                </a:lnTo>
                <a:lnTo>
                  <a:pt x="1854845" y="2433"/>
                </a:lnTo>
                <a:lnTo>
                  <a:pt x="1892266" y="2433"/>
                </a:lnTo>
                <a:lnTo>
                  <a:pt x="1892266" y="7844"/>
                </a:lnTo>
                <a:lnTo>
                  <a:pt x="1878264" y="9702"/>
                </a:lnTo>
                <a:lnTo>
                  <a:pt x="1878122" y="64719"/>
                </a:lnTo>
                <a:cubicBezTo>
                  <a:pt x="1877941" y="80649"/>
                  <a:pt x="1874520" y="92120"/>
                  <a:pt x="1867859" y="99131"/>
                </a:cubicBezTo>
                <a:cubicBezTo>
                  <a:pt x="1861198" y="106143"/>
                  <a:pt x="1852382" y="109575"/>
                  <a:pt x="1841411" y="109428"/>
                </a:cubicBezTo>
                <a:cubicBezTo>
                  <a:pt x="1829879" y="109539"/>
                  <a:pt x="1820683" y="106250"/>
                  <a:pt x="1813820" y="99560"/>
                </a:cubicBezTo>
                <a:cubicBezTo>
                  <a:pt x="1806957" y="92870"/>
                  <a:pt x="1803442" y="82114"/>
                  <a:pt x="1803273" y="67292"/>
                </a:cubicBezTo>
                <a:lnTo>
                  <a:pt x="1803273" y="50858"/>
                </a:lnTo>
                <a:cubicBezTo>
                  <a:pt x="1803276" y="43918"/>
                  <a:pt x="1803270" y="36969"/>
                  <a:pt x="1803255" y="30012"/>
                </a:cubicBezTo>
                <a:cubicBezTo>
                  <a:pt x="1803240" y="23054"/>
                  <a:pt x="1803198" y="16141"/>
                  <a:pt x="1803130" y="9273"/>
                </a:cubicBezTo>
                <a:lnTo>
                  <a:pt x="1789986" y="7846"/>
                </a:lnTo>
                <a:close/>
                <a:moveTo>
                  <a:pt x="1676400" y="2433"/>
                </a:moveTo>
                <a:lnTo>
                  <a:pt x="1721965" y="2433"/>
                </a:lnTo>
                <a:cubicBezTo>
                  <a:pt x="1737403" y="2509"/>
                  <a:pt x="1749684" y="7031"/>
                  <a:pt x="1758810" y="15999"/>
                </a:cubicBezTo>
                <a:cubicBezTo>
                  <a:pt x="1767935" y="24966"/>
                  <a:pt x="1772606" y="37920"/>
                  <a:pt x="1772822" y="54859"/>
                </a:cubicBezTo>
                <a:cubicBezTo>
                  <a:pt x="1772736" y="66076"/>
                  <a:pt x="1770402" y="75570"/>
                  <a:pt x="1765820" y="83339"/>
                </a:cubicBezTo>
                <a:cubicBezTo>
                  <a:pt x="1761238" y="91108"/>
                  <a:pt x="1754925" y="97012"/>
                  <a:pt x="1746881" y="101050"/>
                </a:cubicBezTo>
                <a:cubicBezTo>
                  <a:pt x="1738836" y="105088"/>
                  <a:pt x="1729578" y="107119"/>
                  <a:pt x="1719106" y="107142"/>
                </a:cubicBezTo>
                <a:lnTo>
                  <a:pt x="1676400" y="107142"/>
                </a:lnTo>
                <a:lnTo>
                  <a:pt x="1676400" y="101676"/>
                </a:lnTo>
                <a:lnTo>
                  <a:pt x="1690973" y="100102"/>
                </a:lnTo>
                <a:cubicBezTo>
                  <a:pt x="1691110" y="93284"/>
                  <a:pt x="1691193" y="86297"/>
                  <a:pt x="1691223" y="79140"/>
                </a:cubicBezTo>
                <a:cubicBezTo>
                  <a:pt x="1691253" y="71983"/>
                  <a:pt x="1691265" y="64460"/>
                  <a:pt x="1691259" y="56572"/>
                </a:cubicBezTo>
                <a:lnTo>
                  <a:pt x="1691259" y="51148"/>
                </a:lnTo>
                <a:cubicBezTo>
                  <a:pt x="1691265" y="44149"/>
                  <a:pt x="1691253" y="37168"/>
                  <a:pt x="1691223" y="30204"/>
                </a:cubicBezTo>
                <a:cubicBezTo>
                  <a:pt x="1691193" y="23240"/>
                  <a:pt x="1691110" y="16330"/>
                  <a:pt x="1690973" y="9473"/>
                </a:cubicBezTo>
                <a:lnTo>
                  <a:pt x="1676400" y="7899"/>
                </a:lnTo>
                <a:close/>
                <a:moveTo>
                  <a:pt x="1466850" y="2433"/>
                </a:moveTo>
                <a:lnTo>
                  <a:pt x="1510702" y="2433"/>
                </a:lnTo>
                <a:cubicBezTo>
                  <a:pt x="1522654" y="2494"/>
                  <a:pt x="1531905" y="4903"/>
                  <a:pt x="1538455" y="9659"/>
                </a:cubicBezTo>
                <a:cubicBezTo>
                  <a:pt x="1545006" y="14414"/>
                  <a:pt x="1548325" y="21146"/>
                  <a:pt x="1548414" y="29855"/>
                </a:cubicBezTo>
                <a:cubicBezTo>
                  <a:pt x="1548411" y="36139"/>
                  <a:pt x="1546169" y="41688"/>
                  <a:pt x="1541686" y="46503"/>
                </a:cubicBezTo>
                <a:cubicBezTo>
                  <a:pt x="1537204" y="51318"/>
                  <a:pt x="1530497" y="54577"/>
                  <a:pt x="1521565" y="56279"/>
                </a:cubicBezTo>
                <a:cubicBezTo>
                  <a:pt x="1526437" y="57288"/>
                  <a:pt x="1530343" y="59343"/>
                  <a:pt x="1533283" y="62443"/>
                </a:cubicBezTo>
                <a:cubicBezTo>
                  <a:pt x="1536223" y="65543"/>
                  <a:pt x="1538556" y="70063"/>
                  <a:pt x="1540280" y="76004"/>
                </a:cubicBezTo>
                <a:lnTo>
                  <a:pt x="1547557" y="100588"/>
                </a:lnTo>
                <a:lnTo>
                  <a:pt x="1559701" y="101730"/>
                </a:lnTo>
                <a:lnTo>
                  <a:pt x="1559701" y="107146"/>
                </a:lnTo>
                <a:cubicBezTo>
                  <a:pt x="1558198" y="107648"/>
                  <a:pt x="1556453" y="108034"/>
                  <a:pt x="1554468" y="108304"/>
                </a:cubicBezTo>
                <a:cubicBezTo>
                  <a:pt x="1552483" y="108574"/>
                  <a:pt x="1550274" y="108711"/>
                  <a:pt x="1547843" y="108714"/>
                </a:cubicBezTo>
                <a:cubicBezTo>
                  <a:pt x="1543044" y="108753"/>
                  <a:pt x="1539405" y="107998"/>
                  <a:pt x="1536926" y="106450"/>
                </a:cubicBezTo>
                <a:cubicBezTo>
                  <a:pt x="1534446" y="104902"/>
                  <a:pt x="1532804" y="102329"/>
                  <a:pt x="1532000" y="98730"/>
                </a:cubicBezTo>
                <a:lnTo>
                  <a:pt x="1525568" y="73859"/>
                </a:lnTo>
                <a:cubicBezTo>
                  <a:pt x="1524117" y="67645"/>
                  <a:pt x="1521800" y="63458"/>
                  <a:pt x="1518617" y="61299"/>
                </a:cubicBezTo>
                <a:cubicBezTo>
                  <a:pt x="1515434" y="59140"/>
                  <a:pt x="1510651" y="58133"/>
                  <a:pt x="1504269" y="58279"/>
                </a:cubicBezTo>
                <a:lnTo>
                  <a:pt x="1495978" y="58279"/>
                </a:lnTo>
                <a:cubicBezTo>
                  <a:pt x="1495972" y="65557"/>
                  <a:pt x="1495984" y="72656"/>
                  <a:pt x="1496014" y="79576"/>
                </a:cubicBezTo>
                <a:cubicBezTo>
                  <a:pt x="1496044" y="86497"/>
                  <a:pt x="1496127" y="93310"/>
                  <a:pt x="1496264" y="100016"/>
                </a:cubicBezTo>
                <a:lnTo>
                  <a:pt x="1510844" y="101728"/>
                </a:lnTo>
                <a:lnTo>
                  <a:pt x="1510844" y="107129"/>
                </a:lnTo>
                <a:lnTo>
                  <a:pt x="1466850" y="107129"/>
                </a:lnTo>
                <a:lnTo>
                  <a:pt x="1466850" y="101676"/>
                </a:lnTo>
                <a:lnTo>
                  <a:pt x="1481423" y="100102"/>
                </a:lnTo>
                <a:cubicBezTo>
                  <a:pt x="1481560" y="93257"/>
                  <a:pt x="1481643" y="86393"/>
                  <a:pt x="1481673" y="79512"/>
                </a:cubicBezTo>
                <a:cubicBezTo>
                  <a:pt x="1481703" y="72630"/>
                  <a:pt x="1481715" y="65696"/>
                  <a:pt x="1481709" y="58707"/>
                </a:cubicBezTo>
                <a:lnTo>
                  <a:pt x="1481709" y="51012"/>
                </a:lnTo>
                <a:cubicBezTo>
                  <a:pt x="1481715" y="44017"/>
                  <a:pt x="1481703" y="37058"/>
                  <a:pt x="1481673" y="30135"/>
                </a:cubicBezTo>
                <a:cubicBezTo>
                  <a:pt x="1481643" y="23212"/>
                  <a:pt x="1481560" y="16325"/>
                  <a:pt x="1481423" y="9473"/>
                </a:cubicBezTo>
                <a:lnTo>
                  <a:pt x="1466850" y="7899"/>
                </a:lnTo>
                <a:close/>
                <a:moveTo>
                  <a:pt x="1378553" y="2433"/>
                </a:moveTo>
                <a:lnTo>
                  <a:pt x="1464460" y="2433"/>
                </a:lnTo>
                <a:lnTo>
                  <a:pt x="1465461" y="30275"/>
                </a:lnTo>
                <a:lnTo>
                  <a:pt x="1457872" y="30275"/>
                </a:lnTo>
                <a:lnTo>
                  <a:pt x="1453433" y="9273"/>
                </a:lnTo>
                <a:lnTo>
                  <a:pt x="1428828" y="9273"/>
                </a:lnTo>
                <a:cubicBezTo>
                  <a:pt x="1428690" y="16138"/>
                  <a:pt x="1428607" y="23057"/>
                  <a:pt x="1428577" y="30030"/>
                </a:cubicBezTo>
                <a:cubicBezTo>
                  <a:pt x="1428548" y="37002"/>
                  <a:pt x="1428535" y="43992"/>
                  <a:pt x="1428541" y="51000"/>
                </a:cubicBezTo>
                <a:lnTo>
                  <a:pt x="1428541" y="58717"/>
                </a:lnTo>
                <a:cubicBezTo>
                  <a:pt x="1428535" y="65582"/>
                  <a:pt x="1428548" y="72466"/>
                  <a:pt x="1428577" y="79367"/>
                </a:cubicBezTo>
                <a:cubicBezTo>
                  <a:pt x="1428607" y="86268"/>
                  <a:pt x="1428690" y="93151"/>
                  <a:pt x="1428828" y="100016"/>
                </a:cubicBezTo>
                <a:lnTo>
                  <a:pt x="1444993" y="101728"/>
                </a:lnTo>
                <a:lnTo>
                  <a:pt x="1444993" y="107142"/>
                </a:lnTo>
                <a:lnTo>
                  <a:pt x="1397841" y="107142"/>
                </a:lnTo>
                <a:lnTo>
                  <a:pt x="1397841" y="101728"/>
                </a:lnTo>
                <a:lnTo>
                  <a:pt x="1413986" y="100016"/>
                </a:lnTo>
                <a:cubicBezTo>
                  <a:pt x="1414123" y="93231"/>
                  <a:pt x="1414206" y="86402"/>
                  <a:pt x="1414236" y="79528"/>
                </a:cubicBezTo>
                <a:cubicBezTo>
                  <a:pt x="1414266" y="72653"/>
                  <a:pt x="1414278" y="65716"/>
                  <a:pt x="1414272" y="58717"/>
                </a:cubicBezTo>
                <a:lnTo>
                  <a:pt x="1414272" y="51000"/>
                </a:lnTo>
                <a:cubicBezTo>
                  <a:pt x="1414278" y="43992"/>
                  <a:pt x="1414266" y="37002"/>
                  <a:pt x="1414236" y="30030"/>
                </a:cubicBezTo>
                <a:cubicBezTo>
                  <a:pt x="1414206" y="23057"/>
                  <a:pt x="1414123" y="16138"/>
                  <a:pt x="1413986" y="9273"/>
                </a:cubicBezTo>
                <a:lnTo>
                  <a:pt x="1389412" y="9273"/>
                </a:lnTo>
                <a:lnTo>
                  <a:pt x="1385125" y="30275"/>
                </a:lnTo>
                <a:lnTo>
                  <a:pt x="1377267" y="30275"/>
                </a:lnTo>
                <a:close/>
                <a:moveTo>
                  <a:pt x="1266539" y="2433"/>
                </a:moveTo>
                <a:lnTo>
                  <a:pt x="1290669" y="2433"/>
                </a:lnTo>
                <a:lnTo>
                  <a:pt x="1348563" y="82439"/>
                </a:lnTo>
                <a:lnTo>
                  <a:pt x="1348277" y="9845"/>
                </a:lnTo>
                <a:lnTo>
                  <a:pt x="1331560" y="7844"/>
                </a:lnTo>
                <a:lnTo>
                  <a:pt x="1331560" y="2433"/>
                </a:lnTo>
                <a:lnTo>
                  <a:pt x="1368592" y="2433"/>
                </a:lnTo>
                <a:lnTo>
                  <a:pt x="1368592" y="7844"/>
                </a:lnTo>
                <a:lnTo>
                  <a:pt x="1355448" y="9701"/>
                </a:lnTo>
                <a:lnTo>
                  <a:pt x="1355304" y="108142"/>
                </a:lnTo>
                <a:lnTo>
                  <a:pt x="1349711" y="108142"/>
                </a:lnTo>
                <a:lnTo>
                  <a:pt x="1285810" y="20417"/>
                </a:lnTo>
                <a:lnTo>
                  <a:pt x="1286095" y="99570"/>
                </a:lnTo>
                <a:lnTo>
                  <a:pt x="1302811" y="101731"/>
                </a:lnTo>
                <a:lnTo>
                  <a:pt x="1302811" y="107142"/>
                </a:lnTo>
                <a:lnTo>
                  <a:pt x="1265825" y="107142"/>
                </a:lnTo>
                <a:lnTo>
                  <a:pt x="1265825" y="101731"/>
                </a:lnTo>
                <a:lnTo>
                  <a:pt x="1278969" y="99873"/>
                </a:lnTo>
                <a:lnTo>
                  <a:pt x="1279255" y="11273"/>
                </a:lnTo>
                <a:lnTo>
                  <a:pt x="1277683" y="9272"/>
                </a:lnTo>
                <a:lnTo>
                  <a:pt x="1266539" y="7846"/>
                </a:lnTo>
                <a:close/>
                <a:moveTo>
                  <a:pt x="818864" y="2433"/>
                </a:moveTo>
                <a:lnTo>
                  <a:pt x="842994" y="2433"/>
                </a:lnTo>
                <a:lnTo>
                  <a:pt x="900888" y="82439"/>
                </a:lnTo>
                <a:lnTo>
                  <a:pt x="900602" y="9845"/>
                </a:lnTo>
                <a:lnTo>
                  <a:pt x="883886" y="7844"/>
                </a:lnTo>
                <a:lnTo>
                  <a:pt x="883886" y="2433"/>
                </a:lnTo>
                <a:lnTo>
                  <a:pt x="920917" y="2433"/>
                </a:lnTo>
                <a:lnTo>
                  <a:pt x="920917" y="7844"/>
                </a:lnTo>
                <a:lnTo>
                  <a:pt x="907772" y="9701"/>
                </a:lnTo>
                <a:lnTo>
                  <a:pt x="907629" y="108142"/>
                </a:lnTo>
                <a:lnTo>
                  <a:pt x="902036" y="108142"/>
                </a:lnTo>
                <a:lnTo>
                  <a:pt x="838135" y="20417"/>
                </a:lnTo>
                <a:lnTo>
                  <a:pt x="838420" y="99570"/>
                </a:lnTo>
                <a:lnTo>
                  <a:pt x="855136" y="101731"/>
                </a:lnTo>
                <a:lnTo>
                  <a:pt x="855136" y="107142"/>
                </a:lnTo>
                <a:lnTo>
                  <a:pt x="818150" y="107142"/>
                </a:lnTo>
                <a:lnTo>
                  <a:pt x="818150" y="101731"/>
                </a:lnTo>
                <a:lnTo>
                  <a:pt x="831294" y="99873"/>
                </a:lnTo>
                <a:lnTo>
                  <a:pt x="831580" y="11273"/>
                </a:lnTo>
                <a:lnTo>
                  <a:pt x="830008" y="9272"/>
                </a:lnTo>
                <a:lnTo>
                  <a:pt x="818864" y="7846"/>
                </a:lnTo>
                <a:close/>
                <a:moveTo>
                  <a:pt x="400050" y="2433"/>
                </a:moveTo>
                <a:lnTo>
                  <a:pt x="477614" y="2433"/>
                </a:lnTo>
                <a:lnTo>
                  <a:pt x="478470" y="29990"/>
                </a:lnTo>
                <a:lnTo>
                  <a:pt x="470773" y="29990"/>
                </a:lnTo>
                <a:lnTo>
                  <a:pt x="466630" y="9273"/>
                </a:lnTo>
                <a:lnTo>
                  <a:pt x="429464" y="9273"/>
                </a:lnTo>
                <a:cubicBezTo>
                  <a:pt x="429327" y="16056"/>
                  <a:pt x="429244" y="22894"/>
                  <a:pt x="429214" y="29784"/>
                </a:cubicBezTo>
                <a:cubicBezTo>
                  <a:pt x="429184" y="36675"/>
                  <a:pt x="429172" y="43655"/>
                  <a:pt x="429178" y="50724"/>
                </a:cubicBezTo>
                <a:lnTo>
                  <a:pt x="452769" y="50724"/>
                </a:lnTo>
                <a:lnTo>
                  <a:pt x="455057" y="35287"/>
                </a:lnTo>
                <a:lnTo>
                  <a:pt x="461468" y="35287"/>
                </a:lnTo>
                <a:lnTo>
                  <a:pt x="461468" y="72144"/>
                </a:lnTo>
                <a:lnTo>
                  <a:pt x="455057" y="72144"/>
                </a:lnTo>
                <a:lnTo>
                  <a:pt x="452912" y="56993"/>
                </a:lnTo>
                <a:lnTo>
                  <a:pt x="429178" y="56993"/>
                </a:lnTo>
                <a:cubicBezTo>
                  <a:pt x="429172" y="64685"/>
                  <a:pt x="429184" y="72099"/>
                  <a:pt x="429214" y="79237"/>
                </a:cubicBezTo>
                <a:cubicBezTo>
                  <a:pt x="429244" y="86375"/>
                  <a:pt x="429327" y="93397"/>
                  <a:pt x="429464" y="100302"/>
                </a:cubicBezTo>
                <a:lnTo>
                  <a:pt x="469630" y="100302"/>
                </a:lnTo>
                <a:lnTo>
                  <a:pt x="473773" y="79300"/>
                </a:lnTo>
                <a:lnTo>
                  <a:pt x="481471" y="79300"/>
                </a:lnTo>
                <a:lnTo>
                  <a:pt x="480614" y="107142"/>
                </a:lnTo>
                <a:lnTo>
                  <a:pt x="400050" y="107142"/>
                </a:lnTo>
                <a:lnTo>
                  <a:pt x="400050" y="101676"/>
                </a:lnTo>
                <a:lnTo>
                  <a:pt x="414623" y="100102"/>
                </a:lnTo>
                <a:cubicBezTo>
                  <a:pt x="414760" y="93256"/>
                  <a:pt x="414843" y="86392"/>
                  <a:pt x="414873" y="79511"/>
                </a:cubicBezTo>
                <a:cubicBezTo>
                  <a:pt x="414903" y="72630"/>
                  <a:pt x="414915" y="65695"/>
                  <a:pt x="414909" y="58706"/>
                </a:cubicBezTo>
                <a:lnTo>
                  <a:pt x="414909" y="51009"/>
                </a:lnTo>
                <a:cubicBezTo>
                  <a:pt x="414915" y="44016"/>
                  <a:pt x="414903" y="37057"/>
                  <a:pt x="414873" y="30134"/>
                </a:cubicBezTo>
                <a:cubicBezTo>
                  <a:pt x="414843" y="23212"/>
                  <a:pt x="414760" y="16325"/>
                  <a:pt x="414623" y="9473"/>
                </a:cubicBezTo>
                <a:lnTo>
                  <a:pt x="400050" y="7899"/>
                </a:lnTo>
                <a:close/>
                <a:moveTo>
                  <a:pt x="304800" y="2433"/>
                </a:moveTo>
                <a:lnTo>
                  <a:pt x="382507" y="2433"/>
                </a:lnTo>
                <a:lnTo>
                  <a:pt x="383363" y="29990"/>
                </a:lnTo>
                <a:lnTo>
                  <a:pt x="375666" y="29990"/>
                </a:lnTo>
                <a:lnTo>
                  <a:pt x="371522" y="9273"/>
                </a:lnTo>
                <a:lnTo>
                  <a:pt x="334214" y="9273"/>
                </a:lnTo>
                <a:cubicBezTo>
                  <a:pt x="334077" y="16056"/>
                  <a:pt x="333994" y="22894"/>
                  <a:pt x="333964" y="29784"/>
                </a:cubicBezTo>
                <a:cubicBezTo>
                  <a:pt x="333934" y="36675"/>
                  <a:pt x="333922" y="43655"/>
                  <a:pt x="333928" y="50724"/>
                </a:cubicBezTo>
                <a:lnTo>
                  <a:pt x="358664" y="50724"/>
                </a:lnTo>
                <a:lnTo>
                  <a:pt x="360664" y="35287"/>
                </a:lnTo>
                <a:lnTo>
                  <a:pt x="367218" y="35287"/>
                </a:lnTo>
                <a:lnTo>
                  <a:pt x="367218" y="73266"/>
                </a:lnTo>
                <a:lnTo>
                  <a:pt x="360664" y="73266"/>
                </a:lnTo>
                <a:lnTo>
                  <a:pt x="358664" y="56993"/>
                </a:lnTo>
                <a:lnTo>
                  <a:pt x="333928" y="56993"/>
                </a:lnTo>
                <a:cubicBezTo>
                  <a:pt x="333923" y="64619"/>
                  <a:pt x="333934" y="71986"/>
                  <a:pt x="333964" y="79094"/>
                </a:cubicBezTo>
                <a:cubicBezTo>
                  <a:pt x="333994" y="86202"/>
                  <a:pt x="334077" y="93176"/>
                  <a:pt x="334214" y="100016"/>
                </a:cubicBezTo>
                <a:lnTo>
                  <a:pt x="349084" y="101728"/>
                </a:lnTo>
                <a:lnTo>
                  <a:pt x="349084" y="107129"/>
                </a:lnTo>
                <a:lnTo>
                  <a:pt x="304800" y="107129"/>
                </a:lnTo>
                <a:lnTo>
                  <a:pt x="304800" y="101676"/>
                </a:lnTo>
                <a:lnTo>
                  <a:pt x="319373" y="100102"/>
                </a:lnTo>
                <a:cubicBezTo>
                  <a:pt x="319510" y="93256"/>
                  <a:pt x="319593" y="86392"/>
                  <a:pt x="319623" y="79511"/>
                </a:cubicBezTo>
                <a:cubicBezTo>
                  <a:pt x="319653" y="72630"/>
                  <a:pt x="319665" y="65695"/>
                  <a:pt x="319659" y="58706"/>
                </a:cubicBezTo>
                <a:lnTo>
                  <a:pt x="319659" y="51009"/>
                </a:lnTo>
                <a:cubicBezTo>
                  <a:pt x="319665" y="44016"/>
                  <a:pt x="319653" y="37057"/>
                  <a:pt x="319623" y="30134"/>
                </a:cubicBezTo>
                <a:cubicBezTo>
                  <a:pt x="319593" y="23212"/>
                  <a:pt x="319510" y="16325"/>
                  <a:pt x="319373" y="9473"/>
                </a:cubicBezTo>
                <a:lnTo>
                  <a:pt x="304800" y="7899"/>
                </a:lnTo>
                <a:close/>
                <a:moveTo>
                  <a:pt x="95250" y="2433"/>
                </a:moveTo>
                <a:lnTo>
                  <a:pt x="139102" y="2433"/>
                </a:lnTo>
                <a:cubicBezTo>
                  <a:pt x="151054" y="2494"/>
                  <a:pt x="160305" y="4903"/>
                  <a:pt x="166855" y="9659"/>
                </a:cubicBezTo>
                <a:cubicBezTo>
                  <a:pt x="173406" y="14414"/>
                  <a:pt x="176725" y="21146"/>
                  <a:pt x="176814" y="29855"/>
                </a:cubicBezTo>
                <a:cubicBezTo>
                  <a:pt x="176811" y="36139"/>
                  <a:pt x="174569" y="41688"/>
                  <a:pt x="170086" y="46503"/>
                </a:cubicBezTo>
                <a:cubicBezTo>
                  <a:pt x="165604" y="51318"/>
                  <a:pt x="158897" y="54577"/>
                  <a:pt x="149965" y="56279"/>
                </a:cubicBezTo>
                <a:cubicBezTo>
                  <a:pt x="154837" y="57288"/>
                  <a:pt x="158743" y="59343"/>
                  <a:pt x="161683" y="62443"/>
                </a:cubicBezTo>
                <a:cubicBezTo>
                  <a:pt x="164623" y="65543"/>
                  <a:pt x="166955" y="70063"/>
                  <a:pt x="168680" y="76004"/>
                </a:cubicBezTo>
                <a:lnTo>
                  <a:pt x="175957" y="100588"/>
                </a:lnTo>
                <a:lnTo>
                  <a:pt x="188101" y="101730"/>
                </a:lnTo>
                <a:lnTo>
                  <a:pt x="188101" y="107146"/>
                </a:lnTo>
                <a:cubicBezTo>
                  <a:pt x="186598" y="107648"/>
                  <a:pt x="184853" y="108034"/>
                  <a:pt x="182868" y="108304"/>
                </a:cubicBezTo>
                <a:cubicBezTo>
                  <a:pt x="180883" y="108574"/>
                  <a:pt x="178674" y="108711"/>
                  <a:pt x="176243" y="108714"/>
                </a:cubicBezTo>
                <a:cubicBezTo>
                  <a:pt x="171444" y="108753"/>
                  <a:pt x="167805" y="107998"/>
                  <a:pt x="165326" y="106450"/>
                </a:cubicBezTo>
                <a:cubicBezTo>
                  <a:pt x="162846" y="104902"/>
                  <a:pt x="161204" y="102329"/>
                  <a:pt x="160400" y="98730"/>
                </a:cubicBezTo>
                <a:lnTo>
                  <a:pt x="153968" y="73859"/>
                </a:lnTo>
                <a:cubicBezTo>
                  <a:pt x="152517" y="67645"/>
                  <a:pt x="150200" y="63458"/>
                  <a:pt x="147017" y="61299"/>
                </a:cubicBezTo>
                <a:cubicBezTo>
                  <a:pt x="143834" y="59140"/>
                  <a:pt x="139051" y="58133"/>
                  <a:pt x="132669" y="58279"/>
                </a:cubicBezTo>
                <a:lnTo>
                  <a:pt x="124378" y="58279"/>
                </a:lnTo>
                <a:cubicBezTo>
                  <a:pt x="124373" y="65557"/>
                  <a:pt x="124384" y="72656"/>
                  <a:pt x="124414" y="79576"/>
                </a:cubicBezTo>
                <a:cubicBezTo>
                  <a:pt x="124444" y="86497"/>
                  <a:pt x="124527" y="93310"/>
                  <a:pt x="124664" y="100016"/>
                </a:cubicBezTo>
                <a:lnTo>
                  <a:pt x="139244" y="101728"/>
                </a:lnTo>
                <a:lnTo>
                  <a:pt x="139244" y="107129"/>
                </a:lnTo>
                <a:lnTo>
                  <a:pt x="95250" y="107129"/>
                </a:lnTo>
                <a:lnTo>
                  <a:pt x="95250" y="101676"/>
                </a:lnTo>
                <a:lnTo>
                  <a:pt x="109823" y="100102"/>
                </a:lnTo>
                <a:cubicBezTo>
                  <a:pt x="109960" y="93257"/>
                  <a:pt x="110043" y="86393"/>
                  <a:pt x="110073" y="79512"/>
                </a:cubicBezTo>
                <a:cubicBezTo>
                  <a:pt x="110103" y="72630"/>
                  <a:pt x="110115" y="65696"/>
                  <a:pt x="110109" y="58707"/>
                </a:cubicBezTo>
                <a:lnTo>
                  <a:pt x="110109" y="51012"/>
                </a:lnTo>
                <a:cubicBezTo>
                  <a:pt x="110115" y="44017"/>
                  <a:pt x="110103" y="37058"/>
                  <a:pt x="110073" y="30135"/>
                </a:cubicBezTo>
                <a:cubicBezTo>
                  <a:pt x="110043" y="23212"/>
                  <a:pt x="109960" y="16325"/>
                  <a:pt x="109823" y="9473"/>
                </a:cubicBezTo>
                <a:lnTo>
                  <a:pt x="95250" y="7899"/>
                </a:lnTo>
                <a:close/>
                <a:moveTo>
                  <a:pt x="0" y="2433"/>
                </a:moveTo>
                <a:lnTo>
                  <a:pt x="41993" y="2433"/>
                </a:lnTo>
                <a:cubicBezTo>
                  <a:pt x="55136" y="2563"/>
                  <a:pt x="64971" y="5406"/>
                  <a:pt x="71498" y="10963"/>
                </a:cubicBezTo>
                <a:cubicBezTo>
                  <a:pt x="78025" y="16519"/>
                  <a:pt x="81285" y="24008"/>
                  <a:pt x="81278" y="33428"/>
                </a:cubicBezTo>
                <a:cubicBezTo>
                  <a:pt x="81425" y="42384"/>
                  <a:pt x="78063" y="49872"/>
                  <a:pt x="71193" y="55893"/>
                </a:cubicBezTo>
                <a:cubicBezTo>
                  <a:pt x="64324" y="61913"/>
                  <a:pt x="53066" y="65042"/>
                  <a:pt x="37419" y="65280"/>
                </a:cubicBezTo>
                <a:lnTo>
                  <a:pt x="29128" y="65280"/>
                </a:lnTo>
                <a:cubicBezTo>
                  <a:pt x="29123" y="71051"/>
                  <a:pt x="29134" y="76805"/>
                  <a:pt x="29164" y="82541"/>
                </a:cubicBezTo>
                <a:cubicBezTo>
                  <a:pt x="29194" y="88276"/>
                  <a:pt x="29277" y="94101"/>
                  <a:pt x="29414" y="100016"/>
                </a:cubicBezTo>
                <a:lnTo>
                  <a:pt x="44280" y="101728"/>
                </a:lnTo>
                <a:lnTo>
                  <a:pt x="44280" y="107129"/>
                </a:lnTo>
                <a:lnTo>
                  <a:pt x="0" y="107129"/>
                </a:lnTo>
                <a:lnTo>
                  <a:pt x="0" y="101676"/>
                </a:lnTo>
                <a:lnTo>
                  <a:pt x="14573" y="100102"/>
                </a:lnTo>
                <a:cubicBezTo>
                  <a:pt x="14710" y="93257"/>
                  <a:pt x="14793" y="86396"/>
                  <a:pt x="14823" y="79517"/>
                </a:cubicBezTo>
                <a:cubicBezTo>
                  <a:pt x="14853" y="72638"/>
                  <a:pt x="14865" y="65708"/>
                  <a:pt x="14859" y="58726"/>
                </a:cubicBezTo>
                <a:lnTo>
                  <a:pt x="14859" y="51017"/>
                </a:lnTo>
                <a:cubicBezTo>
                  <a:pt x="14865" y="44021"/>
                  <a:pt x="14853" y="37062"/>
                  <a:pt x="14823" y="30138"/>
                </a:cubicBezTo>
                <a:cubicBezTo>
                  <a:pt x="14793" y="23214"/>
                  <a:pt x="14710" y="16325"/>
                  <a:pt x="14573" y="9473"/>
                </a:cubicBezTo>
                <a:lnTo>
                  <a:pt x="0" y="7899"/>
                </a:lnTo>
                <a:close/>
                <a:moveTo>
                  <a:pt x="973589" y="1718"/>
                </a:moveTo>
                <a:lnTo>
                  <a:pt x="982732" y="1718"/>
                </a:lnTo>
                <a:lnTo>
                  <a:pt x="1016444" y="100302"/>
                </a:lnTo>
                <a:lnTo>
                  <a:pt x="1028730" y="101729"/>
                </a:lnTo>
                <a:lnTo>
                  <a:pt x="1028730" y="107142"/>
                </a:lnTo>
                <a:lnTo>
                  <a:pt x="986160" y="107142"/>
                </a:lnTo>
                <a:lnTo>
                  <a:pt x="986160" y="101729"/>
                </a:lnTo>
                <a:lnTo>
                  <a:pt x="1001588" y="99873"/>
                </a:lnTo>
                <a:lnTo>
                  <a:pt x="992445" y="72424"/>
                </a:lnTo>
                <a:lnTo>
                  <a:pt x="956162" y="72424"/>
                </a:lnTo>
                <a:lnTo>
                  <a:pt x="947162" y="99730"/>
                </a:lnTo>
                <a:lnTo>
                  <a:pt x="962447" y="101729"/>
                </a:lnTo>
                <a:lnTo>
                  <a:pt x="962447" y="107142"/>
                </a:lnTo>
                <a:lnTo>
                  <a:pt x="927592" y="107142"/>
                </a:lnTo>
                <a:lnTo>
                  <a:pt x="927592" y="101729"/>
                </a:lnTo>
                <a:lnTo>
                  <a:pt x="940305" y="99730"/>
                </a:lnTo>
                <a:close/>
                <a:moveTo>
                  <a:pt x="2201076" y="4"/>
                </a:moveTo>
                <a:cubicBezTo>
                  <a:pt x="2209312" y="26"/>
                  <a:pt x="2217022" y="2139"/>
                  <a:pt x="2224206" y="6345"/>
                </a:cubicBezTo>
                <a:cubicBezTo>
                  <a:pt x="2231391" y="10550"/>
                  <a:pt x="2237226" y="16717"/>
                  <a:pt x="2241710" y="24844"/>
                </a:cubicBezTo>
                <a:cubicBezTo>
                  <a:pt x="2246196" y="32972"/>
                  <a:pt x="2248506" y="42929"/>
                  <a:pt x="2248644" y="54716"/>
                </a:cubicBezTo>
                <a:cubicBezTo>
                  <a:pt x="2248512" y="66234"/>
                  <a:pt x="2246222" y="76064"/>
                  <a:pt x="2241774" y="84207"/>
                </a:cubicBezTo>
                <a:cubicBezTo>
                  <a:pt x="2237326" y="92350"/>
                  <a:pt x="2231512" y="98580"/>
                  <a:pt x="2224334" y="102897"/>
                </a:cubicBezTo>
                <a:cubicBezTo>
                  <a:pt x="2217154" y="107214"/>
                  <a:pt x="2209402" y="109391"/>
                  <a:pt x="2201076" y="109428"/>
                </a:cubicBezTo>
                <a:cubicBezTo>
                  <a:pt x="2192702" y="109412"/>
                  <a:pt x="2184903" y="107319"/>
                  <a:pt x="2177680" y="103151"/>
                </a:cubicBezTo>
                <a:cubicBezTo>
                  <a:pt x="2170458" y="98982"/>
                  <a:pt x="2164609" y="92837"/>
                  <a:pt x="2160134" y="84715"/>
                </a:cubicBezTo>
                <a:cubicBezTo>
                  <a:pt x="2155658" y="76593"/>
                  <a:pt x="2153354" y="66593"/>
                  <a:pt x="2153221" y="54716"/>
                </a:cubicBezTo>
                <a:cubicBezTo>
                  <a:pt x="2153357" y="43244"/>
                  <a:pt x="2155672" y="33435"/>
                  <a:pt x="2160166" y="25289"/>
                </a:cubicBezTo>
                <a:cubicBezTo>
                  <a:pt x="2164659" y="17143"/>
                  <a:pt x="2170519" y="10903"/>
                  <a:pt x="2177744" y="6567"/>
                </a:cubicBezTo>
                <a:cubicBezTo>
                  <a:pt x="2184969" y="2232"/>
                  <a:pt x="2192746" y="44"/>
                  <a:pt x="2201076" y="4"/>
                </a:cubicBezTo>
                <a:close/>
                <a:moveTo>
                  <a:pt x="1958714" y="4"/>
                </a:moveTo>
                <a:cubicBezTo>
                  <a:pt x="1963255" y="-50"/>
                  <a:pt x="1968072" y="485"/>
                  <a:pt x="1973164" y="1608"/>
                </a:cubicBezTo>
                <a:cubicBezTo>
                  <a:pt x="1978257" y="2730"/>
                  <a:pt x="1983390" y="4761"/>
                  <a:pt x="1988564" y="7702"/>
                </a:cubicBezTo>
                <a:lnTo>
                  <a:pt x="1988850" y="30709"/>
                </a:lnTo>
                <a:lnTo>
                  <a:pt x="1980295" y="30709"/>
                </a:lnTo>
                <a:lnTo>
                  <a:pt x="1976436" y="10703"/>
                </a:lnTo>
                <a:cubicBezTo>
                  <a:pt x="1973724" y="9354"/>
                  <a:pt x="1971038" y="8372"/>
                  <a:pt x="1968379" y="7755"/>
                </a:cubicBezTo>
                <a:cubicBezTo>
                  <a:pt x="1965720" y="7139"/>
                  <a:pt x="1963070" y="6835"/>
                  <a:pt x="1960429" y="6844"/>
                </a:cubicBezTo>
                <a:cubicBezTo>
                  <a:pt x="1953157" y="6858"/>
                  <a:pt x="1946613" y="8688"/>
                  <a:pt x="1940796" y="12332"/>
                </a:cubicBezTo>
                <a:cubicBezTo>
                  <a:pt x="1934980" y="15977"/>
                  <a:pt x="1930362" y="21353"/>
                  <a:pt x="1926944" y="28459"/>
                </a:cubicBezTo>
                <a:cubicBezTo>
                  <a:pt x="1923525" y="35566"/>
                  <a:pt x="1921777" y="44318"/>
                  <a:pt x="1921698" y="54716"/>
                </a:cubicBezTo>
                <a:cubicBezTo>
                  <a:pt x="1921886" y="70403"/>
                  <a:pt x="1925441" y="82293"/>
                  <a:pt x="1932364" y="90388"/>
                </a:cubicBezTo>
                <a:cubicBezTo>
                  <a:pt x="1939286" y="98483"/>
                  <a:pt x="1948451" y="102549"/>
                  <a:pt x="1959858" y="102588"/>
                </a:cubicBezTo>
                <a:cubicBezTo>
                  <a:pt x="1962796" y="102606"/>
                  <a:pt x="1965780" y="102320"/>
                  <a:pt x="1968808" y="101731"/>
                </a:cubicBezTo>
                <a:cubicBezTo>
                  <a:pt x="1971836" y="101141"/>
                  <a:pt x="1974855" y="100141"/>
                  <a:pt x="1977865" y="98730"/>
                </a:cubicBezTo>
                <a:lnTo>
                  <a:pt x="1981724" y="78866"/>
                </a:lnTo>
                <a:lnTo>
                  <a:pt x="1990278" y="78866"/>
                </a:lnTo>
                <a:lnTo>
                  <a:pt x="1989993" y="101874"/>
                </a:lnTo>
                <a:cubicBezTo>
                  <a:pt x="1985144" y="104496"/>
                  <a:pt x="1980112" y="106414"/>
                  <a:pt x="1974897" y="107629"/>
                </a:cubicBezTo>
                <a:cubicBezTo>
                  <a:pt x="1969683" y="108843"/>
                  <a:pt x="1964288" y="109443"/>
                  <a:pt x="1958714" y="109428"/>
                </a:cubicBezTo>
                <a:cubicBezTo>
                  <a:pt x="1948115" y="109356"/>
                  <a:pt x="1938843" y="107042"/>
                  <a:pt x="1930899" y="102484"/>
                </a:cubicBezTo>
                <a:cubicBezTo>
                  <a:pt x="1922954" y="97927"/>
                  <a:pt x="1916765" y="91559"/>
                  <a:pt x="1912330" y="83381"/>
                </a:cubicBezTo>
                <a:cubicBezTo>
                  <a:pt x="1907895" y="75204"/>
                  <a:pt x="1905642" y="65649"/>
                  <a:pt x="1905571" y="54716"/>
                </a:cubicBezTo>
                <a:cubicBezTo>
                  <a:pt x="1905661" y="43964"/>
                  <a:pt x="1907988" y="34493"/>
                  <a:pt x="1912552" y="26305"/>
                </a:cubicBezTo>
                <a:cubicBezTo>
                  <a:pt x="1917117" y="18117"/>
                  <a:pt x="1923381" y="11707"/>
                  <a:pt x="1931343" y="7075"/>
                </a:cubicBezTo>
                <a:cubicBezTo>
                  <a:pt x="1939306" y="2444"/>
                  <a:pt x="1948430" y="86"/>
                  <a:pt x="1958714" y="4"/>
                </a:cubicBezTo>
                <a:close/>
                <a:moveTo>
                  <a:pt x="1620051" y="4"/>
                </a:moveTo>
                <a:cubicBezTo>
                  <a:pt x="1628287" y="26"/>
                  <a:pt x="1635997" y="2139"/>
                  <a:pt x="1643182" y="6345"/>
                </a:cubicBezTo>
                <a:cubicBezTo>
                  <a:pt x="1650366" y="10550"/>
                  <a:pt x="1656201" y="16717"/>
                  <a:pt x="1660686" y="24844"/>
                </a:cubicBezTo>
                <a:cubicBezTo>
                  <a:pt x="1665170" y="32972"/>
                  <a:pt x="1667482" y="42929"/>
                  <a:pt x="1667619" y="54716"/>
                </a:cubicBezTo>
                <a:cubicBezTo>
                  <a:pt x="1667487" y="66234"/>
                  <a:pt x="1665197" y="76064"/>
                  <a:pt x="1660749" y="84207"/>
                </a:cubicBezTo>
                <a:cubicBezTo>
                  <a:pt x="1656301" y="92350"/>
                  <a:pt x="1650488" y="98580"/>
                  <a:pt x="1643308" y="102897"/>
                </a:cubicBezTo>
                <a:cubicBezTo>
                  <a:pt x="1636129" y="107214"/>
                  <a:pt x="1628377" y="109391"/>
                  <a:pt x="1620051" y="109428"/>
                </a:cubicBezTo>
                <a:cubicBezTo>
                  <a:pt x="1611676" y="109412"/>
                  <a:pt x="1603878" y="107319"/>
                  <a:pt x="1596655" y="103151"/>
                </a:cubicBezTo>
                <a:cubicBezTo>
                  <a:pt x="1589433" y="98982"/>
                  <a:pt x="1583584" y="92837"/>
                  <a:pt x="1579109" y="84715"/>
                </a:cubicBezTo>
                <a:cubicBezTo>
                  <a:pt x="1574633" y="76593"/>
                  <a:pt x="1572329" y="66593"/>
                  <a:pt x="1572196" y="54716"/>
                </a:cubicBezTo>
                <a:cubicBezTo>
                  <a:pt x="1572332" y="43244"/>
                  <a:pt x="1574647" y="33435"/>
                  <a:pt x="1579140" y="25289"/>
                </a:cubicBezTo>
                <a:cubicBezTo>
                  <a:pt x="1583634" y="17143"/>
                  <a:pt x="1589494" y="10903"/>
                  <a:pt x="1596719" y="6567"/>
                </a:cubicBezTo>
                <a:cubicBezTo>
                  <a:pt x="1603944" y="2232"/>
                  <a:pt x="1611721" y="44"/>
                  <a:pt x="1620051" y="4"/>
                </a:cubicBezTo>
                <a:close/>
                <a:moveTo>
                  <a:pt x="753276" y="4"/>
                </a:moveTo>
                <a:cubicBezTo>
                  <a:pt x="761512" y="26"/>
                  <a:pt x="769222" y="2139"/>
                  <a:pt x="776406" y="6345"/>
                </a:cubicBezTo>
                <a:cubicBezTo>
                  <a:pt x="783591" y="10550"/>
                  <a:pt x="789426" y="16717"/>
                  <a:pt x="793910" y="24844"/>
                </a:cubicBezTo>
                <a:cubicBezTo>
                  <a:pt x="798396" y="32972"/>
                  <a:pt x="800707" y="42929"/>
                  <a:pt x="800844" y="54716"/>
                </a:cubicBezTo>
                <a:cubicBezTo>
                  <a:pt x="800712" y="66234"/>
                  <a:pt x="798422" y="76064"/>
                  <a:pt x="793974" y="84207"/>
                </a:cubicBezTo>
                <a:cubicBezTo>
                  <a:pt x="789526" y="92350"/>
                  <a:pt x="783713" y="98580"/>
                  <a:pt x="776533" y="102897"/>
                </a:cubicBezTo>
                <a:cubicBezTo>
                  <a:pt x="769354" y="107214"/>
                  <a:pt x="761602" y="109391"/>
                  <a:pt x="753276" y="109428"/>
                </a:cubicBezTo>
                <a:cubicBezTo>
                  <a:pt x="744901" y="109412"/>
                  <a:pt x="737103" y="107319"/>
                  <a:pt x="729880" y="103151"/>
                </a:cubicBezTo>
                <a:cubicBezTo>
                  <a:pt x="722658" y="98982"/>
                  <a:pt x="716809" y="92837"/>
                  <a:pt x="712334" y="84715"/>
                </a:cubicBezTo>
                <a:cubicBezTo>
                  <a:pt x="707858" y="76593"/>
                  <a:pt x="705554" y="66593"/>
                  <a:pt x="705421" y="54716"/>
                </a:cubicBezTo>
                <a:cubicBezTo>
                  <a:pt x="705557" y="43244"/>
                  <a:pt x="707872" y="33435"/>
                  <a:pt x="712365" y="25289"/>
                </a:cubicBezTo>
                <a:cubicBezTo>
                  <a:pt x="716859" y="17143"/>
                  <a:pt x="722719" y="10903"/>
                  <a:pt x="729944" y="6567"/>
                </a:cubicBezTo>
                <a:cubicBezTo>
                  <a:pt x="737169" y="2232"/>
                  <a:pt x="744946" y="44"/>
                  <a:pt x="753276" y="4"/>
                </a:cubicBezTo>
                <a:close/>
                <a:moveTo>
                  <a:pt x="607925" y="4"/>
                </a:moveTo>
                <a:cubicBezTo>
                  <a:pt x="613196" y="37"/>
                  <a:pt x="617948" y="791"/>
                  <a:pt x="622180" y="2267"/>
                </a:cubicBezTo>
                <a:cubicBezTo>
                  <a:pt x="626413" y="3743"/>
                  <a:pt x="630233" y="5745"/>
                  <a:pt x="633639" y="8274"/>
                </a:cubicBezTo>
                <a:lnTo>
                  <a:pt x="632641" y="28708"/>
                </a:lnTo>
                <a:lnTo>
                  <a:pt x="624506" y="28708"/>
                </a:lnTo>
                <a:lnTo>
                  <a:pt x="620503" y="9988"/>
                </a:lnTo>
                <a:cubicBezTo>
                  <a:pt x="618526" y="8857"/>
                  <a:pt x="616513" y="8047"/>
                  <a:pt x="614464" y="7559"/>
                </a:cubicBezTo>
                <a:cubicBezTo>
                  <a:pt x="612415" y="7071"/>
                  <a:pt x="610188" y="6832"/>
                  <a:pt x="607782" y="6844"/>
                </a:cubicBezTo>
                <a:cubicBezTo>
                  <a:pt x="601368" y="6856"/>
                  <a:pt x="596150" y="8404"/>
                  <a:pt x="592130" y="11488"/>
                </a:cubicBezTo>
                <a:cubicBezTo>
                  <a:pt x="588110" y="14573"/>
                  <a:pt x="586037" y="19122"/>
                  <a:pt x="585912" y="25136"/>
                </a:cubicBezTo>
                <a:cubicBezTo>
                  <a:pt x="585945" y="30087"/>
                  <a:pt x="587488" y="34189"/>
                  <a:pt x="590540" y="37443"/>
                </a:cubicBezTo>
                <a:cubicBezTo>
                  <a:pt x="593592" y="40697"/>
                  <a:pt x="597958" y="43406"/>
                  <a:pt x="603637" y="45570"/>
                </a:cubicBezTo>
                <a:lnTo>
                  <a:pt x="609926" y="48000"/>
                </a:lnTo>
                <a:cubicBezTo>
                  <a:pt x="620242" y="52028"/>
                  <a:pt x="627611" y="56511"/>
                  <a:pt x="632031" y="61450"/>
                </a:cubicBezTo>
                <a:cubicBezTo>
                  <a:pt x="636451" y="66389"/>
                  <a:pt x="638604" y="72481"/>
                  <a:pt x="638490" y="79724"/>
                </a:cubicBezTo>
                <a:cubicBezTo>
                  <a:pt x="638313" y="89089"/>
                  <a:pt x="634886" y="96362"/>
                  <a:pt x="628210" y="101542"/>
                </a:cubicBezTo>
                <a:cubicBezTo>
                  <a:pt x="621535" y="106723"/>
                  <a:pt x="612676" y="109352"/>
                  <a:pt x="601636" y="109428"/>
                </a:cubicBezTo>
                <a:cubicBezTo>
                  <a:pt x="595624" y="109369"/>
                  <a:pt x="589962" y="108561"/>
                  <a:pt x="584652" y="107005"/>
                </a:cubicBezTo>
                <a:cubicBezTo>
                  <a:pt x="579342" y="105449"/>
                  <a:pt x="574862" y="103500"/>
                  <a:pt x="571214" y="101159"/>
                </a:cubicBezTo>
                <a:lnTo>
                  <a:pt x="572214" y="79152"/>
                </a:lnTo>
                <a:lnTo>
                  <a:pt x="580205" y="79152"/>
                </a:lnTo>
                <a:lnTo>
                  <a:pt x="584200" y="98730"/>
                </a:lnTo>
                <a:cubicBezTo>
                  <a:pt x="586652" y="100078"/>
                  <a:pt x="589177" y="101061"/>
                  <a:pt x="591773" y="101677"/>
                </a:cubicBezTo>
                <a:cubicBezTo>
                  <a:pt x="594370" y="102293"/>
                  <a:pt x="597324" y="102597"/>
                  <a:pt x="600635" y="102588"/>
                </a:cubicBezTo>
                <a:cubicBezTo>
                  <a:pt x="608306" y="102567"/>
                  <a:pt x="614369" y="100894"/>
                  <a:pt x="618824" y="97569"/>
                </a:cubicBezTo>
                <a:cubicBezTo>
                  <a:pt x="623279" y="94243"/>
                  <a:pt x="625554" y="89391"/>
                  <a:pt x="625649" y="83011"/>
                </a:cubicBezTo>
                <a:cubicBezTo>
                  <a:pt x="625703" y="78063"/>
                  <a:pt x="624166" y="74061"/>
                  <a:pt x="621040" y="71007"/>
                </a:cubicBezTo>
                <a:cubicBezTo>
                  <a:pt x="617913" y="67953"/>
                  <a:pt x="612874" y="65095"/>
                  <a:pt x="605924" y="62433"/>
                </a:cubicBezTo>
                <a:lnTo>
                  <a:pt x="600063" y="60004"/>
                </a:lnTo>
                <a:cubicBezTo>
                  <a:pt x="591811" y="56806"/>
                  <a:pt x="585276" y="52733"/>
                  <a:pt x="580458" y="47785"/>
                </a:cubicBezTo>
                <a:cubicBezTo>
                  <a:pt x="575640" y="42838"/>
                  <a:pt x="573178" y="36478"/>
                  <a:pt x="573071" y="28708"/>
                </a:cubicBezTo>
                <a:cubicBezTo>
                  <a:pt x="573291" y="19572"/>
                  <a:pt x="576634" y="12520"/>
                  <a:pt x="583101" y="7551"/>
                </a:cubicBezTo>
                <a:cubicBezTo>
                  <a:pt x="589568" y="2581"/>
                  <a:pt x="597843" y="66"/>
                  <a:pt x="607925" y="4"/>
                </a:cubicBezTo>
                <a:close/>
                <a:moveTo>
                  <a:pt x="531725" y="4"/>
                </a:moveTo>
                <a:cubicBezTo>
                  <a:pt x="536996" y="37"/>
                  <a:pt x="541748" y="791"/>
                  <a:pt x="545980" y="2267"/>
                </a:cubicBezTo>
                <a:cubicBezTo>
                  <a:pt x="550213" y="3743"/>
                  <a:pt x="554033" y="5745"/>
                  <a:pt x="557439" y="8274"/>
                </a:cubicBezTo>
                <a:lnTo>
                  <a:pt x="556441" y="28708"/>
                </a:lnTo>
                <a:lnTo>
                  <a:pt x="548306" y="28708"/>
                </a:lnTo>
                <a:lnTo>
                  <a:pt x="544303" y="9988"/>
                </a:lnTo>
                <a:cubicBezTo>
                  <a:pt x="542326" y="8857"/>
                  <a:pt x="540313" y="8047"/>
                  <a:pt x="538264" y="7559"/>
                </a:cubicBezTo>
                <a:cubicBezTo>
                  <a:pt x="536216" y="7071"/>
                  <a:pt x="533988" y="6832"/>
                  <a:pt x="531582" y="6844"/>
                </a:cubicBezTo>
                <a:cubicBezTo>
                  <a:pt x="525168" y="6856"/>
                  <a:pt x="519950" y="8404"/>
                  <a:pt x="515930" y="11488"/>
                </a:cubicBezTo>
                <a:cubicBezTo>
                  <a:pt x="511910" y="14573"/>
                  <a:pt x="509837" y="19122"/>
                  <a:pt x="509712" y="25136"/>
                </a:cubicBezTo>
                <a:cubicBezTo>
                  <a:pt x="509745" y="30087"/>
                  <a:pt x="511288" y="34189"/>
                  <a:pt x="514340" y="37443"/>
                </a:cubicBezTo>
                <a:cubicBezTo>
                  <a:pt x="517392" y="40697"/>
                  <a:pt x="521758" y="43406"/>
                  <a:pt x="527437" y="45570"/>
                </a:cubicBezTo>
                <a:lnTo>
                  <a:pt x="533726" y="48000"/>
                </a:lnTo>
                <a:cubicBezTo>
                  <a:pt x="544042" y="52028"/>
                  <a:pt x="551411" y="56511"/>
                  <a:pt x="555831" y="61450"/>
                </a:cubicBezTo>
                <a:cubicBezTo>
                  <a:pt x="560251" y="66389"/>
                  <a:pt x="562404" y="72481"/>
                  <a:pt x="562290" y="79724"/>
                </a:cubicBezTo>
                <a:cubicBezTo>
                  <a:pt x="562113" y="89089"/>
                  <a:pt x="558686" y="96362"/>
                  <a:pt x="552010" y="101542"/>
                </a:cubicBezTo>
                <a:cubicBezTo>
                  <a:pt x="545335" y="106723"/>
                  <a:pt x="536476" y="109352"/>
                  <a:pt x="525436" y="109428"/>
                </a:cubicBezTo>
                <a:cubicBezTo>
                  <a:pt x="519424" y="109369"/>
                  <a:pt x="513762" y="108561"/>
                  <a:pt x="508452" y="107005"/>
                </a:cubicBezTo>
                <a:cubicBezTo>
                  <a:pt x="503142" y="105449"/>
                  <a:pt x="498662" y="103500"/>
                  <a:pt x="495014" y="101159"/>
                </a:cubicBezTo>
                <a:lnTo>
                  <a:pt x="496014" y="79152"/>
                </a:lnTo>
                <a:lnTo>
                  <a:pt x="504005" y="79152"/>
                </a:lnTo>
                <a:lnTo>
                  <a:pt x="508000" y="98730"/>
                </a:lnTo>
                <a:cubicBezTo>
                  <a:pt x="510452" y="100078"/>
                  <a:pt x="512977" y="101061"/>
                  <a:pt x="515573" y="101677"/>
                </a:cubicBezTo>
                <a:cubicBezTo>
                  <a:pt x="518170" y="102293"/>
                  <a:pt x="521124" y="102597"/>
                  <a:pt x="524435" y="102588"/>
                </a:cubicBezTo>
                <a:cubicBezTo>
                  <a:pt x="532106" y="102567"/>
                  <a:pt x="538169" y="100894"/>
                  <a:pt x="542624" y="97569"/>
                </a:cubicBezTo>
                <a:cubicBezTo>
                  <a:pt x="547079" y="94243"/>
                  <a:pt x="549354" y="89391"/>
                  <a:pt x="549450" y="83011"/>
                </a:cubicBezTo>
                <a:cubicBezTo>
                  <a:pt x="549503" y="78063"/>
                  <a:pt x="547966" y="74061"/>
                  <a:pt x="544840" y="71007"/>
                </a:cubicBezTo>
                <a:cubicBezTo>
                  <a:pt x="541713" y="67953"/>
                  <a:pt x="536674" y="65095"/>
                  <a:pt x="529724" y="62433"/>
                </a:cubicBezTo>
                <a:lnTo>
                  <a:pt x="523863" y="60004"/>
                </a:lnTo>
                <a:cubicBezTo>
                  <a:pt x="515611" y="56806"/>
                  <a:pt x="509076" y="52733"/>
                  <a:pt x="504258" y="47785"/>
                </a:cubicBezTo>
                <a:cubicBezTo>
                  <a:pt x="499440" y="42838"/>
                  <a:pt x="496978" y="36478"/>
                  <a:pt x="496871" y="28708"/>
                </a:cubicBezTo>
                <a:cubicBezTo>
                  <a:pt x="497091" y="19572"/>
                  <a:pt x="500434" y="12520"/>
                  <a:pt x="506901" y="7551"/>
                </a:cubicBezTo>
                <a:cubicBezTo>
                  <a:pt x="513368" y="2581"/>
                  <a:pt x="521643" y="66"/>
                  <a:pt x="531725" y="4"/>
                </a:cubicBezTo>
                <a:close/>
                <a:moveTo>
                  <a:pt x="248451" y="4"/>
                </a:moveTo>
                <a:cubicBezTo>
                  <a:pt x="256687" y="26"/>
                  <a:pt x="264397" y="2139"/>
                  <a:pt x="271581" y="6345"/>
                </a:cubicBezTo>
                <a:cubicBezTo>
                  <a:pt x="278766" y="10550"/>
                  <a:pt x="284601" y="16717"/>
                  <a:pt x="289086" y="24844"/>
                </a:cubicBezTo>
                <a:cubicBezTo>
                  <a:pt x="293570" y="32972"/>
                  <a:pt x="295882" y="42929"/>
                  <a:pt x="296019" y="54716"/>
                </a:cubicBezTo>
                <a:cubicBezTo>
                  <a:pt x="295887" y="66234"/>
                  <a:pt x="293597" y="76064"/>
                  <a:pt x="289149" y="84207"/>
                </a:cubicBezTo>
                <a:cubicBezTo>
                  <a:pt x="284701" y="92350"/>
                  <a:pt x="278888" y="98580"/>
                  <a:pt x="271708" y="102897"/>
                </a:cubicBezTo>
                <a:cubicBezTo>
                  <a:pt x="264529" y="107214"/>
                  <a:pt x="256777" y="109391"/>
                  <a:pt x="248451" y="109428"/>
                </a:cubicBezTo>
                <a:cubicBezTo>
                  <a:pt x="240076" y="109412"/>
                  <a:pt x="232278" y="107319"/>
                  <a:pt x="225055" y="103151"/>
                </a:cubicBezTo>
                <a:cubicBezTo>
                  <a:pt x="217833" y="98982"/>
                  <a:pt x="211984" y="92837"/>
                  <a:pt x="207509" y="84715"/>
                </a:cubicBezTo>
                <a:cubicBezTo>
                  <a:pt x="203033" y="76593"/>
                  <a:pt x="200729" y="66593"/>
                  <a:pt x="200596" y="54716"/>
                </a:cubicBezTo>
                <a:cubicBezTo>
                  <a:pt x="200732" y="43244"/>
                  <a:pt x="203047" y="33435"/>
                  <a:pt x="207540" y="25289"/>
                </a:cubicBezTo>
                <a:cubicBezTo>
                  <a:pt x="212034" y="17143"/>
                  <a:pt x="217894" y="10903"/>
                  <a:pt x="225119" y="6567"/>
                </a:cubicBezTo>
                <a:cubicBezTo>
                  <a:pt x="232344" y="2232"/>
                  <a:pt x="240121" y="44"/>
                  <a:pt x="248451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凉空8">
            <a:extLst>
              <a:ext uri="{FF2B5EF4-FFF2-40B4-BE49-F238E27FC236}">
                <a16:creationId xmlns:a16="http://schemas.microsoft.com/office/drawing/2014/main" id="{616E5E43-235F-2458-72FF-1E4BB7B1D4DF}"/>
              </a:ext>
            </a:extLst>
          </p:cNvPr>
          <p:cNvPicPr>
            <a:picLocks/>
          </p:cNvPicPr>
          <p:nvPr/>
        </p:nvPicPr>
        <p:blipFill rotWithShape="1"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5" name="凉空9">
            <a:extLst>
              <a:ext uri="{FF2B5EF4-FFF2-40B4-BE49-F238E27FC236}">
                <a16:creationId xmlns:a16="http://schemas.microsoft.com/office/drawing/2014/main" id="{8CB7D481-961F-E361-6729-C34C614A4C43}"/>
              </a:ext>
            </a:extLst>
          </p:cNvPr>
          <p:cNvPicPr>
            <a:picLocks/>
          </p:cNvPicPr>
          <p:nvPr/>
        </p:nvPicPr>
        <p:blipFill rotWithShape="1"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06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1FC635D0-7194-CB45-B7EA-F03ED64410D7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专业概述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50BB1397-F810-B066-1D37-DF3EA1B6DBB5}"/>
              </a:ext>
            </a:extLst>
          </p:cNvPr>
          <p:cNvSpPr txBox="1"/>
          <p:nvPr/>
        </p:nvSpPr>
        <p:spPr>
          <a:xfrm>
            <a:off x="467291" y="933220"/>
            <a:ext cx="23732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PROFESSIONAL OVERVIEW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2727760F-0E00-D310-D22C-37CD918164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pic>
        <p:nvPicPr>
          <p:cNvPr id="24" name="凉空4" descr="建筑与房屋的城市空拍图&#10;&#10;描述已自动生成">
            <a:extLst>
              <a:ext uri="{FF2B5EF4-FFF2-40B4-BE49-F238E27FC236}">
                <a16:creationId xmlns:a16="http://schemas.microsoft.com/office/drawing/2014/main" id="{891F1D61-ADEF-DBF5-70B5-10C3507F0D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840" y="2150555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8" name="凉空5">
            <a:extLst>
              <a:ext uri="{FF2B5EF4-FFF2-40B4-BE49-F238E27FC236}">
                <a16:creationId xmlns:a16="http://schemas.microsoft.com/office/drawing/2014/main" id="{54D8C36C-263E-10F6-3503-17BFC861D0C1}"/>
              </a:ext>
            </a:extLst>
          </p:cNvPr>
          <p:cNvGrpSpPr/>
          <p:nvPr/>
        </p:nvGrpSpPr>
        <p:grpSpPr>
          <a:xfrm>
            <a:off x="1254930" y="2150555"/>
            <a:ext cx="2874940" cy="1334134"/>
            <a:chOff x="1862500" y="2110927"/>
            <a:chExt cx="2874940" cy="1334134"/>
          </a:xfrm>
        </p:grpSpPr>
        <p:sp>
          <p:nvSpPr>
            <p:cNvPr id="5" name="凉空5-1">
              <a:extLst>
                <a:ext uri="{FF2B5EF4-FFF2-40B4-BE49-F238E27FC236}">
                  <a16:creationId xmlns:a16="http://schemas.microsoft.com/office/drawing/2014/main" id="{47D07364-8EBA-44A8-18E9-8BD11CB77720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凉空5-2">
              <a:extLst>
                <a:ext uri="{FF2B5EF4-FFF2-40B4-BE49-F238E27FC236}">
                  <a16:creationId xmlns:a16="http://schemas.microsoft.com/office/drawing/2014/main" id="{12993867-F208-231E-3537-4192825AF253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凉空6">
            <a:extLst>
              <a:ext uri="{FF2B5EF4-FFF2-40B4-BE49-F238E27FC236}">
                <a16:creationId xmlns:a16="http://schemas.microsoft.com/office/drawing/2014/main" id="{F04FBD5D-D8BE-4666-2B45-5B01C4055883}"/>
              </a:ext>
            </a:extLst>
          </p:cNvPr>
          <p:cNvSpPr/>
          <p:nvPr/>
        </p:nvSpPr>
        <p:spPr>
          <a:xfrm>
            <a:off x="1853539" y="1882008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凉空7">
            <a:extLst>
              <a:ext uri="{FF2B5EF4-FFF2-40B4-BE49-F238E27FC236}">
                <a16:creationId xmlns:a16="http://schemas.microsoft.com/office/drawing/2014/main" id="{560C6057-9C95-580C-3D18-EF4A411FC0D5}"/>
              </a:ext>
            </a:extLst>
          </p:cNvPr>
          <p:cNvSpPr txBox="1"/>
          <p:nvPr/>
        </p:nvSpPr>
        <p:spPr>
          <a:xfrm>
            <a:off x="1853539" y="1863826"/>
            <a:ext cx="16645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学科领域</a:t>
            </a:r>
          </a:p>
        </p:txBody>
      </p:sp>
      <p:pic>
        <p:nvPicPr>
          <p:cNvPr id="49" name="凉空8" descr="建筑与房屋的城市空拍图&#10;&#10;描述已自动生成">
            <a:extLst>
              <a:ext uri="{FF2B5EF4-FFF2-40B4-BE49-F238E27FC236}">
                <a16:creationId xmlns:a16="http://schemas.microsoft.com/office/drawing/2014/main" id="{BF4AC7DC-1EFC-7353-6325-3D2F7F944C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440" y="2150555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50" name="凉空9">
            <a:extLst>
              <a:ext uri="{FF2B5EF4-FFF2-40B4-BE49-F238E27FC236}">
                <a16:creationId xmlns:a16="http://schemas.microsoft.com/office/drawing/2014/main" id="{23E3D50D-0BDC-854E-0AD5-D42BFD744A6F}"/>
              </a:ext>
            </a:extLst>
          </p:cNvPr>
          <p:cNvGrpSpPr/>
          <p:nvPr/>
        </p:nvGrpSpPr>
        <p:grpSpPr>
          <a:xfrm>
            <a:off x="4658530" y="2150555"/>
            <a:ext cx="2874940" cy="1334134"/>
            <a:chOff x="1862500" y="2110927"/>
            <a:chExt cx="2874940" cy="1334134"/>
          </a:xfrm>
        </p:grpSpPr>
        <p:sp>
          <p:nvSpPr>
            <p:cNvPr id="51" name="凉空9-1">
              <a:extLst>
                <a:ext uri="{FF2B5EF4-FFF2-40B4-BE49-F238E27FC236}">
                  <a16:creationId xmlns:a16="http://schemas.microsoft.com/office/drawing/2014/main" id="{B24588E9-682F-D854-EF4F-EAF1C357AF52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凉空9-2">
              <a:extLst>
                <a:ext uri="{FF2B5EF4-FFF2-40B4-BE49-F238E27FC236}">
                  <a16:creationId xmlns:a16="http://schemas.microsoft.com/office/drawing/2014/main" id="{1265C9F7-7C7C-7D9C-99D3-74F152B128AC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凉空10">
            <a:extLst>
              <a:ext uri="{FF2B5EF4-FFF2-40B4-BE49-F238E27FC236}">
                <a16:creationId xmlns:a16="http://schemas.microsoft.com/office/drawing/2014/main" id="{A89CADFA-FFF7-171F-7CD5-AF790A2F5B24}"/>
              </a:ext>
            </a:extLst>
          </p:cNvPr>
          <p:cNvSpPr/>
          <p:nvPr/>
        </p:nvSpPr>
        <p:spPr>
          <a:xfrm>
            <a:off x="5263736" y="1882008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凉空11">
            <a:extLst>
              <a:ext uri="{FF2B5EF4-FFF2-40B4-BE49-F238E27FC236}">
                <a16:creationId xmlns:a16="http://schemas.microsoft.com/office/drawing/2014/main" id="{5241E811-6544-1B47-E776-376310951224}"/>
              </a:ext>
            </a:extLst>
          </p:cNvPr>
          <p:cNvSpPr txBox="1"/>
          <p:nvPr/>
        </p:nvSpPr>
        <p:spPr>
          <a:xfrm>
            <a:off x="5344829" y="1863826"/>
            <a:ext cx="1502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研究重点</a:t>
            </a:r>
          </a:p>
        </p:txBody>
      </p:sp>
      <p:pic>
        <p:nvPicPr>
          <p:cNvPr id="85" name="凉空12" descr="建筑与房屋的城市空拍图&#10;&#10;描述已自动生成">
            <a:extLst>
              <a:ext uri="{FF2B5EF4-FFF2-40B4-BE49-F238E27FC236}">
                <a16:creationId xmlns:a16="http://schemas.microsoft.com/office/drawing/2014/main" id="{69356523-18B8-39FD-5797-77597008A3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040" y="2150555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92" name="凉空13">
            <a:extLst>
              <a:ext uri="{FF2B5EF4-FFF2-40B4-BE49-F238E27FC236}">
                <a16:creationId xmlns:a16="http://schemas.microsoft.com/office/drawing/2014/main" id="{4091FB6D-C776-1E1C-2AFF-1E2522A72B8F}"/>
              </a:ext>
            </a:extLst>
          </p:cNvPr>
          <p:cNvGrpSpPr/>
          <p:nvPr/>
        </p:nvGrpSpPr>
        <p:grpSpPr>
          <a:xfrm>
            <a:off x="8062130" y="2150555"/>
            <a:ext cx="2874940" cy="1334134"/>
            <a:chOff x="1862500" y="2110927"/>
            <a:chExt cx="2874940" cy="1334134"/>
          </a:xfrm>
        </p:grpSpPr>
        <p:sp>
          <p:nvSpPr>
            <p:cNvPr id="93" name="凉空13-1">
              <a:extLst>
                <a:ext uri="{FF2B5EF4-FFF2-40B4-BE49-F238E27FC236}">
                  <a16:creationId xmlns:a16="http://schemas.microsoft.com/office/drawing/2014/main" id="{D248A439-3BC9-7551-C1ED-C694D07AD443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凉空13-2">
              <a:extLst>
                <a:ext uri="{FF2B5EF4-FFF2-40B4-BE49-F238E27FC236}">
                  <a16:creationId xmlns:a16="http://schemas.microsoft.com/office/drawing/2014/main" id="{418DDFD2-B032-87C7-1449-75989C94C4C3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凉空14">
            <a:extLst>
              <a:ext uri="{FF2B5EF4-FFF2-40B4-BE49-F238E27FC236}">
                <a16:creationId xmlns:a16="http://schemas.microsoft.com/office/drawing/2014/main" id="{D22ED124-5C18-C93D-BE4C-C47024598A21}"/>
              </a:ext>
            </a:extLst>
          </p:cNvPr>
          <p:cNvSpPr/>
          <p:nvPr/>
        </p:nvSpPr>
        <p:spPr>
          <a:xfrm>
            <a:off x="8667336" y="1882008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凉空15">
            <a:extLst>
              <a:ext uri="{FF2B5EF4-FFF2-40B4-BE49-F238E27FC236}">
                <a16:creationId xmlns:a16="http://schemas.microsoft.com/office/drawing/2014/main" id="{918FBA2A-18B8-F158-1889-8284475B3A65}"/>
              </a:ext>
            </a:extLst>
          </p:cNvPr>
          <p:cNvSpPr txBox="1"/>
          <p:nvPr/>
        </p:nvSpPr>
        <p:spPr>
          <a:xfrm>
            <a:off x="8792210" y="1863826"/>
            <a:ext cx="14147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研究设施</a:t>
            </a:r>
          </a:p>
        </p:txBody>
      </p:sp>
      <p:pic>
        <p:nvPicPr>
          <p:cNvPr id="100" name="凉空16" descr="建筑与房屋的城市空拍图&#10;&#10;描述已自动生成">
            <a:extLst>
              <a:ext uri="{FF2B5EF4-FFF2-40B4-BE49-F238E27FC236}">
                <a16:creationId xmlns:a16="http://schemas.microsoft.com/office/drawing/2014/main" id="{C0BA2C53-ED9B-45F3-97E4-B3C3D745E5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840" y="4356726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101" name="凉空17">
            <a:extLst>
              <a:ext uri="{FF2B5EF4-FFF2-40B4-BE49-F238E27FC236}">
                <a16:creationId xmlns:a16="http://schemas.microsoft.com/office/drawing/2014/main" id="{5B852829-AD74-A844-7EA0-DE11914288D3}"/>
              </a:ext>
            </a:extLst>
          </p:cNvPr>
          <p:cNvGrpSpPr/>
          <p:nvPr/>
        </p:nvGrpSpPr>
        <p:grpSpPr>
          <a:xfrm>
            <a:off x="1254930" y="4356726"/>
            <a:ext cx="2874940" cy="1334134"/>
            <a:chOff x="1862500" y="2110927"/>
            <a:chExt cx="2874940" cy="1334134"/>
          </a:xfrm>
        </p:grpSpPr>
        <p:sp>
          <p:nvSpPr>
            <p:cNvPr id="102" name="凉空17-1">
              <a:extLst>
                <a:ext uri="{FF2B5EF4-FFF2-40B4-BE49-F238E27FC236}">
                  <a16:creationId xmlns:a16="http://schemas.microsoft.com/office/drawing/2014/main" id="{234AED11-59D1-D1B8-0541-92714EA0B70F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凉空17-2">
              <a:extLst>
                <a:ext uri="{FF2B5EF4-FFF2-40B4-BE49-F238E27FC236}">
                  <a16:creationId xmlns:a16="http://schemas.microsoft.com/office/drawing/2014/main" id="{80BB4A29-779F-E7B6-7298-8ED5F3561033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8" name="凉空18">
            <a:extLst>
              <a:ext uri="{FF2B5EF4-FFF2-40B4-BE49-F238E27FC236}">
                <a16:creationId xmlns:a16="http://schemas.microsoft.com/office/drawing/2014/main" id="{1D620F7F-C584-6FAE-1CFE-37C9BD65B423}"/>
              </a:ext>
            </a:extLst>
          </p:cNvPr>
          <p:cNvSpPr/>
          <p:nvPr/>
        </p:nvSpPr>
        <p:spPr>
          <a:xfrm>
            <a:off x="1860136" y="4088179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9" name="凉空19" descr="建筑与房屋的城市空拍图&#10;&#10;描述已自动生成">
            <a:extLst>
              <a:ext uri="{FF2B5EF4-FFF2-40B4-BE49-F238E27FC236}">
                <a16:creationId xmlns:a16="http://schemas.microsoft.com/office/drawing/2014/main" id="{D0254F96-3A6D-3D4D-C577-5C479C638B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440" y="4356726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110" name="凉空20">
            <a:extLst>
              <a:ext uri="{FF2B5EF4-FFF2-40B4-BE49-F238E27FC236}">
                <a16:creationId xmlns:a16="http://schemas.microsoft.com/office/drawing/2014/main" id="{FB6D5271-0CEE-7032-3BFF-AF09480501AA}"/>
              </a:ext>
            </a:extLst>
          </p:cNvPr>
          <p:cNvGrpSpPr/>
          <p:nvPr/>
        </p:nvGrpSpPr>
        <p:grpSpPr>
          <a:xfrm>
            <a:off x="4658530" y="4356726"/>
            <a:ext cx="2874940" cy="1334134"/>
            <a:chOff x="1862500" y="2110927"/>
            <a:chExt cx="2874940" cy="1334134"/>
          </a:xfrm>
        </p:grpSpPr>
        <p:sp>
          <p:nvSpPr>
            <p:cNvPr id="111" name="凉空20-1">
              <a:extLst>
                <a:ext uri="{FF2B5EF4-FFF2-40B4-BE49-F238E27FC236}">
                  <a16:creationId xmlns:a16="http://schemas.microsoft.com/office/drawing/2014/main" id="{BA3A22EB-4213-914D-5697-756C8593C585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凉空20-2">
              <a:extLst>
                <a:ext uri="{FF2B5EF4-FFF2-40B4-BE49-F238E27FC236}">
                  <a16:creationId xmlns:a16="http://schemas.microsoft.com/office/drawing/2014/main" id="{001BBB0B-4178-9446-9C04-1557252ABE3A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7" name="凉空21">
            <a:extLst>
              <a:ext uri="{FF2B5EF4-FFF2-40B4-BE49-F238E27FC236}">
                <a16:creationId xmlns:a16="http://schemas.microsoft.com/office/drawing/2014/main" id="{C9E9E114-8787-E95D-CE04-90F6BAA03AF2}"/>
              </a:ext>
            </a:extLst>
          </p:cNvPr>
          <p:cNvSpPr/>
          <p:nvPr/>
        </p:nvSpPr>
        <p:spPr>
          <a:xfrm>
            <a:off x="5263736" y="4088179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8" name="凉空22" descr="建筑与房屋的城市空拍图&#10;&#10;描述已自动生成">
            <a:extLst>
              <a:ext uri="{FF2B5EF4-FFF2-40B4-BE49-F238E27FC236}">
                <a16:creationId xmlns:a16="http://schemas.microsoft.com/office/drawing/2014/main" id="{29706AA5-2118-8EED-EFA7-A9FA6ED400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040" y="4356726"/>
            <a:ext cx="2865120" cy="1334135"/>
          </a:xfrm>
          <a:prstGeom prst="roundRect">
            <a:avLst>
              <a:gd name="adj" fmla="val 6672"/>
            </a:avLst>
          </a:prstGeom>
          <a:ln>
            <a:noFill/>
          </a:ln>
        </p:spPr>
      </p:pic>
      <p:grpSp>
        <p:nvGrpSpPr>
          <p:cNvPr id="119" name="凉空23">
            <a:extLst>
              <a:ext uri="{FF2B5EF4-FFF2-40B4-BE49-F238E27FC236}">
                <a16:creationId xmlns:a16="http://schemas.microsoft.com/office/drawing/2014/main" id="{EA0B9B7B-1FF6-4D92-EF8C-7558810CFC9D}"/>
              </a:ext>
            </a:extLst>
          </p:cNvPr>
          <p:cNvGrpSpPr/>
          <p:nvPr/>
        </p:nvGrpSpPr>
        <p:grpSpPr>
          <a:xfrm>
            <a:off x="8062130" y="4356726"/>
            <a:ext cx="2874940" cy="1334134"/>
            <a:chOff x="1862500" y="2110927"/>
            <a:chExt cx="2874940" cy="1334134"/>
          </a:xfrm>
        </p:grpSpPr>
        <p:sp>
          <p:nvSpPr>
            <p:cNvPr id="120" name="凉空23-1">
              <a:extLst>
                <a:ext uri="{FF2B5EF4-FFF2-40B4-BE49-F238E27FC236}">
                  <a16:creationId xmlns:a16="http://schemas.microsoft.com/office/drawing/2014/main" id="{38DC1CFD-F31A-86D3-4908-D80B0198DDD5}"/>
                </a:ext>
              </a:extLst>
            </p:cNvPr>
            <p:cNvSpPr/>
            <p:nvPr/>
          </p:nvSpPr>
          <p:spPr>
            <a:xfrm>
              <a:off x="1862500" y="2110927"/>
              <a:ext cx="2874940" cy="1334134"/>
            </a:xfrm>
            <a:prstGeom prst="roundRect">
              <a:avLst>
                <a:gd name="adj" fmla="val 5874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凉空23-2">
              <a:extLst>
                <a:ext uri="{FF2B5EF4-FFF2-40B4-BE49-F238E27FC236}">
                  <a16:creationId xmlns:a16="http://schemas.microsoft.com/office/drawing/2014/main" id="{B4F42649-1C52-AC3F-97A6-E3C2417BD997}"/>
                </a:ext>
              </a:extLst>
            </p:cNvPr>
            <p:cNvSpPr/>
            <p:nvPr/>
          </p:nvSpPr>
          <p:spPr>
            <a:xfrm flipH="1">
              <a:off x="1870982" y="2110927"/>
              <a:ext cx="2857976" cy="1334134"/>
            </a:xfrm>
            <a:prstGeom prst="roundRect">
              <a:avLst>
                <a:gd name="adj" fmla="val 5875"/>
              </a:avLst>
            </a:prstGeom>
            <a:gradFill flip="none" rotWithShape="1">
              <a:gsLst>
                <a:gs pos="0">
                  <a:schemeClr val="accent1">
                    <a:alpha val="83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8600000" scaled="0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6" name="凉空24">
            <a:extLst>
              <a:ext uri="{FF2B5EF4-FFF2-40B4-BE49-F238E27FC236}">
                <a16:creationId xmlns:a16="http://schemas.microsoft.com/office/drawing/2014/main" id="{34F650FB-BA1D-5699-1059-A6845706AEF9}"/>
              </a:ext>
            </a:extLst>
          </p:cNvPr>
          <p:cNvSpPr/>
          <p:nvPr/>
        </p:nvSpPr>
        <p:spPr>
          <a:xfrm>
            <a:off x="8667336" y="4088179"/>
            <a:ext cx="1664528" cy="394522"/>
          </a:xfrm>
          <a:prstGeom prst="roundRect">
            <a:avLst>
              <a:gd name="adj" fmla="val 50000"/>
            </a:avLst>
          </a:prstGeom>
          <a:solidFill>
            <a:srgbClr val="FCFBFD"/>
          </a:solidFill>
          <a:ln>
            <a:noFill/>
          </a:ln>
          <a:effectLst>
            <a:outerShdw blurRad="228600" dist="38100" dir="60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凉空25">
            <a:extLst>
              <a:ext uri="{FF2B5EF4-FFF2-40B4-BE49-F238E27FC236}">
                <a16:creationId xmlns:a16="http://schemas.microsoft.com/office/drawing/2014/main" id="{A024C09E-57A1-DFF5-6E01-B5F93870835E}"/>
              </a:ext>
            </a:extLst>
          </p:cNvPr>
          <p:cNvSpPr txBox="1"/>
          <p:nvPr/>
        </p:nvSpPr>
        <p:spPr>
          <a:xfrm>
            <a:off x="5344829" y="4069997"/>
            <a:ext cx="1502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社会责任</a:t>
            </a:r>
          </a:p>
        </p:txBody>
      </p:sp>
      <p:sp>
        <p:nvSpPr>
          <p:cNvPr id="123" name="凉空26">
            <a:extLst>
              <a:ext uri="{FF2B5EF4-FFF2-40B4-BE49-F238E27FC236}">
                <a16:creationId xmlns:a16="http://schemas.microsoft.com/office/drawing/2014/main" id="{EECD3196-FCCE-B317-F4F0-7AF872BC646C}"/>
              </a:ext>
            </a:extLst>
          </p:cNvPr>
          <p:cNvSpPr txBox="1"/>
          <p:nvPr/>
        </p:nvSpPr>
        <p:spPr>
          <a:xfrm>
            <a:off x="1941229" y="4069997"/>
            <a:ext cx="1502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职业路径</a:t>
            </a:r>
          </a:p>
        </p:txBody>
      </p:sp>
      <p:sp>
        <p:nvSpPr>
          <p:cNvPr id="124" name="凉空27">
            <a:extLst>
              <a:ext uri="{FF2B5EF4-FFF2-40B4-BE49-F238E27FC236}">
                <a16:creationId xmlns:a16="http://schemas.microsoft.com/office/drawing/2014/main" id="{D6C83E1A-DCEE-14C5-BBEF-B46467ED7E94}"/>
              </a:ext>
            </a:extLst>
          </p:cNvPr>
          <p:cNvSpPr txBox="1"/>
          <p:nvPr/>
        </p:nvSpPr>
        <p:spPr>
          <a:xfrm>
            <a:off x="8748429" y="4069997"/>
            <a:ext cx="1502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社会贡献</a:t>
            </a:r>
          </a:p>
        </p:txBody>
      </p:sp>
    </p:spTree>
    <p:extLst>
      <p:ext uri="{BB962C8B-B14F-4D97-AF65-F5344CB8AC3E}">
        <p14:creationId xmlns:p14="http://schemas.microsoft.com/office/powerpoint/2010/main" val="1528036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凉空1" descr="图片包含 游戏机, 灯光&#10;&#10;描述已自动生成">
            <a:extLst>
              <a:ext uri="{FF2B5EF4-FFF2-40B4-BE49-F238E27FC236}">
                <a16:creationId xmlns:a16="http://schemas.microsoft.com/office/drawing/2014/main" id="{53B04FC4-83D4-D6BC-A72A-CE6273B2B6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-30825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30" name="凉空2" descr="黑暗中的灯光&#10;&#10;中度可信度描述已自动生成">
            <a:extLst>
              <a:ext uri="{FF2B5EF4-FFF2-40B4-BE49-F238E27FC236}">
                <a16:creationId xmlns:a16="http://schemas.microsoft.com/office/drawing/2014/main" id="{DFE45DEE-D11C-DAF4-4479-13D8388445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23177" y="-1178953"/>
            <a:ext cx="4205516" cy="4205516"/>
          </a:xfrm>
          <a:prstGeom prst="rect">
            <a:avLst/>
          </a:prstGeom>
        </p:spPr>
      </p:pic>
      <p:pic>
        <p:nvPicPr>
          <p:cNvPr id="65" name="凉空3" descr="建筑与房屋的城市空拍图&#10;&#10;描述已自动生成">
            <a:extLst>
              <a:ext uri="{FF2B5EF4-FFF2-40B4-BE49-F238E27FC236}">
                <a16:creationId xmlns:a16="http://schemas.microsoft.com/office/drawing/2014/main" id="{E6EF05F8-186F-F33A-5DB8-4B7A3FFA9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949" y="2949408"/>
            <a:ext cx="2062480" cy="2062480"/>
          </a:xfrm>
          <a:custGeom>
            <a:avLst/>
            <a:gdLst>
              <a:gd name="connsiteX0" fmla="*/ 1031241 w 2062480"/>
              <a:gd name="connsiteY0" fmla="*/ 0 h 2062480"/>
              <a:gd name="connsiteX1" fmla="*/ 2062480 w 2062480"/>
              <a:gd name="connsiteY1" fmla="*/ 1031240 h 2062480"/>
              <a:gd name="connsiteX2" fmla="*/ 1031241 w 2062480"/>
              <a:gd name="connsiteY2" fmla="*/ 2062480 h 2062480"/>
              <a:gd name="connsiteX3" fmla="*/ 0 w 2062480"/>
              <a:gd name="connsiteY3" fmla="*/ 1031240 h 2062480"/>
              <a:gd name="connsiteX4" fmla="*/ 1031241 w 2062480"/>
              <a:gd name="connsiteY4" fmla="*/ 0 h 206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480" h="2062480">
                <a:moveTo>
                  <a:pt x="1031241" y="0"/>
                </a:moveTo>
                <a:cubicBezTo>
                  <a:pt x="1600778" y="0"/>
                  <a:pt x="2062480" y="461702"/>
                  <a:pt x="2062480" y="1031240"/>
                </a:cubicBezTo>
                <a:cubicBezTo>
                  <a:pt x="2062480" y="1600778"/>
                  <a:pt x="1600778" y="2062480"/>
                  <a:pt x="1031241" y="2062480"/>
                </a:cubicBezTo>
                <a:cubicBezTo>
                  <a:pt x="461703" y="2062480"/>
                  <a:pt x="0" y="1600778"/>
                  <a:pt x="0" y="1031240"/>
                </a:cubicBezTo>
                <a:cubicBezTo>
                  <a:pt x="0" y="461702"/>
                  <a:pt x="461703" y="0"/>
                  <a:pt x="1031241" y="0"/>
                </a:cubicBezTo>
                <a:close/>
              </a:path>
            </a:pathLst>
          </a:custGeom>
        </p:spPr>
      </p:pic>
      <p:sp>
        <p:nvSpPr>
          <p:cNvPr id="46" name="凉空4">
            <a:extLst>
              <a:ext uri="{FF2B5EF4-FFF2-40B4-BE49-F238E27FC236}">
                <a16:creationId xmlns:a16="http://schemas.microsoft.com/office/drawing/2014/main" id="{DD6B0FD0-6A1A-16F6-98A8-ACC49FFFBB25}"/>
              </a:ext>
            </a:extLst>
          </p:cNvPr>
          <p:cNvSpPr/>
          <p:nvPr/>
        </p:nvSpPr>
        <p:spPr>
          <a:xfrm rot="2838012">
            <a:off x="-1298410" y="-3137828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凉空5">
            <a:extLst>
              <a:ext uri="{FF2B5EF4-FFF2-40B4-BE49-F238E27FC236}">
                <a16:creationId xmlns:a16="http://schemas.microsoft.com/office/drawing/2014/main" id="{6788410D-D548-A9A2-FE2A-EC151323482C}"/>
              </a:ext>
            </a:extLst>
          </p:cNvPr>
          <p:cNvSpPr/>
          <p:nvPr/>
        </p:nvSpPr>
        <p:spPr>
          <a:xfrm rot="18761988" flipH="1">
            <a:off x="352227" y="-3137828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凉空6">
            <a:extLst>
              <a:ext uri="{FF2B5EF4-FFF2-40B4-BE49-F238E27FC236}">
                <a16:creationId xmlns:a16="http://schemas.microsoft.com/office/drawing/2014/main" id="{777DC4DF-984A-B738-D681-0EEAB3A38C29}"/>
              </a:ext>
            </a:extLst>
          </p:cNvPr>
          <p:cNvSpPr/>
          <p:nvPr/>
        </p:nvSpPr>
        <p:spPr>
          <a:xfrm>
            <a:off x="5085602" y="2951779"/>
            <a:ext cx="2062480" cy="206248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20000"/>
                  <a:lumOff val="80000"/>
                  <a:alpha val="28000"/>
                </a:schemeClr>
              </a:gs>
              <a:gs pos="69000">
                <a:schemeClr val="accent1">
                  <a:alpha val="3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93700" dist="190500" dir="5400000" sx="91000" sy="91000" algn="t" rotWithShape="0">
              <a:schemeClr val="accent2">
                <a:alpha val="9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凉空7">
            <a:extLst>
              <a:ext uri="{FF2B5EF4-FFF2-40B4-BE49-F238E27FC236}">
                <a16:creationId xmlns:a16="http://schemas.microsoft.com/office/drawing/2014/main" id="{2BD79AB9-13B7-4E80-CC3D-8724FAE2CFCD}"/>
              </a:ext>
            </a:extLst>
          </p:cNvPr>
          <p:cNvSpPr/>
          <p:nvPr/>
        </p:nvSpPr>
        <p:spPr>
          <a:xfrm rot="16200000">
            <a:off x="2147480" y="3110382"/>
            <a:ext cx="3962400" cy="153408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凉空8">
            <a:extLst>
              <a:ext uri="{FF2B5EF4-FFF2-40B4-BE49-F238E27FC236}">
                <a16:creationId xmlns:a16="http://schemas.microsoft.com/office/drawing/2014/main" id="{6253D215-9193-BBE8-0863-35A3E3EA7A28}"/>
              </a:ext>
            </a:extLst>
          </p:cNvPr>
          <p:cNvSpPr/>
          <p:nvPr/>
        </p:nvSpPr>
        <p:spPr>
          <a:xfrm rot="5400000" flipH="1">
            <a:off x="6173380" y="3110382"/>
            <a:ext cx="3962400" cy="153408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凉空9">
            <a:extLst>
              <a:ext uri="{FF2B5EF4-FFF2-40B4-BE49-F238E27FC236}">
                <a16:creationId xmlns:a16="http://schemas.microsoft.com/office/drawing/2014/main" id="{3E5B3F97-792D-120B-954B-E38400800921}"/>
              </a:ext>
            </a:extLst>
          </p:cNvPr>
          <p:cNvSpPr/>
          <p:nvPr/>
        </p:nvSpPr>
        <p:spPr>
          <a:xfrm>
            <a:off x="577060" y="2118692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凉空10">
            <a:extLst>
              <a:ext uri="{FF2B5EF4-FFF2-40B4-BE49-F238E27FC236}">
                <a16:creationId xmlns:a16="http://schemas.microsoft.com/office/drawing/2014/main" id="{F93DBBE4-2ED6-6F9C-1074-5F2CAFF5037A}"/>
              </a:ext>
            </a:extLst>
          </p:cNvPr>
          <p:cNvSpPr/>
          <p:nvPr/>
        </p:nvSpPr>
        <p:spPr>
          <a:xfrm>
            <a:off x="1326360" y="3126104"/>
            <a:ext cx="2778125" cy="4225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凉空11">
            <a:extLst>
              <a:ext uri="{FF2B5EF4-FFF2-40B4-BE49-F238E27FC236}">
                <a16:creationId xmlns:a16="http://schemas.microsoft.com/office/drawing/2014/main" id="{96FFD5F1-5835-7E3C-4798-35FBB7DD466F}"/>
              </a:ext>
            </a:extLst>
          </p:cNvPr>
          <p:cNvSpPr/>
          <p:nvPr/>
        </p:nvSpPr>
        <p:spPr>
          <a:xfrm>
            <a:off x="1326360" y="4085619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凉空12">
            <a:extLst>
              <a:ext uri="{FF2B5EF4-FFF2-40B4-BE49-F238E27FC236}">
                <a16:creationId xmlns:a16="http://schemas.microsoft.com/office/drawing/2014/main" id="{C2659BA5-B8F1-F924-C6D3-82036F0CE90C}"/>
              </a:ext>
            </a:extLst>
          </p:cNvPr>
          <p:cNvSpPr/>
          <p:nvPr/>
        </p:nvSpPr>
        <p:spPr>
          <a:xfrm>
            <a:off x="577060" y="5093032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凉空13">
            <a:extLst>
              <a:ext uri="{FF2B5EF4-FFF2-40B4-BE49-F238E27FC236}">
                <a16:creationId xmlns:a16="http://schemas.microsoft.com/office/drawing/2014/main" id="{42C16E2B-E6F6-AA1D-7585-0FE4257DF349}"/>
              </a:ext>
            </a:extLst>
          </p:cNvPr>
          <p:cNvSpPr/>
          <p:nvPr/>
        </p:nvSpPr>
        <p:spPr>
          <a:xfrm flipH="1">
            <a:off x="8819360" y="2118692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凉空14">
            <a:extLst>
              <a:ext uri="{FF2B5EF4-FFF2-40B4-BE49-F238E27FC236}">
                <a16:creationId xmlns:a16="http://schemas.microsoft.com/office/drawing/2014/main" id="{8DF820C2-2603-A009-2E51-0376F0F2434C}"/>
              </a:ext>
            </a:extLst>
          </p:cNvPr>
          <p:cNvSpPr/>
          <p:nvPr/>
        </p:nvSpPr>
        <p:spPr>
          <a:xfrm flipH="1">
            <a:off x="8070060" y="3126104"/>
            <a:ext cx="2778125" cy="4225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凉空15">
            <a:extLst>
              <a:ext uri="{FF2B5EF4-FFF2-40B4-BE49-F238E27FC236}">
                <a16:creationId xmlns:a16="http://schemas.microsoft.com/office/drawing/2014/main" id="{34A411D1-AA90-AF03-B34B-36A800587034}"/>
              </a:ext>
            </a:extLst>
          </p:cNvPr>
          <p:cNvSpPr/>
          <p:nvPr/>
        </p:nvSpPr>
        <p:spPr>
          <a:xfrm flipH="1">
            <a:off x="8087515" y="4085619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凉空16">
            <a:extLst>
              <a:ext uri="{FF2B5EF4-FFF2-40B4-BE49-F238E27FC236}">
                <a16:creationId xmlns:a16="http://schemas.microsoft.com/office/drawing/2014/main" id="{D019116E-6595-DEC2-23D4-CED4E0F208D0}"/>
              </a:ext>
            </a:extLst>
          </p:cNvPr>
          <p:cNvSpPr/>
          <p:nvPr/>
        </p:nvSpPr>
        <p:spPr>
          <a:xfrm flipH="1">
            <a:off x="8819360" y="5093032"/>
            <a:ext cx="2778125" cy="47047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8000"/>
            </a:schemeClr>
          </a:solidFill>
          <a:ln>
            <a:gradFill flip="none"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凉空17">
            <a:extLst>
              <a:ext uri="{FF2B5EF4-FFF2-40B4-BE49-F238E27FC236}">
                <a16:creationId xmlns:a16="http://schemas.microsoft.com/office/drawing/2014/main" id="{D57F875E-4B29-3FD7-D946-C81CBA7ECEFC}"/>
              </a:ext>
            </a:extLst>
          </p:cNvPr>
          <p:cNvGrpSpPr/>
          <p:nvPr/>
        </p:nvGrpSpPr>
        <p:grpSpPr>
          <a:xfrm>
            <a:off x="5379215" y="1114850"/>
            <a:ext cx="1545020" cy="1545020"/>
            <a:chOff x="5379215" y="1114850"/>
            <a:chExt cx="1545020" cy="1545020"/>
          </a:xfrm>
        </p:grpSpPr>
        <p:sp>
          <p:nvSpPr>
            <p:cNvPr id="26" name="凉空17-1">
              <a:extLst>
                <a:ext uri="{FF2B5EF4-FFF2-40B4-BE49-F238E27FC236}">
                  <a16:creationId xmlns:a16="http://schemas.microsoft.com/office/drawing/2014/main" id="{9D4D0ED9-151B-A1C9-611A-9938E0D5D508}"/>
                </a:ext>
              </a:extLst>
            </p:cNvPr>
            <p:cNvSpPr/>
            <p:nvPr/>
          </p:nvSpPr>
          <p:spPr>
            <a:xfrm rot="8460154">
              <a:off x="5379215" y="1114850"/>
              <a:ext cx="1545020" cy="1545020"/>
            </a:xfrm>
            <a:prstGeom prst="arc">
              <a:avLst>
                <a:gd name="adj1" fmla="val 15212308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凉空17-2">
              <a:extLst>
                <a:ext uri="{FF2B5EF4-FFF2-40B4-BE49-F238E27FC236}">
                  <a16:creationId xmlns:a16="http://schemas.microsoft.com/office/drawing/2014/main" id="{D055BC7F-7918-54CB-63BF-1C1BEB8E88C7}"/>
                </a:ext>
              </a:extLst>
            </p:cNvPr>
            <p:cNvSpPr/>
            <p:nvPr/>
          </p:nvSpPr>
          <p:spPr>
            <a:xfrm>
              <a:off x="5524500" y="2355850"/>
              <a:ext cx="82550" cy="8255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凉空17-3">
              <a:extLst>
                <a:ext uri="{FF2B5EF4-FFF2-40B4-BE49-F238E27FC236}">
                  <a16:creationId xmlns:a16="http://schemas.microsoft.com/office/drawing/2014/main" id="{A59BD42C-26F8-6CAB-9ECE-C99760EAF75F}"/>
                </a:ext>
              </a:extLst>
            </p:cNvPr>
            <p:cNvSpPr/>
            <p:nvPr/>
          </p:nvSpPr>
          <p:spPr>
            <a:xfrm rot="18707686">
              <a:off x="6764044" y="2305654"/>
              <a:ext cx="45719" cy="45719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凉空17-4">
              <a:extLst>
                <a:ext uri="{FF2B5EF4-FFF2-40B4-BE49-F238E27FC236}">
                  <a16:creationId xmlns:a16="http://schemas.microsoft.com/office/drawing/2014/main" id="{483BB914-B72A-B349-5BDF-D5D93E5089D5}"/>
                </a:ext>
              </a:extLst>
            </p:cNvPr>
            <p:cNvSpPr/>
            <p:nvPr/>
          </p:nvSpPr>
          <p:spPr>
            <a:xfrm rot="18707686">
              <a:off x="6735468" y="2341988"/>
              <a:ext cx="45719" cy="45719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凉空18">
            <a:extLst>
              <a:ext uri="{FF2B5EF4-FFF2-40B4-BE49-F238E27FC236}">
                <a16:creationId xmlns:a16="http://schemas.microsoft.com/office/drawing/2014/main" id="{F054DC8F-087F-170E-8033-F4C70D2B5710}"/>
              </a:ext>
            </a:extLst>
          </p:cNvPr>
          <p:cNvGrpSpPr/>
          <p:nvPr/>
        </p:nvGrpSpPr>
        <p:grpSpPr>
          <a:xfrm flipV="1">
            <a:off x="5379215" y="5310930"/>
            <a:ext cx="1545020" cy="1545020"/>
            <a:chOff x="5379215" y="1114850"/>
            <a:chExt cx="1545020" cy="1545020"/>
          </a:xfrm>
        </p:grpSpPr>
        <p:sp>
          <p:nvSpPr>
            <p:cNvPr id="37" name="凉空18-1">
              <a:extLst>
                <a:ext uri="{FF2B5EF4-FFF2-40B4-BE49-F238E27FC236}">
                  <a16:creationId xmlns:a16="http://schemas.microsoft.com/office/drawing/2014/main" id="{F0B9433C-CB00-E75C-2E40-B7799683BA90}"/>
                </a:ext>
              </a:extLst>
            </p:cNvPr>
            <p:cNvSpPr/>
            <p:nvPr/>
          </p:nvSpPr>
          <p:spPr>
            <a:xfrm rot="8460154">
              <a:off x="5379215" y="1114850"/>
              <a:ext cx="1545020" cy="1545020"/>
            </a:xfrm>
            <a:prstGeom prst="arc">
              <a:avLst>
                <a:gd name="adj1" fmla="val 15212308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凉空18-2">
              <a:extLst>
                <a:ext uri="{FF2B5EF4-FFF2-40B4-BE49-F238E27FC236}">
                  <a16:creationId xmlns:a16="http://schemas.microsoft.com/office/drawing/2014/main" id="{8E501935-C5CC-8E1C-3697-B80288FDD34D}"/>
                </a:ext>
              </a:extLst>
            </p:cNvPr>
            <p:cNvSpPr/>
            <p:nvPr/>
          </p:nvSpPr>
          <p:spPr>
            <a:xfrm>
              <a:off x="5524500" y="2355850"/>
              <a:ext cx="82550" cy="8255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凉空18-3">
              <a:extLst>
                <a:ext uri="{FF2B5EF4-FFF2-40B4-BE49-F238E27FC236}">
                  <a16:creationId xmlns:a16="http://schemas.microsoft.com/office/drawing/2014/main" id="{E1F2CFC5-F92E-29BE-07F3-33359AC598B7}"/>
                </a:ext>
              </a:extLst>
            </p:cNvPr>
            <p:cNvSpPr/>
            <p:nvPr/>
          </p:nvSpPr>
          <p:spPr>
            <a:xfrm rot="18707686">
              <a:off x="6764044" y="2305654"/>
              <a:ext cx="45719" cy="45719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凉空18-4">
              <a:extLst>
                <a:ext uri="{FF2B5EF4-FFF2-40B4-BE49-F238E27FC236}">
                  <a16:creationId xmlns:a16="http://schemas.microsoft.com/office/drawing/2014/main" id="{DFDA0836-A314-F7C9-0E08-43D2BFF40FA5}"/>
                </a:ext>
              </a:extLst>
            </p:cNvPr>
            <p:cNvSpPr/>
            <p:nvPr/>
          </p:nvSpPr>
          <p:spPr>
            <a:xfrm rot="18707686">
              <a:off x="6735468" y="2341988"/>
              <a:ext cx="45719" cy="45719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凉空19">
            <a:extLst>
              <a:ext uri="{FF2B5EF4-FFF2-40B4-BE49-F238E27FC236}">
                <a16:creationId xmlns:a16="http://schemas.microsoft.com/office/drawing/2014/main" id="{60EC217C-7D2C-2694-B4B3-DDA35055B21B}"/>
              </a:ext>
            </a:extLst>
          </p:cNvPr>
          <p:cNvSpPr/>
          <p:nvPr/>
        </p:nvSpPr>
        <p:spPr>
          <a:xfrm>
            <a:off x="4308475" y="1882276"/>
            <a:ext cx="2062480" cy="206248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4000">
                <a:srgbClr val="FFFFFF">
                  <a:alpha val="0"/>
                </a:srgbClr>
              </a:gs>
              <a:gs pos="100000">
                <a:schemeClr val="bg1">
                  <a:alpha val="3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凉空20">
            <a:extLst>
              <a:ext uri="{FF2B5EF4-FFF2-40B4-BE49-F238E27FC236}">
                <a16:creationId xmlns:a16="http://schemas.microsoft.com/office/drawing/2014/main" id="{F0CB6A11-1957-FA95-B018-C902BDBA0F80}"/>
              </a:ext>
            </a:extLst>
          </p:cNvPr>
          <p:cNvSpPr/>
          <p:nvPr/>
        </p:nvSpPr>
        <p:spPr>
          <a:xfrm>
            <a:off x="4133061" y="1645335"/>
            <a:ext cx="2062480" cy="206248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4000">
                <a:srgbClr val="FFFFFF">
                  <a:alpha val="0"/>
                </a:srgbClr>
              </a:gs>
              <a:gs pos="100000">
                <a:schemeClr val="bg1">
                  <a:alpha val="3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凉空21">
            <a:extLst>
              <a:ext uri="{FF2B5EF4-FFF2-40B4-BE49-F238E27FC236}">
                <a16:creationId xmlns:a16="http://schemas.microsoft.com/office/drawing/2014/main" id="{8CD1F8F6-9094-E80A-F305-D43D40898116}"/>
              </a:ext>
            </a:extLst>
          </p:cNvPr>
          <p:cNvGrpSpPr/>
          <p:nvPr/>
        </p:nvGrpSpPr>
        <p:grpSpPr>
          <a:xfrm>
            <a:off x="5092527" y="3663478"/>
            <a:ext cx="2048631" cy="639082"/>
            <a:chOff x="5093747" y="3690641"/>
            <a:chExt cx="2048631" cy="639082"/>
          </a:xfrm>
        </p:grpSpPr>
        <p:sp>
          <p:nvSpPr>
            <p:cNvPr id="51" name="凉空21-1">
              <a:extLst>
                <a:ext uri="{FF2B5EF4-FFF2-40B4-BE49-F238E27FC236}">
                  <a16:creationId xmlns:a16="http://schemas.microsoft.com/office/drawing/2014/main" id="{A6E547CC-1662-6283-7345-E9A99C9167D0}"/>
                </a:ext>
              </a:extLst>
            </p:cNvPr>
            <p:cNvSpPr txBox="1"/>
            <p:nvPr/>
          </p:nvSpPr>
          <p:spPr>
            <a:xfrm>
              <a:off x="5093747" y="3690641"/>
              <a:ext cx="20486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专业列表</a:t>
              </a:r>
            </a:p>
          </p:txBody>
        </p:sp>
        <p:sp>
          <p:nvSpPr>
            <p:cNvPr id="55" name="凉空21-2">
              <a:extLst>
                <a:ext uri="{FF2B5EF4-FFF2-40B4-BE49-F238E27FC236}">
                  <a16:creationId xmlns:a16="http://schemas.microsoft.com/office/drawing/2014/main" id="{928E63EA-C73C-5FB2-BD4A-8AB17ECEE3F6}"/>
                </a:ext>
              </a:extLst>
            </p:cNvPr>
            <p:cNvSpPr txBox="1"/>
            <p:nvPr/>
          </p:nvSpPr>
          <p:spPr>
            <a:xfrm>
              <a:off x="5499320" y="4068113"/>
              <a:ext cx="127613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List of majors</a:t>
              </a:r>
            </a:p>
          </p:txBody>
        </p:sp>
      </p:grpSp>
      <p:sp>
        <p:nvSpPr>
          <p:cNvPr id="2" name="凉空22">
            <a:extLst>
              <a:ext uri="{FF2B5EF4-FFF2-40B4-BE49-F238E27FC236}">
                <a16:creationId xmlns:a16="http://schemas.microsoft.com/office/drawing/2014/main" id="{B9F16C22-E07A-5B45-CAA3-EE5D0716C627}"/>
              </a:ext>
            </a:extLst>
          </p:cNvPr>
          <p:cNvSpPr txBox="1"/>
          <p:nvPr/>
        </p:nvSpPr>
        <p:spPr>
          <a:xfrm>
            <a:off x="1036895" y="2169263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土木工程</a:t>
            </a:r>
          </a:p>
        </p:txBody>
      </p:sp>
      <p:sp>
        <p:nvSpPr>
          <p:cNvPr id="3" name="凉空23">
            <a:extLst>
              <a:ext uri="{FF2B5EF4-FFF2-40B4-BE49-F238E27FC236}">
                <a16:creationId xmlns:a16="http://schemas.microsoft.com/office/drawing/2014/main" id="{2E3C5F82-5403-4A72-9B2C-847D7BF0B426}"/>
              </a:ext>
            </a:extLst>
          </p:cNvPr>
          <p:cNvSpPr txBox="1"/>
          <p:nvPr/>
        </p:nvSpPr>
        <p:spPr>
          <a:xfrm>
            <a:off x="9279195" y="2169263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材料科学与工程</a:t>
            </a:r>
          </a:p>
        </p:txBody>
      </p:sp>
      <p:sp>
        <p:nvSpPr>
          <p:cNvPr id="4" name="凉空24">
            <a:extLst>
              <a:ext uri="{FF2B5EF4-FFF2-40B4-BE49-F238E27FC236}">
                <a16:creationId xmlns:a16="http://schemas.microsoft.com/office/drawing/2014/main" id="{597C0F8E-FE4B-C30D-81BF-D2CFCEFB1E69}"/>
              </a:ext>
            </a:extLst>
          </p:cNvPr>
          <p:cNvSpPr txBox="1"/>
          <p:nvPr/>
        </p:nvSpPr>
        <p:spPr>
          <a:xfrm>
            <a:off x="8529895" y="3152727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化学工程</a:t>
            </a:r>
          </a:p>
        </p:txBody>
      </p:sp>
      <p:sp>
        <p:nvSpPr>
          <p:cNvPr id="5" name="凉空25">
            <a:extLst>
              <a:ext uri="{FF2B5EF4-FFF2-40B4-BE49-F238E27FC236}">
                <a16:creationId xmlns:a16="http://schemas.microsoft.com/office/drawing/2014/main" id="{DA9C514E-D567-59D9-01D4-A7E6B46A86A1}"/>
              </a:ext>
            </a:extLst>
          </p:cNvPr>
          <p:cNvSpPr txBox="1"/>
          <p:nvPr/>
        </p:nvSpPr>
        <p:spPr>
          <a:xfrm>
            <a:off x="8547350" y="4119983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能源与动力工程</a:t>
            </a:r>
          </a:p>
        </p:txBody>
      </p:sp>
      <p:sp>
        <p:nvSpPr>
          <p:cNvPr id="10" name="凉空26">
            <a:extLst>
              <a:ext uri="{FF2B5EF4-FFF2-40B4-BE49-F238E27FC236}">
                <a16:creationId xmlns:a16="http://schemas.microsoft.com/office/drawing/2014/main" id="{2F94BED5-2EC4-B8BC-F50F-0A65529D9070}"/>
              </a:ext>
            </a:extLst>
          </p:cNvPr>
          <p:cNvSpPr txBox="1"/>
          <p:nvPr/>
        </p:nvSpPr>
        <p:spPr>
          <a:xfrm>
            <a:off x="9279195" y="5166463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自动化</a:t>
            </a:r>
          </a:p>
        </p:txBody>
      </p:sp>
      <p:sp>
        <p:nvSpPr>
          <p:cNvPr id="12" name="凉空27">
            <a:extLst>
              <a:ext uri="{FF2B5EF4-FFF2-40B4-BE49-F238E27FC236}">
                <a16:creationId xmlns:a16="http://schemas.microsoft.com/office/drawing/2014/main" id="{050E4F3F-0157-7EA4-846A-4A6BBFFF07CF}"/>
              </a:ext>
            </a:extLst>
          </p:cNvPr>
          <p:cNvSpPr txBox="1"/>
          <p:nvPr/>
        </p:nvSpPr>
        <p:spPr>
          <a:xfrm>
            <a:off x="1036895" y="5143603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计算机工程</a:t>
            </a:r>
          </a:p>
        </p:txBody>
      </p:sp>
      <p:sp>
        <p:nvSpPr>
          <p:cNvPr id="17" name="凉空28">
            <a:extLst>
              <a:ext uri="{FF2B5EF4-FFF2-40B4-BE49-F238E27FC236}">
                <a16:creationId xmlns:a16="http://schemas.microsoft.com/office/drawing/2014/main" id="{D2BBFA76-D421-2024-5DA9-1F0AFDCFF474}"/>
              </a:ext>
            </a:extLst>
          </p:cNvPr>
          <p:cNvSpPr txBox="1"/>
          <p:nvPr/>
        </p:nvSpPr>
        <p:spPr>
          <a:xfrm>
            <a:off x="1786195" y="4136190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电子工程</a:t>
            </a:r>
          </a:p>
        </p:txBody>
      </p:sp>
      <p:sp>
        <p:nvSpPr>
          <p:cNvPr id="22" name="凉空29">
            <a:extLst>
              <a:ext uri="{FF2B5EF4-FFF2-40B4-BE49-F238E27FC236}">
                <a16:creationId xmlns:a16="http://schemas.microsoft.com/office/drawing/2014/main" id="{C02F45C0-FBFC-532A-9281-D9438DA52067}"/>
              </a:ext>
            </a:extLst>
          </p:cNvPr>
          <p:cNvSpPr txBox="1"/>
          <p:nvPr/>
        </p:nvSpPr>
        <p:spPr>
          <a:xfrm>
            <a:off x="1786195" y="3152727"/>
            <a:ext cx="185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机械工程</a:t>
            </a:r>
          </a:p>
        </p:txBody>
      </p:sp>
      <p:sp>
        <p:nvSpPr>
          <p:cNvPr id="31" name="凉空30">
            <a:extLst>
              <a:ext uri="{FF2B5EF4-FFF2-40B4-BE49-F238E27FC236}">
                <a16:creationId xmlns:a16="http://schemas.microsoft.com/office/drawing/2014/main" id="{2BBAC820-FD12-9AD2-571A-E43BD875B240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工程与技术专业</a:t>
            </a:r>
          </a:p>
        </p:txBody>
      </p:sp>
      <p:sp>
        <p:nvSpPr>
          <p:cNvPr id="32" name="凉空31">
            <a:extLst>
              <a:ext uri="{FF2B5EF4-FFF2-40B4-BE49-F238E27FC236}">
                <a16:creationId xmlns:a16="http://schemas.microsoft.com/office/drawing/2014/main" id="{DB6A1EA9-CCE4-5583-EDE9-D50D7D7E1986}"/>
              </a:ext>
            </a:extLst>
          </p:cNvPr>
          <p:cNvSpPr txBox="1"/>
          <p:nvPr/>
        </p:nvSpPr>
        <p:spPr>
          <a:xfrm>
            <a:off x="492691" y="933220"/>
            <a:ext cx="329825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ENGINEERING AND TECHNOLOGY</a:t>
            </a:r>
          </a:p>
        </p:txBody>
      </p:sp>
      <p:pic>
        <p:nvPicPr>
          <p:cNvPr id="33" name="凉空32" descr="文本&#10;&#10;描述已自动生成">
            <a:extLst>
              <a:ext uri="{FF2B5EF4-FFF2-40B4-BE49-F238E27FC236}">
                <a16:creationId xmlns:a16="http://schemas.microsoft.com/office/drawing/2014/main" id="{0AC93340-8C51-99D8-868D-D64B111B13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28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1FC635D0-7194-CB45-B7EA-F03ED64410D7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培养商业领袖和管理专家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50BB1397-F810-B066-1D37-DF3EA1B6DBB5}"/>
              </a:ext>
            </a:extLst>
          </p:cNvPr>
          <p:cNvSpPr txBox="1"/>
          <p:nvPr/>
        </p:nvSpPr>
        <p:spPr>
          <a:xfrm>
            <a:off x="467291" y="933220"/>
            <a:ext cx="50193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DEVELOP BUSINESS LEADERS AND MANAGEMENT EXPERTS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2727760F-0E00-D310-D22C-37CD918164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cxnSp>
        <p:nvCxnSpPr>
          <p:cNvPr id="6" name="凉空4">
            <a:extLst>
              <a:ext uri="{FF2B5EF4-FFF2-40B4-BE49-F238E27FC236}">
                <a16:creationId xmlns:a16="http://schemas.microsoft.com/office/drawing/2014/main" id="{BBF3A063-2025-9F53-8500-2B1EB9DBE523}"/>
              </a:ext>
            </a:extLst>
          </p:cNvPr>
          <p:cNvCxnSpPr>
            <a:cxnSpLocks/>
          </p:cNvCxnSpPr>
          <p:nvPr/>
        </p:nvCxnSpPr>
        <p:spPr>
          <a:xfrm>
            <a:off x="614363" y="1612490"/>
            <a:ext cx="10990262" cy="0"/>
          </a:xfrm>
          <a:prstGeom prst="line">
            <a:avLst/>
          </a:prstGeom>
          <a:ln w="57150" cap="rnd">
            <a:solidFill>
              <a:schemeClr val="bg1"/>
            </a:solidFill>
          </a:ln>
          <a:effectLst>
            <a:outerShdw blurRad="63500" dist="76200" dir="5400000" algn="t" rotWithShape="0">
              <a:srgbClr val="E7EAF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凉空5">
            <a:extLst>
              <a:ext uri="{FF2B5EF4-FFF2-40B4-BE49-F238E27FC236}">
                <a16:creationId xmlns:a16="http://schemas.microsoft.com/office/drawing/2014/main" id="{A331D2BC-FFB9-F718-A17E-45FDD3089367}"/>
              </a:ext>
            </a:extLst>
          </p:cNvPr>
          <p:cNvSpPr/>
          <p:nvPr/>
        </p:nvSpPr>
        <p:spPr>
          <a:xfrm>
            <a:off x="857250" y="1764563"/>
            <a:ext cx="5054600" cy="451529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凉空6">
            <a:extLst>
              <a:ext uri="{FF2B5EF4-FFF2-40B4-BE49-F238E27FC236}">
                <a16:creationId xmlns:a16="http://schemas.microsoft.com/office/drawing/2014/main" id="{6F8608EA-1EF0-FEE6-F24D-6AC4A55D3B7A}"/>
              </a:ext>
            </a:extLst>
          </p:cNvPr>
          <p:cNvSpPr/>
          <p:nvPr/>
        </p:nvSpPr>
        <p:spPr>
          <a:xfrm>
            <a:off x="6311900" y="1793427"/>
            <a:ext cx="5054600" cy="451529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凉空7">
            <a:extLst>
              <a:ext uri="{FF2B5EF4-FFF2-40B4-BE49-F238E27FC236}">
                <a16:creationId xmlns:a16="http://schemas.microsoft.com/office/drawing/2014/main" id="{9F457F82-FA15-C9ED-1428-BFFC4C804E73}"/>
              </a:ext>
            </a:extLst>
          </p:cNvPr>
          <p:cNvSpPr/>
          <p:nvPr/>
        </p:nvSpPr>
        <p:spPr>
          <a:xfrm rot="21226362">
            <a:off x="-726154" y="4645703"/>
            <a:ext cx="6456571" cy="22533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139700" dir="21000000" sx="94000" sy="94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凉空8">
            <a:extLst>
              <a:ext uri="{FF2B5EF4-FFF2-40B4-BE49-F238E27FC236}">
                <a16:creationId xmlns:a16="http://schemas.microsoft.com/office/drawing/2014/main" id="{DECCA62F-2A44-30B2-C1F1-F35832690355}"/>
              </a:ext>
            </a:extLst>
          </p:cNvPr>
          <p:cNvSpPr/>
          <p:nvPr/>
        </p:nvSpPr>
        <p:spPr>
          <a:xfrm rot="373638" flipH="1">
            <a:off x="7697766" y="4760004"/>
            <a:ext cx="6456571" cy="22533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139700" dir="21000000" sx="94000" sy="94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凉空9">
            <a:extLst>
              <a:ext uri="{FF2B5EF4-FFF2-40B4-BE49-F238E27FC236}">
                <a16:creationId xmlns:a16="http://schemas.microsoft.com/office/drawing/2014/main" id="{14441A03-5E1F-1EEB-1134-A1DCF128E8D9}"/>
              </a:ext>
            </a:extLst>
          </p:cNvPr>
          <p:cNvSpPr/>
          <p:nvPr/>
        </p:nvSpPr>
        <p:spPr>
          <a:xfrm>
            <a:off x="3843654" y="4598490"/>
            <a:ext cx="4214373" cy="22533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凉空10">
            <a:extLst>
              <a:ext uri="{FF2B5EF4-FFF2-40B4-BE49-F238E27FC236}">
                <a16:creationId xmlns:a16="http://schemas.microsoft.com/office/drawing/2014/main" id="{63C62E42-EFE6-D724-2A76-C2CD831D2D1F}"/>
              </a:ext>
            </a:extLst>
          </p:cNvPr>
          <p:cNvSpPr/>
          <p:nvPr/>
        </p:nvSpPr>
        <p:spPr>
          <a:xfrm>
            <a:off x="1774114" y="1863120"/>
            <a:ext cx="1694994" cy="361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414F"/>
              </a:gs>
              <a:gs pos="100000">
                <a:srgbClr val="E6001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凉空11">
            <a:extLst>
              <a:ext uri="{FF2B5EF4-FFF2-40B4-BE49-F238E27FC236}">
                <a16:creationId xmlns:a16="http://schemas.microsoft.com/office/drawing/2014/main" id="{C350070C-9487-A1BB-C91A-524AB224E2D3}"/>
              </a:ext>
            </a:extLst>
          </p:cNvPr>
          <p:cNvSpPr txBox="1"/>
          <p:nvPr/>
        </p:nvSpPr>
        <p:spPr>
          <a:xfrm>
            <a:off x="1669431" y="1859391"/>
            <a:ext cx="187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工程与技术专业</a:t>
            </a:r>
          </a:p>
        </p:txBody>
      </p:sp>
      <p:sp>
        <p:nvSpPr>
          <p:cNvPr id="23" name="凉空12">
            <a:extLst>
              <a:ext uri="{FF2B5EF4-FFF2-40B4-BE49-F238E27FC236}">
                <a16:creationId xmlns:a16="http://schemas.microsoft.com/office/drawing/2014/main" id="{8ADDB810-76DF-3034-31E6-AD145A5768E2}"/>
              </a:ext>
            </a:extLst>
          </p:cNvPr>
          <p:cNvSpPr/>
          <p:nvPr/>
        </p:nvSpPr>
        <p:spPr>
          <a:xfrm>
            <a:off x="7303863" y="1863120"/>
            <a:ext cx="1694994" cy="361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414F"/>
              </a:gs>
              <a:gs pos="100000">
                <a:srgbClr val="E6001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凉空13">
            <a:extLst>
              <a:ext uri="{FF2B5EF4-FFF2-40B4-BE49-F238E27FC236}">
                <a16:creationId xmlns:a16="http://schemas.microsoft.com/office/drawing/2014/main" id="{1D30F3F7-EE62-66E1-D76E-DE5C2CEF3A04}"/>
              </a:ext>
            </a:extLst>
          </p:cNvPr>
          <p:cNvSpPr txBox="1"/>
          <p:nvPr/>
        </p:nvSpPr>
        <p:spPr>
          <a:xfrm>
            <a:off x="7239001" y="1869401"/>
            <a:ext cx="1802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商业与管理专业</a:t>
            </a:r>
          </a:p>
        </p:txBody>
      </p:sp>
      <p:grpSp>
        <p:nvGrpSpPr>
          <p:cNvPr id="10" name="凉空14">
            <a:extLst>
              <a:ext uri="{FF2B5EF4-FFF2-40B4-BE49-F238E27FC236}">
                <a16:creationId xmlns:a16="http://schemas.microsoft.com/office/drawing/2014/main" id="{8331D625-E34C-9E8A-BE91-642122A4D655}"/>
              </a:ext>
            </a:extLst>
          </p:cNvPr>
          <p:cNvGrpSpPr/>
          <p:nvPr/>
        </p:nvGrpSpPr>
        <p:grpSpPr>
          <a:xfrm>
            <a:off x="2087880" y="1431553"/>
            <a:ext cx="361874" cy="361874"/>
            <a:chOff x="1335957" y="1431553"/>
            <a:chExt cx="361874" cy="361874"/>
          </a:xfrm>
          <a:effectLst>
            <a:outerShdw blurRad="165100" dist="152400" dir="5400000" algn="t" rotWithShape="0">
              <a:schemeClr val="accent2">
                <a:alpha val="20000"/>
              </a:schemeClr>
            </a:outerShdw>
          </a:effectLst>
        </p:grpSpPr>
        <p:sp>
          <p:nvSpPr>
            <p:cNvPr id="7" name="凉空14-1">
              <a:extLst>
                <a:ext uri="{FF2B5EF4-FFF2-40B4-BE49-F238E27FC236}">
                  <a16:creationId xmlns:a16="http://schemas.microsoft.com/office/drawing/2014/main" id="{F9634E3D-538C-E5F0-8073-1AABB04AD75C}"/>
                </a:ext>
              </a:extLst>
            </p:cNvPr>
            <p:cNvSpPr/>
            <p:nvPr/>
          </p:nvSpPr>
          <p:spPr>
            <a:xfrm>
              <a:off x="1335957" y="1431553"/>
              <a:ext cx="361874" cy="361874"/>
            </a:xfrm>
            <a:prstGeom prst="ellipse">
              <a:avLst/>
            </a:prstGeom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凉空14-2">
              <a:extLst>
                <a:ext uri="{FF2B5EF4-FFF2-40B4-BE49-F238E27FC236}">
                  <a16:creationId xmlns:a16="http://schemas.microsoft.com/office/drawing/2014/main" id="{0EC726AA-A915-24C8-F151-40D5EACBF0CE}"/>
                </a:ext>
              </a:extLst>
            </p:cNvPr>
            <p:cNvSpPr/>
            <p:nvPr/>
          </p:nvSpPr>
          <p:spPr>
            <a:xfrm>
              <a:off x="1430785" y="1526381"/>
              <a:ext cx="172218" cy="17221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凉空15">
            <a:extLst>
              <a:ext uri="{FF2B5EF4-FFF2-40B4-BE49-F238E27FC236}">
                <a16:creationId xmlns:a16="http://schemas.microsoft.com/office/drawing/2014/main" id="{019AFD61-8958-0ACF-FAF7-ED03CE0B8B45}"/>
              </a:ext>
            </a:extLst>
          </p:cNvPr>
          <p:cNvGrpSpPr/>
          <p:nvPr/>
        </p:nvGrpSpPr>
        <p:grpSpPr>
          <a:xfrm>
            <a:off x="7597140" y="1431553"/>
            <a:ext cx="361874" cy="361874"/>
            <a:chOff x="1335957" y="1431553"/>
            <a:chExt cx="361874" cy="361874"/>
          </a:xfrm>
          <a:effectLst>
            <a:outerShdw blurRad="165100" dist="152400" dir="5400000" algn="t" rotWithShape="0">
              <a:schemeClr val="accent2">
                <a:alpha val="20000"/>
              </a:schemeClr>
            </a:outerShdw>
          </a:effectLst>
        </p:grpSpPr>
        <p:sp>
          <p:nvSpPr>
            <p:cNvPr id="12" name="凉空15-1">
              <a:extLst>
                <a:ext uri="{FF2B5EF4-FFF2-40B4-BE49-F238E27FC236}">
                  <a16:creationId xmlns:a16="http://schemas.microsoft.com/office/drawing/2014/main" id="{A9448AF2-ADB4-FD66-D2F8-96B3604800F1}"/>
                </a:ext>
              </a:extLst>
            </p:cNvPr>
            <p:cNvSpPr/>
            <p:nvPr/>
          </p:nvSpPr>
          <p:spPr>
            <a:xfrm>
              <a:off x="1335957" y="1431553"/>
              <a:ext cx="361874" cy="361874"/>
            </a:xfrm>
            <a:prstGeom prst="ellipse">
              <a:avLst/>
            </a:prstGeom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凉空15-2">
              <a:extLst>
                <a:ext uri="{FF2B5EF4-FFF2-40B4-BE49-F238E27FC236}">
                  <a16:creationId xmlns:a16="http://schemas.microsoft.com/office/drawing/2014/main" id="{5BFD871B-DB48-476C-F93B-363C20A696CA}"/>
                </a:ext>
              </a:extLst>
            </p:cNvPr>
            <p:cNvSpPr/>
            <p:nvPr/>
          </p:nvSpPr>
          <p:spPr>
            <a:xfrm>
              <a:off x="1430785" y="1526381"/>
              <a:ext cx="172218" cy="17221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凉空16">
            <a:extLst>
              <a:ext uri="{FF2B5EF4-FFF2-40B4-BE49-F238E27FC236}">
                <a16:creationId xmlns:a16="http://schemas.microsoft.com/office/drawing/2014/main" id="{41841CF2-120E-C2E4-E2DA-7C88672CE46A}"/>
              </a:ext>
            </a:extLst>
          </p:cNvPr>
          <p:cNvSpPr txBox="1"/>
          <p:nvPr/>
        </p:nvSpPr>
        <p:spPr>
          <a:xfrm>
            <a:off x="1312393" y="2847012"/>
            <a:ext cx="3712513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理论课程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详细介绍各工程专业的核心理论课程，强调基础知识的重要性。</a:t>
            </a:r>
          </a:p>
        </p:txBody>
      </p:sp>
      <p:sp>
        <p:nvSpPr>
          <p:cNvPr id="30" name="凉空17">
            <a:extLst>
              <a:ext uri="{FF2B5EF4-FFF2-40B4-BE49-F238E27FC236}">
                <a16:creationId xmlns:a16="http://schemas.microsoft.com/office/drawing/2014/main" id="{38D4A5A4-542C-5ED6-0E24-7499AA679BC9}"/>
              </a:ext>
            </a:extLst>
          </p:cNvPr>
          <p:cNvSpPr/>
          <p:nvPr/>
        </p:nvSpPr>
        <p:spPr>
          <a:xfrm>
            <a:off x="1409700" y="2065279"/>
            <a:ext cx="3556000" cy="60172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凉空18">
            <a:extLst>
              <a:ext uri="{FF2B5EF4-FFF2-40B4-BE49-F238E27FC236}">
                <a16:creationId xmlns:a16="http://schemas.microsoft.com/office/drawing/2014/main" id="{139FF8DD-509B-1E0F-3309-8DE962CFD9FE}"/>
              </a:ext>
            </a:extLst>
          </p:cNvPr>
          <p:cNvSpPr/>
          <p:nvPr/>
        </p:nvSpPr>
        <p:spPr>
          <a:xfrm>
            <a:off x="6808486" y="2072490"/>
            <a:ext cx="3556000" cy="60172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凉空19">
            <a:extLst>
              <a:ext uri="{FF2B5EF4-FFF2-40B4-BE49-F238E27FC236}">
                <a16:creationId xmlns:a16="http://schemas.microsoft.com/office/drawing/2014/main" id="{45961C1E-9D11-D1D5-0CD3-2DDF4E5D385B}"/>
              </a:ext>
            </a:extLst>
          </p:cNvPr>
          <p:cNvSpPr txBox="1"/>
          <p:nvPr/>
        </p:nvSpPr>
        <p:spPr>
          <a:xfrm>
            <a:off x="1312393" y="3431964"/>
            <a:ext cx="4045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实践环节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展示学院如何通过实验室实践、现场实习、项目开发等环节，增强学生的实践操作能力。</a:t>
            </a:r>
          </a:p>
        </p:txBody>
      </p:sp>
      <p:grpSp>
        <p:nvGrpSpPr>
          <p:cNvPr id="55" name="凉空20">
            <a:extLst>
              <a:ext uri="{FF2B5EF4-FFF2-40B4-BE49-F238E27FC236}">
                <a16:creationId xmlns:a16="http://schemas.microsoft.com/office/drawing/2014/main" id="{E225FFC6-9324-6EF5-1DC3-2EFAC18357F0}"/>
              </a:ext>
            </a:extLst>
          </p:cNvPr>
          <p:cNvGrpSpPr/>
          <p:nvPr/>
        </p:nvGrpSpPr>
        <p:grpSpPr>
          <a:xfrm rot="224688">
            <a:off x="409650" y="5157054"/>
            <a:ext cx="1973774" cy="369442"/>
            <a:chOff x="409650" y="5157054"/>
            <a:chExt cx="1973774" cy="369442"/>
          </a:xfrm>
        </p:grpSpPr>
        <p:sp>
          <p:nvSpPr>
            <p:cNvPr id="36" name="凉空20-1">
              <a:extLst>
                <a:ext uri="{FF2B5EF4-FFF2-40B4-BE49-F238E27FC236}">
                  <a16:creationId xmlns:a16="http://schemas.microsoft.com/office/drawing/2014/main" id="{0F73E678-16FC-7200-3675-7DB77D964BBE}"/>
                </a:ext>
              </a:extLst>
            </p:cNvPr>
            <p:cNvSpPr/>
            <p:nvPr/>
          </p:nvSpPr>
          <p:spPr>
            <a:xfrm rot="20725662">
              <a:off x="563548" y="5157054"/>
              <a:ext cx="1694994" cy="3618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414F"/>
                </a:gs>
                <a:gs pos="100000">
                  <a:srgbClr val="E6001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凉空20-2">
              <a:extLst>
                <a:ext uri="{FF2B5EF4-FFF2-40B4-BE49-F238E27FC236}">
                  <a16:creationId xmlns:a16="http://schemas.microsoft.com/office/drawing/2014/main" id="{ED31497E-D8E1-9295-ECC7-72FE56115931}"/>
                </a:ext>
              </a:extLst>
            </p:cNvPr>
            <p:cNvSpPr txBox="1"/>
            <p:nvPr/>
          </p:nvSpPr>
          <p:spPr>
            <a:xfrm rot="20725662">
              <a:off x="409650" y="5157164"/>
              <a:ext cx="1973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财务管理</a:t>
              </a:r>
            </a:p>
          </p:txBody>
        </p:sp>
      </p:grpSp>
      <p:sp>
        <p:nvSpPr>
          <p:cNvPr id="39" name="凉空21">
            <a:extLst>
              <a:ext uri="{FF2B5EF4-FFF2-40B4-BE49-F238E27FC236}">
                <a16:creationId xmlns:a16="http://schemas.microsoft.com/office/drawing/2014/main" id="{53FA5779-9A2F-C34B-CC9F-7C8DD843C9CA}"/>
              </a:ext>
            </a:extLst>
          </p:cNvPr>
          <p:cNvSpPr/>
          <p:nvPr/>
        </p:nvSpPr>
        <p:spPr>
          <a:xfrm>
            <a:off x="4377055" y="4955854"/>
            <a:ext cx="1694994" cy="361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414F"/>
              </a:gs>
              <a:gs pos="100000">
                <a:srgbClr val="E6001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凉空22">
            <a:extLst>
              <a:ext uri="{FF2B5EF4-FFF2-40B4-BE49-F238E27FC236}">
                <a16:creationId xmlns:a16="http://schemas.microsoft.com/office/drawing/2014/main" id="{B6019D3D-4B13-C9DE-3337-BA9625436249}"/>
              </a:ext>
            </a:extLst>
          </p:cNvPr>
          <p:cNvSpPr txBox="1"/>
          <p:nvPr/>
        </p:nvSpPr>
        <p:spPr>
          <a:xfrm>
            <a:off x="4669973" y="4934749"/>
            <a:ext cx="1109159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市场营销</a:t>
            </a:r>
          </a:p>
        </p:txBody>
      </p:sp>
      <p:sp>
        <p:nvSpPr>
          <p:cNvPr id="44" name="凉空23">
            <a:extLst>
              <a:ext uri="{FF2B5EF4-FFF2-40B4-BE49-F238E27FC236}">
                <a16:creationId xmlns:a16="http://schemas.microsoft.com/office/drawing/2014/main" id="{AA5F09EF-A137-EC05-C616-3898E935576E}"/>
              </a:ext>
            </a:extLst>
          </p:cNvPr>
          <p:cNvSpPr txBox="1"/>
          <p:nvPr/>
        </p:nvSpPr>
        <p:spPr>
          <a:xfrm rot="20933695">
            <a:off x="612463" y="5392096"/>
            <a:ext cx="3567771" cy="111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核心课程：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财务会计、管理会计、公司金融、投资学、财务分析等。</a:t>
            </a:r>
          </a:p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实践环节：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通过模拟股市交易、财务软件应用、企业实习等活动，增强实际操作能力。</a:t>
            </a:r>
          </a:p>
        </p:txBody>
      </p:sp>
      <p:sp>
        <p:nvSpPr>
          <p:cNvPr id="45" name="凉空24">
            <a:extLst>
              <a:ext uri="{FF2B5EF4-FFF2-40B4-BE49-F238E27FC236}">
                <a16:creationId xmlns:a16="http://schemas.microsoft.com/office/drawing/2014/main" id="{220204D4-7997-B1F2-A8F7-C71493116810}"/>
              </a:ext>
            </a:extLst>
          </p:cNvPr>
          <p:cNvSpPr txBox="1"/>
          <p:nvPr/>
        </p:nvSpPr>
        <p:spPr>
          <a:xfrm>
            <a:off x="4331335" y="5373703"/>
            <a:ext cx="3382762" cy="111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核心课程：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市场营销原理、消费者心理学、广告学、市场调研、数字营销等。</a:t>
            </a:r>
          </a:p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实践环节：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组织营销策划比赛、品牌案例分析、市场调研项目等。</a:t>
            </a:r>
          </a:p>
        </p:txBody>
      </p:sp>
      <p:sp>
        <p:nvSpPr>
          <p:cNvPr id="15" name="凉空25">
            <a:extLst>
              <a:ext uri="{FF2B5EF4-FFF2-40B4-BE49-F238E27FC236}">
                <a16:creationId xmlns:a16="http://schemas.microsoft.com/office/drawing/2014/main" id="{8218FF50-9893-0973-7EC9-E1F28DDBF0C9}"/>
              </a:ext>
            </a:extLst>
          </p:cNvPr>
          <p:cNvSpPr txBox="1"/>
          <p:nvPr/>
        </p:nvSpPr>
        <p:spPr>
          <a:xfrm>
            <a:off x="1312393" y="3946832"/>
            <a:ext cx="3712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创新项目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举例说明学生参与的创新项目或竞赛，如机器人设计、节能设备研发等。</a:t>
            </a:r>
          </a:p>
        </p:txBody>
      </p:sp>
      <p:sp>
        <p:nvSpPr>
          <p:cNvPr id="17" name="凉空26">
            <a:extLst>
              <a:ext uri="{FF2B5EF4-FFF2-40B4-BE49-F238E27FC236}">
                <a16:creationId xmlns:a16="http://schemas.microsoft.com/office/drawing/2014/main" id="{5B7B8CA2-0534-8BBD-8CCB-E593B1752F52}"/>
              </a:ext>
            </a:extLst>
          </p:cNvPr>
          <p:cNvSpPr txBox="1"/>
          <p:nvPr/>
        </p:nvSpPr>
        <p:spPr>
          <a:xfrm>
            <a:off x="1548054" y="2194283"/>
            <a:ext cx="3136629" cy="48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就业率</a:t>
            </a: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提供工程专业毕业生的就业率数据，学院教育的实效性。</a:t>
            </a:r>
          </a:p>
        </p:txBody>
      </p:sp>
      <p:sp>
        <p:nvSpPr>
          <p:cNvPr id="19" name="凉空27">
            <a:extLst>
              <a:ext uri="{FF2B5EF4-FFF2-40B4-BE49-F238E27FC236}">
                <a16:creationId xmlns:a16="http://schemas.microsoft.com/office/drawing/2014/main" id="{942737EC-F02E-3D55-2B9A-B28C4CF42AD7}"/>
              </a:ext>
            </a:extLst>
          </p:cNvPr>
          <p:cNvSpPr txBox="1"/>
          <p:nvPr/>
        </p:nvSpPr>
        <p:spPr>
          <a:xfrm>
            <a:off x="6747993" y="2847012"/>
            <a:ext cx="4045281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核心课程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详细介绍各商业专业的核心课程，如财务分析、市场策略、组织行为学等。</a:t>
            </a:r>
          </a:p>
        </p:txBody>
      </p:sp>
      <p:sp>
        <p:nvSpPr>
          <p:cNvPr id="26" name="凉空28">
            <a:extLst>
              <a:ext uri="{FF2B5EF4-FFF2-40B4-BE49-F238E27FC236}">
                <a16:creationId xmlns:a16="http://schemas.microsoft.com/office/drawing/2014/main" id="{F0028CD6-D87C-A1F8-A6A3-AAC3896163E2}"/>
              </a:ext>
            </a:extLst>
          </p:cNvPr>
          <p:cNvSpPr txBox="1"/>
          <p:nvPr/>
        </p:nvSpPr>
        <p:spPr>
          <a:xfrm>
            <a:off x="6747993" y="3431964"/>
            <a:ext cx="4045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实习项目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展示学院与企业合作的实习项目，为学生提供真实的商业环境体验。</a:t>
            </a:r>
          </a:p>
        </p:txBody>
      </p:sp>
      <p:sp>
        <p:nvSpPr>
          <p:cNvPr id="47" name="凉空29">
            <a:extLst>
              <a:ext uri="{FF2B5EF4-FFF2-40B4-BE49-F238E27FC236}">
                <a16:creationId xmlns:a16="http://schemas.microsoft.com/office/drawing/2014/main" id="{E65D1061-381D-2719-BB41-BA58D3867200}"/>
              </a:ext>
            </a:extLst>
          </p:cNvPr>
          <p:cNvSpPr txBox="1"/>
          <p:nvPr/>
        </p:nvSpPr>
        <p:spPr>
          <a:xfrm>
            <a:off x="6747993" y="3946832"/>
            <a:ext cx="3712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创业指导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阐述学院如何支持学生的创业活动，提供创业指导和资源对接。</a:t>
            </a:r>
          </a:p>
        </p:txBody>
      </p:sp>
      <p:sp>
        <p:nvSpPr>
          <p:cNvPr id="50" name="凉空30">
            <a:extLst>
              <a:ext uri="{FF2B5EF4-FFF2-40B4-BE49-F238E27FC236}">
                <a16:creationId xmlns:a16="http://schemas.microsoft.com/office/drawing/2014/main" id="{6C0CB585-0AB4-4546-2C59-59D0540C2A68}"/>
              </a:ext>
            </a:extLst>
          </p:cNvPr>
          <p:cNvSpPr txBox="1"/>
          <p:nvPr/>
        </p:nvSpPr>
        <p:spPr>
          <a:xfrm>
            <a:off x="7064934" y="2200633"/>
            <a:ext cx="3136629" cy="48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国际视野</a:t>
            </a: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强调国际交流项目对拓宽学生视野的重要性，分享参与国际项目的学生经验。</a:t>
            </a:r>
          </a:p>
        </p:txBody>
      </p:sp>
      <p:grpSp>
        <p:nvGrpSpPr>
          <p:cNvPr id="56" name="凉空31">
            <a:extLst>
              <a:ext uri="{FF2B5EF4-FFF2-40B4-BE49-F238E27FC236}">
                <a16:creationId xmlns:a16="http://schemas.microsoft.com/office/drawing/2014/main" id="{5BAFE1C4-ABF4-1C99-7288-B94B3E16C46C}"/>
              </a:ext>
            </a:extLst>
          </p:cNvPr>
          <p:cNvGrpSpPr/>
          <p:nvPr/>
        </p:nvGrpSpPr>
        <p:grpSpPr>
          <a:xfrm rot="21375312" flipH="1">
            <a:off x="8227482" y="4784275"/>
            <a:ext cx="1973774" cy="369442"/>
            <a:chOff x="409650" y="5157054"/>
            <a:chExt cx="1973774" cy="369442"/>
          </a:xfrm>
        </p:grpSpPr>
        <p:sp>
          <p:nvSpPr>
            <p:cNvPr id="57" name="凉空31-1">
              <a:extLst>
                <a:ext uri="{FF2B5EF4-FFF2-40B4-BE49-F238E27FC236}">
                  <a16:creationId xmlns:a16="http://schemas.microsoft.com/office/drawing/2014/main" id="{CA54203F-719C-5F2A-CDB0-EE2848EE057E}"/>
                </a:ext>
              </a:extLst>
            </p:cNvPr>
            <p:cNvSpPr/>
            <p:nvPr/>
          </p:nvSpPr>
          <p:spPr>
            <a:xfrm rot="20725662">
              <a:off x="563548" y="5157054"/>
              <a:ext cx="1694994" cy="3618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414F"/>
                </a:gs>
                <a:gs pos="100000">
                  <a:srgbClr val="E6001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凉空31-2">
              <a:extLst>
                <a:ext uri="{FF2B5EF4-FFF2-40B4-BE49-F238E27FC236}">
                  <a16:creationId xmlns:a16="http://schemas.microsoft.com/office/drawing/2014/main" id="{74534E53-E0E0-180F-79C9-FF9BC93F3BBF}"/>
                </a:ext>
              </a:extLst>
            </p:cNvPr>
            <p:cNvSpPr txBox="1"/>
            <p:nvPr/>
          </p:nvSpPr>
          <p:spPr>
            <a:xfrm rot="20725662">
              <a:off x="409650" y="5157164"/>
              <a:ext cx="1973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财务管理</a:t>
              </a:r>
            </a:p>
          </p:txBody>
        </p:sp>
      </p:grpSp>
      <p:sp>
        <p:nvSpPr>
          <p:cNvPr id="59" name="凉空32">
            <a:extLst>
              <a:ext uri="{FF2B5EF4-FFF2-40B4-BE49-F238E27FC236}">
                <a16:creationId xmlns:a16="http://schemas.microsoft.com/office/drawing/2014/main" id="{BD562DF6-D5AF-5B82-A68B-A3E1FAA9E99F}"/>
              </a:ext>
            </a:extLst>
          </p:cNvPr>
          <p:cNvSpPr txBox="1"/>
          <p:nvPr/>
        </p:nvSpPr>
        <p:spPr>
          <a:xfrm rot="666305" flipH="1">
            <a:off x="8178350" y="5334816"/>
            <a:ext cx="3348269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核心课程：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财务会计、管理会计、公司金融、投资学、财务分析等。</a:t>
            </a:r>
          </a:p>
        </p:txBody>
      </p:sp>
      <p:sp>
        <p:nvSpPr>
          <p:cNvPr id="61" name="凉空33">
            <a:extLst>
              <a:ext uri="{FF2B5EF4-FFF2-40B4-BE49-F238E27FC236}">
                <a16:creationId xmlns:a16="http://schemas.microsoft.com/office/drawing/2014/main" id="{B6EA0138-E3A3-41A8-AED8-3FA50DD99CEB}"/>
              </a:ext>
            </a:extLst>
          </p:cNvPr>
          <p:cNvSpPr txBox="1"/>
          <p:nvPr/>
        </p:nvSpPr>
        <p:spPr>
          <a:xfrm rot="671458">
            <a:off x="8048509" y="5877380"/>
            <a:ext cx="3688223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实践环节：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通过模拟股市交易、财务软件应用、企业实习等活动，增强实际操作能力。</a:t>
            </a:r>
          </a:p>
        </p:txBody>
      </p:sp>
    </p:spTree>
    <p:extLst>
      <p:ext uri="{BB962C8B-B14F-4D97-AF65-F5344CB8AC3E}">
        <p14:creationId xmlns:p14="http://schemas.microsoft.com/office/powerpoint/2010/main" val="3612228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1FC635D0-7194-CB45-B7EA-F03ED64410D7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艺术与设计专业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50BB1397-F810-B066-1D37-DF3EA1B6DBB5}"/>
              </a:ext>
            </a:extLst>
          </p:cNvPr>
          <p:cNvSpPr txBox="1"/>
          <p:nvPr/>
        </p:nvSpPr>
        <p:spPr>
          <a:xfrm>
            <a:off x="497771" y="933220"/>
            <a:ext cx="31395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 AND DESIGN MAJOR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2727760F-0E00-D310-D22C-37CD918164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20" name="凉空4">
            <a:extLst>
              <a:ext uri="{FF2B5EF4-FFF2-40B4-BE49-F238E27FC236}">
                <a16:creationId xmlns:a16="http://schemas.microsoft.com/office/drawing/2014/main" id="{E8D7E7AC-FE2D-D583-8790-4CCFBEC17D4C}"/>
              </a:ext>
            </a:extLst>
          </p:cNvPr>
          <p:cNvSpPr/>
          <p:nvPr/>
        </p:nvSpPr>
        <p:spPr>
          <a:xfrm flipH="1">
            <a:off x="-4874366" y="2545268"/>
            <a:ext cx="10976499" cy="37600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92100" dist="635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凉空5">
            <a:extLst>
              <a:ext uri="{FF2B5EF4-FFF2-40B4-BE49-F238E27FC236}">
                <a16:creationId xmlns:a16="http://schemas.microsoft.com/office/drawing/2014/main" id="{649520F4-16DB-9C15-7F59-B791C2849E90}"/>
              </a:ext>
            </a:extLst>
          </p:cNvPr>
          <p:cNvSpPr/>
          <p:nvPr/>
        </p:nvSpPr>
        <p:spPr>
          <a:xfrm>
            <a:off x="6142963" y="2545268"/>
            <a:ext cx="10976499" cy="37600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92100" dist="635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凉空6">
            <a:extLst>
              <a:ext uri="{FF2B5EF4-FFF2-40B4-BE49-F238E27FC236}">
                <a16:creationId xmlns:a16="http://schemas.microsoft.com/office/drawing/2014/main" id="{5A513F22-C627-86C8-26C1-B5A68E65DBAC}"/>
              </a:ext>
            </a:extLst>
          </p:cNvPr>
          <p:cNvSpPr/>
          <p:nvPr/>
        </p:nvSpPr>
        <p:spPr>
          <a:xfrm>
            <a:off x="4478276" y="2723515"/>
            <a:ext cx="3238205" cy="3238205"/>
          </a:xfrm>
          <a:prstGeom prst="ellipse">
            <a:avLst/>
          </a:prstGeom>
          <a:gradFill flip="none" rotWithShape="1">
            <a:gsLst>
              <a:gs pos="56000">
                <a:srgbClr val="E0000E">
                  <a:alpha val="0"/>
                </a:srgbClr>
              </a:gs>
              <a:gs pos="85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凉空7" descr="建筑与房屋的城市空拍图&#10;&#10;描述已自动生成">
            <a:extLst>
              <a:ext uri="{FF2B5EF4-FFF2-40B4-BE49-F238E27FC236}">
                <a16:creationId xmlns:a16="http://schemas.microsoft.com/office/drawing/2014/main" id="{2900A73C-55B6-15D7-08D7-9594401642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4151" y="3199391"/>
            <a:ext cx="2286455" cy="2286454"/>
          </a:xfrm>
          <a:custGeom>
            <a:avLst/>
            <a:gdLst>
              <a:gd name="connsiteX0" fmla="*/ 1031241 w 2062480"/>
              <a:gd name="connsiteY0" fmla="*/ 0 h 2062480"/>
              <a:gd name="connsiteX1" fmla="*/ 2062480 w 2062480"/>
              <a:gd name="connsiteY1" fmla="*/ 1031240 h 2062480"/>
              <a:gd name="connsiteX2" fmla="*/ 1031241 w 2062480"/>
              <a:gd name="connsiteY2" fmla="*/ 2062480 h 2062480"/>
              <a:gd name="connsiteX3" fmla="*/ 0 w 2062480"/>
              <a:gd name="connsiteY3" fmla="*/ 1031240 h 2062480"/>
              <a:gd name="connsiteX4" fmla="*/ 1031241 w 2062480"/>
              <a:gd name="connsiteY4" fmla="*/ 0 h 206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480" h="2062480">
                <a:moveTo>
                  <a:pt x="1031241" y="0"/>
                </a:moveTo>
                <a:cubicBezTo>
                  <a:pt x="1600778" y="0"/>
                  <a:pt x="2062480" y="461702"/>
                  <a:pt x="2062480" y="1031240"/>
                </a:cubicBezTo>
                <a:cubicBezTo>
                  <a:pt x="2062480" y="1600778"/>
                  <a:pt x="1600778" y="2062480"/>
                  <a:pt x="1031241" y="2062480"/>
                </a:cubicBezTo>
                <a:cubicBezTo>
                  <a:pt x="461703" y="2062480"/>
                  <a:pt x="0" y="1600778"/>
                  <a:pt x="0" y="1031240"/>
                </a:cubicBezTo>
                <a:cubicBezTo>
                  <a:pt x="0" y="461702"/>
                  <a:pt x="461703" y="0"/>
                  <a:pt x="1031241" y="0"/>
                </a:cubicBezTo>
                <a:close/>
              </a:path>
            </a:pathLst>
          </a:custGeom>
        </p:spPr>
      </p:pic>
      <p:sp>
        <p:nvSpPr>
          <p:cNvPr id="8" name="凉空8">
            <a:extLst>
              <a:ext uri="{FF2B5EF4-FFF2-40B4-BE49-F238E27FC236}">
                <a16:creationId xmlns:a16="http://schemas.microsoft.com/office/drawing/2014/main" id="{4D0BE3A3-DF55-29CD-E7CC-2559CBEDD14D}"/>
              </a:ext>
            </a:extLst>
          </p:cNvPr>
          <p:cNvSpPr/>
          <p:nvPr/>
        </p:nvSpPr>
        <p:spPr>
          <a:xfrm>
            <a:off x="4951687" y="3196927"/>
            <a:ext cx="2291383" cy="2291383"/>
          </a:xfrm>
          <a:prstGeom prst="ellipse">
            <a:avLst/>
          </a:prstGeom>
          <a:gradFill flip="none" rotWithShape="1">
            <a:gsLst>
              <a:gs pos="61000">
                <a:srgbClr val="EF000F">
                  <a:alpha val="49000"/>
                </a:srgbClr>
              </a:gs>
              <a:gs pos="0">
                <a:srgbClr val="E0000E">
                  <a:alpha val="75000"/>
                </a:srgb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凉空9">
            <a:extLst>
              <a:ext uri="{FF2B5EF4-FFF2-40B4-BE49-F238E27FC236}">
                <a16:creationId xmlns:a16="http://schemas.microsoft.com/office/drawing/2014/main" id="{B87FA469-8369-606B-FC69-4EF66C3B9070}"/>
              </a:ext>
            </a:extLst>
          </p:cNvPr>
          <p:cNvSpPr/>
          <p:nvPr/>
        </p:nvSpPr>
        <p:spPr>
          <a:xfrm>
            <a:off x="4098117" y="2613155"/>
            <a:ext cx="2006731" cy="2006731"/>
          </a:xfrm>
          <a:prstGeom prst="ellipse">
            <a:avLst/>
          </a:prstGeom>
          <a:gradFill>
            <a:gsLst>
              <a:gs pos="51000">
                <a:schemeClr val="bg1">
                  <a:alpha val="0"/>
                </a:schemeClr>
              </a:gs>
              <a:gs pos="100000">
                <a:schemeClr val="bg1">
                  <a:alpha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凉空10">
            <a:extLst>
              <a:ext uri="{FF2B5EF4-FFF2-40B4-BE49-F238E27FC236}">
                <a16:creationId xmlns:a16="http://schemas.microsoft.com/office/drawing/2014/main" id="{4B1D7E17-BDEA-C736-7E81-626A6E00BFCD}"/>
              </a:ext>
            </a:extLst>
          </p:cNvPr>
          <p:cNvSpPr/>
          <p:nvPr/>
        </p:nvSpPr>
        <p:spPr>
          <a:xfrm>
            <a:off x="3847445" y="2410365"/>
            <a:ext cx="2006731" cy="2006731"/>
          </a:xfrm>
          <a:prstGeom prst="ellipse">
            <a:avLst/>
          </a:prstGeom>
          <a:gradFill>
            <a:gsLst>
              <a:gs pos="60000">
                <a:schemeClr val="bg1">
                  <a:alpha val="0"/>
                </a:schemeClr>
              </a:gs>
              <a:gs pos="100000">
                <a:schemeClr val="bg1">
                  <a:alpha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凉空17">
            <a:extLst>
              <a:ext uri="{FF2B5EF4-FFF2-40B4-BE49-F238E27FC236}">
                <a16:creationId xmlns:a16="http://schemas.microsoft.com/office/drawing/2014/main" id="{5ACC054A-7F28-AC1F-7599-9B599EAD860C}"/>
              </a:ext>
            </a:extLst>
          </p:cNvPr>
          <p:cNvGrpSpPr/>
          <p:nvPr/>
        </p:nvGrpSpPr>
        <p:grpSpPr>
          <a:xfrm>
            <a:off x="1078231" y="1487046"/>
            <a:ext cx="2212340" cy="601549"/>
            <a:chOff x="961355" y="1487046"/>
            <a:chExt cx="2212340" cy="60154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E3EDD0A-E617-1AFA-2C6C-063EAD9F7B42}"/>
                </a:ext>
              </a:extLst>
            </p:cNvPr>
            <p:cNvGrpSpPr/>
            <p:nvPr/>
          </p:nvGrpSpPr>
          <p:grpSpPr>
            <a:xfrm>
              <a:off x="961355" y="1639119"/>
              <a:ext cx="2212340" cy="449476"/>
              <a:chOff x="1608654" y="1362655"/>
              <a:chExt cx="1828800" cy="449476"/>
            </a:xfrm>
          </p:grpSpPr>
          <p:sp>
            <p:nvSpPr>
              <p:cNvPr id="25" name="凉空17-1">
                <a:extLst>
                  <a:ext uri="{FF2B5EF4-FFF2-40B4-BE49-F238E27FC236}">
                    <a16:creationId xmlns:a16="http://schemas.microsoft.com/office/drawing/2014/main" id="{AABEFE18-0477-892F-F9ED-5915DD4655B3}"/>
                  </a:ext>
                </a:extLst>
              </p:cNvPr>
              <p:cNvSpPr/>
              <p:nvPr/>
            </p:nvSpPr>
            <p:spPr>
              <a:xfrm>
                <a:off x="1608654" y="1362655"/>
                <a:ext cx="1828800" cy="351800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凉空17-2">
                <a:extLst>
                  <a:ext uri="{FF2B5EF4-FFF2-40B4-BE49-F238E27FC236}">
                    <a16:creationId xmlns:a16="http://schemas.microsoft.com/office/drawing/2014/main" id="{9442F06D-2798-95AC-E3A5-9B444C7DCBE3}"/>
                  </a:ext>
                </a:extLst>
              </p:cNvPr>
              <p:cNvSpPr/>
              <p:nvPr/>
            </p:nvSpPr>
            <p:spPr>
              <a:xfrm>
                <a:off x="1708905" y="1433512"/>
                <a:ext cx="1628298" cy="378619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凉空17-3">
              <a:extLst>
                <a:ext uri="{FF2B5EF4-FFF2-40B4-BE49-F238E27FC236}">
                  <a16:creationId xmlns:a16="http://schemas.microsoft.com/office/drawing/2014/main" id="{99F4D83C-3C74-2045-1346-7CB02FE9D83B}"/>
                </a:ext>
              </a:extLst>
            </p:cNvPr>
            <p:cNvSpPr txBox="1"/>
            <p:nvPr/>
          </p:nvSpPr>
          <p:spPr>
            <a:xfrm>
              <a:off x="989710" y="1487046"/>
              <a:ext cx="2155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视觉传达设计</a:t>
              </a:r>
            </a:p>
          </p:txBody>
        </p:sp>
      </p:grpSp>
      <p:grpSp>
        <p:nvGrpSpPr>
          <p:cNvPr id="36" name="凉空18">
            <a:extLst>
              <a:ext uri="{FF2B5EF4-FFF2-40B4-BE49-F238E27FC236}">
                <a16:creationId xmlns:a16="http://schemas.microsoft.com/office/drawing/2014/main" id="{0B687EAF-7596-B2F5-C506-02B0CD5CDDE7}"/>
              </a:ext>
            </a:extLst>
          </p:cNvPr>
          <p:cNvGrpSpPr/>
          <p:nvPr/>
        </p:nvGrpSpPr>
        <p:grpSpPr>
          <a:xfrm>
            <a:off x="3685964" y="1487046"/>
            <a:ext cx="2212340" cy="601549"/>
            <a:chOff x="961355" y="1487046"/>
            <a:chExt cx="2212340" cy="60154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708B06E-849F-9A74-CA95-E6F32F584727}"/>
                </a:ext>
              </a:extLst>
            </p:cNvPr>
            <p:cNvGrpSpPr/>
            <p:nvPr/>
          </p:nvGrpSpPr>
          <p:grpSpPr>
            <a:xfrm>
              <a:off x="961355" y="1639119"/>
              <a:ext cx="2212340" cy="449476"/>
              <a:chOff x="1608654" y="1362655"/>
              <a:chExt cx="1828800" cy="449476"/>
            </a:xfrm>
          </p:grpSpPr>
          <p:sp>
            <p:nvSpPr>
              <p:cNvPr id="39" name="凉空18-1">
                <a:extLst>
                  <a:ext uri="{FF2B5EF4-FFF2-40B4-BE49-F238E27FC236}">
                    <a16:creationId xmlns:a16="http://schemas.microsoft.com/office/drawing/2014/main" id="{50D7610E-5184-8346-FFEB-1786F2A7EDE7}"/>
                  </a:ext>
                </a:extLst>
              </p:cNvPr>
              <p:cNvSpPr/>
              <p:nvPr/>
            </p:nvSpPr>
            <p:spPr>
              <a:xfrm>
                <a:off x="1608654" y="1362655"/>
                <a:ext cx="1828800" cy="351800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凉空18-2">
                <a:extLst>
                  <a:ext uri="{FF2B5EF4-FFF2-40B4-BE49-F238E27FC236}">
                    <a16:creationId xmlns:a16="http://schemas.microsoft.com/office/drawing/2014/main" id="{4E1DF530-6C3D-D7C6-5542-17CE88139CBB}"/>
                  </a:ext>
                </a:extLst>
              </p:cNvPr>
              <p:cNvSpPr/>
              <p:nvPr/>
            </p:nvSpPr>
            <p:spPr>
              <a:xfrm>
                <a:off x="1708905" y="1433512"/>
                <a:ext cx="1628298" cy="378619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凉空18-3">
              <a:extLst>
                <a:ext uri="{FF2B5EF4-FFF2-40B4-BE49-F238E27FC236}">
                  <a16:creationId xmlns:a16="http://schemas.microsoft.com/office/drawing/2014/main" id="{AEA8F3DE-D367-BABA-930D-B8757D5F3155}"/>
                </a:ext>
              </a:extLst>
            </p:cNvPr>
            <p:cNvSpPr txBox="1"/>
            <p:nvPr/>
          </p:nvSpPr>
          <p:spPr>
            <a:xfrm>
              <a:off x="989710" y="1487046"/>
              <a:ext cx="2155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环境艺术设计</a:t>
              </a:r>
            </a:p>
          </p:txBody>
        </p:sp>
      </p:grpSp>
      <p:grpSp>
        <p:nvGrpSpPr>
          <p:cNvPr id="41" name="凉空19">
            <a:extLst>
              <a:ext uri="{FF2B5EF4-FFF2-40B4-BE49-F238E27FC236}">
                <a16:creationId xmlns:a16="http://schemas.microsoft.com/office/drawing/2014/main" id="{7C775356-2416-6F0C-A0A1-EBB9D4BB5CA1}"/>
              </a:ext>
            </a:extLst>
          </p:cNvPr>
          <p:cNvGrpSpPr/>
          <p:nvPr/>
        </p:nvGrpSpPr>
        <p:grpSpPr>
          <a:xfrm>
            <a:off x="6293697" y="1487046"/>
            <a:ext cx="2212340" cy="601549"/>
            <a:chOff x="961355" y="1487046"/>
            <a:chExt cx="2212340" cy="601549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EE74364-7774-6B5B-2A41-4396EBDF6B4B}"/>
                </a:ext>
              </a:extLst>
            </p:cNvPr>
            <p:cNvGrpSpPr/>
            <p:nvPr/>
          </p:nvGrpSpPr>
          <p:grpSpPr>
            <a:xfrm>
              <a:off x="961355" y="1639119"/>
              <a:ext cx="2212340" cy="449476"/>
              <a:chOff x="1608654" y="1362655"/>
              <a:chExt cx="1828800" cy="449476"/>
            </a:xfrm>
          </p:grpSpPr>
          <p:sp>
            <p:nvSpPr>
              <p:cNvPr id="44" name="凉空19-1">
                <a:extLst>
                  <a:ext uri="{FF2B5EF4-FFF2-40B4-BE49-F238E27FC236}">
                    <a16:creationId xmlns:a16="http://schemas.microsoft.com/office/drawing/2014/main" id="{D2143CBB-0D07-5CBE-52E6-5076F9D390D4}"/>
                  </a:ext>
                </a:extLst>
              </p:cNvPr>
              <p:cNvSpPr/>
              <p:nvPr/>
            </p:nvSpPr>
            <p:spPr>
              <a:xfrm>
                <a:off x="1608654" y="1362655"/>
                <a:ext cx="1828800" cy="351800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凉空19-2">
                <a:extLst>
                  <a:ext uri="{FF2B5EF4-FFF2-40B4-BE49-F238E27FC236}">
                    <a16:creationId xmlns:a16="http://schemas.microsoft.com/office/drawing/2014/main" id="{3CACFFA8-6B97-095D-031B-1D0CDDB36807}"/>
                  </a:ext>
                </a:extLst>
              </p:cNvPr>
              <p:cNvSpPr/>
              <p:nvPr/>
            </p:nvSpPr>
            <p:spPr>
              <a:xfrm>
                <a:off x="1708905" y="1433512"/>
                <a:ext cx="1628298" cy="378619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凉空19-3">
              <a:extLst>
                <a:ext uri="{FF2B5EF4-FFF2-40B4-BE49-F238E27FC236}">
                  <a16:creationId xmlns:a16="http://schemas.microsoft.com/office/drawing/2014/main" id="{50C3FE18-F0DE-741F-2A8C-70BAECBF7760}"/>
                </a:ext>
              </a:extLst>
            </p:cNvPr>
            <p:cNvSpPr txBox="1"/>
            <p:nvPr/>
          </p:nvSpPr>
          <p:spPr>
            <a:xfrm>
              <a:off x="989710" y="1487046"/>
              <a:ext cx="2155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时尚设计</a:t>
              </a:r>
            </a:p>
          </p:txBody>
        </p:sp>
      </p:grpSp>
      <p:grpSp>
        <p:nvGrpSpPr>
          <p:cNvPr id="61" name="凉空20">
            <a:extLst>
              <a:ext uri="{FF2B5EF4-FFF2-40B4-BE49-F238E27FC236}">
                <a16:creationId xmlns:a16="http://schemas.microsoft.com/office/drawing/2014/main" id="{6CAD87FD-85D5-3AAB-A984-01D6048B2BFF}"/>
              </a:ext>
            </a:extLst>
          </p:cNvPr>
          <p:cNvGrpSpPr/>
          <p:nvPr/>
        </p:nvGrpSpPr>
        <p:grpSpPr>
          <a:xfrm>
            <a:off x="8861204" y="1487046"/>
            <a:ext cx="2332575" cy="601549"/>
            <a:chOff x="921129" y="1487046"/>
            <a:chExt cx="2332575" cy="601549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262E53D0-9169-C17C-5B0B-B2C0C68AAF86}"/>
                </a:ext>
              </a:extLst>
            </p:cNvPr>
            <p:cNvGrpSpPr/>
            <p:nvPr/>
          </p:nvGrpSpPr>
          <p:grpSpPr>
            <a:xfrm>
              <a:off x="961355" y="1639119"/>
              <a:ext cx="2212340" cy="449476"/>
              <a:chOff x="1608654" y="1362655"/>
              <a:chExt cx="1828800" cy="449476"/>
            </a:xfrm>
          </p:grpSpPr>
          <p:sp>
            <p:nvSpPr>
              <p:cNvPr id="64" name="凉空20-1">
                <a:extLst>
                  <a:ext uri="{FF2B5EF4-FFF2-40B4-BE49-F238E27FC236}">
                    <a16:creationId xmlns:a16="http://schemas.microsoft.com/office/drawing/2014/main" id="{DEB5357F-1B25-0345-3073-556197CE81E3}"/>
                  </a:ext>
                </a:extLst>
              </p:cNvPr>
              <p:cNvSpPr/>
              <p:nvPr/>
            </p:nvSpPr>
            <p:spPr>
              <a:xfrm>
                <a:off x="1608654" y="1362655"/>
                <a:ext cx="1828800" cy="351800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凉空20-2">
                <a:extLst>
                  <a:ext uri="{FF2B5EF4-FFF2-40B4-BE49-F238E27FC236}">
                    <a16:creationId xmlns:a16="http://schemas.microsoft.com/office/drawing/2014/main" id="{6EF87E5C-230A-050B-6B62-FEAED6428138}"/>
                  </a:ext>
                </a:extLst>
              </p:cNvPr>
              <p:cNvSpPr/>
              <p:nvPr/>
            </p:nvSpPr>
            <p:spPr>
              <a:xfrm>
                <a:off x="1708905" y="1433512"/>
                <a:ext cx="1628298" cy="378619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凉空20-3">
              <a:extLst>
                <a:ext uri="{FF2B5EF4-FFF2-40B4-BE49-F238E27FC236}">
                  <a16:creationId xmlns:a16="http://schemas.microsoft.com/office/drawing/2014/main" id="{B3356BDF-C97D-E94A-B897-7D86DFCCF21A}"/>
                </a:ext>
              </a:extLst>
            </p:cNvPr>
            <p:cNvSpPr txBox="1"/>
            <p:nvPr/>
          </p:nvSpPr>
          <p:spPr>
            <a:xfrm>
              <a:off x="921129" y="1487046"/>
              <a:ext cx="233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摄影与影像艺术</a:t>
              </a:r>
            </a:p>
          </p:txBody>
        </p:sp>
      </p:grpSp>
      <p:sp>
        <p:nvSpPr>
          <p:cNvPr id="53" name="凉空21">
            <a:extLst>
              <a:ext uri="{FF2B5EF4-FFF2-40B4-BE49-F238E27FC236}">
                <a16:creationId xmlns:a16="http://schemas.microsoft.com/office/drawing/2014/main" id="{B361C03F-6FBE-F200-C158-B0F3EB56F590}"/>
              </a:ext>
            </a:extLst>
          </p:cNvPr>
          <p:cNvSpPr txBox="1"/>
          <p:nvPr/>
        </p:nvSpPr>
        <p:spPr>
          <a:xfrm>
            <a:off x="476251" y="2900997"/>
            <a:ext cx="4133849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跨学科融合</a:t>
            </a:r>
            <a:br>
              <a:rPr lang="en-US" altLang="zh-CN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学院鼓励跨学科学习和合作，学生可以在艺术、科技、商业等多个领域中寻找灵感和解决方案</a:t>
            </a:r>
          </a:p>
        </p:txBody>
      </p:sp>
      <p:sp>
        <p:nvSpPr>
          <p:cNvPr id="67" name="凉空22">
            <a:extLst>
              <a:ext uri="{FF2B5EF4-FFF2-40B4-BE49-F238E27FC236}">
                <a16:creationId xmlns:a16="http://schemas.microsoft.com/office/drawing/2014/main" id="{C462A716-465C-B1C3-3053-006B5C3CBFA3}"/>
              </a:ext>
            </a:extLst>
          </p:cNvPr>
          <p:cNvSpPr txBox="1"/>
          <p:nvPr/>
        </p:nvSpPr>
        <p:spPr>
          <a:xfrm>
            <a:off x="476251" y="3814719"/>
            <a:ext cx="3961195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实践教学</a:t>
            </a:r>
            <a:br>
              <a:rPr lang="en-US" altLang="zh-CN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课程强调实践操作，学生将通过工作室实践、现场考察、项目制作等方式，将理论知识应用于实际设计中</a:t>
            </a:r>
          </a:p>
        </p:txBody>
      </p:sp>
      <p:sp>
        <p:nvSpPr>
          <p:cNvPr id="68" name="凉空23">
            <a:extLst>
              <a:ext uri="{FF2B5EF4-FFF2-40B4-BE49-F238E27FC236}">
                <a16:creationId xmlns:a16="http://schemas.microsoft.com/office/drawing/2014/main" id="{0BD7179A-E84A-4583-B45E-EDD493FC6D63}"/>
              </a:ext>
            </a:extLst>
          </p:cNvPr>
          <p:cNvSpPr txBox="1"/>
          <p:nvPr/>
        </p:nvSpPr>
        <p:spPr>
          <a:xfrm>
            <a:off x="476251" y="4986972"/>
            <a:ext cx="4133849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国际视野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学院与国际知名设计院校有广泛的交流与合作，为学生提供国际交流和学习的机会</a:t>
            </a:r>
          </a:p>
        </p:txBody>
      </p:sp>
      <p:sp>
        <p:nvSpPr>
          <p:cNvPr id="71" name="凉空24">
            <a:extLst>
              <a:ext uri="{FF2B5EF4-FFF2-40B4-BE49-F238E27FC236}">
                <a16:creationId xmlns:a16="http://schemas.microsoft.com/office/drawing/2014/main" id="{F3424C59-4C1D-EEAC-2897-5DEE91B87D12}"/>
              </a:ext>
            </a:extLst>
          </p:cNvPr>
          <p:cNvSpPr txBox="1"/>
          <p:nvPr/>
        </p:nvSpPr>
        <p:spPr>
          <a:xfrm>
            <a:off x="7572901" y="2900997"/>
            <a:ext cx="4133849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行业对接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学院与设计行业紧密合作，定期邀请行业专家进行讲座和研讨，保持教学内容与行业需求同步</a:t>
            </a:r>
          </a:p>
        </p:txBody>
      </p:sp>
      <p:sp>
        <p:nvSpPr>
          <p:cNvPr id="72" name="凉空25">
            <a:extLst>
              <a:ext uri="{FF2B5EF4-FFF2-40B4-BE49-F238E27FC236}">
                <a16:creationId xmlns:a16="http://schemas.microsoft.com/office/drawing/2014/main" id="{52A3F9B3-E58D-21B0-D50D-364D880BAEEB}"/>
              </a:ext>
            </a:extLst>
          </p:cNvPr>
          <p:cNvSpPr txBox="1"/>
          <p:nvPr/>
        </p:nvSpPr>
        <p:spPr>
          <a:xfrm>
            <a:off x="7738001" y="3814719"/>
            <a:ext cx="3961195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创新与创业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学院支持学生的创新项目和创业活动，提供必要的资源和指导，帮助学生实现自己的设计理想</a:t>
            </a:r>
          </a:p>
        </p:txBody>
      </p:sp>
      <p:sp>
        <p:nvSpPr>
          <p:cNvPr id="76" name="凉空26">
            <a:extLst>
              <a:ext uri="{FF2B5EF4-FFF2-40B4-BE49-F238E27FC236}">
                <a16:creationId xmlns:a16="http://schemas.microsoft.com/office/drawing/2014/main" id="{0D04F802-F9D4-58AD-9D3D-0CFD7A4F848B}"/>
              </a:ext>
            </a:extLst>
          </p:cNvPr>
          <p:cNvSpPr txBox="1"/>
          <p:nvPr/>
        </p:nvSpPr>
        <p:spPr>
          <a:xfrm>
            <a:off x="7572901" y="4986972"/>
            <a:ext cx="4133849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发展与规划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上海建桥学院的艺术与设计专业教育，学生将具备将创意转化为实际作品的能力，成为未来设计领域的领军人物</a:t>
            </a:r>
          </a:p>
        </p:txBody>
      </p:sp>
    </p:spTree>
    <p:extLst>
      <p:ext uri="{BB962C8B-B14F-4D97-AF65-F5344CB8AC3E}">
        <p14:creationId xmlns:p14="http://schemas.microsoft.com/office/powerpoint/2010/main" val="2896811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9A2C3EBF-2835-819F-2577-4BC10042E36D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生命科学与生物技术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A9107BC1-55B6-BCE4-D66F-F0F4DE4D3AE8}"/>
              </a:ext>
            </a:extLst>
          </p:cNvPr>
          <p:cNvSpPr txBox="1"/>
          <p:nvPr/>
        </p:nvSpPr>
        <p:spPr>
          <a:xfrm>
            <a:off x="467291" y="933220"/>
            <a:ext cx="50193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LIFE SCIENCES AND BIOTECHNOLOGY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71848093-008A-A330-E773-A6A2993D71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grpSp>
        <p:nvGrpSpPr>
          <p:cNvPr id="19" name="凉空4">
            <a:extLst>
              <a:ext uri="{FF2B5EF4-FFF2-40B4-BE49-F238E27FC236}">
                <a16:creationId xmlns:a16="http://schemas.microsoft.com/office/drawing/2014/main" id="{1E5BF9DD-05A7-BFFA-0F6D-6A90CAB42F3D}"/>
              </a:ext>
            </a:extLst>
          </p:cNvPr>
          <p:cNvGrpSpPr/>
          <p:nvPr/>
        </p:nvGrpSpPr>
        <p:grpSpPr>
          <a:xfrm>
            <a:off x="963427" y="1536570"/>
            <a:ext cx="2267154" cy="2267154"/>
            <a:chOff x="1362074" y="1938355"/>
            <a:chExt cx="1866697" cy="1866698"/>
          </a:xfrm>
        </p:grpSpPr>
        <p:pic>
          <p:nvPicPr>
            <p:cNvPr id="5" name="凉空4-1" descr="建筑与房屋的城市空拍图&#10;&#10;描述已自动生成">
              <a:extLst>
                <a:ext uri="{FF2B5EF4-FFF2-40B4-BE49-F238E27FC236}">
                  <a16:creationId xmlns:a16="http://schemas.microsoft.com/office/drawing/2014/main" id="{C567BF36-8E4C-DCD3-95CA-537944DBA1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2074" y="1938355"/>
              <a:ext cx="1866697" cy="1866698"/>
            </a:xfrm>
            <a:prstGeom prst="rect">
              <a:avLst/>
            </a:prstGeom>
          </p:spPr>
        </p:pic>
        <p:sp>
          <p:nvSpPr>
            <p:cNvPr id="13" name="凉空4-2">
              <a:extLst>
                <a:ext uri="{FF2B5EF4-FFF2-40B4-BE49-F238E27FC236}">
                  <a16:creationId xmlns:a16="http://schemas.microsoft.com/office/drawing/2014/main" id="{DE931EE4-0B21-D182-48AC-A33A11064E4B}"/>
                </a:ext>
              </a:extLst>
            </p:cNvPr>
            <p:cNvSpPr/>
            <p:nvPr/>
          </p:nvSpPr>
          <p:spPr>
            <a:xfrm>
              <a:off x="1362074" y="1938355"/>
              <a:ext cx="1866697" cy="186669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凉空5">
            <a:extLst>
              <a:ext uri="{FF2B5EF4-FFF2-40B4-BE49-F238E27FC236}">
                <a16:creationId xmlns:a16="http://schemas.microsoft.com/office/drawing/2014/main" id="{0C1F46C0-CD98-0A3A-649B-F73A03304477}"/>
              </a:ext>
            </a:extLst>
          </p:cNvPr>
          <p:cNvGrpSpPr/>
          <p:nvPr/>
        </p:nvGrpSpPr>
        <p:grpSpPr>
          <a:xfrm>
            <a:off x="3529713" y="1535365"/>
            <a:ext cx="2267154" cy="2267154"/>
            <a:chOff x="1362074" y="1938355"/>
            <a:chExt cx="1866697" cy="1866698"/>
          </a:xfrm>
        </p:grpSpPr>
        <p:pic>
          <p:nvPicPr>
            <p:cNvPr id="27" name="凉空5-1" descr="建筑与房屋的城市空拍图&#10;&#10;描述已自动生成">
              <a:extLst>
                <a:ext uri="{FF2B5EF4-FFF2-40B4-BE49-F238E27FC236}">
                  <a16:creationId xmlns:a16="http://schemas.microsoft.com/office/drawing/2014/main" id="{E3F16119-E87A-CE0E-3FF3-72C4BDFC33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2074" y="1938355"/>
              <a:ext cx="1866697" cy="1866698"/>
            </a:xfrm>
            <a:prstGeom prst="rect">
              <a:avLst/>
            </a:prstGeom>
          </p:spPr>
        </p:pic>
        <p:sp>
          <p:nvSpPr>
            <p:cNvPr id="28" name="凉空5-2">
              <a:extLst>
                <a:ext uri="{FF2B5EF4-FFF2-40B4-BE49-F238E27FC236}">
                  <a16:creationId xmlns:a16="http://schemas.microsoft.com/office/drawing/2014/main" id="{304FA57D-D276-1277-8735-B523240EB43F}"/>
                </a:ext>
              </a:extLst>
            </p:cNvPr>
            <p:cNvSpPr/>
            <p:nvPr/>
          </p:nvSpPr>
          <p:spPr>
            <a:xfrm>
              <a:off x="1362074" y="1938355"/>
              <a:ext cx="1866697" cy="186669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凉空6">
            <a:extLst>
              <a:ext uri="{FF2B5EF4-FFF2-40B4-BE49-F238E27FC236}">
                <a16:creationId xmlns:a16="http://schemas.microsoft.com/office/drawing/2014/main" id="{3A1AF7C3-DE51-C5DC-07FD-33EAFF05EC7B}"/>
              </a:ext>
            </a:extLst>
          </p:cNvPr>
          <p:cNvGrpSpPr/>
          <p:nvPr/>
        </p:nvGrpSpPr>
        <p:grpSpPr>
          <a:xfrm>
            <a:off x="963427" y="4053710"/>
            <a:ext cx="2267154" cy="2267154"/>
            <a:chOff x="1362074" y="1938355"/>
            <a:chExt cx="1866697" cy="1866698"/>
          </a:xfrm>
        </p:grpSpPr>
        <p:pic>
          <p:nvPicPr>
            <p:cNvPr id="30" name="凉空6-1" descr="建筑与房屋的城市空拍图&#10;&#10;描述已自动生成">
              <a:extLst>
                <a:ext uri="{FF2B5EF4-FFF2-40B4-BE49-F238E27FC236}">
                  <a16:creationId xmlns:a16="http://schemas.microsoft.com/office/drawing/2014/main" id="{D480E622-E2D1-C0FA-95F0-FDF254A4DE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2074" y="1938355"/>
              <a:ext cx="1866697" cy="1866698"/>
            </a:xfrm>
            <a:prstGeom prst="rect">
              <a:avLst/>
            </a:prstGeom>
          </p:spPr>
        </p:pic>
        <p:sp>
          <p:nvSpPr>
            <p:cNvPr id="31" name="凉空6-2">
              <a:extLst>
                <a:ext uri="{FF2B5EF4-FFF2-40B4-BE49-F238E27FC236}">
                  <a16:creationId xmlns:a16="http://schemas.microsoft.com/office/drawing/2014/main" id="{167B6708-BD83-18E4-07AD-8701D1ECC72B}"/>
                </a:ext>
              </a:extLst>
            </p:cNvPr>
            <p:cNvSpPr/>
            <p:nvPr/>
          </p:nvSpPr>
          <p:spPr>
            <a:xfrm>
              <a:off x="1362074" y="1938355"/>
              <a:ext cx="1866697" cy="186669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凉空7">
            <a:extLst>
              <a:ext uri="{FF2B5EF4-FFF2-40B4-BE49-F238E27FC236}">
                <a16:creationId xmlns:a16="http://schemas.microsoft.com/office/drawing/2014/main" id="{7587B8D6-5788-BE62-4917-9A666B6ADAEF}"/>
              </a:ext>
            </a:extLst>
          </p:cNvPr>
          <p:cNvGrpSpPr/>
          <p:nvPr/>
        </p:nvGrpSpPr>
        <p:grpSpPr>
          <a:xfrm>
            <a:off x="3529713" y="4053710"/>
            <a:ext cx="2267154" cy="2267154"/>
            <a:chOff x="1362074" y="1938355"/>
            <a:chExt cx="1866697" cy="1866698"/>
          </a:xfrm>
        </p:grpSpPr>
        <p:pic>
          <p:nvPicPr>
            <p:cNvPr id="33" name="凉空7-1" descr="建筑与房屋的城市空拍图&#10;&#10;描述已自动生成">
              <a:extLst>
                <a:ext uri="{FF2B5EF4-FFF2-40B4-BE49-F238E27FC236}">
                  <a16:creationId xmlns:a16="http://schemas.microsoft.com/office/drawing/2014/main" id="{4D705688-07D6-9C7B-CFE7-381629A26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2074" y="1938355"/>
              <a:ext cx="1866697" cy="1866698"/>
            </a:xfrm>
            <a:prstGeom prst="rect">
              <a:avLst/>
            </a:prstGeom>
          </p:spPr>
        </p:pic>
        <p:sp>
          <p:nvSpPr>
            <p:cNvPr id="34" name="凉空7-2">
              <a:extLst>
                <a:ext uri="{FF2B5EF4-FFF2-40B4-BE49-F238E27FC236}">
                  <a16:creationId xmlns:a16="http://schemas.microsoft.com/office/drawing/2014/main" id="{7D9BC859-D65F-FD83-A0AB-59A0B8E6665C}"/>
                </a:ext>
              </a:extLst>
            </p:cNvPr>
            <p:cNvSpPr/>
            <p:nvPr/>
          </p:nvSpPr>
          <p:spPr>
            <a:xfrm>
              <a:off x="1362074" y="1938355"/>
              <a:ext cx="1866697" cy="186669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凉空8">
            <a:extLst>
              <a:ext uri="{FF2B5EF4-FFF2-40B4-BE49-F238E27FC236}">
                <a16:creationId xmlns:a16="http://schemas.microsoft.com/office/drawing/2014/main" id="{7FCED304-DEAF-E9E6-9C4E-4264EC19C5A0}"/>
              </a:ext>
            </a:extLst>
          </p:cNvPr>
          <p:cNvSpPr/>
          <p:nvPr/>
        </p:nvSpPr>
        <p:spPr>
          <a:xfrm>
            <a:off x="6096000" y="1534161"/>
            <a:ext cx="5508625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6" name="凉空9">
            <a:extLst>
              <a:ext uri="{FF2B5EF4-FFF2-40B4-BE49-F238E27FC236}">
                <a16:creationId xmlns:a16="http://schemas.microsoft.com/office/drawing/2014/main" id="{DCE38906-48D2-FB96-6B25-96A6D8D5DD22}"/>
              </a:ext>
            </a:extLst>
          </p:cNvPr>
          <p:cNvCxnSpPr>
            <a:cxnSpLocks/>
          </p:cNvCxnSpPr>
          <p:nvPr/>
        </p:nvCxnSpPr>
        <p:spPr>
          <a:xfrm>
            <a:off x="6096000" y="1542380"/>
            <a:ext cx="0" cy="22695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凉空10">
            <a:extLst>
              <a:ext uri="{FF2B5EF4-FFF2-40B4-BE49-F238E27FC236}">
                <a16:creationId xmlns:a16="http://schemas.microsoft.com/office/drawing/2014/main" id="{322C940E-8405-D131-FB5B-170303CE80D8}"/>
              </a:ext>
            </a:extLst>
          </p:cNvPr>
          <p:cNvGrpSpPr/>
          <p:nvPr/>
        </p:nvGrpSpPr>
        <p:grpSpPr>
          <a:xfrm>
            <a:off x="6096000" y="4033521"/>
            <a:ext cx="5508625" cy="2269563"/>
            <a:chOff x="6096000" y="4074161"/>
            <a:chExt cx="5508625" cy="2269563"/>
          </a:xfrm>
        </p:grpSpPr>
        <p:sp>
          <p:nvSpPr>
            <p:cNvPr id="22" name="凉空10-1">
              <a:extLst>
                <a:ext uri="{FF2B5EF4-FFF2-40B4-BE49-F238E27FC236}">
                  <a16:creationId xmlns:a16="http://schemas.microsoft.com/office/drawing/2014/main" id="{26E26296-382C-E79D-33B0-2134F806DF4F}"/>
                </a:ext>
              </a:extLst>
            </p:cNvPr>
            <p:cNvSpPr/>
            <p:nvPr/>
          </p:nvSpPr>
          <p:spPr>
            <a:xfrm>
              <a:off x="6096000" y="4078642"/>
              <a:ext cx="5508625" cy="22606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凉空10-2">
              <a:extLst>
                <a:ext uri="{FF2B5EF4-FFF2-40B4-BE49-F238E27FC236}">
                  <a16:creationId xmlns:a16="http://schemas.microsoft.com/office/drawing/2014/main" id="{C79F233F-AE98-9372-97E6-6BBA64C482E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074161"/>
              <a:ext cx="0" cy="226956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凉空11">
            <a:extLst>
              <a:ext uri="{FF2B5EF4-FFF2-40B4-BE49-F238E27FC236}">
                <a16:creationId xmlns:a16="http://schemas.microsoft.com/office/drawing/2014/main" id="{8C6575E2-A143-876C-B77B-831F94CE6160}"/>
              </a:ext>
            </a:extLst>
          </p:cNvPr>
          <p:cNvGrpSpPr/>
          <p:nvPr/>
        </p:nvGrpSpPr>
        <p:grpSpPr>
          <a:xfrm>
            <a:off x="6212254" y="1908869"/>
            <a:ext cx="5117539" cy="1610450"/>
            <a:chOff x="6212254" y="1836821"/>
            <a:chExt cx="5117539" cy="1610450"/>
          </a:xfrm>
        </p:grpSpPr>
        <p:sp>
          <p:nvSpPr>
            <p:cNvPr id="41" name="凉空11-1">
              <a:extLst>
                <a:ext uri="{FF2B5EF4-FFF2-40B4-BE49-F238E27FC236}">
                  <a16:creationId xmlns:a16="http://schemas.microsoft.com/office/drawing/2014/main" id="{AA975648-667F-6CE3-303F-63C6039CB333}"/>
                </a:ext>
              </a:extLst>
            </p:cNvPr>
            <p:cNvSpPr txBox="1"/>
            <p:nvPr/>
          </p:nvSpPr>
          <p:spPr>
            <a:xfrm>
              <a:off x="6212254" y="1836821"/>
              <a:ext cx="5117539" cy="81035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学科领域</a:t>
              </a:r>
              <a:r>
                <a:rPr lang="en-US" altLang="zh-CN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介绍学院提供的生命科学相关专业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如生物科学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生物技术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生物医学工程等。</a:t>
              </a:r>
              <a:endPara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凉空11-2">
              <a:extLst>
                <a:ext uri="{FF2B5EF4-FFF2-40B4-BE49-F238E27FC236}">
                  <a16:creationId xmlns:a16="http://schemas.microsoft.com/office/drawing/2014/main" id="{0BDBC2E7-C28F-AC8D-3FBD-4101AFBF5BC1}"/>
                </a:ext>
              </a:extLst>
            </p:cNvPr>
            <p:cNvSpPr txBox="1"/>
            <p:nvPr/>
          </p:nvSpPr>
          <p:spPr>
            <a:xfrm>
              <a:off x="6212255" y="2636921"/>
              <a:ext cx="4867226" cy="81035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研究重点</a:t>
              </a:r>
              <a:r>
                <a:rPr lang="en-US" altLang="zh-CN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阐述学院在生命科学领域的研究重点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如基因编辑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药物开发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生态保护等。</a:t>
              </a:r>
            </a:p>
          </p:txBody>
        </p:sp>
      </p:grpSp>
      <p:grpSp>
        <p:nvGrpSpPr>
          <p:cNvPr id="18" name="凉空12">
            <a:extLst>
              <a:ext uri="{FF2B5EF4-FFF2-40B4-BE49-F238E27FC236}">
                <a16:creationId xmlns:a16="http://schemas.microsoft.com/office/drawing/2014/main" id="{046CF4EF-E049-5ED5-2510-2B2C7AE39724}"/>
              </a:ext>
            </a:extLst>
          </p:cNvPr>
          <p:cNvGrpSpPr/>
          <p:nvPr/>
        </p:nvGrpSpPr>
        <p:grpSpPr>
          <a:xfrm>
            <a:off x="6212254" y="4462232"/>
            <a:ext cx="5117539" cy="1473696"/>
            <a:chOff x="6212254" y="4476809"/>
            <a:chExt cx="5117539" cy="1473696"/>
          </a:xfrm>
        </p:grpSpPr>
        <p:sp>
          <p:nvSpPr>
            <p:cNvPr id="11" name="凉空12-1">
              <a:extLst>
                <a:ext uri="{FF2B5EF4-FFF2-40B4-BE49-F238E27FC236}">
                  <a16:creationId xmlns:a16="http://schemas.microsoft.com/office/drawing/2014/main" id="{1F4098BC-EA9D-0BF8-8E3E-1B34BDBCB984}"/>
                </a:ext>
              </a:extLst>
            </p:cNvPr>
            <p:cNvSpPr txBox="1"/>
            <p:nvPr/>
          </p:nvSpPr>
          <p:spPr>
            <a:xfrm>
              <a:off x="6212254" y="4476809"/>
              <a:ext cx="5117539" cy="70788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社会责任</a:t>
              </a:r>
              <a:r>
                <a:rPr lang="en-US" altLang="zh-CN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讨论学院如何培养学生的社会责任感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参与公共卫生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环境保护等社会服务项目。</a:t>
              </a:r>
            </a:p>
          </p:txBody>
        </p:sp>
        <p:sp>
          <p:nvSpPr>
            <p:cNvPr id="12" name="凉空12-2">
              <a:extLst>
                <a:ext uri="{FF2B5EF4-FFF2-40B4-BE49-F238E27FC236}">
                  <a16:creationId xmlns:a16="http://schemas.microsoft.com/office/drawing/2014/main" id="{73680654-2D41-7431-7057-484D7E1D47A1}"/>
                </a:ext>
              </a:extLst>
            </p:cNvPr>
            <p:cNvSpPr txBox="1"/>
            <p:nvPr/>
          </p:nvSpPr>
          <p:spPr>
            <a:xfrm>
              <a:off x="6212254" y="5242619"/>
              <a:ext cx="5016319" cy="70788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就业机会</a:t>
              </a:r>
              <a:r>
                <a:rPr lang="en-US" altLang="zh-CN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描述毕业生在生物技术公司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研究机构</a:t>
              </a:r>
              <a:r>
                <a:rPr lang="en-US" altLang="zh-C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医疗机构等领域的就业机会。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903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凉空1">
            <a:extLst>
              <a:ext uri="{FF2B5EF4-FFF2-40B4-BE49-F238E27FC236}">
                <a16:creationId xmlns:a16="http://schemas.microsoft.com/office/drawing/2014/main" id="{DC967083-174D-1C52-E380-2E0E4E38FF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065013"/>
          </a:xfrm>
          <a:prstGeom prst="rect">
            <a:avLst/>
          </a:prstGeom>
        </p:spPr>
      </p:pic>
      <p:pic>
        <p:nvPicPr>
          <p:cNvPr id="1033" name="凉空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3F3C261-04D4-E6BA-4C5A-D313C68016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187916">
            <a:off x="5468927" y="2704716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2" name="凉空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C3C69D2-6C17-EFBE-B33E-FF8A2CF6D9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698062">
            <a:off x="4068456" y="296029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22" name="凉空4" descr="有钟表的建筑&#10;&#10;描述已自动生成">
            <a:extLst>
              <a:ext uri="{FF2B5EF4-FFF2-40B4-BE49-F238E27FC236}">
                <a16:creationId xmlns:a16="http://schemas.microsoft.com/office/drawing/2014/main" id="{306033EE-D5EB-7C14-D83E-8E9A86EB8E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19880"/>
            <a:ext cx="12192000" cy="4524820"/>
          </a:xfrm>
          <a:prstGeom prst="rect">
            <a:avLst/>
          </a:prstGeom>
        </p:spPr>
      </p:pic>
      <p:pic>
        <p:nvPicPr>
          <p:cNvPr id="26" name="凉空5" descr="黑暗中的灯光&#10;&#10;中度可信度描述已自动生成">
            <a:extLst>
              <a:ext uri="{FF2B5EF4-FFF2-40B4-BE49-F238E27FC236}">
                <a16:creationId xmlns:a16="http://schemas.microsoft.com/office/drawing/2014/main" id="{28FD1B2E-9771-2095-D91B-537D79FDD5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17153" y="-1010268"/>
            <a:ext cx="4205516" cy="4205516"/>
          </a:xfrm>
          <a:prstGeom prst="rect">
            <a:avLst/>
          </a:prstGeom>
        </p:spPr>
      </p:pic>
      <p:grpSp>
        <p:nvGrpSpPr>
          <p:cNvPr id="23" name="凉空6">
            <a:extLst>
              <a:ext uri="{FF2B5EF4-FFF2-40B4-BE49-F238E27FC236}">
                <a16:creationId xmlns:a16="http://schemas.microsoft.com/office/drawing/2014/main" id="{11AF61F3-4073-66A3-8040-49E8C17F8C05}"/>
              </a:ext>
            </a:extLst>
          </p:cNvPr>
          <p:cNvGrpSpPr/>
          <p:nvPr/>
        </p:nvGrpSpPr>
        <p:grpSpPr>
          <a:xfrm>
            <a:off x="0" y="-88490"/>
            <a:ext cx="12192000" cy="6946489"/>
            <a:chOff x="-532916" y="1211501"/>
            <a:chExt cx="12192000" cy="7672151"/>
          </a:xfrm>
        </p:grpSpPr>
        <p:pic>
          <p:nvPicPr>
            <p:cNvPr id="24" name="凉空6-1" descr="图片包含 游戏机, 灯光&#10;&#10;描述已自动生成">
              <a:extLst>
                <a:ext uri="{FF2B5EF4-FFF2-40B4-BE49-F238E27FC236}">
                  <a16:creationId xmlns:a16="http://schemas.microsoft.com/office/drawing/2014/main" id="{42C0AA78-AB6D-AA4B-442E-D6B358588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32683" y="2025915"/>
              <a:ext cx="12191535" cy="6857737"/>
            </a:xfrm>
            <a:custGeom>
              <a:avLst/>
              <a:gdLst>
                <a:gd name="connsiteX0" fmla="*/ 0 w 12192000"/>
                <a:gd name="connsiteY0" fmla="*/ 0 h 6857999"/>
                <a:gd name="connsiteX1" fmla="*/ 12192000 w 12192000"/>
                <a:gd name="connsiteY1" fmla="*/ 0 h 6857999"/>
                <a:gd name="connsiteX2" fmla="*/ 12192000 w 12192000"/>
                <a:gd name="connsiteY2" fmla="*/ 6857999 h 6857999"/>
                <a:gd name="connsiteX3" fmla="*/ 0 w 12192000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7999">
                  <a:moveTo>
                    <a:pt x="0" y="0"/>
                  </a:moveTo>
                  <a:lnTo>
                    <a:pt x="12192000" y="0"/>
                  </a:lnTo>
                  <a:lnTo>
                    <a:pt x="12192000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sp>
          <p:nvSpPr>
            <p:cNvPr id="25" name="凉空6-2">
              <a:extLst>
                <a:ext uri="{FF2B5EF4-FFF2-40B4-BE49-F238E27FC236}">
                  <a16:creationId xmlns:a16="http://schemas.microsoft.com/office/drawing/2014/main" id="{444A79F4-39E4-F87E-8767-9A284CEEBE02}"/>
                </a:ext>
              </a:extLst>
            </p:cNvPr>
            <p:cNvSpPr/>
            <p:nvPr/>
          </p:nvSpPr>
          <p:spPr>
            <a:xfrm>
              <a:off x="-532916" y="1211501"/>
              <a:ext cx="12192000" cy="6912028"/>
            </a:xfrm>
            <a:prstGeom prst="rect">
              <a:avLst/>
            </a:prstGeom>
            <a:gradFill flip="none" rotWithShape="1">
              <a:gsLst>
                <a:gs pos="0">
                  <a:srgbClr val="A9050D">
                    <a:lumMod val="95000"/>
                    <a:alpha val="0"/>
                  </a:srgbClr>
                </a:gs>
                <a:gs pos="100000">
                  <a:schemeClr val="bg1">
                    <a:lumMod val="75000"/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2" name="凉空7" descr="文本&#10;&#10;描述已自动生成">
            <a:extLst>
              <a:ext uri="{FF2B5EF4-FFF2-40B4-BE49-F238E27FC236}">
                <a16:creationId xmlns:a16="http://schemas.microsoft.com/office/drawing/2014/main" id="{1635FBBA-ECC3-E6DF-511F-4B356B328CA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31771"/>
            <a:ext cx="2802718" cy="864640"/>
          </a:xfrm>
          <a:prstGeom prst="rect">
            <a:avLst/>
          </a:prstGeom>
        </p:spPr>
      </p:pic>
      <p:pic>
        <p:nvPicPr>
          <p:cNvPr id="1024" name="凉空10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54A2FB4-7522-E3AC-9229-5E1E192AC4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4857" y="845881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25" name="凉空11" descr="图片包含 游戏机, 项链, 花, 房间&#10;&#10;描述已自动生成">
            <a:extLst>
              <a:ext uri="{FF2B5EF4-FFF2-40B4-BE49-F238E27FC236}">
                <a16:creationId xmlns:a16="http://schemas.microsoft.com/office/drawing/2014/main" id="{B3255CEC-2ED5-4406-4AE0-D05A56CA32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9692" y="124628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4" name="凉空1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04ADC4A-BD86-8416-47EC-D521A82A490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817615" y="2004016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5" name="凉空1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0927F99-215A-C660-E25A-5B3CDC1CFFA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983566" y="-125704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5" name="图片 4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B352667-0F74-E967-3252-A61E7730F49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19878" flipV="1">
            <a:off x="7194826" y="1287028"/>
            <a:ext cx="410474" cy="356932"/>
          </a:xfrm>
          <a:custGeom>
            <a:avLst/>
            <a:gdLst>
              <a:gd name="connsiteX0" fmla="*/ 410474 w 410474"/>
              <a:gd name="connsiteY0" fmla="*/ 190364 h 356932"/>
              <a:gd name="connsiteX1" fmla="*/ 154671 w 410474"/>
              <a:gd name="connsiteY1" fmla="*/ 17847 h 356932"/>
              <a:gd name="connsiteX2" fmla="*/ 148722 w 410474"/>
              <a:gd name="connsiteY2" fmla="*/ 0 h 356932"/>
              <a:gd name="connsiteX3" fmla="*/ 0 w 410474"/>
              <a:gd name="connsiteY3" fmla="*/ 136824 h 356932"/>
              <a:gd name="connsiteX4" fmla="*/ 77336 w 410474"/>
              <a:gd name="connsiteY4" fmla="*/ 356932 h 356932"/>
              <a:gd name="connsiteX5" fmla="*/ 237956 w 410474"/>
              <a:gd name="connsiteY5" fmla="*/ 356932 h 3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474" h="356932">
                <a:moveTo>
                  <a:pt x="410474" y="190364"/>
                </a:moveTo>
                <a:lnTo>
                  <a:pt x="154671" y="17847"/>
                </a:lnTo>
                <a:lnTo>
                  <a:pt x="148722" y="0"/>
                </a:lnTo>
                <a:lnTo>
                  <a:pt x="0" y="136824"/>
                </a:lnTo>
                <a:lnTo>
                  <a:pt x="77336" y="356932"/>
                </a:lnTo>
                <a:lnTo>
                  <a:pt x="237956" y="356932"/>
                </a:lnTo>
                <a:close/>
              </a:path>
            </a:pathLst>
          </a:custGeom>
        </p:spPr>
      </p:pic>
      <p:pic>
        <p:nvPicPr>
          <p:cNvPr id="7" name="图片 6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CDB53BF-FB50-BD94-FC2B-FDDC6B792B4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07614" flipV="1">
            <a:off x="7194826" y="2449077"/>
            <a:ext cx="410474" cy="356932"/>
          </a:xfrm>
          <a:custGeom>
            <a:avLst/>
            <a:gdLst>
              <a:gd name="connsiteX0" fmla="*/ 237956 w 410474"/>
              <a:gd name="connsiteY0" fmla="*/ 356932 h 356932"/>
              <a:gd name="connsiteX1" fmla="*/ 410474 w 410474"/>
              <a:gd name="connsiteY1" fmla="*/ 190364 h 356932"/>
              <a:gd name="connsiteX2" fmla="*/ 154671 w 410474"/>
              <a:gd name="connsiteY2" fmla="*/ 17846 h 356932"/>
              <a:gd name="connsiteX3" fmla="*/ 148723 w 410474"/>
              <a:gd name="connsiteY3" fmla="*/ 0 h 356932"/>
              <a:gd name="connsiteX4" fmla="*/ 0 w 410474"/>
              <a:gd name="connsiteY4" fmla="*/ 136824 h 356932"/>
              <a:gd name="connsiteX5" fmla="*/ 77336 w 410474"/>
              <a:gd name="connsiteY5" fmla="*/ 356932 h 3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474" h="356932">
                <a:moveTo>
                  <a:pt x="237956" y="356932"/>
                </a:moveTo>
                <a:lnTo>
                  <a:pt x="410474" y="190364"/>
                </a:lnTo>
                <a:lnTo>
                  <a:pt x="154671" y="17846"/>
                </a:lnTo>
                <a:lnTo>
                  <a:pt x="148723" y="0"/>
                </a:lnTo>
                <a:lnTo>
                  <a:pt x="0" y="136824"/>
                </a:lnTo>
                <a:lnTo>
                  <a:pt x="77336" y="356932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A109F25-866D-7005-E352-227CF03D28D1}"/>
              </a:ext>
            </a:extLst>
          </p:cNvPr>
          <p:cNvSpPr/>
          <p:nvPr/>
        </p:nvSpPr>
        <p:spPr>
          <a:xfrm>
            <a:off x="8934450" y="2212824"/>
            <a:ext cx="2674522" cy="219226"/>
          </a:xfrm>
          <a:custGeom>
            <a:avLst/>
            <a:gdLst>
              <a:gd name="connsiteX0" fmla="*/ 0 w 2674522"/>
              <a:gd name="connsiteY0" fmla="*/ 0 h 219226"/>
              <a:gd name="connsiteX1" fmla="*/ 2674522 w 2674522"/>
              <a:gd name="connsiteY1" fmla="*/ 0 h 219226"/>
              <a:gd name="connsiteX2" fmla="*/ 2674522 w 2674522"/>
              <a:gd name="connsiteY2" fmla="*/ 219226 h 219226"/>
              <a:gd name="connsiteX3" fmla="*/ 0 w 2674522"/>
              <a:gd name="connsiteY3" fmla="*/ 219226 h 2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522" h="219226">
                <a:moveTo>
                  <a:pt x="0" y="0"/>
                </a:moveTo>
                <a:lnTo>
                  <a:pt x="2674522" y="0"/>
                </a:lnTo>
                <a:lnTo>
                  <a:pt x="2674522" y="219226"/>
                </a:lnTo>
                <a:lnTo>
                  <a:pt x="0" y="219226"/>
                </a:lnTo>
                <a:close/>
              </a:path>
            </a:pathLst>
          </a:custGeom>
          <a:solidFill>
            <a:srgbClr val="F6CE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66C9EC-744D-2FFF-A82D-0FA2A56E09AE}"/>
              </a:ext>
            </a:extLst>
          </p:cNvPr>
          <p:cNvSpPr txBox="1"/>
          <p:nvPr/>
        </p:nvSpPr>
        <p:spPr>
          <a:xfrm>
            <a:off x="8942324" y="1525280"/>
            <a:ext cx="753516" cy="839826"/>
          </a:xfrm>
          <a:custGeom>
            <a:avLst/>
            <a:gdLst/>
            <a:ahLst/>
            <a:cxnLst/>
            <a:rect l="l" t="t" r="r" b="b"/>
            <a:pathLst>
              <a:path w="753516" h="839826">
                <a:moveTo>
                  <a:pt x="214020" y="593852"/>
                </a:moveTo>
                <a:cubicBezTo>
                  <a:pt x="215239" y="593852"/>
                  <a:pt x="215849" y="594767"/>
                  <a:pt x="215849" y="596595"/>
                </a:cubicBezTo>
                <a:cubicBezTo>
                  <a:pt x="215849" y="598424"/>
                  <a:pt x="214782" y="599339"/>
                  <a:pt x="212648" y="599339"/>
                </a:cubicBezTo>
                <a:cubicBezTo>
                  <a:pt x="210515" y="599339"/>
                  <a:pt x="209905" y="598424"/>
                  <a:pt x="210819" y="596595"/>
                </a:cubicBezTo>
                <a:cubicBezTo>
                  <a:pt x="211734" y="594767"/>
                  <a:pt x="212801" y="593852"/>
                  <a:pt x="214020" y="593852"/>
                </a:cubicBezTo>
                <a:close/>
                <a:moveTo>
                  <a:pt x="602640" y="560019"/>
                </a:moveTo>
                <a:cubicBezTo>
                  <a:pt x="598982" y="560019"/>
                  <a:pt x="590753" y="561848"/>
                  <a:pt x="577951" y="565506"/>
                </a:cubicBezTo>
                <a:cubicBezTo>
                  <a:pt x="567588" y="567944"/>
                  <a:pt x="552805" y="572669"/>
                  <a:pt x="533603" y="579679"/>
                </a:cubicBezTo>
                <a:cubicBezTo>
                  <a:pt x="514400" y="586689"/>
                  <a:pt x="501751" y="592024"/>
                  <a:pt x="495655" y="595681"/>
                </a:cubicBezTo>
                <a:cubicBezTo>
                  <a:pt x="490778" y="598729"/>
                  <a:pt x="481939" y="600558"/>
                  <a:pt x="469137" y="601167"/>
                </a:cubicBezTo>
                <a:lnTo>
                  <a:pt x="451764" y="602996"/>
                </a:lnTo>
                <a:lnTo>
                  <a:pt x="452678" y="617627"/>
                </a:lnTo>
                <a:lnTo>
                  <a:pt x="455421" y="642315"/>
                </a:lnTo>
                <a:cubicBezTo>
                  <a:pt x="457860" y="656946"/>
                  <a:pt x="459689" y="665937"/>
                  <a:pt x="460908" y="669290"/>
                </a:cubicBezTo>
                <a:cubicBezTo>
                  <a:pt x="462127" y="672643"/>
                  <a:pt x="464870" y="674319"/>
                  <a:pt x="469137" y="674319"/>
                </a:cubicBezTo>
                <a:cubicBezTo>
                  <a:pt x="474014" y="675539"/>
                  <a:pt x="478891" y="674929"/>
                  <a:pt x="483768" y="672491"/>
                </a:cubicBezTo>
                <a:cubicBezTo>
                  <a:pt x="488645" y="670052"/>
                  <a:pt x="493217" y="668833"/>
                  <a:pt x="497484" y="668833"/>
                </a:cubicBezTo>
                <a:cubicBezTo>
                  <a:pt x="501751" y="668833"/>
                  <a:pt x="505866" y="667309"/>
                  <a:pt x="509828" y="664261"/>
                </a:cubicBezTo>
                <a:cubicBezTo>
                  <a:pt x="513791" y="661213"/>
                  <a:pt x="524154" y="657098"/>
                  <a:pt x="540918" y="651917"/>
                </a:cubicBezTo>
                <a:cubicBezTo>
                  <a:pt x="557682" y="646735"/>
                  <a:pt x="567740" y="641706"/>
                  <a:pt x="571093" y="636829"/>
                </a:cubicBezTo>
                <a:cubicBezTo>
                  <a:pt x="574446" y="631952"/>
                  <a:pt x="576122" y="628447"/>
                  <a:pt x="576122" y="626313"/>
                </a:cubicBezTo>
                <a:cubicBezTo>
                  <a:pt x="576122" y="624180"/>
                  <a:pt x="577037" y="623113"/>
                  <a:pt x="578865" y="623113"/>
                </a:cubicBezTo>
                <a:cubicBezTo>
                  <a:pt x="580694" y="623113"/>
                  <a:pt x="581609" y="621132"/>
                  <a:pt x="581609" y="617169"/>
                </a:cubicBezTo>
                <a:cubicBezTo>
                  <a:pt x="581609" y="613207"/>
                  <a:pt x="584657" y="606349"/>
                  <a:pt x="590753" y="596595"/>
                </a:cubicBezTo>
                <a:cubicBezTo>
                  <a:pt x="596849" y="586842"/>
                  <a:pt x="600354" y="580441"/>
                  <a:pt x="601268" y="577393"/>
                </a:cubicBezTo>
                <a:cubicBezTo>
                  <a:pt x="602183" y="574345"/>
                  <a:pt x="603554" y="572821"/>
                  <a:pt x="605383" y="572821"/>
                </a:cubicBezTo>
                <a:cubicBezTo>
                  <a:pt x="607212" y="572821"/>
                  <a:pt x="608126" y="570687"/>
                  <a:pt x="608126" y="566420"/>
                </a:cubicBezTo>
                <a:cubicBezTo>
                  <a:pt x="608126" y="562153"/>
                  <a:pt x="606297" y="560019"/>
                  <a:pt x="602640" y="560019"/>
                </a:cubicBezTo>
                <a:close/>
                <a:moveTo>
                  <a:pt x="742543" y="229921"/>
                </a:moveTo>
                <a:cubicBezTo>
                  <a:pt x="743762" y="231750"/>
                  <a:pt x="743762" y="234188"/>
                  <a:pt x="742543" y="237236"/>
                </a:cubicBezTo>
                <a:cubicBezTo>
                  <a:pt x="741933" y="237236"/>
                  <a:pt x="741629" y="236322"/>
                  <a:pt x="741629" y="234493"/>
                </a:cubicBezTo>
                <a:cubicBezTo>
                  <a:pt x="742238" y="230835"/>
                  <a:pt x="742543" y="229311"/>
                  <a:pt x="742543" y="229921"/>
                </a:cubicBezTo>
                <a:close/>
                <a:moveTo>
                  <a:pt x="187502" y="407"/>
                </a:moveTo>
                <a:cubicBezTo>
                  <a:pt x="188721" y="-813"/>
                  <a:pt x="193598" y="711"/>
                  <a:pt x="202133" y="4979"/>
                </a:cubicBezTo>
                <a:cubicBezTo>
                  <a:pt x="208838" y="8636"/>
                  <a:pt x="214325" y="10465"/>
                  <a:pt x="218592" y="10465"/>
                </a:cubicBezTo>
                <a:cubicBezTo>
                  <a:pt x="222859" y="10465"/>
                  <a:pt x="226059" y="11684"/>
                  <a:pt x="228193" y="14123"/>
                </a:cubicBezTo>
                <a:cubicBezTo>
                  <a:pt x="230327" y="16561"/>
                  <a:pt x="233832" y="18085"/>
                  <a:pt x="238709" y="18695"/>
                </a:cubicBezTo>
                <a:cubicBezTo>
                  <a:pt x="243585" y="19304"/>
                  <a:pt x="250443" y="22809"/>
                  <a:pt x="259283" y="29210"/>
                </a:cubicBezTo>
                <a:cubicBezTo>
                  <a:pt x="268122" y="35611"/>
                  <a:pt x="274523" y="39573"/>
                  <a:pt x="278485" y="41097"/>
                </a:cubicBezTo>
                <a:cubicBezTo>
                  <a:pt x="282447" y="42621"/>
                  <a:pt x="286715" y="45060"/>
                  <a:pt x="291287" y="48413"/>
                </a:cubicBezTo>
                <a:cubicBezTo>
                  <a:pt x="295859" y="51765"/>
                  <a:pt x="296925" y="54356"/>
                  <a:pt x="294487" y="56185"/>
                </a:cubicBezTo>
                <a:cubicBezTo>
                  <a:pt x="292049" y="58014"/>
                  <a:pt x="292201" y="63653"/>
                  <a:pt x="294944" y="73101"/>
                </a:cubicBezTo>
                <a:cubicBezTo>
                  <a:pt x="297687" y="82550"/>
                  <a:pt x="300126" y="88189"/>
                  <a:pt x="302259" y="90018"/>
                </a:cubicBezTo>
                <a:cubicBezTo>
                  <a:pt x="304393" y="91847"/>
                  <a:pt x="304241" y="94742"/>
                  <a:pt x="301802" y="98705"/>
                </a:cubicBezTo>
                <a:cubicBezTo>
                  <a:pt x="299364" y="102667"/>
                  <a:pt x="298449" y="110744"/>
                  <a:pt x="299059" y="122936"/>
                </a:cubicBezTo>
                <a:cubicBezTo>
                  <a:pt x="299669" y="132690"/>
                  <a:pt x="299059" y="141986"/>
                  <a:pt x="297230" y="150825"/>
                </a:cubicBezTo>
                <a:cubicBezTo>
                  <a:pt x="295401" y="159665"/>
                  <a:pt x="293268" y="164694"/>
                  <a:pt x="290829" y="165913"/>
                </a:cubicBezTo>
                <a:cubicBezTo>
                  <a:pt x="288391" y="166523"/>
                  <a:pt x="287172" y="168504"/>
                  <a:pt x="287172" y="171856"/>
                </a:cubicBezTo>
                <a:cubicBezTo>
                  <a:pt x="287172" y="175209"/>
                  <a:pt x="287781" y="178410"/>
                  <a:pt x="289001" y="181458"/>
                </a:cubicBezTo>
                <a:cubicBezTo>
                  <a:pt x="290829" y="182677"/>
                  <a:pt x="294335" y="183744"/>
                  <a:pt x="299516" y="184658"/>
                </a:cubicBezTo>
                <a:cubicBezTo>
                  <a:pt x="304698" y="185573"/>
                  <a:pt x="307593" y="186639"/>
                  <a:pt x="308203" y="187859"/>
                </a:cubicBezTo>
                <a:cubicBezTo>
                  <a:pt x="308813" y="189078"/>
                  <a:pt x="311556" y="190297"/>
                  <a:pt x="316433" y="191516"/>
                </a:cubicBezTo>
                <a:cubicBezTo>
                  <a:pt x="321309" y="192735"/>
                  <a:pt x="326034" y="195479"/>
                  <a:pt x="330606" y="199746"/>
                </a:cubicBezTo>
                <a:cubicBezTo>
                  <a:pt x="335178" y="204013"/>
                  <a:pt x="340207" y="206756"/>
                  <a:pt x="345693" y="207975"/>
                </a:cubicBezTo>
                <a:cubicBezTo>
                  <a:pt x="351180" y="209195"/>
                  <a:pt x="353923" y="211023"/>
                  <a:pt x="353923" y="213462"/>
                </a:cubicBezTo>
                <a:cubicBezTo>
                  <a:pt x="353923" y="216510"/>
                  <a:pt x="355599" y="220472"/>
                  <a:pt x="358952" y="225349"/>
                </a:cubicBezTo>
                <a:cubicBezTo>
                  <a:pt x="362305" y="230226"/>
                  <a:pt x="365810" y="233274"/>
                  <a:pt x="369468" y="234493"/>
                </a:cubicBezTo>
                <a:cubicBezTo>
                  <a:pt x="373735" y="235712"/>
                  <a:pt x="374192" y="237236"/>
                  <a:pt x="370839" y="239065"/>
                </a:cubicBezTo>
                <a:cubicBezTo>
                  <a:pt x="367487" y="240894"/>
                  <a:pt x="365810" y="243027"/>
                  <a:pt x="365810" y="245466"/>
                </a:cubicBezTo>
                <a:cubicBezTo>
                  <a:pt x="365810" y="252171"/>
                  <a:pt x="358495" y="260096"/>
                  <a:pt x="343865" y="269240"/>
                </a:cubicBezTo>
                <a:cubicBezTo>
                  <a:pt x="334721" y="274117"/>
                  <a:pt x="328015" y="278079"/>
                  <a:pt x="323748" y="281127"/>
                </a:cubicBezTo>
                <a:cubicBezTo>
                  <a:pt x="319481" y="284175"/>
                  <a:pt x="315823" y="285699"/>
                  <a:pt x="312775" y="285699"/>
                </a:cubicBezTo>
                <a:cubicBezTo>
                  <a:pt x="309727" y="285699"/>
                  <a:pt x="305460" y="287223"/>
                  <a:pt x="299973" y="290271"/>
                </a:cubicBezTo>
                <a:lnTo>
                  <a:pt x="292658" y="293929"/>
                </a:lnTo>
                <a:lnTo>
                  <a:pt x="292658" y="341478"/>
                </a:lnTo>
                <a:cubicBezTo>
                  <a:pt x="292658" y="371958"/>
                  <a:pt x="293268" y="395732"/>
                  <a:pt x="294487" y="412801"/>
                </a:cubicBezTo>
                <a:lnTo>
                  <a:pt x="296316" y="438404"/>
                </a:lnTo>
                <a:lnTo>
                  <a:pt x="307289" y="441147"/>
                </a:lnTo>
                <a:cubicBezTo>
                  <a:pt x="315213" y="443586"/>
                  <a:pt x="323748" y="445415"/>
                  <a:pt x="332892" y="446634"/>
                </a:cubicBezTo>
                <a:cubicBezTo>
                  <a:pt x="339597" y="447243"/>
                  <a:pt x="343560" y="448463"/>
                  <a:pt x="344779" y="450291"/>
                </a:cubicBezTo>
                <a:cubicBezTo>
                  <a:pt x="345998" y="452120"/>
                  <a:pt x="344779" y="455168"/>
                  <a:pt x="341121" y="459435"/>
                </a:cubicBezTo>
                <a:cubicBezTo>
                  <a:pt x="338073" y="463702"/>
                  <a:pt x="337159" y="466293"/>
                  <a:pt x="338378" y="467208"/>
                </a:cubicBezTo>
                <a:cubicBezTo>
                  <a:pt x="339597" y="468122"/>
                  <a:pt x="343255" y="469189"/>
                  <a:pt x="349351" y="470408"/>
                </a:cubicBezTo>
                <a:lnTo>
                  <a:pt x="361238" y="473151"/>
                </a:lnTo>
                <a:lnTo>
                  <a:pt x="352094" y="483210"/>
                </a:lnTo>
                <a:lnTo>
                  <a:pt x="342950" y="494183"/>
                </a:lnTo>
                <a:lnTo>
                  <a:pt x="352094" y="497840"/>
                </a:lnTo>
                <a:cubicBezTo>
                  <a:pt x="359409" y="500278"/>
                  <a:pt x="368858" y="503327"/>
                  <a:pt x="380441" y="506984"/>
                </a:cubicBezTo>
                <a:cubicBezTo>
                  <a:pt x="392023" y="510642"/>
                  <a:pt x="398119" y="513233"/>
                  <a:pt x="398729" y="514757"/>
                </a:cubicBezTo>
                <a:cubicBezTo>
                  <a:pt x="399338" y="516281"/>
                  <a:pt x="402996" y="518414"/>
                  <a:pt x="409701" y="521157"/>
                </a:cubicBezTo>
                <a:cubicBezTo>
                  <a:pt x="416407" y="523901"/>
                  <a:pt x="419760" y="525882"/>
                  <a:pt x="419760" y="527101"/>
                </a:cubicBezTo>
                <a:cubicBezTo>
                  <a:pt x="419760" y="531368"/>
                  <a:pt x="427380" y="530149"/>
                  <a:pt x="442620" y="523443"/>
                </a:cubicBezTo>
                <a:cubicBezTo>
                  <a:pt x="484073" y="504546"/>
                  <a:pt x="510895" y="493268"/>
                  <a:pt x="523087" y="489611"/>
                </a:cubicBezTo>
                <a:cubicBezTo>
                  <a:pt x="532841" y="485953"/>
                  <a:pt x="539089" y="483515"/>
                  <a:pt x="541832" y="482295"/>
                </a:cubicBezTo>
                <a:cubicBezTo>
                  <a:pt x="544575" y="481076"/>
                  <a:pt x="550671" y="479400"/>
                  <a:pt x="560120" y="477266"/>
                </a:cubicBezTo>
                <a:cubicBezTo>
                  <a:pt x="569569" y="475133"/>
                  <a:pt x="574903" y="472694"/>
                  <a:pt x="576122" y="469951"/>
                </a:cubicBezTo>
                <a:cubicBezTo>
                  <a:pt x="577341" y="467208"/>
                  <a:pt x="575970" y="462483"/>
                  <a:pt x="572007" y="455778"/>
                </a:cubicBezTo>
                <a:cubicBezTo>
                  <a:pt x="568045" y="449072"/>
                  <a:pt x="566064" y="443890"/>
                  <a:pt x="566064" y="440233"/>
                </a:cubicBezTo>
                <a:cubicBezTo>
                  <a:pt x="566064" y="436575"/>
                  <a:pt x="565149" y="434289"/>
                  <a:pt x="563321" y="433375"/>
                </a:cubicBezTo>
                <a:cubicBezTo>
                  <a:pt x="561492" y="432461"/>
                  <a:pt x="560577" y="430632"/>
                  <a:pt x="560577" y="427889"/>
                </a:cubicBezTo>
                <a:cubicBezTo>
                  <a:pt x="560577" y="425145"/>
                  <a:pt x="553872" y="413411"/>
                  <a:pt x="540461" y="392684"/>
                </a:cubicBezTo>
                <a:cubicBezTo>
                  <a:pt x="530707" y="378663"/>
                  <a:pt x="525221" y="369977"/>
                  <a:pt x="524001" y="366624"/>
                </a:cubicBezTo>
                <a:cubicBezTo>
                  <a:pt x="522782" y="363271"/>
                  <a:pt x="523087" y="360375"/>
                  <a:pt x="524916" y="357937"/>
                </a:cubicBezTo>
                <a:cubicBezTo>
                  <a:pt x="527964" y="356108"/>
                  <a:pt x="528878" y="354279"/>
                  <a:pt x="527659" y="352451"/>
                </a:cubicBezTo>
                <a:cubicBezTo>
                  <a:pt x="526440" y="350622"/>
                  <a:pt x="526745" y="349707"/>
                  <a:pt x="528573" y="349707"/>
                </a:cubicBezTo>
                <a:cubicBezTo>
                  <a:pt x="530402" y="349707"/>
                  <a:pt x="531317" y="347879"/>
                  <a:pt x="531317" y="344221"/>
                </a:cubicBezTo>
                <a:cubicBezTo>
                  <a:pt x="531317" y="341783"/>
                  <a:pt x="531621" y="340563"/>
                  <a:pt x="532231" y="340563"/>
                </a:cubicBezTo>
                <a:cubicBezTo>
                  <a:pt x="532841" y="340563"/>
                  <a:pt x="535431" y="341630"/>
                  <a:pt x="540003" y="343764"/>
                </a:cubicBezTo>
                <a:cubicBezTo>
                  <a:pt x="544575" y="345897"/>
                  <a:pt x="547776" y="346659"/>
                  <a:pt x="549605" y="346050"/>
                </a:cubicBezTo>
                <a:cubicBezTo>
                  <a:pt x="551433" y="345440"/>
                  <a:pt x="554481" y="343916"/>
                  <a:pt x="558749" y="341478"/>
                </a:cubicBezTo>
                <a:cubicBezTo>
                  <a:pt x="568502" y="335991"/>
                  <a:pt x="575513" y="326238"/>
                  <a:pt x="579780" y="312217"/>
                </a:cubicBezTo>
                <a:cubicBezTo>
                  <a:pt x="582218" y="302463"/>
                  <a:pt x="585723" y="283871"/>
                  <a:pt x="590295" y="256438"/>
                </a:cubicBezTo>
                <a:cubicBezTo>
                  <a:pt x="594867" y="229007"/>
                  <a:pt x="597763" y="210109"/>
                  <a:pt x="598982" y="199746"/>
                </a:cubicBezTo>
                <a:cubicBezTo>
                  <a:pt x="599592" y="192431"/>
                  <a:pt x="599744" y="188163"/>
                  <a:pt x="599439" y="186944"/>
                </a:cubicBezTo>
                <a:cubicBezTo>
                  <a:pt x="599135" y="185725"/>
                  <a:pt x="597458" y="185115"/>
                  <a:pt x="594410" y="185115"/>
                </a:cubicBezTo>
                <a:cubicBezTo>
                  <a:pt x="590143" y="185725"/>
                  <a:pt x="580694" y="188773"/>
                  <a:pt x="566064" y="194259"/>
                </a:cubicBezTo>
                <a:lnTo>
                  <a:pt x="543204" y="202489"/>
                </a:lnTo>
                <a:lnTo>
                  <a:pt x="543204" y="214376"/>
                </a:lnTo>
                <a:cubicBezTo>
                  <a:pt x="539546" y="268021"/>
                  <a:pt x="524916" y="322885"/>
                  <a:pt x="499313" y="378968"/>
                </a:cubicBezTo>
                <a:cubicBezTo>
                  <a:pt x="490169" y="397866"/>
                  <a:pt x="485597" y="409143"/>
                  <a:pt x="485597" y="412801"/>
                </a:cubicBezTo>
                <a:cubicBezTo>
                  <a:pt x="485597" y="417068"/>
                  <a:pt x="480263" y="429717"/>
                  <a:pt x="469595" y="450749"/>
                </a:cubicBezTo>
                <a:cubicBezTo>
                  <a:pt x="458927" y="471780"/>
                  <a:pt x="451764" y="484124"/>
                  <a:pt x="448106" y="487782"/>
                </a:cubicBezTo>
                <a:lnTo>
                  <a:pt x="441705" y="494183"/>
                </a:lnTo>
                <a:lnTo>
                  <a:pt x="430733" y="483210"/>
                </a:lnTo>
                <a:cubicBezTo>
                  <a:pt x="423417" y="476504"/>
                  <a:pt x="419760" y="472085"/>
                  <a:pt x="419760" y="469951"/>
                </a:cubicBezTo>
                <a:cubicBezTo>
                  <a:pt x="419760" y="467817"/>
                  <a:pt x="418541" y="466293"/>
                  <a:pt x="416102" y="465379"/>
                </a:cubicBezTo>
                <a:cubicBezTo>
                  <a:pt x="413664" y="464465"/>
                  <a:pt x="410006" y="460197"/>
                  <a:pt x="405129" y="452577"/>
                </a:cubicBezTo>
                <a:cubicBezTo>
                  <a:pt x="400253" y="444957"/>
                  <a:pt x="398424" y="436728"/>
                  <a:pt x="399643" y="427889"/>
                </a:cubicBezTo>
                <a:cubicBezTo>
                  <a:pt x="400862" y="419049"/>
                  <a:pt x="401777" y="412649"/>
                  <a:pt x="402386" y="408686"/>
                </a:cubicBezTo>
                <a:cubicBezTo>
                  <a:pt x="402996" y="404724"/>
                  <a:pt x="404520" y="401523"/>
                  <a:pt x="406958" y="399085"/>
                </a:cubicBezTo>
                <a:cubicBezTo>
                  <a:pt x="410616" y="396647"/>
                  <a:pt x="421436" y="374396"/>
                  <a:pt x="439419" y="332334"/>
                </a:cubicBezTo>
                <a:cubicBezTo>
                  <a:pt x="457403" y="290271"/>
                  <a:pt x="467918" y="261315"/>
                  <a:pt x="470966" y="245466"/>
                </a:cubicBezTo>
                <a:lnTo>
                  <a:pt x="473709" y="238151"/>
                </a:lnTo>
                <a:lnTo>
                  <a:pt x="460908" y="241808"/>
                </a:lnTo>
                <a:cubicBezTo>
                  <a:pt x="446277" y="244247"/>
                  <a:pt x="436219" y="244551"/>
                  <a:pt x="430733" y="242723"/>
                </a:cubicBezTo>
                <a:cubicBezTo>
                  <a:pt x="426465" y="240284"/>
                  <a:pt x="418845" y="235560"/>
                  <a:pt x="407873" y="228549"/>
                </a:cubicBezTo>
                <a:cubicBezTo>
                  <a:pt x="396900" y="221539"/>
                  <a:pt x="391109" y="217119"/>
                  <a:pt x="390499" y="215291"/>
                </a:cubicBezTo>
                <a:cubicBezTo>
                  <a:pt x="388061" y="212852"/>
                  <a:pt x="385775" y="211633"/>
                  <a:pt x="383641" y="211633"/>
                </a:cubicBezTo>
                <a:cubicBezTo>
                  <a:pt x="381507" y="211633"/>
                  <a:pt x="379983" y="209804"/>
                  <a:pt x="379069" y="206147"/>
                </a:cubicBezTo>
                <a:cubicBezTo>
                  <a:pt x="378155" y="202489"/>
                  <a:pt x="376173" y="200965"/>
                  <a:pt x="373125" y="201575"/>
                </a:cubicBezTo>
                <a:cubicBezTo>
                  <a:pt x="367029" y="204623"/>
                  <a:pt x="363981" y="199746"/>
                  <a:pt x="363981" y="186944"/>
                </a:cubicBezTo>
                <a:cubicBezTo>
                  <a:pt x="363981" y="179629"/>
                  <a:pt x="364743" y="174752"/>
                  <a:pt x="366267" y="172314"/>
                </a:cubicBezTo>
                <a:cubicBezTo>
                  <a:pt x="367791" y="169875"/>
                  <a:pt x="370992" y="168656"/>
                  <a:pt x="375869" y="168656"/>
                </a:cubicBezTo>
                <a:cubicBezTo>
                  <a:pt x="383184" y="168656"/>
                  <a:pt x="395071" y="164084"/>
                  <a:pt x="411530" y="154940"/>
                </a:cubicBezTo>
                <a:cubicBezTo>
                  <a:pt x="421284" y="150063"/>
                  <a:pt x="437438" y="142443"/>
                  <a:pt x="459993" y="132080"/>
                </a:cubicBezTo>
                <a:cubicBezTo>
                  <a:pt x="475843" y="125375"/>
                  <a:pt x="495655" y="117755"/>
                  <a:pt x="519429" y="109220"/>
                </a:cubicBezTo>
                <a:cubicBezTo>
                  <a:pt x="543204" y="100686"/>
                  <a:pt x="556005" y="97028"/>
                  <a:pt x="557834" y="98247"/>
                </a:cubicBezTo>
                <a:cubicBezTo>
                  <a:pt x="558444" y="98857"/>
                  <a:pt x="560882" y="96876"/>
                  <a:pt x="565149" y="92304"/>
                </a:cubicBezTo>
                <a:cubicBezTo>
                  <a:pt x="569417" y="87732"/>
                  <a:pt x="572160" y="86360"/>
                  <a:pt x="573379" y="88189"/>
                </a:cubicBezTo>
                <a:cubicBezTo>
                  <a:pt x="575208" y="89408"/>
                  <a:pt x="583895" y="92151"/>
                  <a:pt x="599439" y="96419"/>
                </a:cubicBezTo>
                <a:cubicBezTo>
                  <a:pt x="614984" y="100686"/>
                  <a:pt x="624281" y="102819"/>
                  <a:pt x="627329" y="102819"/>
                </a:cubicBezTo>
                <a:cubicBezTo>
                  <a:pt x="630986" y="102819"/>
                  <a:pt x="638911" y="105715"/>
                  <a:pt x="651103" y="111506"/>
                </a:cubicBezTo>
                <a:cubicBezTo>
                  <a:pt x="663295" y="117297"/>
                  <a:pt x="673963" y="123850"/>
                  <a:pt x="683107" y="131166"/>
                </a:cubicBezTo>
                <a:cubicBezTo>
                  <a:pt x="703833" y="147015"/>
                  <a:pt x="714197" y="160731"/>
                  <a:pt x="714197" y="172314"/>
                </a:cubicBezTo>
                <a:cubicBezTo>
                  <a:pt x="714197" y="176581"/>
                  <a:pt x="717245" y="183287"/>
                  <a:pt x="723341" y="192431"/>
                </a:cubicBezTo>
                <a:cubicBezTo>
                  <a:pt x="729437" y="201575"/>
                  <a:pt x="733094" y="210414"/>
                  <a:pt x="734313" y="218948"/>
                </a:cubicBezTo>
                <a:cubicBezTo>
                  <a:pt x="734923" y="228092"/>
                  <a:pt x="734923" y="233883"/>
                  <a:pt x="734313" y="236322"/>
                </a:cubicBezTo>
                <a:cubicBezTo>
                  <a:pt x="733704" y="238760"/>
                  <a:pt x="731570" y="239979"/>
                  <a:pt x="727913" y="239979"/>
                </a:cubicBezTo>
                <a:cubicBezTo>
                  <a:pt x="724255" y="239979"/>
                  <a:pt x="722121" y="241199"/>
                  <a:pt x="721512" y="243637"/>
                </a:cubicBezTo>
                <a:cubicBezTo>
                  <a:pt x="720902" y="244247"/>
                  <a:pt x="720902" y="244704"/>
                  <a:pt x="721512" y="245009"/>
                </a:cubicBezTo>
                <a:cubicBezTo>
                  <a:pt x="722121" y="245313"/>
                  <a:pt x="723341" y="245466"/>
                  <a:pt x="725169" y="245466"/>
                </a:cubicBezTo>
                <a:cubicBezTo>
                  <a:pt x="727608" y="245466"/>
                  <a:pt x="728827" y="246685"/>
                  <a:pt x="728827" y="249123"/>
                </a:cubicBezTo>
                <a:cubicBezTo>
                  <a:pt x="728827" y="251562"/>
                  <a:pt x="727913" y="260706"/>
                  <a:pt x="726084" y="276555"/>
                </a:cubicBezTo>
                <a:lnTo>
                  <a:pt x="723341" y="286614"/>
                </a:lnTo>
                <a:cubicBezTo>
                  <a:pt x="722731" y="286004"/>
                  <a:pt x="722121" y="285090"/>
                  <a:pt x="721512" y="283871"/>
                </a:cubicBezTo>
                <a:cubicBezTo>
                  <a:pt x="720902" y="280213"/>
                  <a:pt x="720293" y="278384"/>
                  <a:pt x="719683" y="278384"/>
                </a:cubicBezTo>
                <a:cubicBezTo>
                  <a:pt x="719073" y="278384"/>
                  <a:pt x="717549" y="279299"/>
                  <a:pt x="715111" y="281127"/>
                </a:cubicBezTo>
                <a:cubicBezTo>
                  <a:pt x="713282" y="284785"/>
                  <a:pt x="712368" y="287833"/>
                  <a:pt x="712368" y="290271"/>
                </a:cubicBezTo>
                <a:cubicBezTo>
                  <a:pt x="712368" y="292710"/>
                  <a:pt x="710082" y="298196"/>
                  <a:pt x="705510" y="306731"/>
                </a:cubicBezTo>
                <a:cubicBezTo>
                  <a:pt x="700938" y="315265"/>
                  <a:pt x="697280" y="323799"/>
                  <a:pt x="694537" y="332334"/>
                </a:cubicBezTo>
                <a:cubicBezTo>
                  <a:pt x="691794" y="340868"/>
                  <a:pt x="689355" y="346964"/>
                  <a:pt x="687222" y="350622"/>
                </a:cubicBezTo>
                <a:cubicBezTo>
                  <a:pt x="685088" y="354279"/>
                  <a:pt x="682193" y="363576"/>
                  <a:pt x="678535" y="378511"/>
                </a:cubicBezTo>
                <a:cubicBezTo>
                  <a:pt x="674877" y="393446"/>
                  <a:pt x="670915" y="403200"/>
                  <a:pt x="666648" y="407772"/>
                </a:cubicBezTo>
                <a:cubicBezTo>
                  <a:pt x="662381" y="412344"/>
                  <a:pt x="660552" y="415696"/>
                  <a:pt x="661161" y="417830"/>
                </a:cubicBezTo>
                <a:cubicBezTo>
                  <a:pt x="661771" y="419964"/>
                  <a:pt x="658875" y="426822"/>
                  <a:pt x="652475" y="438404"/>
                </a:cubicBezTo>
                <a:cubicBezTo>
                  <a:pt x="646074" y="449987"/>
                  <a:pt x="643331" y="456540"/>
                  <a:pt x="644245" y="458064"/>
                </a:cubicBezTo>
                <a:cubicBezTo>
                  <a:pt x="645159" y="459588"/>
                  <a:pt x="648360" y="461417"/>
                  <a:pt x="653846" y="463550"/>
                </a:cubicBezTo>
                <a:cubicBezTo>
                  <a:pt x="659333" y="465684"/>
                  <a:pt x="662076" y="467513"/>
                  <a:pt x="662076" y="469037"/>
                </a:cubicBezTo>
                <a:cubicBezTo>
                  <a:pt x="662076" y="470561"/>
                  <a:pt x="665733" y="471323"/>
                  <a:pt x="673049" y="471323"/>
                </a:cubicBezTo>
                <a:cubicBezTo>
                  <a:pt x="677925" y="471323"/>
                  <a:pt x="681126" y="471780"/>
                  <a:pt x="682650" y="472694"/>
                </a:cubicBezTo>
                <a:cubicBezTo>
                  <a:pt x="684174" y="473609"/>
                  <a:pt x="684631" y="474675"/>
                  <a:pt x="684021" y="475895"/>
                </a:cubicBezTo>
                <a:cubicBezTo>
                  <a:pt x="682193" y="478943"/>
                  <a:pt x="682802" y="480467"/>
                  <a:pt x="685850" y="480467"/>
                </a:cubicBezTo>
                <a:cubicBezTo>
                  <a:pt x="688898" y="480467"/>
                  <a:pt x="693318" y="482905"/>
                  <a:pt x="699109" y="487782"/>
                </a:cubicBezTo>
                <a:cubicBezTo>
                  <a:pt x="704900" y="492659"/>
                  <a:pt x="710082" y="496469"/>
                  <a:pt x="714654" y="499212"/>
                </a:cubicBezTo>
                <a:cubicBezTo>
                  <a:pt x="719226" y="501955"/>
                  <a:pt x="723950" y="505460"/>
                  <a:pt x="728827" y="509727"/>
                </a:cubicBezTo>
                <a:lnTo>
                  <a:pt x="744372" y="523443"/>
                </a:lnTo>
                <a:lnTo>
                  <a:pt x="753516" y="529844"/>
                </a:lnTo>
                <a:lnTo>
                  <a:pt x="747115" y="533502"/>
                </a:lnTo>
                <a:cubicBezTo>
                  <a:pt x="743457" y="536550"/>
                  <a:pt x="741629" y="539903"/>
                  <a:pt x="741629" y="543560"/>
                </a:cubicBezTo>
                <a:cubicBezTo>
                  <a:pt x="741629" y="555752"/>
                  <a:pt x="736142" y="571907"/>
                  <a:pt x="725169" y="592024"/>
                </a:cubicBezTo>
                <a:cubicBezTo>
                  <a:pt x="713587" y="612750"/>
                  <a:pt x="707186" y="623113"/>
                  <a:pt x="705967" y="623113"/>
                </a:cubicBezTo>
                <a:cubicBezTo>
                  <a:pt x="704748" y="623113"/>
                  <a:pt x="704138" y="624637"/>
                  <a:pt x="704138" y="627685"/>
                </a:cubicBezTo>
                <a:cubicBezTo>
                  <a:pt x="704138" y="630733"/>
                  <a:pt x="702005" y="634238"/>
                  <a:pt x="697737" y="638201"/>
                </a:cubicBezTo>
                <a:cubicBezTo>
                  <a:pt x="693470" y="642163"/>
                  <a:pt x="690727" y="646735"/>
                  <a:pt x="689508" y="651917"/>
                </a:cubicBezTo>
                <a:cubicBezTo>
                  <a:pt x="688289" y="657098"/>
                  <a:pt x="686155" y="660908"/>
                  <a:pt x="683107" y="663347"/>
                </a:cubicBezTo>
                <a:cubicBezTo>
                  <a:pt x="680059" y="665785"/>
                  <a:pt x="677925" y="667919"/>
                  <a:pt x="676706" y="669748"/>
                </a:cubicBezTo>
                <a:cubicBezTo>
                  <a:pt x="674877" y="672186"/>
                  <a:pt x="675639" y="676301"/>
                  <a:pt x="678992" y="682092"/>
                </a:cubicBezTo>
                <a:cubicBezTo>
                  <a:pt x="682345" y="687883"/>
                  <a:pt x="686155" y="691693"/>
                  <a:pt x="690422" y="693522"/>
                </a:cubicBezTo>
                <a:cubicBezTo>
                  <a:pt x="694080" y="697179"/>
                  <a:pt x="700328" y="702971"/>
                  <a:pt x="709167" y="710895"/>
                </a:cubicBezTo>
                <a:cubicBezTo>
                  <a:pt x="718007" y="718820"/>
                  <a:pt x="721969" y="725678"/>
                  <a:pt x="721055" y="731470"/>
                </a:cubicBezTo>
                <a:cubicBezTo>
                  <a:pt x="720140" y="737261"/>
                  <a:pt x="721512" y="741071"/>
                  <a:pt x="725169" y="742900"/>
                </a:cubicBezTo>
                <a:cubicBezTo>
                  <a:pt x="728827" y="745947"/>
                  <a:pt x="730503" y="747776"/>
                  <a:pt x="730199" y="748386"/>
                </a:cubicBezTo>
                <a:cubicBezTo>
                  <a:pt x="729894" y="748995"/>
                  <a:pt x="727303" y="748995"/>
                  <a:pt x="722426" y="748386"/>
                </a:cubicBezTo>
                <a:cubicBezTo>
                  <a:pt x="716940" y="745947"/>
                  <a:pt x="707948" y="744271"/>
                  <a:pt x="695451" y="743357"/>
                </a:cubicBezTo>
                <a:cubicBezTo>
                  <a:pt x="682955" y="742442"/>
                  <a:pt x="672591" y="741223"/>
                  <a:pt x="664362" y="739699"/>
                </a:cubicBezTo>
                <a:cubicBezTo>
                  <a:pt x="656132" y="738175"/>
                  <a:pt x="643635" y="738327"/>
                  <a:pt x="626871" y="740156"/>
                </a:cubicBezTo>
                <a:cubicBezTo>
                  <a:pt x="610107" y="741985"/>
                  <a:pt x="597001" y="743204"/>
                  <a:pt x="587552" y="743814"/>
                </a:cubicBezTo>
                <a:cubicBezTo>
                  <a:pt x="578103" y="744424"/>
                  <a:pt x="566978" y="747471"/>
                  <a:pt x="554177" y="752958"/>
                </a:cubicBezTo>
                <a:cubicBezTo>
                  <a:pt x="533450" y="760883"/>
                  <a:pt x="520649" y="764540"/>
                  <a:pt x="515772" y="763931"/>
                </a:cubicBezTo>
                <a:cubicBezTo>
                  <a:pt x="512724" y="763321"/>
                  <a:pt x="503732" y="765607"/>
                  <a:pt x="488797" y="770789"/>
                </a:cubicBezTo>
                <a:cubicBezTo>
                  <a:pt x="473862" y="775970"/>
                  <a:pt x="465480" y="779476"/>
                  <a:pt x="463651" y="781304"/>
                </a:cubicBezTo>
                <a:cubicBezTo>
                  <a:pt x="463041" y="783133"/>
                  <a:pt x="462737" y="786638"/>
                  <a:pt x="462737" y="791820"/>
                </a:cubicBezTo>
                <a:cubicBezTo>
                  <a:pt x="462737" y="797001"/>
                  <a:pt x="462127" y="805383"/>
                  <a:pt x="460908" y="816966"/>
                </a:cubicBezTo>
                <a:cubicBezTo>
                  <a:pt x="459689" y="826719"/>
                  <a:pt x="458469" y="831596"/>
                  <a:pt x="457250" y="831596"/>
                </a:cubicBezTo>
                <a:cubicBezTo>
                  <a:pt x="456641" y="831596"/>
                  <a:pt x="455726" y="830377"/>
                  <a:pt x="454507" y="827939"/>
                </a:cubicBezTo>
                <a:cubicBezTo>
                  <a:pt x="450849" y="823671"/>
                  <a:pt x="448106" y="821538"/>
                  <a:pt x="446277" y="821538"/>
                </a:cubicBezTo>
                <a:cubicBezTo>
                  <a:pt x="444449" y="821538"/>
                  <a:pt x="439877" y="818185"/>
                  <a:pt x="432561" y="811479"/>
                </a:cubicBezTo>
                <a:lnTo>
                  <a:pt x="414273" y="795020"/>
                </a:lnTo>
                <a:cubicBezTo>
                  <a:pt x="405129" y="786486"/>
                  <a:pt x="399338" y="779323"/>
                  <a:pt x="396900" y="773532"/>
                </a:cubicBezTo>
                <a:cubicBezTo>
                  <a:pt x="394461" y="767741"/>
                  <a:pt x="392023" y="756615"/>
                  <a:pt x="389585" y="740156"/>
                </a:cubicBezTo>
                <a:cubicBezTo>
                  <a:pt x="386537" y="718211"/>
                  <a:pt x="384708" y="699618"/>
                  <a:pt x="384098" y="684378"/>
                </a:cubicBezTo>
                <a:cubicBezTo>
                  <a:pt x="380441" y="616712"/>
                  <a:pt x="373430" y="571297"/>
                  <a:pt x="363067" y="548132"/>
                </a:cubicBezTo>
                <a:cubicBezTo>
                  <a:pt x="360629" y="542646"/>
                  <a:pt x="355599" y="536093"/>
                  <a:pt x="347979" y="528472"/>
                </a:cubicBezTo>
                <a:cubicBezTo>
                  <a:pt x="340359" y="520853"/>
                  <a:pt x="334721" y="517043"/>
                  <a:pt x="331063" y="517043"/>
                </a:cubicBezTo>
                <a:cubicBezTo>
                  <a:pt x="329844" y="517043"/>
                  <a:pt x="329234" y="514909"/>
                  <a:pt x="329234" y="510642"/>
                </a:cubicBezTo>
                <a:lnTo>
                  <a:pt x="329234" y="503327"/>
                </a:lnTo>
                <a:lnTo>
                  <a:pt x="321005" y="508813"/>
                </a:lnTo>
                <a:cubicBezTo>
                  <a:pt x="315518" y="511251"/>
                  <a:pt x="310641" y="514604"/>
                  <a:pt x="306374" y="518871"/>
                </a:cubicBezTo>
                <a:lnTo>
                  <a:pt x="299973" y="525272"/>
                </a:lnTo>
                <a:lnTo>
                  <a:pt x="301802" y="568249"/>
                </a:lnTo>
                <a:cubicBezTo>
                  <a:pt x="302412" y="596900"/>
                  <a:pt x="303174" y="634543"/>
                  <a:pt x="304088" y="681177"/>
                </a:cubicBezTo>
                <a:cubicBezTo>
                  <a:pt x="305003" y="727812"/>
                  <a:pt x="305917" y="751891"/>
                  <a:pt x="306831" y="753415"/>
                </a:cubicBezTo>
                <a:cubicBezTo>
                  <a:pt x="307746" y="754939"/>
                  <a:pt x="306831" y="756158"/>
                  <a:pt x="304088" y="757073"/>
                </a:cubicBezTo>
                <a:cubicBezTo>
                  <a:pt x="301345" y="757987"/>
                  <a:pt x="299973" y="761340"/>
                  <a:pt x="299973" y="767131"/>
                </a:cubicBezTo>
                <a:cubicBezTo>
                  <a:pt x="299973" y="772922"/>
                  <a:pt x="298145" y="779476"/>
                  <a:pt x="294487" y="786791"/>
                </a:cubicBezTo>
                <a:cubicBezTo>
                  <a:pt x="290829" y="794106"/>
                  <a:pt x="289001" y="799135"/>
                  <a:pt x="289001" y="801878"/>
                </a:cubicBezTo>
                <a:cubicBezTo>
                  <a:pt x="289001" y="804621"/>
                  <a:pt x="287781" y="806298"/>
                  <a:pt x="285343" y="806907"/>
                </a:cubicBezTo>
                <a:cubicBezTo>
                  <a:pt x="282905" y="807517"/>
                  <a:pt x="281685" y="810718"/>
                  <a:pt x="281685" y="816509"/>
                </a:cubicBezTo>
                <a:cubicBezTo>
                  <a:pt x="281685" y="822300"/>
                  <a:pt x="280771" y="827634"/>
                  <a:pt x="278942" y="832511"/>
                </a:cubicBezTo>
                <a:lnTo>
                  <a:pt x="275285" y="839826"/>
                </a:lnTo>
                <a:lnTo>
                  <a:pt x="267055" y="828853"/>
                </a:lnTo>
                <a:cubicBezTo>
                  <a:pt x="260959" y="822147"/>
                  <a:pt x="257911" y="818033"/>
                  <a:pt x="257911" y="816509"/>
                </a:cubicBezTo>
                <a:cubicBezTo>
                  <a:pt x="257911" y="814985"/>
                  <a:pt x="253339" y="809651"/>
                  <a:pt x="244195" y="800507"/>
                </a:cubicBezTo>
                <a:cubicBezTo>
                  <a:pt x="238709" y="795020"/>
                  <a:pt x="232917" y="787095"/>
                  <a:pt x="226821" y="776732"/>
                </a:cubicBezTo>
                <a:cubicBezTo>
                  <a:pt x="220725" y="766369"/>
                  <a:pt x="217677" y="759359"/>
                  <a:pt x="217677" y="755701"/>
                </a:cubicBezTo>
                <a:cubicBezTo>
                  <a:pt x="217677" y="753872"/>
                  <a:pt x="214325" y="748691"/>
                  <a:pt x="207619" y="740156"/>
                </a:cubicBezTo>
                <a:cubicBezTo>
                  <a:pt x="195427" y="724307"/>
                  <a:pt x="191160" y="714858"/>
                  <a:pt x="194817" y="711810"/>
                </a:cubicBezTo>
                <a:cubicBezTo>
                  <a:pt x="196037" y="711200"/>
                  <a:pt x="200609" y="709981"/>
                  <a:pt x="208533" y="708152"/>
                </a:cubicBezTo>
                <a:lnTo>
                  <a:pt x="221335" y="707238"/>
                </a:lnTo>
                <a:lnTo>
                  <a:pt x="221335" y="683463"/>
                </a:lnTo>
                <a:cubicBezTo>
                  <a:pt x="221335" y="667004"/>
                  <a:pt x="222097" y="647345"/>
                  <a:pt x="223621" y="624485"/>
                </a:cubicBezTo>
                <a:cubicBezTo>
                  <a:pt x="225145" y="601625"/>
                  <a:pt x="225145" y="589890"/>
                  <a:pt x="223621" y="589280"/>
                </a:cubicBezTo>
                <a:cubicBezTo>
                  <a:pt x="222097" y="588671"/>
                  <a:pt x="221640" y="587147"/>
                  <a:pt x="222249" y="584708"/>
                </a:cubicBezTo>
                <a:cubicBezTo>
                  <a:pt x="223469" y="582270"/>
                  <a:pt x="223164" y="581355"/>
                  <a:pt x="221335" y="581965"/>
                </a:cubicBezTo>
                <a:cubicBezTo>
                  <a:pt x="220725" y="582575"/>
                  <a:pt x="219201" y="583794"/>
                  <a:pt x="216763" y="585623"/>
                </a:cubicBezTo>
                <a:cubicBezTo>
                  <a:pt x="210057" y="590500"/>
                  <a:pt x="202437" y="597205"/>
                  <a:pt x="193903" y="605739"/>
                </a:cubicBezTo>
                <a:cubicBezTo>
                  <a:pt x="185369" y="614274"/>
                  <a:pt x="181406" y="619760"/>
                  <a:pt x="182016" y="622199"/>
                </a:cubicBezTo>
                <a:cubicBezTo>
                  <a:pt x="182625" y="624027"/>
                  <a:pt x="181101" y="626618"/>
                  <a:pt x="177444" y="629971"/>
                </a:cubicBezTo>
                <a:cubicBezTo>
                  <a:pt x="173786" y="633324"/>
                  <a:pt x="166623" y="641249"/>
                  <a:pt x="155955" y="653745"/>
                </a:cubicBezTo>
                <a:cubicBezTo>
                  <a:pt x="145287" y="666242"/>
                  <a:pt x="135077" y="677367"/>
                  <a:pt x="125323" y="687121"/>
                </a:cubicBezTo>
                <a:lnTo>
                  <a:pt x="111607" y="702666"/>
                </a:lnTo>
                <a:lnTo>
                  <a:pt x="96062" y="701751"/>
                </a:lnTo>
                <a:cubicBezTo>
                  <a:pt x="84480" y="701751"/>
                  <a:pt x="78384" y="700532"/>
                  <a:pt x="77774" y="698094"/>
                </a:cubicBezTo>
                <a:cubicBezTo>
                  <a:pt x="77165" y="695655"/>
                  <a:pt x="75945" y="694436"/>
                  <a:pt x="74117" y="694436"/>
                </a:cubicBezTo>
                <a:cubicBezTo>
                  <a:pt x="73507" y="694436"/>
                  <a:pt x="71221" y="692912"/>
                  <a:pt x="67259" y="689864"/>
                </a:cubicBezTo>
                <a:cubicBezTo>
                  <a:pt x="63296" y="686816"/>
                  <a:pt x="61315" y="684683"/>
                  <a:pt x="61315" y="683463"/>
                </a:cubicBezTo>
                <a:cubicBezTo>
                  <a:pt x="61315" y="681635"/>
                  <a:pt x="58419" y="678130"/>
                  <a:pt x="52628" y="672948"/>
                </a:cubicBezTo>
                <a:cubicBezTo>
                  <a:pt x="46837" y="667766"/>
                  <a:pt x="43332" y="665176"/>
                  <a:pt x="42113" y="665176"/>
                </a:cubicBezTo>
                <a:cubicBezTo>
                  <a:pt x="39674" y="665176"/>
                  <a:pt x="35407" y="662432"/>
                  <a:pt x="29311" y="656946"/>
                </a:cubicBezTo>
                <a:cubicBezTo>
                  <a:pt x="25044" y="652679"/>
                  <a:pt x="22605" y="649326"/>
                  <a:pt x="21996" y="646888"/>
                </a:cubicBezTo>
                <a:cubicBezTo>
                  <a:pt x="21386" y="644449"/>
                  <a:pt x="21386" y="640182"/>
                  <a:pt x="21996" y="634086"/>
                </a:cubicBezTo>
                <a:cubicBezTo>
                  <a:pt x="22605" y="626161"/>
                  <a:pt x="24434" y="620675"/>
                  <a:pt x="27482" y="617627"/>
                </a:cubicBezTo>
                <a:cubicBezTo>
                  <a:pt x="30530" y="614579"/>
                  <a:pt x="40589" y="605435"/>
                  <a:pt x="57657" y="590195"/>
                </a:cubicBezTo>
                <a:lnTo>
                  <a:pt x="106121" y="550875"/>
                </a:lnTo>
                <a:cubicBezTo>
                  <a:pt x="129285" y="531368"/>
                  <a:pt x="144983" y="518414"/>
                  <a:pt x="153212" y="512013"/>
                </a:cubicBezTo>
                <a:cubicBezTo>
                  <a:pt x="161442" y="505613"/>
                  <a:pt x="166471" y="501803"/>
                  <a:pt x="168300" y="500583"/>
                </a:cubicBezTo>
                <a:cubicBezTo>
                  <a:pt x="171957" y="497535"/>
                  <a:pt x="183235" y="489915"/>
                  <a:pt x="202133" y="477723"/>
                </a:cubicBezTo>
                <a:cubicBezTo>
                  <a:pt x="216153" y="469799"/>
                  <a:pt x="223469" y="465227"/>
                  <a:pt x="224078" y="464007"/>
                </a:cubicBezTo>
                <a:cubicBezTo>
                  <a:pt x="224688" y="462788"/>
                  <a:pt x="224383" y="440690"/>
                  <a:pt x="223164" y="397713"/>
                </a:cubicBezTo>
                <a:cubicBezTo>
                  <a:pt x="221945" y="354737"/>
                  <a:pt x="220725" y="332639"/>
                  <a:pt x="219506" y="331419"/>
                </a:cubicBezTo>
                <a:cubicBezTo>
                  <a:pt x="218287" y="330200"/>
                  <a:pt x="216458" y="330810"/>
                  <a:pt x="214020" y="333248"/>
                </a:cubicBezTo>
                <a:cubicBezTo>
                  <a:pt x="211581" y="335687"/>
                  <a:pt x="209753" y="336296"/>
                  <a:pt x="208533" y="335077"/>
                </a:cubicBezTo>
                <a:cubicBezTo>
                  <a:pt x="207314" y="334467"/>
                  <a:pt x="205028" y="335077"/>
                  <a:pt x="201675" y="336906"/>
                </a:cubicBezTo>
                <a:cubicBezTo>
                  <a:pt x="198323" y="338735"/>
                  <a:pt x="196646" y="340563"/>
                  <a:pt x="196646" y="342392"/>
                </a:cubicBezTo>
                <a:cubicBezTo>
                  <a:pt x="196646" y="344221"/>
                  <a:pt x="194208" y="346659"/>
                  <a:pt x="189331" y="349707"/>
                </a:cubicBezTo>
                <a:cubicBezTo>
                  <a:pt x="184454" y="352755"/>
                  <a:pt x="179577" y="356718"/>
                  <a:pt x="174701" y="361595"/>
                </a:cubicBezTo>
                <a:cubicBezTo>
                  <a:pt x="144830" y="389027"/>
                  <a:pt x="121970" y="402743"/>
                  <a:pt x="106121" y="402743"/>
                </a:cubicBezTo>
                <a:cubicBezTo>
                  <a:pt x="101244" y="402743"/>
                  <a:pt x="98196" y="403657"/>
                  <a:pt x="96977" y="405486"/>
                </a:cubicBezTo>
                <a:cubicBezTo>
                  <a:pt x="95148" y="406705"/>
                  <a:pt x="89357" y="406248"/>
                  <a:pt x="79603" y="404114"/>
                </a:cubicBezTo>
                <a:cubicBezTo>
                  <a:pt x="69849" y="401981"/>
                  <a:pt x="64058" y="399695"/>
                  <a:pt x="62229" y="397256"/>
                </a:cubicBezTo>
                <a:cubicBezTo>
                  <a:pt x="61620" y="396037"/>
                  <a:pt x="57810" y="393903"/>
                  <a:pt x="50799" y="390855"/>
                </a:cubicBezTo>
                <a:cubicBezTo>
                  <a:pt x="43789" y="387807"/>
                  <a:pt x="37541" y="385979"/>
                  <a:pt x="32054" y="385369"/>
                </a:cubicBezTo>
                <a:cubicBezTo>
                  <a:pt x="25958" y="384759"/>
                  <a:pt x="19100" y="381254"/>
                  <a:pt x="11480" y="374853"/>
                </a:cubicBezTo>
                <a:cubicBezTo>
                  <a:pt x="3860" y="368453"/>
                  <a:pt x="50" y="363119"/>
                  <a:pt x="50" y="358851"/>
                </a:cubicBezTo>
                <a:cubicBezTo>
                  <a:pt x="-559" y="355803"/>
                  <a:pt x="4470" y="350622"/>
                  <a:pt x="15138" y="343307"/>
                </a:cubicBezTo>
                <a:cubicBezTo>
                  <a:pt x="25806" y="335991"/>
                  <a:pt x="38150" y="327000"/>
                  <a:pt x="52171" y="316332"/>
                </a:cubicBezTo>
                <a:cubicBezTo>
                  <a:pt x="66192" y="305664"/>
                  <a:pt x="78231" y="297129"/>
                  <a:pt x="88290" y="290729"/>
                </a:cubicBezTo>
                <a:cubicBezTo>
                  <a:pt x="98348" y="284328"/>
                  <a:pt x="109473" y="277165"/>
                  <a:pt x="121665" y="269240"/>
                </a:cubicBezTo>
                <a:cubicBezTo>
                  <a:pt x="133857" y="261315"/>
                  <a:pt x="143001" y="255829"/>
                  <a:pt x="149097" y="252781"/>
                </a:cubicBezTo>
                <a:cubicBezTo>
                  <a:pt x="155193" y="249733"/>
                  <a:pt x="158546" y="247295"/>
                  <a:pt x="159156" y="245466"/>
                </a:cubicBezTo>
                <a:cubicBezTo>
                  <a:pt x="160985" y="243637"/>
                  <a:pt x="165099" y="241046"/>
                  <a:pt x="171500" y="237693"/>
                </a:cubicBezTo>
                <a:cubicBezTo>
                  <a:pt x="177901" y="234341"/>
                  <a:pt x="182016" y="232664"/>
                  <a:pt x="183845" y="232664"/>
                </a:cubicBezTo>
                <a:cubicBezTo>
                  <a:pt x="186893" y="232664"/>
                  <a:pt x="188417" y="231445"/>
                  <a:pt x="188417" y="229007"/>
                </a:cubicBezTo>
                <a:cubicBezTo>
                  <a:pt x="188417" y="226568"/>
                  <a:pt x="192989" y="222606"/>
                  <a:pt x="202133" y="217119"/>
                </a:cubicBezTo>
                <a:lnTo>
                  <a:pt x="215849" y="208890"/>
                </a:lnTo>
                <a:lnTo>
                  <a:pt x="214020" y="192431"/>
                </a:lnTo>
                <a:lnTo>
                  <a:pt x="203047" y="90932"/>
                </a:lnTo>
                <a:cubicBezTo>
                  <a:pt x="200609" y="65939"/>
                  <a:pt x="199085" y="49022"/>
                  <a:pt x="198475" y="40183"/>
                </a:cubicBezTo>
                <a:cubicBezTo>
                  <a:pt x="197865" y="31344"/>
                  <a:pt x="195732" y="22962"/>
                  <a:pt x="192074" y="15037"/>
                </a:cubicBezTo>
                <a:cubicBezTo>
                  <a:pt x="188417" y="7112"/>
                  <a:pt x="186893" y="2235"/>
                  <a:pt x="187502" y="40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6A58A7-B1C8-F0D8-7E2D-F381CA663D90}"/>
              </a:ext>
            </a:extLst>
          </p:cNvPr>
          <p:cNvSpPr txBox="1"/>
          <p:nvPr/>
        </p:nvSpPr>
        <p:spPr>
          <a:xfrm>
            <a:off x="8942324" y="1525280"/>
            <a:ext cx="753516" cy="839826"/>
          </a:xfrm>
          <a:custGeom>
            <a:avLst/>
            <a:gdLst/>
            <a:ahLst/>
            <a:cxnLst/>
            <a:rect l="l" t="t" r="r" b="b"/>
            <a:pathLst>
              <a:path w="753516" h="839826">
                <a:moveTo>
                  <a:pt x="214020" y="593852"/>
                </a:moveTo>
                <a:cubicBezTo>
                  <a:pt x="215239" y="593852"/>
                  <a:pt x="215849" y="594767"/>
                  <a:pt x="215849" y="596595"/>
                </a:cubicBezTo>
                <a:cubicBezTo>
                  <a:pt x="215849" y="598424"/>
                  <a:pt x="214782" y="599339"/>
                  <a:pt x="212648" y="599339"/>
                </a:cubicBezTo>
                <a:cubicBezTo>
                  <a:pt x="210515" y="599339"/>
                  <a:pt x="209905" y="598424"/>
                  <a:pt x="210819" y="596595"/>
                </a:cubicBezTo>
                <a:cubicBezTo>
                  <a:pt x="211734" y="594767"/>
                  <a:pt x="212801" y="593852"/>
                  <a:pt x="214020" y="593852"/>
                </a:cubicBezTo>
                <a:close/>
                <a:moveTo>
                  <a:pt x="602640" y="560019"/>
                </a:moveTo>
                <a:cubicBezTo>
                  <a:pt x="598982" y="560019"/>
                  <a:pt x="590753" y="561848"/>
                  <a:pt x="577951" y="565506"/>
                </a:cubicBezTo>
                <a:cubicBezTo>
                  <a:pt x="567588" y="567944"/>
                  <a:pt x="552805" y="572669"/>
                  <a:pt x="533603" y="579679"/>
                </a:cubicBezTo>
                <a:cubicBezTo>
                  <a:pt x="514400" y="586689"/>
                  <a:pt x="501751" y="592024"/>
                  <a:pt x="495655" y="595681"/>
                </a:cubicBezTo>
                <a:cubicBezTo>
                  <a:pt x="490778" y="598729"/>
                  <a:pt x="481939" y="600558"/>
                  <a:pt x="469137" y="601167"/>
                </a:cubicBezTo>
                <a:lnTo>
                  <a:pt x="451764" y="602996"/>
                </a:lnTo>
                <a:lnTo>
                  <a:pt x="452678" y="617627"/>
                </a:lnTo>
                <a:lnTo>
                  <a:pt x="455421" y="642315"/>
                </a:lnTo>
                <a:cubicBezTo>
                  <a:pt x="457860" y="656946"/>
                  <a:pt x="459689" y="665937"/>
                  <a:pt x="460908" y="669290"/>
                </a:cubicBezTo>
                <a:cubicBezTo>
                  <a:pt x="462127" y="672643"/>
                  <a:pt x="464870" y="674319"/>
                  <a:pt x="469137" y="674319"/>
                </a:cubicBezTo>
                <a:cubicBezTo>
                  <a:pt x="474014" y="675539"/>
                  <a:pt x="478891" y="674929"/>
                  <a:pt x="483768" y="672491"/>
                </a:cubicBezTo>
                <a:cubicBezTo>
                  <a:pt x="488645" y="670052"/>
                  <a:pt x="493217" y="668833"/>
                  <a:pt x="497484" y="668833"/>
                </a:cubicBezTo>
                <a:cubicBezTo>
                  <a:pt x="501751" y="668833"/>
                  <a:pt x="505866" y="667309"/>
                  <a:pt x="509828" y="664261"/>
                </a:cubicBezTo>
                <a:cubicBezTo>
                  <a:pt x="513791" y="661213"/>
                  <a:pt x="524154" y="657098"/>
                  <a:pt x="540918" y="651917"/>
                </a:cubicBezTo>
                <a:cubicBezTo>
                  <a:pt x="557682" y="646735"/>
                  <a:pt x="567740" y="641706"/>
                  <a:pt x="571093" y="636829"/>
                </a:cubicBezTo>
                <a:cubicBezTo>
                  <a:pt x="574446" y="631952"/>
                  <a:pt x="576122" y="628447"/>
                  <a:pt x="576122" y="626313"/>
                </a:cubicBezTo>
                <a:cubicBezTo>
                  <a:pt x="576122" y="624180"/>
                  <a:pt x="577037" y="623113"/>
                  <a:pt x="578865" y="623113"/>
                </a:cubicBezTo>
                <a:cubicBezTo>
                  <a:pt x="580694" y="623113"/>
                  <a:pt x="581609" y="621132"/>
                  <a:pt x="581609" y="617169"/>
                </a:cubicBezTo>
                <a:cubicBezTo>
                  <a:pt x="581609" y="613207"/>
                  <a:pt x="584657" y="606349"/>
                  <a:pt x="590753" y="596595"/>
                </a:cubicBezTo>
                <a:cubicBezTo>
                  <a:pt x="596849" y="586842"/>
                  <a:pt x="600354" y="580441"/>
                  <a:pt x="601268" y="577393"/>
                </a:cubicBezTo>
                <a:cubicBezTo>
                  <a:pt x="602183" y="574345"/>
                  <a:pt x="603554" y="572821"/>
                  <a:pt x="605383" y="572821"/>
                </a:cubicBezTo>
                <a:cubicBezTo>
                  <a:pt x="607212" y="572821"/>
                  <a:pt x="608126" y="570687"/>
                  <a:pt x="608126" y="566420"/>
                </a:cubicBezTo>
                <a:cubicBezTo>
                  <a:pt x="608126" y="562153"/>
                  <a:pt x="606297" y="560019"/>
                  <a:pt x="602640" y="560019"/>
                </a:cubicBezTo>
                <a:close/>
                <a:moveTo>
                  <a:pt x="742543" y="229921"/>
                </a:moveTo>
                <a:cubicBezTo>
                  <a:pt x="743762" y="231750"/>
                  <a:pt x="743762" y="234188"/>
                  <a:pt x="742543" y="237236"/>
                </a:cubicBezTo>
                <a:cubicBezTo>
                  <a:pt x="741933" y="237236"/>
                  <a:pt x="741629" y="236322"/>
                  <a:pt x="741629" y="234493"/>
                </a:cubicBezTo>
                <a:cubicBezTo>
                  <a:pt x="742238" y="230835"/>
                  <a:pt x="742543" y="229311"/>
                  <a:pt x="742543" y="229921"/>
                </a:cubicBezTo>
                <a:close/>
                <a:moveTo>
                  <a:pt x="187502" y="407"/>
                </a:moveTo>
                <a:cubicBezTo>
                  <a:pt x="188721" y="-813"/>
                  <a:pt x="193598" y="711"/>
                  <a:pt x="202133" y="4979"/>
                </a:cubicBezTo>
                <a:cubicBezTo>
                  <a:pt x="208838" y="8636"/>
                  <a:pt x="214325" y="10465"/>
                  <a:pt x="218592" y="10465"/>
                </a:cubicBezTo>
                <a:cubicBezTo>
                  <a:pt x="222859" y="10465"/>
                  <a:pt x="226059" y="11684"/>
                  <a:pt x="228193" y="14123"/>
                </a:cubicBezTo>
                <a:cubicBezTo>
                  <a:pt x="230327" y="16561"/>
                  <a:pt x="233832" y="18085"/>
                  <a:pt x="238709" y="18695"/>
                </a:cubicBezTo>
                <a:cubicBezTo>
                  <a:pt x="243585" y="19304"/>
                  <a:pt x="250443" y="22809"/>
                  <a:pt x="259283" y="29210"/>
                </a:cubicBezTo>
                <a:cubicBezTo>
                  <a:pt x="268122" y="35611"/>
                  <a:pt x="274523" y="39573"/>
                  <a:pt x="278485" y="41097"/>
                </a:cubicBezTo>
                <a:cubicBezTo>
                  <a:pt x="282447" y="42621"/>
                  <a:pt x="286715" y="45060"/>
                  <a:pt x="291287" y="48413"/>
                </a:cubicBezTo>
                <a:cubicBezTo>
                  <a:pt x="295859" y="51765"/>
                  <a:pt x="296925" y="54356"/>
                  <a:pt x="294487" y="56185"/>
                </a:cubicBezTo>
                <a:cubicBezTo>
                  <a:pt x="292049" y="58014"/>
                  <a:pt x="292201" y="63653"/>
                  <a:pt x="294944" y="73101"/>
                </a:cubicBezTo>
                <a:cubicBezTo>
                  <a:pt x="297687" y="82550"/>
                  <a:pt x="300126" y="88189"/>
                  <a:pt x="302259" y="90018"/>
                </a:cubicBezTo>
                <a:cubicBezTo>
                  <a:pt x="304393" y="91847"/>
                  <a:pt x="304241" y="94742"/>
                  <a:pt x="301802" y="98705"/>
                </a:cubicBezTo>
                <a:cubicBezTo>
                  <a:pt x="299364" y="102667"/>
                  <a:pt x="298449" y="110744"/>
                  <a:pt x="299059" y="122936"/>
                </a:cubicBezTo>
                <a:cubicBezTo>
                  <a:pt x="299669" y="132690"/>
                  <a:pt x="299059" y="141986"/>
                  <a:pt x="297230" y="150825"/>
                </a:cubicBezTo>
                <a:cubicBezTo>
                  <a:pt x="295401" y="159665"/>
                  <a:pt x="293268" y="164694"/>
                  <a:pt x="290829" y="165913"/>
                </a:cubicBezTo>
                <a:cubicBezTo>
                  <a:pt x="288391" y="166523"/>
                  <a:pt x="287172" y="168504"/>
                  <a:pt x="287172" y="171856"/>
                </a:cubicBezTo>
                <a:cubicBezTo>
                  <a:pt x="287172" y="175209"/>
                  <a:pt x="287781" y="178410"/>
                  <a:pt x="289001" y="181458"/>
                </a:cubicBezTo>
                <a:cubicBezTo>
                  <a:pt x="290829" y="182677"/>
                  <a:pt x="294335" y="183744"/>
                  <a:pt x="299516" y="184658"/>
                </a:cubicBezTo>
                <a:cubicBezTo>
                  <a:pt x="304698" y="185573"/>
                  <a:pt x="307593" y="186639"/>
                  <a:pt x="308203" y="187859"/>
                </a:cubicBezTo>
                <a:cubicBezTo>
                  <a:pt x="308813" y="189078"/>
                  <a:pt x="311556" y="190297"/>
                  <a:pt x="316433" y="191516"/>
                </a:cubicBezTo>
                <a:cubicBezTo>
                  <a:pt x="321309" y="192735"/>
                  <a:pt x="326034" y="195479"/>
                  <a:pt x="330606" y="199746"/>
                </a:cubicBezTo>
                <a:cubicBezTo>
                  <a:pt x="335178" y="204013"/>
                  <a:pt x="340207" y="206756"/>
                  <a:pt x="345693" y="207975"/>
                </a:cubicBezTo>
                <a:cubicBezTo>
                  <a:pt x="351180" y="209195"/>
                  <a:pt x="353923" y="211023"/>
                  <a:pt x="353923" y="213462"/>
                </a:cubicBezTo>
                <a:cubicBezTo>
                  <a:pt x="353923" y="216510"/>
                  <a:pt x="355599" y="220472"/>
                  <a:pt x="358952" y="225349"/>
                </a:cubicBezTo>
                <a:cubicBezTo>
                  <a:pt x="362305" y="230226"/>
                  <a:pt x="365810" y="233274"/>
                  <a:pt x="369468" y="234493"/>
                </a:cubicBezTo>
                <a:cubicBezTo>
                  <a:pt x="373735" y="235712"/>
                  <a:pt x="374192" y="237236"/>
                  <a:pt x="370839" y="239065"/>
                </a:cubicBezTo>
                <a:cubicBezTo>
                  <a:pt x="367487" y="240894"/>
                  <a:pt x="365810" y="243027"/>
                  <a:pt x="365810" y="245466"/>
                </a:cubicBezTo>
                <a:cubicBezTo>
                  <a:pt x="365810" y="252171"/>
                  <a:pt x="358495" y="260096"/>
                  <a:pt x="343865" y="269240"/>
                </a:cubicBezTo>
                <a:cubicBezTo>
                  <a:pt x="334721" y="274117"/>
                  <a:pt x="328015" y="278079"/>
                  <a:pt x="323748" y="281127"/>
                </a:cubicBezTo>
                <a:cubicBezTo>
                  <a:pt x="319481" y="284175"/>
                  <a:pt x="315823" y="285699"/>
                  <a:pt x="312775" y="285699"/>
                </a:cubicBezTo>
                <a:cubicBezTo>
                  <a:pt x="309727" y="285699"/>
                  <a:pt x="305460" y="287223"/>
                  <a:pt x="299973" y="290271"/>
                </a:cubicBezTo>
                <a:lnTo>
                  <a:pt x="292658" y="293929"/>
                </a:lnTo>
                <a:lnTo>
                  <a:pt x="292658" y="341478"/>
                </a:lnTo>
                <a:cubicBezTo>
                  <a:pt x="292658" y="371958"/>
                  <a:pt x="293268" y="395732"/>
                  <a:pt x="294487" y="412801"/>
                </a:cubicBezTo>
                <a:lnTo>
                  <a:pt x="296316" y="438404"/>
                </a:lnTo>
                <a:lnTo>
                  <a:pt x="307289" y="441147"/>
                </a:lnTo>
                <a:cubicBezTo>
                  <a:pt x="315213" y="443586"/>
                  <a:pt x="323748" y="445415"/>
                  <a:pt x="332892" y="446634"/>
                </a:cubicBezTo>
                <a:cubicBezTo>
                  <a:pt x="339597" y="447243"/>
                  <a:pt x="343560" y="448463"/>
                  <a:pt x="344779" y="450291"/>
                </a:cubicBezTo>
                <a:cubicBezTo>
                  <a:pt x="345998" y="452120"/>
                  <a:pt x="344779" y="455168"/>
                  <a:pt x="341121" y="459435"/>
                </a:cubicBezTo>
                <a:cubicBezTo>
                  <a:pt x="338073" y="463702"/>
                  <a:pt x="337159" y="466293"/>
                  <a:pt x="338378" y="467208"/>
                </a:cubicBezTo>
                <a:cubicBezTo>
                  <a:pt x="339597" y="468122"/>
                  <a:pt x="343255" y="469189"/>
                  <a:pt x="349351" y="470408"/>
                </a:cubicBezTo>
                <a:lnTo>
                  <a:pt x="361238" y="473151"/>
                </a:lnTo>
                <a:lnTo>
                  <a:pt x="352094" y="483210"/>
                </a:lnTo>
                <a:lnTo>
                  <a:pt x="342950" y="494183"/>
                </a:lnTo>
                <a:lnTo>
                  <a:pt x="352094" y="497840"/>
                </a:lnTo>
                <a:cubicBezTo>
                  <a:pt x="359409" y="500278"/>
                  <a:pt x="368858" y="503327"/>
                  <a:pt x="380441" y="506984"/>
                </a:cubicBezTo>
                <a:cubicBezTo>
                  <a:pt x="392023" y="510642"/>
                  <a:pt x="398119" y="513233"/>
                  <a:pt x="398729" y="514757"/>
                </a:cubicBezTo>
                <a:cubicBezTo>
                  <a:pt x="399338" y="516281"/>
                  <a:pt x="402996" y="518414"/>
                  <a:pt x="409701" y="521157"/>
                </a:cubicBezTo>
                <a:cubicBezTo>
                  <a:pt x="416407" y="523901"/>
                  <a:pt x="419760" y="525882"/>
                  <a:pt x="419760" y="527101"/>
                </a:cubicBezTo>
                <a:cubicBezTo>
                  <a:pt x="419760" y="531368"/>
                  <a:pt x="427380" y="530149"/>
                  <a:pt x="442620" y="523443"/>
                </a:cubicBezTo>
                <a:cubicBezTo>
                  <a:pt x="484073" y="504546"/>
                  <a:pt x="510895" y="493268"/>
                  <a:pt x="523087" y="489611"/>
                </a:cubicBezTo>
                <a:cubicBezTo>
                  <a:pt x="532841" y="485953"/>
                  <a:pt x="539089" y="483515"/>
                  <a:pt x="541832" y="482295"/>
                </a:cubicBezTo>
                <a:cubicBezTo>
                  <a:pt x="544575" y="481076"/>
                  <a:pt x="550671" y="479400"/>
                  <a:pt x="560120" y="477266"/>
                </a:cubicBezTo>
                <a:cubicBezTo>
                  <a:pt x="569569" y="475133"/>
                  <a:pt x="574903" y="472694"/>
                  <a:pt x="576122" y="469951"/>
                </a:cubicBezTo>
                <a:cubicBezTo>
                  <a:pt x="577341" y="467208"/>
                  <a:pt x="575970" y="462483"/>
                  <a:pt x="572007" y="455778"/>
                </a:cubicBezTo>
                <a:cubicBezTo>
                  <a:pt x="568045" y="449072"/>
                  <a:pt x="566064" y="443890"/>
                  <a:pt x="566064" y="440233"/>
                </a:cubicBezTo>
                <a:cubicBezTo>
                  <a:pt x="566064" y="436575"/>
                  <a:pt x="565149" y="434289"/>
                  <a:pt x="563321" y="433375"/>
                </a:cubicBezTo>
                <a:cubicBezTo>
                  <a:pt x="561492" y="432461"/>
                  <a:pt x="560577" y="430632"/>
                  <a:pt x="560577" y="427889"/>
                </a:cubicBezTo>
                <a:cubicBezTo>
                  <a:pt x="560577" y="425145"/>
                  <a:pt x="553872" y="413411"/>
                  <a:pt x="540461" y="392684"/>
                </a:cubicBezTo>
                <a:cubicBezTo>
                  <a:pt x="530707" y="378663"/>
                  <a:pt x="525221" y="369977"/>
                  <a:pt x="524001" y="366624"/>
                </a:cubicBezTo>
                <a:cubicBezTo>
                  <a:pt x="522782" y="363271"/>
                  <a:pt x="523087" y="360375"/>
                  <a:pt x="524916" y="357937"/>
                </a:cubicBezTo>
                <a:cubicBezTo>
                  <a:pt x="527964" y="356108"/>
                  <a:pt x="528878" y="354279"/>
                  <a:pt x="527659" y="352451"/>
                </a:cubicBezTo>
                <a:cubicBezTo>
                  <a:pt x="526440" y="350622"/>
                  <a:pt x="526745" y="349707"/>
                  <a:pt x="528573" y="349707"/>
                </a:cubicBezTo>
                <a:cubicBezTo>
                  <a:pt x="530402" y="349707"/>
                  <a:pt x="531317" y="347879"/>
                  <a:pt x="531317" y="344221"/>
                </a:cubicBezTo>
                <a:cubicBezTo>
                  <a:pt x="531317" y="341783"/>
                  <a:pt x="531621" y="340563"/>
                  <a:pt x="532231" y="340563"/>
                </a:cubicBezTo>
                <a:cubicBezTo>
                  <a:pt x="532841" y="340563"/>
                  <a:pt x="535431" y="341630"/>
                  <a:pt x="540003" y="343764"/>
                </a:cubicBezTo>
                <a:cubicBezTo>
                  <a:pt x="544575" y="345897"/>
                  <a:pt x="547776" y="346659"/>
                  <a:pt x="549605" y="346050"/>
                </a:cubicBezTo>
                <a:cubicBezTo>
                  <a:pt x="551433" y="345440"/>
                  <a:pt x="554481" y="343916"/>
                  <a:pt x="558749" y="341478"/>
                </a:cubicBezTo>
                <a:cubicBezTo>
                  <a:pt x="568502" y="335991"/>
                  <a:pt x="575513" y="326238"/>
                  <a:pt x="579780" y="312217"/>
                </a:cubicBezTo>
                <a:cubicBezTo>
                  <a:pt x="582218" y="302463"/>
                  <a:pt x="585723" y="283871"/>
                  <a:pt x="590295" y="256438"/>
                </a:cubicBezTo>
                <a:cubicBezTo>
                  <a:pt x="594867" y="229007"/>
                  <a:pt x="597763" y="210109"/>
                  <a:pt x="598982" y="199746"/>
                </a:cubicBezTo>
                <a:cubicBezTo>
                  <a:pt x="599592" y="192431"/>
                  <a:pt x="599744" y="188163"/>
                  <a:pt x="599439" y="186944"/>
                </a:cubicBezTo>
                <a:cubicBezTo>
                  <a:pt x="599135" y="185725"/>
                  <a:pt x="597458" y="185115"/>
                  <a:pt x="594410" y="185115"/>
                </a:cubicBezTo>
                <a:cubicBezTo>
                  <a:pt x="590143" y="185725"/>
                  <a:pt x="580694" y="188773"/>
                  <a:pt x="566064" y="194259"/>
                </a:cubicBezTo>
                <a:lnTo>
                  <a:pt x="543204" y="202489"/>
                </a:lnTo>
                <a:lnTo>
                  <a:pt x="543204" y="214376"/>
                </a:lnTo>
                <a:cubicBezTo>
                  <a:pt x="539546" y="268021"/>
                  <a:pt x="524916" y="322885"/>
                  <a:pt x="499313" y="378968"/>
                </a:cubicBezTo>
                <a:cubicBezTo>
                  <a:pt x="490169" y="397866"/>
                  <a:pt x="485597" y="409143"/>
                  <a:pt x="485597" y="412801"/>
                </a:cubicBezTo>
                <a:cubicBezTo>
                  <a:pt x="485597" y="417068"/>
                  <a:pt x="480263" y="429717"/>
                  <a:pt x="469595" y="450749"/>
                </a:cubicBezTo>
                <a:cubicBezTo>
                  <a:pt x="458927" y="471780"/>
                  <a:pt x="451764" y="484124"/>
                  <a:pt x="448106" y="487782"/>
                </a:cubicBezTo>
                <a:lnTo>
                  <a:pt x="441705" y="494183"/>
                </a:lnTo>
                <a:lnTo>
                  <a:pt x="430733" y="483210"/>
                </a:lnTo>
                <a:cubicBezTo>
                  <a:pt x="423417" y="476504"/>
                  <a:pt x="419760" y="472085"/>
                  <a:pt x="419760" y="469951"/>
                </a:cubicBezTo>
                <a:cubicBezTo>
                  <a:pt x="419760" y="467817"/>
                  <a:pt x="418541" y="466293"/>
                  <a:pt x="416102" y="465379"/>
                </a:cubicBezTo>
                <a:cubicBezTo>
                  <a:pt x="413664" y="464465"/>
                  <a:pt x="410006" y="460197"/>
                  <a:pt x="405129" y="452577"/>
                </a:cubicBezTo>
                <a:cubicBezTo>
                  <a:pt x="400253" y="444957"/>
                  <a:pt x="398424" y="436728"/>
                  <a:pt x="399643" y="427889"/>
                </a:cubicBezTo>
                <a:cubicBezTo>
                  <a:pt x="400862" y="419049"/>
                  <a:pt x="401777" y="412649"/>
                  <a:pt x="402386" y="408686"/>
                </a:cubicBezTo>
                <a:cubicBezTo>
                  <a:pt x="402996" y="404724"/>
                  <a:pt x="404520" y="401523"/>
                  <a:pt x="406958" y="399085"/>
                </a:cubicBezTo>
                <a:cubicBezTo>
                  <a:pt x="410616" y="396647"/>
                  <a:pt x="421436" y="374396"/>
                  <a:pt x="439419" y="332334"/>
                </a:cubicBezTo>
                <a:cubicBezTo>
                  <a:pt x="457403" y="290271"/>
                  <a:pt x="467918" y="261315"/>
                  <a:pt x="470966" y="245466"/>
                </a:cubicBezTo>
                <a:lnTo>
                  <a:pt x="473709" y="238151"/>
                </a:lnTo>
                <a:lnTo>
                  <a:pt x="460908" y="241808"/>
                </a:lnTo>
                <a:cubicBezTo>
                  <a:pt x="446277" y="244247"/>
                  <a:pt x="436219" y="244551"/>
                  <a:pt x="430733" y="242723"/>
                </a:cubicBezTo>
                <a:cubicBezTo>
                  <a:pt x="426465" y="240284"/>
                  <a:pt x="418845" y="235560"/>
                  <a:pt x="407873" y="228549"/>
                </a:cubicBezTo>
                <a:cubicBezTo>
                  <a:pt x="396900" y="221539"/>
                  <a:pt x="391109" y="217119"/>
                  <a:pt x="390499" y="215291"/>
                </a:cubicBezTo>
                <a:cubicBezTo>
                  <a:pt x="388061" y="212852"/>
                  <a:pt x="385775" y="211633"/>
                  <a:pt x="383641" y="211633"/>
                </a:cubicBezTo>
                <a:cubicBezTo>
                  <a:pt x="381507" y="211633"/>
                  <a:pt x="379983" y="209804"/>
                  <a:pt x="379069" y="206147"/>
                </a:cubicBezTo>
                <a:cubicBezTo>
                  <a:pt x="378155" y="202489"/>
                  <a:pt x="376173" y="200965"/>
                  <a:pt x="373125" y="201575"/>
                </a:cubicBezTo>
                <a:cubicBezTo>
                  <a:pt x="367029" y="204623"/>
                  <a:pt x="363981" y="199746"/>
                  <a:pt x="363981" y="186944"/>
                </a:cubicBezTo>
                <a:cubicBezTo>
                  <a:pt x="363981" y="179629"/>
                  <a:pt x="364743" y="174752"/>
                  <a:pt x="366267" y="172314"/>
                </a:cubicBezTo>
                <a:cubicBezTo>
                  <a:pt x="367791" y="169875"/>
                  <a:pt x="370992" y="168656"/>
                  <a:pt x="375869" y="168656"/>
                </a:cubicBezTo>
                <a:cubicBezTo>
                  <a:pt x="383184" y="168656"/>
                  <a:pt x="395071" y="164084"/>
                  <a:pt x="411530" y="154940"/>
                </a:cubicBezTo>
                <a:cubicBezTo>
                  <a:pt x="421284" y="150063"/>
                  <a:pt x="437438" y="142443"/>
                  <a:pt x="459993" y="132080"/>
                </a:cubicBezTo>
                <a:cubicBezTo>
                  <a:pt x="475843" y="125375"/>
                  <a:pt x="495655" y="117755"/>
                  <a:pt x="519429" y="109220"/>
                </a:cubicBezTo>
                <a:cubicBezTo>
                  <a:pt x="543204" y="100686"/>
                  <a:pt x="556005" y="97028"/>
                  <a:pt x="557834" y="98247"/>
                </a:cubicBezTo>
                <a:cubicBezTo>
                  <a:pt x="558444" y="98857"/>
                  <a:pt x="560882" y="96876"/>
                  <a:pt x="565149" y="92304"/>
                </a:cubicBezTo>
                <a:cubicBezTo>
                  <a:pt x="569417" y="87732"/>
                  <a:pt x="572160" y="86360"/>
                  <a:pt x="573379" y="88189"/>
                </a:cubicBezTo>
                <a:cubicBezTo>
                  <a:pt x="575208" y="89408"/>
                  <a:pt x="583895" y="92151"/>
                  <a:pt x="599439" y="96419"/>
                </a:cubicBezTo>
                <a:cubicBezTo>
                  <a:pt x="614984" y="100686"/>
                  <a:pt x="624281" y="102819"/>
                  <a:pt x="627329" y="102819"/>
                </a:cubicBezTo>
                <a:cubicBezTo>
                  <a:pt x="630986" y="102819"/>
                  <a:pt x="638911" y="105715"/>
                  <a:pt x="651103" y="111506"/>
                </a:cubicBezTo>
                <a:cubicBezTo>
                  <a:pt x="663295" y="117297"/>
                  <a:pt x="673963" y="123850"/>
                  <a:pt x="683107" y="131166"/>
                </a:cubicBezTo>
                <a:cubicBezTo>
                  <a:pt x="703833" y="147015"/>
                  <a:pt x="714197" y="160731"/>
                  <a:pt x="714197" y="172314"/>
                </a:cubicBezTo>
                <a:cubicBezTo>
                  <a:pt x="714197" y="176581"/>
                  <a:pt x="717245" y="183287"/>
                  <a:pt x="723341" y="192431"/>
                </a:cubicBezTo>
                <a:cubicBezTo>
                  <a:pt x="729437" y="201575"/>
                  <a:pt x="733094" y="210414"/>
                  <a:pt x="734313" y="218948"/>
                </a:cubicBezTo>
                <a:cubicBezTo>
                  <a:pt x="734923" y="228092"/>
                  <a:pt x="734923" y="233883"/>
                  <a:pt x="734313" y="236322"/>
                </a:cubicBezTo>
                <a:cubicBezTo>
                  <a:pt x="733704" y="238760"/>
                  <a:pt x="731570" y="239979"/>
                  <a:pt x="727913" y="239979"/>
                </a:cubicBezTo>
                <a:cubicBezTo>
                  <a:pt x="724255" y="239979"/>
                  <a:pt x="722121" y="241199"/>
                  <a:pt x="721512" y="243637"/>
                </a:cubicBezTo>
                <a:cubicBezTo>
                  <a:pt x="720902" y="244247"/>
                  <a:pt x="720902" y="244704"/>
                  <a:pt x="721512" y="245009"/>
                </a:cubicBezTo>
                <a:cubicBezTo>
                  <a:pt x="722121" y="245313"/>
                  <a:pt x="723341" y="245466"/>
                  <a:pt x="725169" y="245466"/>
                </a:cubicBezTo>
                <a:cubicBezTo>
                  <a:pt x="727608" y="245466"/>
                  <a:pt x="728827" y="246685"/>
                  <a:pt x="728827" y="249123"/>
                </a:cubicBezTo>
                <a:cubicBezTo>
                  <a:pt x="728827" y="251562"/>
                  <a:pt x="727913" y="260706"/>
                  <a:pt x="726084" y="276555"/>
                </a:cubicBezTo>
                <a:lnTo>
                  <a:pt x="723341" y="286614"/>
                </a:lnTo>
                <a:cubicBezTo>
                  <a:pt x="722731" y="286004"/>
                  <a:pt x="722121" y="285090"/>
                  <a:pt x="721512" y="283871"/>
                </a:cubicBezTo>
                <a:cubicBezTo>
                  <a:pt x="720902" y="280213"/>
                  <a:pt x="720293" y="278384"/>
                  <a:pt x="719683" y="278384"/>
                </a:cubicBezTo>
                <a:cubicBezTo>
                  <a:pt x="719073" y="278384"/>
                  <a:pt x="717549" y="279299"/>
                  <a:pt x="715111" y="281127"/>
                </a:cubicBezTo>
                <a:cubicBezTo>
                  <a:pt x="713282" y="284785"/>
                  <a:pt x="712368" y="287833"/>
                  <a:pt x="712368" y="290271"/>
                </a:cubicBezTo>
                <a:cubicBezTo>
                  <a:pt x="712368" y="292710"/>
                  <a:pt x="710082" y="298196"/>
                  <a:pt x="705510" y="306731"/>
                </a:cubicBezTo>
                <a:cubicBezTo>
                  <a:pt x="700938" y="315265"/>
                  <a:pt x="697280" y="323799"/>
                  <a:pt x="694537" y="332334"/>
                </a:cubicBezTo>
                <a:cubicBezTo>
                  <a:pt x="691794" y="340868"/>
                  <a:pt x="689355" y="346964"/>
                  <a:pt x="687222" y="350622"/>
                </a:cubicBezTo>
                <a:cubicBezTo>
                  <a:pt x="685088" y="354279"/>
                  <a:pt x="682193" y="363576"/>
                  <a:pt x="678535" y="378511"/>
                </a:cubicBezTo>
                <a:cubicBezTo>
                  <a:pt x="674877" y="393446"/>
                  <a:pt x="670915" y="403200"/>
                  <a:pt x="666648" y="407772"/>
                </a:cubicBezTo>
                <a:cubicBezTo>
                  <a:pt x="662381" y="412344"/>
                  <a:pt x="660552" y="415696"/>
                  <a:pt x="661161" y="417830"/>
                </a:cubicBezTo>
                <a:cubicBezTo>
                  <a:pt x="661771" y="419964"/>
                  <a:pt x="658875" y="426822"/>
                  <a:pt x="652475" y="438404"/>
                </a:cubicBezTo>
                <a:cubicBezTo>
                  <a:pt x="646074" y="449987"/>
                  <a:pt x="643331" y="456540"/>
                  <a:pt x="644245" y="458064"/>
                </a:cubicBezTo>
                <a:cubicBezTo>
                  <a:pt x="645159" y="459588"/>
                  <a:pt x="648360" y="461417"/>
                  <a:pt x="653846" y="463550"/>
                </a:cubicBezTo>
                <a:cubicBezTo>
                  <a:pt x="659333" y="465684"/>
                  <a:pt x="662076" y="467513"/>
                  <a:pt x="662076" y="469037"/>
                </a:cubicBezTo>
                <a:cubicBezTo>
                  <a:pt x="662076" y="470561"/>
                  <a:pt x="665733" y="471323"/>
                  <a:pt x="673049" y="471323"/>
                </a:cubicBezTo>
                <a:cubicBezTo>
                  <a:pt x="677925" y="471323"/>
                  <a:pt x="681126" y="471780"/>
                  <a:pt x="682650" y="472694"/>
                </a:cubicBezTo>
                <a:cubicBezTo>
                  <a:pt x="684174" y="473609"/>
                  <a:pt x="684631" y="474675"/>
                  <a:pt x="684021" y="475895"/>
                </a:cubicBezTo>
                <a:cubicBezTo>
                  <a:pt x="682193" y="478943"/>
                  <a:pt x="682802" y="480467"/>
                  <a:pt x="685850" y="480467"/>
                </a:cubicBezTo>
                <a:cubicBezTo>
                  <a:pt x="688898" y="480467"/>
                  <a:pt x="693318" y="482905"/>
                  <a:pt x="699109" y="487782"/>
                </a:cubicBezTo>
                <a:cubicBezTo>
                  <a:pt x="704900" y="492659"/>
                  <a:pt x="710082" y="496469"/>
                  <a:pt x="714654" y="499212"/>
                </a:cubicBezTo>
                <a:cubicBezTo>
                  <a:pt x="719226" y="501955"/>
                  <a:pt x="723950" y="505460"/>
                  <a:pt x="728827" y="509727"/>
                </a:cubicBezTo>
                <a:lnTo>
                  <a:pt x="744372" y="523443"/>
                </a:lnTo>
                <a:lnTo>
                  <a:pt x="753516" y="529844"/>
                </a:lnTo>
                <a:lnTo>
                  <a:pt x="747115" y="533502"/>
                </a:lnTo>
                <a:cubicBezTo>
                  <a:pt x="743457" y="536550"/>
                  <a:pt x="741629" y="539903"/>
                  <a:pt x="741629" y="543560"/>
                </a:cubicBezTo>
                <a:cubicBezTo>
                  <a:pt x="741629" y="555752"/>
                  <a:pt x="736142" y="571907"/>
                  <a:pt x="725169" y="592024"/>
                </a:cubicBezTo>
                <a:cubicBezTo>
                  <a:pt x="713587" y="612750"/>
                  <a:pt x="707186" y="623113"/>
                  <a:pt x="705967" y="623113"/>
                </a:cubicBezTo>
                <a:cubicBezTo>
                  <a:pt x="704748" y="623113"/>
                  <a:pt x="704138" y="624637"/>
                  <a:pt x="704138" y="627685"/>
                </a:cubicBezTo>
                <a:cubicBezTo>
                  <a:pt x="704138" y="630733"/>
                  <a:pt x="702005" y="634238"/>
                  <a:pt x="697737" y="638201"/>
                </a:cubicBezTo>
                <a:cubicBezTo>
                  <a:pt x="693470" y="642163"/>
                  <a:pt x="690727" y="646735"/>
                  <a:pt x="689508" y="651917"/>
                </a:cubicBezTo>
                <a:cubicBezTo>
                  <a:pt x="688289" y="657098"/>
                  <a:pt x="686155" y="660908"/>
                  <a:pt x="683107" y="663347"/>
                </a:cubicBezTo>
                <a:cubicBezTo>
                  <a:pt x="680059" y="665785"/>
                  <a:pt x="677925" y="667919"/>
                  <a:pt x="676706" y="669748"/>
                </a:cubicBezTo>
                <a:cubicBezTo>
                  <a:pt x="674877" y="672186"/>
                  <a:pt x="675639" y="676301"/>
                  <a:pt x="678992" y="682092"/>
                </a:cubicBezTo>
                <a:cubicBezTo>
                  <a:pt x="682345" y="687883"/>
                  <a:pt x="686155" y="691693"/>
                  <a:pt x="690422" y="693522"/>
                </a:cubicBezTo>
                <a:cubicBezTo>
                  <a:pt x="694080" y="697179"/>
                  <a:pt x="700328" y="702971"/>
                  <a:pt x="709167" y="710895"/>
                </a:cubicBezTo>
                <a:cubicBezTo>
                  <a:pt x="718007" y="718820"/>
                  <a:pt x="721969" y="725678"/>
                  <a:pt x="721055" y="731470"/>
                </a:cubicBezTo>
                <a:cubicBezTo>
                  <a:pt x="720140" y="737261"/>
                  <a:pt x="721512" y="741071"/>
                  <a:pt x="725169" y="742900"/>
                </a:cubicBezTo>
                <a:cubicBezTo>
                  <a:pt x="728827" y="745947"/>
                  <a:pt x="730503" y="747776"/>
                  <a:pt x="730199" y="748386"/>
                </a:cubicBezTo>
                <a:cubicBezTo>
                  <a:pt x="729894" y="748995"/>
                  <a:pt x="727303" y="748995"/>
                  <a:pt x="722426" y="748386"/>
                </a:cubicBezTo>
                <a:cubicBezTo>
                  <a:pt x="716940" y="745947"/>
                  <a:pt x="707948" y="744271"/>
                  <a:pt x="695451" y="743357"/>
                </a:cubicBezTo>
                <a:cubicBezTo>
                  <a:pt x="682955" y="742442"/>
                  <a:pt x="672591" y="741223"/>
                  <a:pt x="664362" y="739699"/>
                </a:cubicBezTo>
                <a:cubicBezTo>
                  <a:pt x="656132" y="738175"/>
                  <a:pt x="643635" y="738327"/>
                  <a:pt x="626871" y="740156"/>
                </a:cubicBezTo>
                <a:cubicBezTo>
                  <a:pt x="610107" y="741985"/>
                  <a:pt x="597001" y="743204"/>
                  <a:pt x="587552" y="743814"/>
                </a:cubicBezTo>
                <a:cubicBezTo>
                  <a:pt x="578103" y="744424"/>
                  <a:pt x="566978" y="747471"/>
                  <a:pt x="554177" y="752958"/>
                </a:cubicBezTo>
                <a:cubicBezTo>
                  <a:pt x="533450" y="760883"/>
                  <a:pt x="520649" y="764540"/>
                  <a:pt x="515772" y="763931"/>
                </a:cubicBezTo>
                <a:cubicBezTo>
                  <a:pt x="512724" y="763321"/>
                  <a:pt x="503732" y="765607"/>
                  <a:pt x="488797" y="770789"/>
                </a:cubicBezTo>
                <a:cubicBezTo>
                  <a:pt x="473862" y="775970"/>
                  <a:pt x="465480" y="779476"/>
                  <a:pt x="463651" y="781304"/>
                </a:cubicBezTo>
                <a:cubicBezTo>
                  <a:pt x="463041" y="783133"/>
                  <a:pt x="462737" y="786638"/>
                  <a:pt x="462737" y="791820"/>
                </a:cubicBezTo>
                <a:cubicBezTo>
                  <a:pt x="462737" y="797001"/>
                  <a:pt x="462127" y="805383"/>
                  <a:pt x="460908" y="816966"/>
                </a:cubicBezTo>
                <a:cubicBezTo>
                  <a:pt x="459689" y="826719"/>
                  <a:pt x="458469" y="831596"/>
                  <a:pt x="457250" y="831596"/>
                </a:cubicBezTo>
                <a:cubicBezTo>
                  <a:pt x="456641" y="831596"/>
                  <a:pt x="455726" y="830377"/>
                  <a:pt x="454507" y="827939"/>
                </a:cubicBezTo>
                <a:cubicBezTo>
                  <a:pt x="450849" y="823671"/>
                  <a:pt x="448106" y="821538"/>
                  <a:pt x="446277" y="821538"/>
                </a:cubicBezTo>
                <a:cubicBezTo>
                  <a:pt x="444449" y="821538"/>
                  <a:pt x="439877" y="818185"/>
                  <a:pt x="432561" y="811479"/>
                </a:cubicBezTo>
                <a:lnTo>
                  <a:pt x="414273" y="795020"/>
                </a:lnTo>
                <a:cubicBezTo>
                  <a:pt x="405129" y="786486"/>
                  <a:pt x="399338" y="779323"/>
                  <a:pt x="396900" y="773532"/>
                </a:cubicBezTo>
                <a:cubicBezTo>
                  <a:pt x="394461" y="767741"/>
                  <a:pt x="392023" y="756615"/>
                  <a:pt x="389585" y="740156"/>
                </a:cubicBezTo>
                <a:cubicBezTo>
                  <a:pt x="386537" y="718211"/>
                  <a:pt x="384708" y="699618"/>
                  <a:pt x="384098" y="684378"/>
                </a:cubicBezTo>
                <a:cubicBezTo>
                  <a:pt x="380441" y="616712"/>
                  <a:pt x="373430" y="571297"/>
                  <a:pt x="363067" y="548132"/>
                </a:cubicBezTo>
                <a:cubicBezTo>
                  <a:pt x="360629" y="542646"/>
                  <a:pt x="355599" y="536093"/>
                  <a:pt x="347979" y="528472"/>
                </a:cubicBezTo>
                <a:cubicBezTo>
                  <a:pt x="340359" y="520853"/>
                  <a:pt x="334721" y="517043"/>
                  <a:pt x="331063" y="517043"/>
                </a:cubicBezTo>
                <a:cubicBezTo>
                  <a:pt x="329844" y="517043"/>
                  <a:pt x="329234" y="514909"/>
                  <a:pt x="329234" y="510642"/>
                </a:cubicBezTo>
                <a:lnTo>
                  <a:pt x="329234" y="503327"/>
                </a:lnTo>
                <a:lnTo>
                  <a:pt x="321005" y="508813"/>
                </a:lnTo>
                <a:cubicBezTo>
                  <a:pt x="315518" y="511251"/>
                  <a:pt x="310641" y="514604"/>
                  <a:pt x="306374" y="518871"/>
                </a:cubicBezTo>
                <a:lnTo>
                  <a:pt x="299973" y="525272"/>
                </a:lnTo>
                <a:lnTo>
                  <a:pt x="301802" y="568249"/>
                </a:lnTo>
                <a:cubicBezTo>
                  <a:pt x="302412" y="596900"/>
                  <a:pt x="303174" y="634543"/>
                  <a:pt x="304088" y="681177"/>
                </a:cubicBezTo>
                <a:cubicBezTo>
                  <a:pt x="305003" y="727812"/>
                  <a:pt x="305917" y="751891"/>
                  <a:pt x="306831" y="753415"/>
                </a:cubicBezTo>
                <a:cubicBezTo>
                  <a:pt x="307746" y="754939"/>
                  <a:pt x="306831" y="756158"/>
                  <a:pt x="304088" y="757073"/>
                </a:cubicBezTo>
                <a:cubicBezTo>
                  <a:pt x="301345" y="757987"/>
                  <a:pt x="299973" y="761340"/>
                  <a:pt x="299973" y="767131"/>
                </a:cubicBezTo>
                <a:cubicBezTo>
                  <a:pt x="299973" y="772922"/>
                  <a:pt x="298145" y="779476"/>
                  <a:pt x="294487" y="786791"/>
                </a:cubicBezTo>
                <a:cubicBezTo>
                  <a:pt x="290829" y="794106"/>
                  <a:pt x="289001" y="799135"/>
                  <a:pt x="289001" y="801878"/>
                </a:cubicBezTo>
                <a:cubicBezTo>
                  <a:pt x="289001" y="804621"/>
                  <a:pt x="287781" y="806298"/>
                  <a:pt x="285343" y="806907"/>
                </a:cubicBezTo>
                <a:cubicBezTo>
                  <a:pt x="282905" y="807517"/>
                  <a:pt x="281685" y="810718"/>
                  <a:pt x="281685" y="816509"/>
                </a:cubicBezTo>
                <a:cubicBezTo>
                  <a:pt x="281685" y="822300"/>
                  <a:pt x="280771" y="827634"/>
                  <a:pt x="278942" y="832511"/>
                </a:cubicBezTo>
                <a:lnTo>
                  <a:pt x="275285" y="839826"/>
                </a:lnTo>
                <a:lnTo>
                  <a:pt x="267055" y="828853"/>
                </a:lnTo>
                <a:cubicBezTo>
                  <a:pt x="260959" y="822147"/>
                  <a:pt x="257911" y="818033"/>
                  <a:pt x="257911" y="816509"/>
                </a:cubicBezTo>
                <a:cubicBezTo>
                  <a:pt x="257911" y="814985"/>
                  <a:pt x="253339" y="809651"/>
                  <a:pt x="244195" y="800507"/>
                </a:cubicBezTo>
                <a:cubicBezTo>
                  <a:pt x="238709" y="795020"/>
                  <a:pt x="232917" y="787095"/>
                  <a:pt x="226821" y="776732"/>
                </a:cubicBezTo>
                <a:cubicBezTo>
                  <a:pt x="220725" y="766369"/>
                  <a:pt x="217677" y="759359"/>
                  <a:pt x="217677" y="755701"/>
                </a:cubicBezTo>
                <a:cubicBezTo>
                  <a:pt x="217677" y="753872"/>
                  <a:pt x="214325" y="748691"/>
                  <a:pt x="207619" y="740156"/>
                </a:cubicBezTo>
                <a:cubicBezTo>
                  <a:pt x="195427" y="724307"/>
                  <a:pt x="191160" y="714858"/>
                  <a:pt x="194817" y="711810"/>
                </a:cubicBezTo>
                <a:cubicBezTo>
                  <a:pt x="196037" y="711200"/>
                  <a:pt x="200609" y="709981"/>
                  <a:pt x="208533" y="708152"/>
                </a:cubicBezTo>
                <a:lnTo>
                  <a:pt x="221335" y="707238"/>
                </a:lnTo>
                <a:lnTo>
                  <a:pt x="221335" y="683463"/>
                </a:lnTo>
                <a:cubicBezTo>
                  <a:pt x="221335" y="667004"/>
                  <a:pt x="222097" y="647345"/>
                  <a:pt x="223621" y="624485"/>
                </a:cubicBezTo>
                <a:cubicBezTo>
                  <a:pt x="225145" y="601625"/>
                  <a:pt x="225145" y="589890"/>
                  <a:pt x="223621" y="589280"/>
                </a:cubicBezTo>
                <a:cubicBezTo>
                  <a:pt x="222097" y="588671"/>
                  <a:pt x="221640" y="587147"/>
                  <a:pt x="222249" y="584708"/>
                </a:cubicBezTo>
                <a:cubicBezTo>
                  <a:pt x="223469" y="582270"/>
                  <a:pt x="223164" y="581355"/>
                  <a:pt x="221335" y="581965"/>
                </a:cubicBezTo>
                <a:cubicBezTo>
                  <a:pt x="220725" y="582575"/>
                  <a:pt x="219201" y="583794"/>
                  <a:pt x="216763" y="585623"/>
                </a:cubicBezTo>
                <a:cubicBezTo>
                  <a:pt x="210057" y="590500"/>
                  <a:pt x="202437" y="597205"/>
                  <a:pt x="193903" y="605739"/>
                </a:cubicBezTo>
                <a:cubicBezTo>
                  <a:pt x="185369" y="614274"/>
                  <a:pt x="181406" y="619760"/>
                  <a:pt x="182016" y="622199"/>
                </a:cubicBezTo>
                <a:cubicBezTo>
                  <a:pt x="182625" y="624027"/>
                  <a:pt x="181101" y="626618"/>
                  <a:pt x="177444" y="629971"/>
                </a:cubicBezTo>
                <a:cubicBezTo>
                  <a:pt x="173786" y="633324"/>
                  <a:pt x="166623" y="641249"/>
                  <a:pt x="155955" y="653745"/>
                </a:cubicBezTo>
                <a:cubicBezTo>
                  <a:pt x="145287" y="666242"/>
                  <a:pt x="135077" y="677367"/>
                  <a:pt x="125323" y="687121"/>
                </a:cubicBezTo>
                <a:lnTo>
                  <a:pt x="111607" y="702666"/>
                </a:lnTo>
                <a:lnTo>
                  <a:pt x="96062" y="701751"/>
                </a:lnTo>
                <a:cubicBezTo>
                  <a:pt x="84480" y="701751"/>
                  <a:pt x="78384" y="700532"/>
                  <a:pt x="77774" y="698094"/>
                </a:cubicBezTo>
                <a:cubicBezTo>
                  <a:pt x="77165" y="695655"/>
                  <a:pt x="75945" y="694436"/>
                  <a:pt x="74117" y="694436"/>
                </a:cubicBezTo>
                <a:cubicBezTo>
                  <a:pt x="73507" y="694436"/>
                  <a:pt x="71221" y="692912"/>
                  <a:pt x="67259" y="689864"/>
                </a:cubicBezTo>
                <a:cubicBezTo>
                  <a:pt x="63296" y="686816"/>
                  <a:pt x="61315" y="684683"/>
                  <a:pt x="61315" y="683463"/>
                </a:cubicBezTo>
                <a:cubicBezTo>
                  <a:pt x="61315" y="681635"/>
                  <a:pt x="58419" y="678130"/>
                  <a:pt x="52628" y="672948"/>
                </a:cubicBezTo>
                <a:cubicBezTo>
                  <a:pt x="46837" y="667766"/>
                  <a:pt x="43332" y="665176"/>
                  <a:pt x="42113" y="665176"/>
                </a:cubicBezTo>
                <a:cubicBezTo>
                  <a:pt x="39674" y="665176"/>
                  <a:pt x="35407" y="662432"/>
                  <a:pt x="29311" y="656946"/>
                </a:cubicBezTo>
                <a:cubicBezTo>
                  <a:pt x="25044" y="652679"/>
                  <a:pt x="22605" y="649326"/>
                  <a:pt x="21996" y="646888"/>
                </a:cubicBezTo>
                <a:cubicBezTo>
                  <a:pt x="21386" y="644449"/>
                  <a:pt x="21386" y="640182"/>
                  <a:pt x="21996" y="634086"/>
                </a:cubicBezTo>
                <a:cubicBezTo>
                  <a:pt x="22605" y="626161"/>
                  <a:pt x="24434" y="620675"/>
                  <a:pt x="27482" y="617627"/>
                </a:cubicBezTo>
                <a:cubicBezTo>
                  <a:pt x="30530" y="614579"/>
                  <a:pt x="40589" y="605435"/>
                  <a:pt x="57657" y="590195"/>
                </a:cubicBezTo>
                <a:lnTo>
                  <a:pt x="106121" y="550875"/>
                </a:lnTo>
                <a:cubicBezTo>
                  <a:pt x="129285" y="531368"/>
                  <a:pt x="144983" y="518414"/>
                  <a:pt x="153212" y="512013"/>
                </a:cubicBezTo>
                <a:cubicBezTo>
                  <a:pt x="161442" y="505613"/>
                  <a:pt x="166471" y="501803"/>
                  <a:pt x="168300" y="500583"/>
                </a:cubicBezTo>
                <a:cubicBezTo>
                  <a:pt x="171957" y="497535"/>
                  <a:pt x="183235" y="489915"/>
                  <a:pt x="202133" y="477723"/>
                </a:cubicBezTo>
                <a:cubicBezTo>
                  <a:pt x="216153" y="469799"/>
                  <a:pt x="223469" y="465227"/>
                  <a:pt x="224078" y="464007"/>
                </a:cubicBezTo>
                <a:cubicBezTo>
                  <a:pt x="224688" y="462788"/>
                  <a:pt x="224383" y="440690"/>
                  <a:pt x="223164" y="397713"/>
                </a:cubicBezTo>
                <a:cubicBezTo>
                  <a:pt x="221945" y="354737"/>
                  <a:pt x="220725" y="332639"/>
                  <a:pt x="219506" y="331419"/>
                </a:cubicBezTo>
                <a:cubicBezTo>
                  <a:pt x="218287" y="330200"/>
                  <a:pt x="216458" y="330810"/>
                  <a:pt x="214020" y="333248"/>
                </a:cubicBezTo>
                <a:cubicBezTo>
                  <a:pt x="211581" y="335687"/>
                  <a:pt x="209753" y="336296"/>
                  <a:pt x="208533" y="335077"/>
                </a:cubicBezTo>
                <a:cubicBezTo>
                  <a:pt x="207314" y="334467"/>
                  <a:pt x="205028" y="335077"/>
                  <a:pt x="201675" y="336906"/>
                </a:cubicBezTo>
                <a:cubicBezTo>
                  <a:pt x="198323" y="338735"/>
                  <a:pt x="196646" y="340563"/>
                  <a:pt x="196646" y="342392"/>
                </a:cubicBezTo>
                <a:cubicBezTo>
                  <a:pt x="196646" y="344221"/>
                  <a:pt x="194208" y="346659"/>
                  <a:pt x="189331" y="349707"/>
                </a:cubicBezTo>
                <a:cubicBezTo>
                  <a:pt x="184454" y="352755"/>
                  <a:pt x="179577" y="356718"/>
                  <a:pt x="174701" y="361595"/>
                </a:cubicBezTo>
                <a:cubicBezTo>
                  <a:pt x="144830" y="389027"/>
                  <a:pt x="121970" y="402743"/>
                  <a:pt x="106121" y="402743"/>
                </a:cubicBezTo>
                <a:cubicBezTo>
                  <a:pt x="101244" y="402743"/>
                  <a:pt x="98196" y="403657"/>
                  <a:pt x="96977" y="405486"/>
                </a:cubicBezTo>
                <a:cubicBezTo>
                  <a:pt x="95148" y="406705"/>
                  <a:pt x="89357" y="406248"/>
                  <a:pt x="79603" y="404114"/>
                </a:cubicBezTo>
                <a:cubicBezTo>
                  <a:pt x="69849" y="401981"/>
                  <a:pt x="64058" y="399695"/>
                  <a:pt x="62229" y="397256"/>
                </a:cubicBezTo>
                <a:cubicBezTo>
                  <a:pt x="61620" y="396037"/>
                  <a:pt x="57810" y="393903"/>
                  <a:pt x="50799" y="390855"/>
                </a:cubicBezTo>
                <a:cubicBezTo>
                  <a:pt x="43789" y="387807"/>
                  <a:pt x="37541" y="385979"/>
                  <a:pt x="32054" y="385369"/>
                </a:cubicBezTo>
                <a:cubicBezTo>
                  <a:pt x="25958" y="384759"/>
                  <a:pt x="19100" y="381254"/>
                  <a:pt x="11480" y="374853"/>
                </a:cubicBezTo>
                <a:cubicBezTo>
                  <a:pt x="3860" y="368453"/>
                  <a:pt x="50" y="363119"/>
                  <a:pt x="50" y="358851"/>
                </a:cubicBezTo>
                <a:cubicBezTo>
                  <a:pt x="-559" y="355803"/>
                  <a:pt x="4470" y="350622"/>
                  <a:pt x="15138" y="343307"/>
                </a:cubicBezTo>
                <a:cubicBezTo>
                  <a:pt x="25806" y="335991"/>
                  <a:pt x="38150" y="327000"/>
                  <a:pt x="52171" y="316332"/>
                </a:cubicBezTo>
                <a:cubicBezTo>
                  <a:pt x="66192" y="305664"/>
                  <a:pt x="78231" y="297129"/>
                  <a:pt x="88290" y="290729"/>
                </a:cubicBezTo>
                <a:cubicBezTo>
                  <a:pt x="98348" y="284328"/>
                  <a:pt x="109473" y="277165"/>
                  <a:pt x="121665" y="269240"/>
                </a:cubicBezTo>
                <a:cubicBezTo>
                  <a:pt x="133857" y="261315"/>
                  <a:pt x="143001" y="255829"/>
                  <a:pt x="149097" y="252781"/>
                </a:cubicBezTo>
                <a:cubicBezTo>
                  <a:pt x="155193" y="249733"/>
                  <a:pt x="158546" y="247295"/>
                  <a:pt x="159156" y="245466"/>
                </a:cubicBezTo>
                <a:cubicBezTo>
                  <a:pt x="160985" y="243637"/>
                  <a:pt x="165099" y="241046"/>
                  <a:pt x="171500" y="237693"/>
                </a:cubicBezTo>
                <a:cubicBezTo>
                  <a:pt x="177901" y="234341"/>
                  <a:pt x="182016" y="232664"/>
                  <a:pt x="183845" y="232664"/>
                </a:cubicBezTo>
                <a:cubicBezTo>
                  <a:pt x="186893" y="232664"/>
                  <a:pt x="188417" y="231445"/>
                  <a:pt x="188417" y="229007"/>
                </a:cubicBezTo>
                <a:cubicBezTo>
                  <a:pt x="188417" y="226568"/>
                  <a:pt x="192989" y="222606"/>
                  <a:pt x="202133" y="217119"/>
                </a:cubicBezTo>
                <a:lnTo>
                  <a:pt x="215849" y="208890"/>
                </a:lnTo>
                <a:lnTo>
                  <a:pt x="214020" y="192431"/>
                </a:lnTo>
                <a:lnTo>
                  <a:pt x="203047" y="90932"/>
                </a:lnTo>
                <a:cubicBezTo>
                  <a:pt x="200609" y="65939"/>
                  <a:pt x="199085" y="49022"/>
                  <a:pt x="198475" y="40183"/>
                </a:cubicBezTo>
                <a:cubicBezTo>
                  <a:pt x="197865" y="31344"/>
                  <a:pt x="195732" y="22962"/>
                  <a:pt x="192074" y="15037"/>
                </a:cubicBezTo>
                <a:cubicBezTo>
                  <a:pt x="188417" y="7112"/>
                  <a:pt x="186893" y="2235"/>
                  <a:pt x="187502" y="40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E2604F-511E-7734-5CAB-1F71B234B162}"/>
              </a:ext>
            </a:extLst>
          </p:cNvPr>
          <p:cNvSpPr txBox="1"/>
          <p:nvPr/>
        </p:nvSpPr>
        <p:spPr>
          <a:xfrm>
            <a:off x="9657179" y="1547083"/>
            <a:ext cx="579805" cy="749443"/>
          </a:xfrm>
          <a:custGeom>
            <a:avLst/>
            <a:gdLst/>
            <a:ahLst/>
            <a:cxnLst/>
            <a:rect l="l" t="t" r="r" b="b"/>
            <a:pathLst>
              <a:path w="579805" h="749443">
                <a:moveTo>
                  <a:pt x="379476" y="521071"/>
                </a:moveTo>
                <a:cubicBezTo>
                  <a:pt x="378257" y="521224"/>
                  <a:pt x="376733" y="522062"/>
                  <a:pt x="374904" y="523586"/>
                </a:cubicBezTo>
                <a:cubicBezTo>
                  <a:pt x="373685" y="524196"/>
                  <a:pt x="373685" y="524805"/>
                  <a:pt x="374904" y="525415"/>
                </a:cubicBezTo>
                <a:cubicBezTo>
                  <a:pt x="375514" y="525415"/>
                  <a:pt x="376428" y="525110"/>
                  <a:pt x="377647" y="524500"/>
                </a:cubicBezTo>
                <a:cubicBezTo>
                  <a:pt x="380695" y="523891"/>
                  <a:pt x="382219" y="523281"/>
                  <a:pt x="382219" y="522672"/>
                </a:cubicBezTo>
                <a:cubicBezTo>
                  <a:pt x="381610" y="521452"/>
                  <a:pt x="380695" y="520919"/>
                  <a:pt x="379476" y="521071"/>
                </a:cubicBezTo>
                <a:close/>
                <a:moveTo>
                  <a:pt x="391363" y="516271"/>
                </a:moveTo>
                <a:cubicBezTo>
                  <a:pt x="390754" y="516271"/>
                  <a:pt x="389230" y="517033"/>
                  <a:pt x="386791" y="518557"/>
                </a:cubicBezTo>
                <a:cubicBezTo>
                  <a:pt x="384353" y="520081"/>
                  <a:pt x="384201" y="520843"/>
                  <a:pt x="386334" y="520843"/>
                </a:cubicBezTo>
                <a:cubicBezTo>
                  <a:pt x="388468" y="520843"/>
                  <a:pt x="389839" y="519928"/>
                  <a:pt x="390449" y="518100"/>
                </a:cubicBezTo>
                <a:cubicBezTo>
                  <a:pt x="391668" y="516880"/>
                  <a:pt x="391973" y="516271"/>
                  <a:pt x="391363" y="516271"/>
                </a:cubicBezTo>
                <a:close/>
                <a:moveTo>
                  <a:pt x="237516" y="438775"/>
                </a:moveTo>
                <a:cubicBezTo>
                  <a:pt x="238887" y="438623"/>
                  <a:pt x="240183" y="439156"/>
                  <a:pt x="241402" y="440376"/>
                </a:cubicBezTo>
                <a:cubicBezTo>
                  <a:pt x="241402" y="441595"/>
                  <a:pt x="239573" y="443271"/>
                  <a:pt x="235915" y="445405"/>
                </a:cubicBezTo>
                <a:cubicBezTo>
                  <a:pt x="232258" y="447538"/>
                  <a:pt x="228905" y="448605"/>
                  <a:pt x="225857" y="448605"/>
                </a:cubicBezTo>
                <a:lnTo>
                  <a:pt x="222199" y="448605"/>
                </a:lnTo>
                <a:cubicBezTo>
                  <a:pt x="222809" y="447996"/>
                  <a:pt x="224028" y="447386"/>
                  <a:pt x="225857" y="446776"/>
                </a:cubicBezTo>
                <a:cubicBezTo>
                  <a:pt x="230124" y="444948"/>
                  <a:pt x="232563" y="443119"/>
                  <a:pt x="233172" y="441290"/>
                </a:cubicBezTo>
                <a:cubicBezTo>
                  <a:pt x="234696" y="439766"/>
                  <a:pt x="236144" y="438928"/>
                  <a:pt x="237516" y="438775"/>
                </a:cubicBezTo>
                <a:close/>
                <a:moveTo>
                  <a:pt x="246774" y="407114"/>
                </a:moveTo>
                <a:cubicBezTo>
                  <a:pt x="246240" y="407038"/>
                  <a:pt x="245669" y="407457"/>
                  <a:pt x="245059" y="408372"/>
                </a:cubicBezTo>
                <a:cubicBezTo>
                  <a:pt x="243840" y="412029"/>
                  <a:pt x="244450" y="413858"/>
                  <a:pt x="246888" y="413858"/>
                </a:cubicBezTo>
                <a:cubicBezTo>
                  <a:pt x="248717" y="412639"/>
                  <a:pt x="249174" y="410962"/>
                  <a:pt x="248260" y="408829"/>
                </a:cubicBezTo>
                <a:cubicBezTo>
                  <a:pt x="247803" y="407762"/>
                  <a:pt x="247307" y="407190"/>
                  <a:pt x="246774" y="407114"/>
                </a:cubicBezTo>
                <a:close/>
                <a:moveTo>
                  <a:pt x="268377" y="397399"/>
                </a:moveTo>
                <a:cubicBezTo>
                  <a:pt x="265633" y="397399"/>
                  <a:pt x="263347" y="398466"/>
                  <a:pt x="261519" y="400599"/>
                </a:cubicBezTo>
                <a:cubicBezTo>
                  <a:pt x="259690" y="402733"/>
                  <a:pt x="259995" y="403800"/>
                  <a:pt x="262433" y="403800"/>
                </a:cubicBezTo>
                <a:cubicBezTo>
                  <a:pt x="264871" y="403800"/>
                  <a:pt x="267157" y="402733"/>
                  <a:pt x="269291" y="400599"/>
                </a:cubicBezTo>
                <a:cubicBezTo>
                  <a:pt x="271425" y="398466"/>
                  <a:pt x="271120" y="397399"/>
                  <a:pt x="268377" y="397399"/>
                </a:cubicBezTo>
                <a:close/>
                <a:moveTo>
                  <a:pt x="397764" y="356251"/>
                </a:moveTo>
                <a:cubicBezTo>
                  <a:pt x="400203" y="356251"/>
                  <a:pt x="400507" y="356860"/>
                  <a:pt x="398679" y="358080"/>
                </a:cubicBezTo>
                <a:cubicBezTo>
                  <a:pt x="398069" y="358689"/>
                  <a:pt x="397155" y="359299"/>
                  <a:pt x="395935" y="359908"/>
                </a:cubicBezTo>
                <a:cubicBezTo>
                  <a:pt x="394107" y="359299"/>
                  <a:pt x="393192" y="358994"/>
                  <a:pt x="393192" y="358994"/>
                </a:cubicBezTo>
                <a:cubicBezTo>
                  <a:pt x="393802" y="357165"/>
                  <a:pt x="395326" y="356251"/>
                  <a:pt x="397764" y="356251"/>
                </a:cubicBezTo>
                <a:close/>
                <a:moveTo>
                  <a:pt x="263347" y="92"/>
                </a:moveTo>
                <a:cubicBezTo>
                  <a:pt x="263957" y="-213"/>
                  <a:pt x="266700" y="244"/>
                  <a:pt x="271577" y="1464"/>
                </a:cubicBezTo>
                <a:cubicBezTo>
                  <a:pt x="277673" y="2073"/>
                  <a:pt x="283007" y="3445"/>
                  <a:pt x="287579" y="5578"/>
                </a:cubicBezTo>
                <a:cubicBezTo>
                  <a:pt x="292151" y="7712"/>
                  <a:pt x="296266" y="9084"/>
                  <a:pt x="299923" y="9693"/>
                </a:cubicBezTo>
                <a:cubicBezTo>
                  <a:pt x="303581" y="10303"/>
                  <a:pt x="307239" y="12436"/>
                  <a:pt x="310896" y="16094"/>
                </a:cubicBezTo>
                <a:cubicBezTo>
                  <a:pt x="314554" y="19752"/>
                  <a:pt x="320650" y="23409"/>
                  <a:pt x="329184" y="27067"/>
                </a:cubicBezTo>
                <a:cubicBezTo>
                  <a:pt x="337719" y="30724"/>
                  <a:pt x="347625" y="37887"/>
                  <a:pt x="358902" y="48555"/>
                </a:cubicBezTo>
                <a:cubicBezTo>
                  <a:pt x="370180" y="59223"/>
                  <a:pt x="376276" y="67453"/>
                  <a:pt x="377190" y="73244"/>
                </a:cubicBezTo>
                <a:cubicBezTo>
                  <a:pt x="378105" y="79035"/>
                  <a:pt x="378562" y="87265"/>
                  <a:pt x="378562" y="97933"/>
                </a:cubicBezTo>
                <a:cubicBezTo>
                  <a:pt x="378562" y="108601"/>
                  <a:pt x="379933" y="115611"/>
                  <a:pt x="382677" y="118964"/>
                </a:cubicBezTo>
                <a:cubicBezTo>
                  <a:pt x="385420" y="122317"/>
                  <a:pt x="386182" y="124908"/>
                  <a:pt x="384963" y="126736"/>
                </a:cubicBezTo>
                <a:cubicBezTo>
                  <a:pt x="379476" y="141976"/>
                  <a:pt x="376123" y="164836"/>
                  <a:pt x="374904" y="195316"/>
                </a:cubicBezTo>
                <a:cubicBezTo>
                  <a:pt x="373685" y="213604"/>
                  <a:pt x="372466" y="226406"/>
                  <a:pt x="371247" y="233721"/>
                </a:cubicBezTo>
                <a:cubicBezTo>
                  <a:pt x="370637" y="240427"/>
                  <a:pt x="370637" y="243780"/>
                  <a:pt x="371247" y="243780"/>
                </a:cubicBezTo>
                <a:cubicBezTo>
                  <a:pt x="371856" y="243780"/>
                  <a:pt x="373075" y="243170"/>
                  <a:pt x="374904" y="241951"/>
                </a:cubicBezTo>
                <a:cubicBezTo>
                  <a:pt x="377952" y="238903"/>
                  <a:pt x="383439" y="237379"/>
                  <a:pt x="391363" y="237379"/>
                </a:cubicBezTo>
                <a:cubicBezTo>
                  <a:pt x="395631" y="236769"/>
                  <a:pt x="398679" y="234331"/>
                  <a:pt x="400507" y="230064"/>
                </a:cubicBezTo>
                <a:cubicBezTo>
                  <a:pt x="402336" y="225796"/>
                  <a:pt x="404013" y="223663"/>
                  <a:pt x="405537" y="223663"/>
                </a:cubicBezTo>
                <a:cubicBezTo>
                  <a:pt x="407061" y="223663"/>
                  <a:pt x="407213" y="222139"/>
                  <a:pt x="405994" y="219091"/>
                </a:cubicBezTo>
                <a:cubicBezTo>
                  <a:pt x="405384" y="217262"/>
                  <a:pt x="405994" y="216652"/>
                  <a:pt x="407823" y="217262"/>
                </a:cubicBezTo>
                <a:cubicBezTo>
                  <a:pt x="409651" y="217872"/>
                  <a:pt x="411480" y="218481"/>
                  <a:pt x="413309" y="219091"/>
                </a:cubicBezTo>
                <a:cubicBezTo>
                  <a:pt x="418795" y="222748"/>
                  <a:pt x="429616" y="227168"/>
                  <a:pt x="445770" y="232350"/>
                </a:cubicBezTo>
                <a:cubicBezTo>
                  <a:pt x="461925" y="237531"/>
                  <a:pt x="470459" y="241951"/>
                  <a:pt x="471373" y="245608"/>
                </a:cubicBezTo>
                <a:cubicBezTo>
                  <a:pt x="472288" y="249266"/>
                  <a:pt x="475336" y="252771"/>
                  <a:pt x="480517" y="256124"/>
                </a:cubicBezTo>
                <a:cubicBezTo>
                  <a:pt x="485699" y="259477"/>
                  <a:pt x="488290" y="262372"/>
                  <a:pt x="488290" y="264811"/>
                </a:cubicBezTo>
                <a:cubicBezTo>
                  <a:pt x="488290" y="267249"/>
                  <a:pt x="490728" y="270754"/>
                  <a:pt x="495605" y="275326"/>
                </a:cubicBezTo>
                <a:cubicBezTo>
                  <a:pt x="500482" y="279898"/>
                  <a:pt x="502920" y="284318"/>
                  <a:pt x="502920" y="288585"/>
                </a:cubicBezTo>
                <a:cubicBezTo>
                  <a:pt x="502920" y="293462"/>
                  <a:pt x="504292" y="298796"/>
                  <a:pt x="507035" y="304587"/>
                </a:cubicBezTo>
                <a:cubicBezTo>
                  <a:pt x="509778" y="310378"/>
                  <a:pt x="512674" y="313884"/>
                  <a:pt x="515722" y="315103"/>
                </a:cubicBezTo>
                <a:cubicBezTo>
                  <a:pt x="520599" y="316322"/>
                  <a:pt x="520903" y="318151"/>
                  <a:pt x="516636" y="320589"/>
                </a:cubicBezTo>
                <a:cubicBezTo>
                  <a:pt x="515417" y="321199"/>
                  <a:pt x="513588" y="321504"/>
                  <a:pt x="511150" y="321504"/>
                </a:cubicBezTo>
                <a:cubicBezTo>
                  <a:pt x="507492" y="321504"/>
                  <a:pt x="505663" y="322570"/>
                  <a:pt x="505663" y="324704"/>
                </a:cubicBezTo>
                <a:cubicBezTo>
                  <a:pt x="505663" y="326838"/>
                  <a:pt x="503987" y="327295"/>
                  <a:pt x="500634" y="326076"/>
                </a:cubicBezTo>
                <a:cubicBezTo>
                  <a:pt x="497281" y="324856"/>
                  <a:pt x="492557" y="325466"/>
                  <a:pt x="486461" y="327904"/>
                </a:cubicBezTo>
                <a:cubicBezTo>
                  <a:pt x="480365" y="330343"/>
                  <a:pt x="476860" y="331105"/>
                  <a:pt x="475945" y="330190"/>
                </a:cubicBezTo>
                <a:cubicBezTo>
                  <a:pt x="475031" y="329276"/>
                  <a:pt x="472593" y="329886"/>
                  <a:pt x="468630" y="332019"/>
                </a:cubicBezTo>
                <a:cubicBezTo>
                  <a:pt x="464668" y="334153"/>
                  <a:pt x="458724" y="335677"/>
                  <a:pt x="450799" y="336591"/>
                </a:cubicBezTo>
                <a:cubicBezTo>
                  <a:pt x="442875" y="337505"/>
                  <a:pt x="438150" y="339182"/>
                  <a:pt x="436626" y="341620"/>
                </a:cubicBezTo>
                <a:cubicBezTo>
                  <a:pt x="435102" y="344059"/>
                  <a:pt x="433121" y="345278"/>
                  <a:pt x="430683" y="345278"/>
                </a:cubicBezTo>
                <a:cubicBezTo>
                  <a:pt x="428244" y="345278"/>
                  <a:pt x="425653" y="346802"/>
                  <a:pt x="422910" y="349850"/>
                </a:cubicBezTo>
                <a:cubicBezTo>
                  <a:pt x="420167" y="352898"/>
                  <a:pt x="414071" y="353965"/>
                  <a:pt x="404622" y="353050"/>
                </a:cubicBezTo>
                <a:cubicBezTo>
                  <a:pt x="395173" y="352136"/>
                  <a:pt x="388773" y="353050"/>
                  <a:pt x="385420" y="355793"/>
                </a:cubicBezTo>
                <a:cubicBezTo>
                  <a:pt x="382067" y="358537"/>
                  <a:pt x="379781" y="358689"/>
                  <a:pt x="378562" y="356251"/>
                </a:cubicBezTo>
                <a:cubicBezTo>
                  <a:pt x="377952" y="355032"/>
                  <a:pt x="377495" y="354422"/>
                  <a:pt x="377190" y="354422"/>
                </a:cubicBezTo>
                <a:cubicBezTo>
                  <a:pt x="376885" y="354422"/>
                  <a:pt x="376733" y="355336"/>
                  <a:pt x="376733" y="357165"/>
                </a:cubicBezTo>
                <a:cubicBezTo>
                  <a:pt x="376733" y="360823"/>
                  <a:pt x="375971" y="369052"/>
                  <a:pt x="374447" y="381854"/>
                </a:cubicBezTo>
                <a:cubicBezTo>
                  <a:pt x="372923" y="394656"/>
                  <a:pt x="373228" y="401056"/>
                  <a:pt x="375361" y="401056"/>
                </a:cubicBezTo>
                <a:cubicBezTo>
                  <a:pt x="377495" y="401056"/>
                  <a:pt x="378562" y="399532"/>
                  <a:pt x="378562" y="396484"/>
                </a:cubicBezTo>
                <a:cubicBezTo>
                  <a:pt x="378562" y="388560"/>
                  <a:pt x="383743" y="387950"/>
                  <a:pt x="394107" y="394656"/>
                </a:cubicBezTo>
                <a:cubicBezTo>
                  <a:pt x="400812" y="398923"/>
                  <a:pt x="406603" y="401666"/>
                  <a:pt x="411480" y="402885"/>
                </a:cubicBezTo>
                <a:cubicBezTo>
                  <a:pt x="416357" y="404104"/>
                  <a:pt x="419253" y="405628"/>
                  <a:pt x="420167" y="407457"/>
                </a:cubicBezTo>
                <a:cubicBezTo>
                  <a:pt x="421081" y="409286"/>
                  <a:pt x="423672" y="410200"/>
                  <a:pt x="427939" y="410200"/>
                </a:cubicBezTo>
                <a:cubicBezTo>
                  <a:pt x="432207" y="410200"/>
                  <a:pt x="434950" y="410962"/>
                  <a:pt x="436169" y="412486"/>
                </a:cubicBezTo>
                <a:cubicBezTo>
                  <a:pt x="437388" y="414010"/>
                  <a:pt x="439979" y="414772"/>
                  <a:pt x="443941" y="414772"/>
                </a:cubicBezTo>
                <a:cubicBezTo>
                  <a:pt x="447904" y="414772"/>
                  <a:pt x="453695" y="416601"/>
                  <a:pt x="461315" y="420259"/>
                </a:cubicBezTo>
                <a:cubicBezTo>
                  <a:pt x="468935" y="423916"/>
                  <a:pt x="474574" y="425745"/>
                  <a:pt x="478231" y="425745"/>
                </a:cubicBezTo>
                <a:cubicBezTo>
                  <a:pt x="481279" y="425745"/>
                  <a:pt x="481889" y="426355"/>
                  <a:pt x="480060" y="427574"/>
                </a:cubicBezTo>
                <a:cubicBezTo>
                  <a:pt x="478841" y="428184"/>
                  <a:pt x="477622" y="429403"/>
                  <a:pt x="476403" y="431232"/>
                </a:cubicBezTo>
                <a:lnTo>
                  <a:pt x="470002" y="435804"/>
                </a:lnTo>
                <a:lnTo>
                  <a:pt x="477317" y="443119"/>
                </a:lnTo>
                <a:cubicBezTo>
                  <a:pt x="482803" y="449215"/>
                  <a:pt x="484937" y="453634"/>
                  <a:pt x="483718" y="456378"/>
                </a:cubicBezTo>
                <a:cubicBezTo>
                  <a:pt x="482499" y="459121"/>
                  <a:pt x="482499" y="461559"/>
                  <a:pt x="483718" y="463693"/>
                </a:cubicBezTo>
                <a:cubicBezTo>
                  <a:pt x="484937" y="465826"/>
                  <a:pt x="486156" y="469636"/>
                  <a:pt x="487375" y="475123"/>
                </a:cubicBezTo>
                <a:cubicBezTo>
                  <a:pt x="487375" y="481828"/>
                  <a:pt x="488137" y="486248"/>
                  <a:pt x="489661" y="488382"/>
                </a:cubicBezTo>
                <a:cubicBezTo>
                  <a:pt x="491185" y="490515"/>
                  <a:pt x="495300" y="492801"/>
                  <a:pt x="502006" y="495240"/>
                </a:cubicBezTo>
                <a:lnTo>
                  <a:pt x="509321" y="497983"/>
                </a:lnTo>
                <a:cubicBezTo>
                  <a:pt x="508711" y="498592"/>
                  <a:pt x="501701" y="500116"/>
                  <a:pt x="488290" y="502555"/>
                </a:cubicBezTo>
                <a:cubicBezTo>
                  <a:pt x="474879" y="503774"/>
                  <a:pt x="456895" y="507584"/>
                  <a:pt x="434340" y="513985"/>
                </a:cubicBezTo>
                <a:cubicBezTo>
                  <a:pt x="411785" y="520386"/>
                  <a:pt x="395631" y="525720"/>
                  <a:pt x="385877" y="529987"/>
                </a:cubicBezTo>
                <a:lnTo>
                  <a:pt x="371247" y="536387"/>
                </a:lnTo>
                <a:lnTo>
                  <a:pt x="369418" y="552847"/>
                </a:lnTo>
                <a:cubicBezTo>
                  <a:pt x="368199" y="563820"/>
                  <a:pt x="367894" y="573573"/>
                  <a:pt x="368503" y="582108"/>
                </a:cubicBezTo>
                <a:lnTo>
                  <a:pt x="369418" y="593995"/>
                </a:lnTo>
                <a:lnTo>
                  <a:pt x="386791" y="593995"/>
                </a:lnTo>
                <a:cubicBezTo>
                  <a:pt x="398374" y="594604"/>
                  <a:pt x="407213" y="595062"/>
                  <a:pt x="413309" y="595366"/>
                </a:cubicBezTo>
                <a:cubicBezTo>
                  <a:pt x="419405" y="595671"/>
                  <a:pt x="426415" y="595824"/>
                  <a:pt x="434340" y="595824"/>
                </a:cubicBezTo>
                <a:cubicBezTo>
                  <a:pt x="439827" y="595214"/>
                  <a:pt x="443027" y="594604"/>
                  <a:pt x="443941" y="593995"/>
                </a:cubicBezTo>
                <a:cubicBezTo>
                  <a:pt x="444856" y="593385"/>
                  <a:pt x="444703" y="590947"/>
                  <a:pt x="443484" y="586680"/>
                </a:cubicBezTo>
                <a:cubicBezTo>
                  <a:pt x="443484" y="582412"/>
                  <a:pt x="444399" y="580279"/>
                  <a:pt x="446227" y="580279"/>
                </a:cubicBezTo>
                <a:cubicBezTo>
                  <a:pt x="448666" y="580888"/>
                  <a:pt x="449275" y="580279"/>
                  <a:pt x="448056" y="578450"/>
                </a:cubicBezTo>
                <a:cubicBezTo>
                  <a:pt x="447447" y="575402"/>
                  <a:pt x="448056" y="573878"/>
                  <a:pt x="449885" y="573878"/>
                </a:cubicBezTo>
                <a:cubicBezTo>
                  <a:pt x="451714" y="574488"/>
                  <a:pt x="453543" y="575097"/>
                  <a:pt x="455371" y="575707"/>
                </a:cubicBezTo>
                <a:cubicBezTo>
                  <a:pt x="474269" y="585460"/>
                  <a:pt x="488290" y="590337"/>
                  <a:pt x="497434" y="590337"/>
                </a:cubicBezTo>
                <a:cubicBezTo>
                  <a:pt x="502920" y="590947"/>
                  <a:pt x="505663" y="592014"/>
                  <a:pt x="505663" y="593538"/>
                </a:cubicBezTo>
                <a:cubicBezTo>
                  <a:pt x="505663" y="595062"/>
                  <a:pt x="509931" y="597652"/>
                  <a:pt x="518465" y="601310"/>
                </a:cubicBezTo>
                <a:cubicBezTo>
                  <a:pt x="526999" y="604968"/>
                  <a:pt x="532791" y="607406"/>
                  <a:pt x="535839" y="608625"/>
                </a:cubicBezTo>
                <a:cubicBezTo>
                  <a:pt x="538887" y="609845"/>
                  <a:pt x="541782" y="610454"/>
                  <a:pt x="544525" y="610454"/>
                </a:cubicBezTo>
                <a:cubicBezTo>
                  <a:pt x="547269" y="610454"/>
                  <a:pt x="548640" y="611368"/>
                  <a:pt x="548640" y="613197"/>
                </a:cubicBezTo>
                <a:cubicBezTo>
                  <a:pt x="548640" y="615026"/>
                  <a:pt x="552298" y="616550"/>
                  <a:pt x="559613" y="617769"/>
                </a:cubicBezTo>
                <a:cubicBezTo>
                  <a:pt x="565709" y="618379"/>
                  <a:pt x="569671" y="619903"/>
                  <a:pt x="571500" y="622341"/>
                </a:cubicBezTo>
                <a:cubicBezTo>
                  <a:pt x="572110" y="623560"/>
                  <a:pt x="570586" y="624475"/>
                  <a:pt x="566928" y="625085"/>
                </a:cubicBezTo>
                <a:cubicBezTo>
                  <a:pt x="566319" y="625694"/>
                  <a:pt x="565709" y="625999"/>
                  <a:pt x="565099" y="625999"/>
                </a:cubicBezTo>
                <a:cubicBezTo>
                  <a:pt x="560832" y="627218"/>
                  <a:pt x="558546" y="628133"/>
                  <a:pt x="558241" y="628742"/>
                </a:cubicBezTo>
                <a:cubicBezTo>
                  <a:pt x="557937" y="629352"/>
                  <a:pt x="558699" y="630571"/>
                  <a:pt x="560527" y="632400"/>
                </a:cubicBezTo>
                <a:cubicBezTo>
                  <a:pt x="563575" y="635448"/>
                  <a:pt x="563728" y="637276"/>
                  <a:pt x="560985" y="637886"/>
                </a:cubicBezTo>
                <a:cubicBezTo>
                  <a:pt x="558241" y="638496"/>
                  <a:pt x="558851" y="641391"/>
                  <a:pt x="562813" y="646573"/>
                </a:cubicBezTo>
                <a:cubicBezTo>
                  <a:pt x="566776" y="651754"/>
                  <a:pt x="568757" y="660441"/>
                  <a:pt x="568757" y="672633"/>
                </a:cubicBezTo>
                <a:cubicBezTo>
                  <a:pt x="569367" y="676900"/>
                  <a:pt x="569671" y="680101"/>
                  <a:pt x="569671" y="682234"/>
                </a:cubicBezTo>
                <a:cubicBezTo>
                  <a:pt x="569671" y="684368"/>
                  <a:pt x="569519" y="686045"/>
                  <a:pt x="569214" y="687264"/>
                </a:cubicBezTo>
                <a:cubicBezTo>
                  <a:pt x="568909" y="688483"/>
                  <a:pt x="568605" y="689092"/>
                  <a:pt x="568300" y="689092"/>
                </a:cubicBezTo>
                <a:cubicBezTo>
                  <a:pt x="567995" y="689092"/>
                  <a:pt x="567233" y="689092"/>
                  <a:pt x="566014" y="689092"/>
                </a:cubicBezTo>
                <a:cubicBezTo>
                  <a:pt x="562966" y="687873"/>
                  <a:pt x="561442" y="688330"/>
                  <a:pt x="561442" y="690464"/>
                </a:cubicBezTo>
                <a:cubicBezTo>
                  <a:pt x="561442" y="692598"/>
                  <a:pt x="563118" y="693664"/>
                  <a:pt x="566471" y="693664"/>
                </a:cubicBezTo>
                <a:cubicBezTo>
                  <a:pt x="569824" y="693664"/>
                  <a:pt x="573634" y="695188"/>
                  <a:pt x="577901" y="698236"/>
                </a:cubicBezTo>
                <a:cubicBezTo>
                  <a:pt x="580949" y="699456"/>
                  <a:pt x="580339" y="700065"/>
                  <a:pt x="576072" y="700065"/>
                </a:cubicBezTo>
                <a:cubicBezTo>
                  <a:pt x="573024" y="700675"/>
                  <a:pt x="565099" y="700370"/>
                  <a:pt x="552298" y="699151"/>
                </a:cubicBezTo>
                <a:cubicBezTo>
                  <a:pt x="474879" y="694274"/>
                  <a:pt x="390754" y="700065"/>
                  <a:pt x="299923" y="716524"/>
                </a:cubicBezTo>
                <a:cubicBezTo>
                  <a:pt x="291389" y="718963"/>
                  <a:pt x="282245" y="720487"/>
                  <a:pt x="272491" y="721097"/>
                </a:cubicBezTo>
                <a:cubicBezTo>
                  <a:pt x="247498" y="724144"/>
                  <a:pt x="227381" y="728107"/>
                  <a:pt x="212141" y="732984"/>
                </a:cubicBezTo>
                <a:cubicBezTo>
                  <a:pt x="210922" y="731764"/>
                  <a:pt x="210007" y="730850"/>
                  <a:pt x="209398" y="730240"/>
                </a:cubicBezTo>
                <a:cubicBezTo>
                  <a:pt x="210617" y="729021"/>
                  <a:pt x="209703" y="728107"/>
                  <a:pt x="206655" y="727497"/>
                </a:cubicBezTo>
                <a:cubicBezTo>
                  <a:pt x="199949" y="726888"/>
                  <a:pt x="189891" y="728107"/>
                  <a:pt x="176479" y="731155"/>
                </a:cubicBezTo>
                <a:cubicBezTo>
                  <a:pt x="169164" y="734203"/>
                  <a:pt x="161849" y="736184"/>
                  <a:pt x="154534" y="737098"/>
                </a:cubicBezTo>
                <a:cubicBezTo>
                  <a:pt x="147219" y="738013"/>
                  <a:pt x="141580" y="740299"/>
                  <a:pt x="137617" y="743956"/>
                </a:cubicBezTo>
                <a:cubicBezTo>
                  <a:pt x="133655" y="747614"/>
                  <a:pt x="130150" y="749443"/>
                  <a:pt x="127102" y="749443"/>
                </a:cubicBezTo>
                <a:cubicBezTo>
                  <a:pt x="125273" y="749443"/>
                  <a:pt x="115519" y="746700"/>
                  <a:pt x="97841" y="741213"/>
                </a:cubicBezTo>
                <a:cubicBezTo>
                  <a:pt x="80163" y="735727"/>
                  <a:pt x="71019" y="732374"/>
                  <a:pt x="70409" y="731155"/>
                </a:cubicBezTo>
                <a:cubicBezTo>
                  <a:pt x="69799" y="729936"/>
                  <a:pt x="67971" y="728716"/>
                  <a:pt x="64923" y="727497"/>
                </a:cubicBezTo>
                <a:cubicBezTo>
                  <a:pt x="61875" y="726278"/>
                  <a:pt x="59436" y="723382"/>
                  <a:pt x="57607" y="718810"/>
                </a:cubicBezTo>
                <a:cubicBezTo>
                  <a:pt x="55779" y="714239"/>
                  <a:pt x="53035" y="711952"/>
                  <a:pt x="49378" y="711952"/>
                </a:cubicBezTo>
                <a:cubicBezTo>
                  <a:pt x="44501" y="711952"/>
                  <a:pt x="40234" y="710733"/>
                  <a:pt x="36576" y="708295"/>
                </a:cubicBezTo>
                <a:cubicBezTo>
                  <a:pt x="32919" y="705856"/>
                  <a:pt x="31090" y="703113"/>
                  <a:pt x="31090" y="700065"/>
                </a:cubicBezTo>
                <a:cubicBezTo>
                  <a:pt x="31090" y="695798"/>
                  <a:pt x="29718" y="692903"/>
                  <a:pt x="26975" y="691379"/>
                </a:cubicBezTo>
                <a:cubicBezTo>
                  <a:pt x="24232" y="689854"/>
                  <a:pt x="21184" y="685587"/>
                  <a:pt x="17831" y="678577"/>
                </a:cubicBezTo>
                <a:cubicBezTo>
                  <a:pt x="14478" y="671567"/>
                  <a:pt x="14021" y="666842"/>
                  <a:pt x="16459" y="664404"/>
                </a:cubicBezTo>
                <a:cubicBezTo>
                  <a:pt x="18898" y="661965"/>
                  <a:pt x="24994" y="661356"/>
                  <a:pt x="34747" y="662575"/>
                </a:cubicBezTo>
                <a:cubicBezTo>
                  <a:pt x="43282" y="663794"/>
                  <a:pt x="53645" y="663032"/>
                  <a:pt x="65837" y="660289"/>
                </a:cubicBezTo>
                <a:cubicBezTo>
                  <a:pt x="78029" y="657546"/>
                  <a:pt x="110338" y="648554"/>
                  <a:pt x="162763" y="633314"/>
                </a:cubicBezTo>
                <a:cubicBezTo>
                  <a:pt x="178613" y="629656"/>
                  <a:pt x="196139" y="626304"/>
                  <a:pt x="215341" y="623256"/>
                </a:cubicBezTo>
                <a:cubicBezTo>
                  <a:pt x="234544" y="620208"/>
                  <a:pt x="245212" y="617922"/>
                  <a:pt x="247345" y="616398"/>
                </a:cubicBezTo>
                <a:cubicBezTo>
                  <a:pt x="249479" y="614874"/>
                  <a:pt x="253289" y="613502"/>
                  <a:pt x="258775" y="612283"/>
                </a:cubicBezTo>
                <a:cubicBezTo>
                  <a:pt x="264262" y="611064"/>
                  <a:pt x="267615" y="609387"/>
                  <a:pt x="268834" y="607254"/>
                </a:cubicBezTo>
                <a:cubicBezTo>
                  <a:pt x="270053" y="605120"/>
                  <a:pt x="268834" y="601920"/>
                  <a:pt x="265176" y="597652"/>
                </a:cubicBezTo>
                <a:cubicBezTo>
                  <a:pt x="261519" y="592776"/>
                  <a:pt x="261061" y="589575"/>
                  <a:pt x="263805" y="588051"/>
                </a:cubicBezTo>
                <a:cubicBezTo>
                  <a:pt x="266548" y="586527"/>
                  <a:pt x="267005" y="584546"/>
                  <a:pt x="265176" y="582108"/>
                </a:cubicBezTo>
                <a:cubicBezTo>
                  <a:pt x="263347" y="579669"/>
                  <a:pt x="262433" y="576469"/>
                  <a:pt x="262433" y="572506"/>
                </a:cubicBezTo>
                <a:cubicBezTo>
                  <a:pt x="262433" y="568544"/>
                  <a:pt x="260604" y="566563"/>
                  <a:pt x="256947" y="566563"/>
                </a:cubicBezTo>
                <a:cubicBezTo>
                  <a:pt x="253289" y="567172"/>
                  <a:pt x="245821" y="566563"/>
                  <a:pt x="234544" y="564734"/>
                </a:cubicBezTo>
                <a:cubicBezTo>
                  <a:pt x="223266" y="562905"/>
                  <a:pt x="217018" y="561686"/>
                  <a:pt x="215799" y="561076"/>
                </a:cubicBezTo>
                <a:cubicBezTo>
                  <a:pt x="213360" y="559857"/>
                  <a:pt x="206045" y="557114"/>
                  <a:pt x="193853" y="552847"/>
                </a:cubicBezTo>
                <a:cubicBezTo>
                  <a:pt x="181661" y="548580"/>
                  <a:pt x="173279" y="544312"/>
                  <a:pt x="168707" y="540045"/>
                </a:cubicBezTo>
                <a:cubicBezTo>
                  <a:pt x="164135" y="535778"/>
                  <a:pt x="159715" y="533187"/>
                  <a:pt x="155448" y="532273"/>
                </a:cubicBezTo>
                <a:cubicBezTo>
                  <a:pt x="151181" y="531358"/>
                  <a:pt x="144171" y="526634"/>
                  <a:pt x="134417" y="518100"/>
                </a:cubicBezTo>
                <a:cubicBezTo>
                  <a:pt x="127711" y="512004"/>
                  <a:pt x="123749" y="508041"/>
                  <a:pt x="122530" y="506212"/>
                </a:cubicBezTo>
                <a:cubicBezTo>
                  <a:pt x="121311" y="504384"/>
                  <a:pt x="121920" y="502860"/>
                  <a:pt x="124359" y="501640"/>
                </a:cubicBezTo>
                <a:cubicBezTo>
                  <a:pt x="128016" y="498592"/>
                  <a:pt x="134874" y="496611"/>
                  <a:pt x="144933" y="495697"/>
                </a:cubicBezTo>
                <a:cubicBezTo>
                  <a:pt x="154991" y="494782"/>
                  <a:pt x="163983" y="492954"/>
                  <a:pt x="171907" y="490210"/>
                </a:cubicBezTo>
                <a:cubicBezTo>
                  <a:pt x="179832" y="487467"/>
                  <a:pt x="185014" y="486096"/>
                  <a:pt x="187452" y="486096"/>
                </a:cubicBezTo>
                <a:cubicBezTo>
                  <a:pt x="191110" y="486096"/>
                  <a:pt x="210312" y="477561"/>
                  <a:pt x="245059" y="460492"/>
                </a:cubicBezTo>
                <a:cubicBezTo>
                  <a:pt x="258471" y="453787"/>
                  <a:pt x="266853" y="449215"/>
                  <a:pt x="270205" y="446776"/>
                </a:cubicBezTo>
                <a:cubicBezTo>
                  <a:pt x="273558" y="444338"/>
                  <a:pt x="275844" y="440985"/>
                  <a:pt x="277063" y="436718"/>
                </a:cubicBezTo>
                <a:cubicBezTo>
                  <a:pt x="278892" y="422697"/>
                  <a:pt x="277063" y="414163"/>
                  <a:pt x="271577" y="411115"/>
                </a:cubicBezTo>
                <a:cubicBezTo>
                  <a:pt x="269139" y="409286"/>
                  <a:pt x="263805" y="410200"/>
                  <a:pt x="255575" y="413858"/>
                </a:cubicBezTo>
                <a:cubicBezTo>
                  <a:pt x="247345" y="417516"/>
                  <a:pt x="243231" y="420564"/>
                  <a:pt x="243231" y="423002"/>
                </a:cubicBezTo>
                <a:cubicBezTo>
                  <a:pt x="243231" y="425440"/>
                  <a:pt x="240945" y="428184"/>
                  <a:pt x="236373" y="431232"/>
                </a:cubicBezTo>
                <a:cubicBezTo>
                  <a:pt x="231801" y="434280"/>
                  <a:pt x="229210" y="435499"/>
                  <a:pt x="228600" y="434889"/>
                </a:cubicBezTo>
                <a:lnTo>
                  <a:pt x="233172" y="429403"/>
                </a:lnTo>
                <a:cubicBezTo>
                  <a:pt x="238659" y="427574"/>
                  <a:pt x="241402" y="425440"/>
                  <a:pt x="241402" y="423002"/>
                </a:cubicBezTo>
                <a:cubicBezTo>
                  <a:pt x="241402" y="421173"/>
                  <a:pt x="240030" y="420106"/>
                  <a:pt x="237287" y="419802"/>
                </a:cubicBezTo>
                <a:cubicBezTo>
                  <a:pt x="234544" y="419497"/>
                  <a:pt x="232563" y="420259"/>
                  <a:pt x="231343" y="422087"/>
                </a:cubicBezTo>
                <a:cubicBezTo>
                  <a:pt x="230124" y="424526"/>
                  <a:pt x="227381" y="425745"/>
                  <a:pt x="223114" y="425745"/>
                </a:cubicBezTo>
                <a:cubicBezTo>
                  <a:pt x="218847" y="425745"/>
                  <a:pt x="216256" y="426660"/>
                  <a:pt x="215341" y="428488"/>
                </a:cubicBezTo>
                <a:cubicBezTo>
                  <a:pt x="214427" y="430317"/>
                  <a:pt x="213208" y="430622"/>
                  <a:pt x="211684" y="429403"/>
                </a:cubicBezTo>
                <a:cubicBezTo>
                  <a:pt x="210160" y="428184"/>
                  <a:pt x="208331" y="428946"/>
                  <a:pt x="206197" y="431689"/>
                </a:cubicBezTo>
                <a:cubicBezTo>
                  <a:pt x="204064" y="434432"/>
                  <a:pt x="201778" y="434737"/>
                  <a:pt x="199339" y="432603"/>
                </a:cubicBezTo>
                <a:cubicBezTo>
                  <a:pt x="196901" y="430470"/>
                  <a:pt x="193548" y="429250"/>
                  <a:pt x="189281" y="428946"/>
                </a:cubicBezTo>
                <a:cubicBezTo>
                  <a:pt x="185014" y="428641"/>
                  <a:pt x="181356" y="425136"/>
                  <a:pt x="178308" y="418430"/>
                </a:cubicBezTo>
                <a:cubicBezTo>
                  <a:pt x="174651" y="411724"/>
                  <a:pt x="171755" y="407000"/>
                  <a:pt x="169621" y="404257"/>
                </a:cubicBezTo>
                <a:cubicBezTo>
                  <a:pt x="167488" y="401514"/>
                  <a:pt x="164897" y="400752"/>
                  <a:pt x="161849" y="401971"/>
                </a:cubicBezTo>
                <a:cubicBezTo>
                  <a:pt x="160020" y="403190"/>
                  <a:pt x="158191" y="402885"/>
                  <a:pt x="156363" y="401056"/>
                </a:cubicBezTo>
                <a:cubicBezTo>
                  <a:pt x="154534" y="399228"/>
                  <a:pt x="150267" y="401971"/>
                  <a:pt x="143561" y="409286"/>
                </a:cubicBezTo>
                <a:cubicBezTo>
                  <a:pt x="136855" y="416601"/>
                  <a:pt x="132893" y="420259"/>
                  <a:pt x="131674" y="420259"/>
                </a:cubicBezTo>
                <a:cubicBezTo>
                  <a:pt x="130455" y="420259"/>
                  <a:pt x="129845" y="420868"/>
                  <a:pt x="129845" y="422087"/>
                </a:cubicBezTo>
                <a:cubicBezTo>
                  <a:pt x="129845" y="425136"/>
                  <a:pt x="127864" y="430317"/>
                  <a:pt x="123901" y="437632"/>
                </a:cubicBezTo>
                <a:cubicBezTo>
                  <a:pt x="119939" y="444948"/>
                  <a:pt x="117043" y="449215"/>
                  <a:pt x="115215" y="450434"/>
                </a:cubicBezTo>
                <a:cubicBezTo>
                  <a:pt x="112776" y="452872"/>
                  <a:pt x="108204" y="454549"/>
                  <a:pt x="101499" y="455463"/>
                </a:cubicBezTo>
                <a:cubicBezTo>
                  <a:pt x="94793" y="456378"/>
                  <a:pt x="91440" y="457597"/>
                  <a:pt x="91440" y="459121"/>
                </a:cubicBezTo>
                <a:cubicBezTo>
                  <a:pt x="91440" y="460645"/>
                  <a:pt x="88697" y="463540"/>
                  <a:pt x="83211" y="467808"/>
                </a:cubicBezTo>
                <a:lnTo>
                  <a:pt x="74981" y="474208"/>
                </a:lnTo>
                <a:lnTo>
                  <a:pt x="70409" y="466893"/>
                </a:lnTo>
                <a:cubicBezTo>
                  <a:pt x="66751" y="462626"/>
                  <a:pt x="63703" y="460797"/>
                  <a:pt x="61265" y="461407"/>
                </a:cubicBezTo>
                <a:cubicBezTo>
                  <a:pt x="60046" y="462016"/>
                  <a:pt x="58217" y="461102"/>
                  <a:pt x="55779" y="458664"/>
                </a:cubicBezTo>
                <a:cubicBezTo>
                  <a:pt x="53340" y="456225"/>
                  <a:pt x="51816" y="453177"/>
                  <a:pt x="51207" y="449520"/>
                </a:cubicBezTo>
                <a:cubicBezTo>
                  <a:pt x="50597" y="445862"/>
                  <a:pt x="47854" y="442509"/>
                  <a:pt x="42977" y="439461"/>
                </a:cubicBezTo>
                <a:cubicBezTo>
                  <a:pt x="38100" y="436413"/>
                  <a:pt x="35662" y="434280"/>
                  <a:pt x="35662" y="433060"/>
                </a:cubicBezTo>
                <a:cubicBezTo>
                  <a:pt x="35662" y="431841"/>
                  <a:pt x="34290" y="431232"/>
                  <a:pt x="31547" y="431232"/>
                </a:cubicBezTo>
                <a:cubicBezTo>
                  <a:pt x="28804" y="431232"/>
                  <a:pt x="26975" y="429555"/>
                  <a:pt x="26061" y="426202"/>
                </a:cubicBezTo>
                <a:cubicBezTo>
                  <a:pt x="25146" y="422850"/>
                  <a:pt x="20422" y="416906"/>
                  <a:pt x="11887" y="408372"/>
                </a:cubicBezTo>
                <a:cubicBezTo>
                  <a:pt x="5182" y="402276"/>
                  <a:pt x="1372" y="398313"/>
                  <a:pt x="457" y="396484"/>
                </a:cubicBezTo>
                <a:cubicBezTo>
                  <a:pt x="-457" y="394656"/>
                  <a:pt x="0" y="391608"/>
                  <a:pt x="1829" y="387340"/>
                </a:cubicBezTo>
                <a:cubicBezTo>
                  <a:pt x="4267" y="381854"/>
                  <a:pt x="6401" y="378501"/>
                  <a:pt x="8230" y="377282"/>
                </a:cubicBezTo>
                <a:cubicBezTo>
                  <a:pt x="10059" y="376063"/>
                  <a:pt x="9754" y="374234"/>
                  <a:pt x="7315" y="371796"/>
                </a:cubicBezTo>
                <a:cubicBezTo>
                  <a:pt x="5487" y="369357"/>
                  <a:pt x="5791" y="366462"/>
                  <a:pt x="8230" y="363109"/>
                </a:cubicBezTo>
                <a:cubicBezTo>
                  <a:pt x="10668" y="359756"/>
                  <a:pt x="14631" y="356860"/>
                  <a:pt x="20117" y="354422"/>
                </a:cubicBezTo>
                <a:cubicBezTo>
                  <a:pt x="27432" y="351374"/>
                  <a:pt x="31090" y="348631"/>
                  <a:pt x="31090" y="346192"/>
                </a:cubicBezTo>
                <a:cubicBezTo>
                  <a:pt x="31090" y="343754"/>
                  <a:pt x="32766" y="341925"/>
                  <a:pt x="36119" y="340706"/>
                </a:cubicBezTo>
                <a:cubicBezTo>
                  <a:pt x="39472" y="339487"/>
                  <a:pt x="42063" y="336134"/>
                  <a:pt x="43891" y="330648"/>
                </a:cubicBezTo>
                <a:cubicBezTo>
                  <a:pt x="54255" y="306264"/>
                  <a:pt x="61875" y="291023"/>
                  <a:pt x="66751" y="284928"/>
                </a:cubicBezTo>
                <a:cubicBezTo>
                  <a:pt x="69190" y="281880"/>
                  <a:pt x="73914" y="269383"/>
                  <a:pt x="80925" y="247437"/>
                </a:cubicBezTo>
                <a:cubicBezTo>
                  <a:pt x="87935" y="225492"/>
                  <a:pt x="91135" y="212995"/>
                  <a:pt x="90526" y="209947"/>
                </a:cubicBezTo>
                <a:lnTo>
                  <a:pt x="89611" y="211776"/>
                </a:lnTo>
                <a:cubicBezTo>
                  <a:pt x="89611" y="216043"/>
                  <a:pt x="88392" y="218176"/>
                  <a:pt x="85954" y="218176"/>
                </a:cubicBezTo>
                <a:cubicBezTo>
                  <a:pt x="83515" y="218176"/>
                  <a:pt x="84735" y="211166"/>
                  <a:pt x="89611" y="197145"/>
                </a:cubicBezTo>
                <a:cubicBezTo>
                  <a:pt x="90831" y="192878"/>
                  <a:pt x="91135" y="185258"/>
                  <a:pt x="90526" y="174285"/>
                </a:cubicBezTo>
                <a:lnTo>
                  <a:pt x="88697" y="157826"/>
                </a:lnTo>
                <a:lnTo>
                  <a:pt x="97841" y="159655"/>
                </a:lnTo>
                <a:cubicBezTo>
                  <a:pt x="103937" y="160264"/>
                  <a:pt x="117348" y="165141"/>
                  <a:pt x="138075" y="174285"/>
                </a:cubicBezTo>
                <a:cubicBezTo>
                  <a:pt x="144171" y="177333"/>
                  <a:pt x="154381" y="183886"/>
                  <a:pt x="168707" y="193945"/>
                </a:cubicBezTo>
                <a:cubicBezTo>
                  <a:pt x="183033" y="204003"/>
                  <a:pt x="193548" y="211776"/>
                  <a:pt x="200254" y="217262"/>
                </a:cubicBezTo>
                <a:cubicBezTo>
                  <a:pt x="205740" y="222748"/>
                  <a:pt x="208483" y="227930"/>
                  <a:pt x="208483" y="232807"/>
                </a:cubicBezTo>
                <a:cubicBezTo>
                  <a:pt x="208483" y="237684"/>
                  <a:pt x="207417" y="245151"/>
                  <a:pt x="205283" y="255210"/>
                </a:cubicBezTo>
                <a:cubicBezTo>
                  <a:pt x="203149" y="265268"/>
                  <a:pt x="201168" y="272126"/>
                  <a:pt x="199339" y="275784"/>
                </a:cubicBezTo>
                <a:cubicBezTo>
                  <a:pt x="196901" y="279441"/>
                  <a:pt x="195682" y="282794"/>
                  <a:pt x="195682" y="285842"/>
                </a:cubicBezTo>
                <a:cubicBezTo>
                  <a:pt x="196291" y="289499"/>
                  <a:pt x="195072" y="293767"/>
                  <a:pt x="192024" y="298644"/>
                </a:cubicBezTo>
                <a:cubicBezTo>
                  <a:pt x="188976" y="303520"/>
                  <a:pt x="186233" y="305959"/>
                  <a:pt x="183795" y="305959"/>
                </a:cubicBezTo>
                <a:cubicBezTo>
                  <a:pt x="181966" y="305959"/>
                  <a:pt x="182575" y="306873"/>
                  <a:pt x="185623" y="308702"/>
                </a:cubicBezTo>
                <a:cubicBezTo>
                  <a:pt x="192329" y="312969"/>
                  <a:pt x="223114" y="302911"/>
                  <a:pt x="277978" y="278527"/>
                </a:cubicBezTo>
                <a:lnTo>
                  <a:pt x="288951" y="273955"/>
                </a:lnTo>
                <a:lnTo>
                  <a:pt x="287122" y="246523"/>
                </a:lnTo>
                <a:cubicBezTo>
                  <a:pt x="286512" y="228235"/>
                  <a:pt x="285750" y="200498"/>
                  <a:pt x="284836" y="163312"/>
                </a:cubicBezTo>
                <a:cubicBezTo>
                  <a:pt x="283921" y="126127"/>
                  <a:pt x="282550" y="95647"/>
                  <a:pt x="280721" y="71872"/>
                </a:cubicBezTo>
                <a:lnTo>
                  <a:pt x="279807" y="37125"/>
                </a:lnTo>
                <a:lnTo>
                  <a:pt x="270663" y="27981"/>
                </a:lnTo>
                <a:cubicBezTo>
                  <a:pt x="262738" y="19447"/>
                  <a:pt x="260604" y="14265"/>
                  <a:pt x="264262" y="12436"/>
                </a:cubicBezTo>
                <a:cubicBezTo>
                  <a:pt x="266091" y="11827"/>
                  <a:pt x="266091" y="9388"/>
                  <a:pt x="264262" y="5121"/>
                </a:cubicBezTo>
                <a:cubicBezTo>
                  <a:pt x="263043" y="2073"/>
                  <a:pt x="262738" y="397"/>
                  <a:pt x="263347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7AE8F1-FC7A-C937-3DEF-FE6681A9F3F7}"/>
              </a:ext>
            </a:extLst>
          </p:cNvPr>
          <p:cNvSpPr txBox="1"/>
          <p:nvPr/>
        </p:nvSpPr>
        <p:spPr>
          <a:xfrm>
            <a:off x="9657179" y="1547083"/>
            <a:ext cx="579805" cy="749443"/>
          </a:xfrm>
          <a:custGeom>
            <a:avLst/>
            <a:gdLst/>
            <a:ahLst/>
            <a:cxnLst/>
            <a:rect l="l" t="t" r="r" b="b"/>
            <a:pathLst>
              <a:path w="579805" h="749443">
                <a:moveTo>
                  <a:pt x="379476" y="521071"/>
                </a:moveTo>
                <a:cubicBezTo>
                  <a:pt x="378257" y="521224"/>
                  <a:pt x="376733" y="522062"/>
                  <a:pt x="374904" y="523586"/>
                </a:cubicBezTo>
                <a:cubicBezTo>
                  <a:pt x="373685" y="524196"/>
                  <a:pt x="373685" y="524805"/>
                  <a:pt x="374904" y="525415"/>
                </a:cubicBezTo>
                <a:cubicBezTo>
                  <a:pt x="375514" y="525415"/>
                  <a:pt x="376428" y="525110"/>
                  <a:pt x="377647" y="524500"/>
                </a:cubicBezTo>
                <a:cubicBezTo>
                  <a:pt x="380695" y="523891"/>
                  <a:pt x="382219" y="523281"/>
                  <a:pt x="382219" y="522672"/>
                </a:cubicBezTo>
                <a:cubicBezTo>
                  <a:pt x="381610" y="521452"/>
                  <a:pt x="380695" y="520919"/>
                  <a:pt x="379476" y="521071"/>
                </a:cubicBezTo>
                <a:close/>
                <a:moveTo>
                  <a:pt x="391363" y="516271"/>
                </a:moveTo>
                <a:cubicBezTo>
                  <a:pt x="390754" y="516271"/>
                  <a:pt x="389230" y="517033"/>
                  <a:pt x="386791" y="518557"/>
                </a:cubicBezTo>
                <a:cubicBezTo>
                  <a:pt x="384353" y="520081"/>
                  <a:pt x="384201" y="520843"/>
                  <a:pt x="386334" y="520843"/>
                </a:cubicBezTo>
                <a:cubicBezTo>
                  <a:pt x="388468" y="520843"/>
                  <a:pt x="389839" y="519928"/>
                  <a:pt x="390449" y="518100"/>
                </a:cubicBezTo>
                <a:cubicBezTo>
                  <a:pt x="391668" y="516880"/>
                  <a:pt x="391973" y="516271"/>
                  <a:pt x="391363" y="516271"/>
                </a:cubicBezTo>
                <a:close/>
                <a:moveTo>
                  <a:pt x="237516" y="438775"/>
                </a:moveTo>
                <a:cubicBezTo>
                  <a:pt x="238887" y="438623"/>
                  <a:pt x="240183" y="439156"/>
                  <a:pt x="241402" y="440376"/>
                </a:cubicBezTo>
                <a:cubicBezTo>
                  <a:pt x="241402" y="441595"/>
                  <a:pt x="239573" y="443271"/>
                  <a:pt x="235915" y="445405"/>
                </a:cubicBezTo>
                <a:cubicBezTo>
                  <a:pt x="232258" y="447538"/>
                  <a:pt x="228905" y="448605"/>
                  <a:pt x="225857" y="448605"/>
                </a:cubicBezTo>
                <a:lnTo>
                  <a:pt x="222199" y="448605"/>
                </a:lnTo>
                <a:cubicBezTo>
                  <a:pt x="222809" y="447996"/>
                  <a:pt x="224028" y="447386"/>
                  <a:pt x="225857" y="446776"/>
                </a:cubicBezTo>
                <a:cubicBezTo>
                  <a:pt x="230124" y="444948"/>
                  <a:pt x="232563" y="443119"/>
                  <a:pt x="233172" y="441290"/>
                </a:cubicBezTo>
                <a:cubicBezTo>
                  <a:pt x="234696" y="439766"/>
                  <a:pt x="236144" y="438928"/>
                  <a:pt x="237516" y="438775"/>
                </a:cubicBezTo>
                <a:close/>
                <a:moveTo>
                  <a:pt x="246774" y="407114"/>
                </a:moveTo>
                <a:cubicBezTo>
                  <a:pt x="246240" y="407038"/>
                  <a:pt x="245669" y="407457"/>
                  <a:pt x="245059" y="408372"/>
                </a:cubicBezTo>
                <a:cubicBezTo>
                  <a:pt x="243840" y="412029"/>
                  <a:pt x="244450" y="413858"/>
                  <a:pt x="246888" y="413858"/>
                </a:cubicBezTo>
                <a:cubicBezTo>
                  <a:pt x="248717" y="412639"/>
                  <a:pt x="249174" y="410962"/>
                  <a:pt x="248260" y="408829"/>
                </a:cubicBezTo>
                <a:cubicBezTo>
                  <a:pt x="247803" y="407762"/>
                  <a:pt x="247307" y="407190"/>
                  <a:pt x="246774" y="407114"/>
                </a:cubicBezTo>
                <a:close/>
                <a:moveTo>
                  <a:pt x="268377" y="397399"/>
                </a:moveTo>
                <a:cubicBezTo>
                  <a:pt x="265633" y="397399"/>
                  <a:pt x="263347" y="398466"/>
                  <a:pt x="261519" y="400599"/>
                </a:cubicBezTo>
                <a:cubicBezTo>
                  <a:pt x="259690" y="402733"/>
                  <a:pt x="259995" y="403800"/>
                  <a:pt x="262433" y="403800"/>
                </a:cubicBezTo>
                <a:cubicBezTo>
                  <a:pt x="264871" y="403800"/>
                  <a:pt x="267157" y="402733"/>
                  <a:pt x="269291" y="400599"/>
                </a:cubicBezTo>
                <a:cubicBezTo>
                  <a:pt x="271425" y="398466"/>
                  <a:pt x="271120" y="397399"/>
                  <a:pt x="268377" y="397399"/>
                </a:cubicBezTo>
                <a:close/>
                <a:moveTo>
                  <a:pt x="397764" y="356251"/>
                </a:moveTo>
                <a:cubicBezTo>
                  <a:pt x="400203" y="356251"/>
                  <a:pt x="400507" y="356860"/>
                  <a:pt x="398679" y="358080"/>
                </a:cubicBezTo>
                <a:cubicBezTo>
                  <a:pt x="398069" y="358689"/>
                  <a:pt x="397155" y="359299"/>
                  <a:pt x="395935" y="359908"/>
                </a:cubicBezTo>
                <a:cubicBezTo>
                  <a:pt x="394107" y="359299"/>
                  <a:pt x="393192" y="358994"/>
                  <a:pt x="393192" y="358994"/>
                </a:cubicBezTo>
                <a:cubicBezTo>
                  <a:pt x="393802" y="357165"/>
                  <a:pt x="395326" y="356251"/>
                  <a:pt x="397764" y="356251"/>
                </a:cubicBezTo>
                <a:close/>
                <a:moveTo>
                  <a:pt x="263347" y="92"/>
                </a:moveTo>
                <a:cubicBezTo>
                  <a:pt x="263957" y="-213"/>
                  <a:pt x="266700" y="244"/>
                  <a:pt x="271577" y="1464"/>
                </a:cubicBezTo>
                <a:cubicBezTo>
                  <a:pt x="277673" y="2073"/>
                  <a:pt x="283007" y="3445"/>
                  <a:pt x="287579" y="5578"/>
                </a:cubicBezTo>
                <a:cubicBezTo>
                  <a:pt x="292151" y="7712"/>
                  <a:pt x="296266" y="9084"/>
                  <a:pt x="299923" y="9693"/>
                </a:cubicBezTo>
                <a:cubicBezTo>
                  <a:pt x="303581" y="10303"/>
                  <a:pt x="307239" y="12436"/>
                  <a:pt x="310896" y="16094"/>
                </a:cubicBezTo>
                <a:cubicBezTo>
                  <a:pt x="314554" y="19752"/>
                  <a:pt x="320650" y="23409"/>
                  <a:pt x="329184" y="27067"/>
                </a:cubicBezTo>
                <a:cubicBezTo>
                  <a:pt x="337719" y="30724"/>
                  <a:pt x="347625" y="37887"/>
                  <a:pt x="358902" y="48555"/>
                </a:cubicBezTo>
                <a:cubicBezTo>
                  <a:pt x="370180" y="59223"/>
                  <a:pt x="376276" y="67453"/>
                  <a:pt x="377190" y="73244"/>
                </a:cubicBezTo>
                <a:cubicBezTo>
                  <a:pt x="378105" y="79035"/>
                  <a:pt x="378562" y="87265"/>
                  <a:pt x="378562" y="97933"/>
                </a:cubicBezTo>
                <a:cubicBezTo>
                  <a:pt x="378562" y="108601"/>
                  <a:pt x="379933" y="115611"/>
                  <a:pt x="382677" y="118964"/>
                </a:cubicBezTo>
                <a:cubicBezTo>
                  <a:pt x="385420" y="122317"/>
                  <a:pt x="386182" y="124908"/>
                  <a:pt x="384963" y="126736"/>
                </a:cubicBezTo>
                <a:cubicBezTo>
                  <a:pt x="379476" y="141976"/>
                  <a:pt x="376123" y="164836"/>
                  <a:pt x="374904" y="195316"/>
                </a:cubicBezTo>
                <a:cubicBezTo>
                  <a:pt x="373685" y="213604"/>
                  <a:pt x="372466" y="226406"/>
                  <a:pt x="371247" y="233721"/>
                </a:cubicBezTo>
                <a:cubicBezTo>
                  <a:pt x="370637" y="240427"/>
                  <a:pt x="370637" y="243780"/>
                  <a:pt x="371247" y="243780"/>
                </a:cubicBezTo>
                <a:cubicBezTo>
                  <a:pt x="371856" y="243780"/>
                  <a:pt x="373075" y="243170"/>
                  <a:pt x="374904" y="241951"/>
                </a:cubicBezTo>
                <a:cubicBezTo>
                  <a:pt x="377952" y="238903"/>
                  <a:pt x="383439" y="237379"/>
                  <a:pt x="391363" y="237379"/>
                </a:cubicBezTo>
                <a:cubicBezTo>
                  <a:pt x="395631" y="236769"/>
                  <a:pt x="398679" y="234331"/>
                  <a:pt x="400507" y="230064"/>
                </a:cubicBezTo>
                <a:cubicBezTo>
                  <a:pt x="402336" y="225796"/>
                  <a:pt x="404013" y="223663"/>
                  <a:pt x="405537" y="223663"/>
                </a:cubicBezTo>
                <a:cubicBezTo>
                  <a:pt x="407061" y="223663"/>
                  <a:pt x="407213" y="222139"/>
                  <a:pt x="405994" y="219091"/>
                </a:cubicBezTo>
                <a:cubicBezTo>
                  <a:pt x="405384" y="217262"/>
                  <a:pt x="405994" y="216652"/>
                  <a:pt x="407823" y="217262"/>
                </a:cubicBezTo>
                <a:cubicBezTo>
                  <a:pt x="409651" y="217872"/>
                  <a:pt x="411480" y="218481"/>
                  <a:pt x="413309" y="219091"/>
                </a:cubicBezTo>
                <a:cubicBezTo>
                  <a:pt x="418795" y="222748"/>
                  <a:pt x="429616" y="227168"/>
                  <a:pt x="445770" y="232350"/>
                </a:cubicBezTo>
                <a:cubicBezTo>
                  <a:pt x="461925" y="237531"/>
                  <a:pt x="470459" y="241951"/>
                  <a:pt x="471373" y="245608"/>
                </a:cubicBezTo>
                <a:cubicBezTo>
                  <a:pt x="472288" y="249266"/>
                  <a:pt x="475336" y="252771"/>
                  <a:pt x="480517" y="256124"/>
                </a:cubicBezTo>
                <a:cubicBezTo>
                  <a:pt x="485699" y="259477"/>
                  <a:pt x="488290" y="262372"/>
                  <a:pt x="488290" y="264811"/>
                </a:cubicBezTo>
                <a:cubicBezTo>
                  <a:pt x="488290" y="267249"/>
                  <a:pt x="490728" y="270754"/>
                  <a:pt x="495605" y="275326"/>
                </a:cubicBezTo>
                <a:cubicBezTo>
                  <a:pt x="500482" y="279898"/>
                  <a:pt x="502920" y="284318"/>
                  <a:pt x="502920" y="288585"/>
                </a:cubicBezTo>
                <a:cubicBezTo>
                  <a:pt x="502920" y="293462"/>
                  <a:pt x="504292" y="298796"/>
                  <a:pt x="507035" y="304587"/>
                </a:cubicBezTo>
                <a:cubicBezTo>
                  <a:pt x="509778" y="310378"/>
                  <a:pt x="512674" y="313884"/>
                  <a:pt x="515722" y="315103"/>
                </a:cubicBezTo>
                <a:cubicBezTo>
                  <a:pt x="520599" y="316322"/>
                  <a:pt x="520903" y="318151"/>
                  <a:pt x="516636" y="320589"/>
                </a:cubicBezTo>
                <a:cubicBezTo>
                  <a:pt x="515417" y="321199"/>
                  <a:pt x="513588" y="321504"/>
                  <a:pt x="511150" y="321504"/>
                </a:cubicBezTo>
                <a:cubicBezTo>
                  <a:pt x="507492" y="321504"/>
                  <a:pt x="505663" y="322570"/>
                  <a:pt x="505663" y="324704"/>
                </a:cubicBezTo>
                <a:cubicBezTo>
                  <a:pt x="505663" y="326838"/>
                  <a:pt x="503987" y="327295"/>
                  <a:pt x="500634" y="326076"/>
                </a:cubicBezTo>
                <a:cubicBezTo>
                  <a:pt x="497281" y="324856"/>
                  <a:pt x="492557" y="325466"/>
                  <a:pt x="486461" y="327904"/>
                </a:cubicBezTo>
                <a:cubicBezTo>
                  <a:pt x="480365" y="330343"/>
                  <a:pt x="476860" y="331105"/>
                  <a:pt x="475945" y="330190"/>
                </a:cubicBezTo>
                <a:cubicBezTo>
                  <a:pt x="475031" y="329276"/>
                  <a:pt x="472593" y="329886"/>
                  <a:pt x="468630" y="332019"/>
                </a:cubicBezTo>
                <a:cubicBezTo>
                  <a:pt x="464668" y="334153"/>
                  <a:pt x="458724" y="335677"/>
                  <a:pt x="450799" y="336591"/>
                </a:cubicBezTo>
                <a:cubicBezTo>
                  <a:pt x="442875" y="337505"/>
                  <a:pt x="438150" y="339182"/>
                  <a:pt x="436626" y="341620"/>
                </a:cubicBezTo>
                <a:cubicBezTo>
                  <a:pt x="435102" y="344059"/>
                  <a:pt x="433121" y="345278"/>
                  <a:pt x="430683" y="345278"/>
                </a:cubicBezTo>
                <a:cubicBezTo>
                  <a:pt x="428244" y="345278"/>
                  <a:pt x="425653" y="346802"/>
                  <a:pt x="422910" y="349850"/>
                </a:cubicBezTo>
                <a:cubicBezTo>
                  <a:pt x="420167" y="352898"/>
                  <a:pt x="414071" y="353965"/>
                  <a:pt x="404622" y="353050"/>
                </a:cubicBezTo>
                <a:cubicBezTo>
                  <a:pt x="395173" y="352136"/>
                  <a:pt x="388773" y="353050"/>
                  <a:pt x="385420" y="355793"/>
                </a:cubicBezTo>
                <a:cubicBezTo>
                  <a:pt x="382067" y="358537"/>
                  <a:pt x="379781" y="358689"/>
                  <a:pt x="378562" y="356251"/>
                </a:cubicBezTo>
                <a:cubicBezTo>
                  <a:pt x="377952" y="355032"/>
                  <a:pt x="377495" y="354422"/>
                  <a:pt x="377190" y="354422"/>
                </a:cubicBezTo>
                <a:cubicBezTo>
                  <a:pt x="376885" y="354422"/>
                  <a:pt x="376733" y="355336"/>
                  <a:pt x="376733" y="357165"/>
                </a:cubicBezTo>
                <a:cubicBezTo>
                  <a:pt x="376733" y="360823"/>
                  <a:pt x="375971" y="369052"/>
                  <a:pt x="374447" y="381854"/>
                </a:cubicBezTo>
                <a:cubicBezTo>
                  <a:pt x="372923" y="394656"/>
                  <a:pt x="373228" y="401056"/>
                  <a:pt x="375361" y="401056"/>
                </a:cubicBezTo>
                <a:cubicBezTo>
                  <a:pt x="377495" y="401056"/>
                  <a:pt x="378562" y="399532"/>
                  <a:pt x="378562" y="396484"/>
                </a:cubicBezTo>
                <a:cubicBezTo>
                  <a:pt x="378562" y="388560"/>
                  <a:pt x="383743" y="387950"/>
                  <a:pt x="394107" y="394656"/>
                </a:cubicBezTo>
                <a:cubicBezTo>
                  <a:pt x="400812" y="398923"/>
                  <a:pt x="406603" y="401666"/>
                  <a:pt x="411480" y="402885"/>
                </a:cubicBezTo>
                <a:cubicBezTo>
                  <a:pt x="416357" y="404104"/>
                  <a:pt x="419253" y="405628"/>
                  <a:pt x="420167" y="407457"/>
                </a:cubicBezTo>
                <a:cubicBezTo>
                  <a:pt x="421081" y="409286"/>
                  <a:pt x="423672" y="410200"/>
                  <a:pt x="427939" y="410200"/>
                </a:cubicBezTo>
                <a:cubicBezTo>
                  <a:pt x="432207" y="410200"/>
                  <a:pt x="434950" y="410962"/>
                  <a:pt x="436169" y="412486"/>
                </a:cubicBezTo>
                <a:cubicBezTo>
                  <a:pt x="437388" y="414010"/>
                  <a:pt x="439979" y="414772"/>
                  <a:pt x="443941" y="414772"/>
                </a:cubicBezTo>
                <a:cubicBezTo>
                  <a:pt x="447904" y="414772"/>
                  <a:pt x="453695" y="416601"/>
                  <a:pt x="461315" y="420259"/>
                </a:cubicBezTo>
                <a:cubicBezTo>
                  <a:pt x="468935" y="423916"/>
                  <a:pt x="474574" y="425745"/>
                  <a:pt x="478231" y="425745"/>
                </a:cubicBezTo>
                <a:cubicBezTo>
                  <a:pt x="481279" y="425745"/>
                  <a:pt x="481889" y="426355"/>
                  <a:pt x="480060" y="427574"/>
                </a:cubicBezTo>
                <a:cubicBezTo>
                  <a:pt x="478841" y="428184"/>
                  <a:pt x="477622" y="429403"/>
                  <a:pt x="476403" y="431232"/>
                </a:cubicBezTo>
                <a:lnTo>
                  <a:pt x="470002" y="435804"/>
                </a:lnTo>
                <a:lnTo>
                  <a:pt x="477317" y="443119"/>
                </a:lnTo>
                <a:cubicBezTo>
                  <a:pt x="482803" y="449215"/>
                  <a:pt x="484937" y="453634"/>
                  <a:pt x="483718" y="456378"/>
                </a:cubicBezTo>
                <a:cubicBezTo>
                  <a:pt x="482499" y="459121"/>
                  <a:pt x="482499" y="461559"/>
                  <a:pt x="483718" y="463693"/>
                </a:cubicBezTo>
                <a:cubicBezTo>
                  <a:pt x="484937" y="465826"/>
                  <a:pt x="486156" y="469636"/>
                  <a:pt x="487375" y="475123"/>
                </a:cubicBezTo>
                <a:cubicBezTo>
                  <a:pt x="487375" y="481828"/>
                  <a:pt x="488137" y="486248"/>
                  <a:pt x="489661" y="488382"/>
                </a:cubicBezTo>
                <a:cubicBezTo>
                  <a:pt x="491185" y="490515"/>
                  <a:pt x="495300" y="492801"/>
                  <a:pt x="502006" y="495240"/>
                </a:cubicBezTo>
                <a:lnTo>
                  <a:pt x="509321" y="497983"/>
                </a:lnTo>
                <a:cubicBezTo>
                  <a:pt x="508711" y="498592"/>
                  <a:pt x="501701" y="500116"/>
                  <a:pt x="488290" y="502555"/>
                </a:cubicBezTo>
                <a:cubicBezTo>
                  <a:pt x="474879" y="503774"/>
                  <a:pt x="456895" y="507584"/>
                  <a:pt x="434340" y="513985"/>
                </a:cubicBezTo>
                <a:cubicBezTo>
                  <a:pt x="411785" y="520386"/>
                  <a:pt x="395631" y="525720"/>
                  <a:pt x="385877" y="529987"/>
                </a:cubicBezTo>
                <a:lnTo>
                  <a:pt x="371247" y="536387"/>
                </a:lnTo>
                <a:lnTo>
                  <a:pt x="369418" y="552847"/>
                </a:lnTo>
                <a:cubicBezTo>
                  <a:pt x="368199" y="563820"/>
                  <a:pt x="367894" y="573573"/>
                  <a:pt x="368503" y="582108"/>
                </a:cubicBezTo>
                <a:lnTo>
                  <a:pt x="369418" y="593995"/>
                </a:lnTo>
                <a:lnTo>
                  <a:pt x="386791" y="593995"/>
                </a:lnTo>
                <a:cubicBezTo>
                  <a:pt x="398374" y="594604"/>
                  <a:pt x="407213" y="595062"/>
                  <a:pt x="413309" y="595366"/>
                </a:cubicBezTo>
                <a:cubicBezTo>
                  <a:pt x="419405" y="595671"/>
                  <a:pt x="426415" y="595824"/>
                  <a:pt x="434340" y="595824"/>
                </a:cubicBezTo>
                <a:cubicBezTo>
                  <a:pt x="439827" y="595214"/>
                  <a:pt x="443027" y="594604"/>
                  <a:pt x="443941" y="593995"/>
                </a:cubicBezTo>
                <a:cubicBezTo>
                  <a:pt x="444856" y="593385"/>
                  <a:pt x="444703" y="590947"/>
                  <a:pt x="443484" y="586680"/>
                </a:cubicBezTo>
                <a:cubicBezTo>
                  <a:pt x="443484" y="582412"/>
                  <a:pt x="444399" y="580279"/>
                  <a:pt x="446227" y="580279"/>
                </a:cubicBezTo>
                <a:cubicBezTo>
                  <a:pt x="448666" y="580888"/>
                  <a:pt x="449275" y="580279"/>
                  <a:pt x="448056" y="578450"/>
                </a:cubicBezTo>
                <a:cubicBezTo>
                  <a:pt x="447447" y="575402"/>
                  <a:pt x="448056" y="573878"/>
                  <a:pt x="449885" y="573878"/>
                </a:cubicBezTo>
                <a:cubicBezTo>
                  <a:pt x="451714" y="574488"/>
                  <a:pt x="453543" y="575097"/>
                  <a:pt x="455371" y="575707"/>
                </a:cubicBezTo>
                <a:cubicBezTo>
                  <a:pt x="474269" y="585460"/>
                  <a:pt x="488290" y="590337"/>
                  <a:pt x="497434" y="590337"/>
                </a:cubicBezTo>
                <a:cubicBezTo>
                  <a:pt x="502920" y="590947"/>
                  <a:pt x="505663" y="592014"/>
                  <a:pt x="505663" y="593538"/>
                </a:cubicBezTo>
                <a:cubicBezTo>
                  <a:pt x="505663" y="595062"/>
                  <a:pt x="509931" y="597652"/>
                  <a:pt x="518465" y="601310"/>
                </a:cubicBezTo>
                <a:cubicBezTo>
                  <a:pt x="526999" y="604968"/>
                  <a:pt x="532791" y="607406"/>
                  <a:pt x="535839" y="608625"/>
                </a:cubicBezTo>
                <a:cubicBezTo>
                  <a:pt x="538887" y="609845"/>
                  <a:pt x="541782" y="610454"/>
                  <a:pt x="544525" y="610454"/>
                </a:cubicBezTo>
                <a:cubicBezTo>
                  <a:pt x="547269" y="610454"/>
                  <a:pt x="548640" y="611368"/>
                  <a:pt x="548640" y="613197"/>
                </a:cubicBezTo>
                <a:cubicBezTo>
                  <a:pt x="548640" y="615026"/>
                  <a:pt x="552298" y="616550"/>
                  <a:pt x="559613" y="617769"/>
                </a:cubicBezTo>
                <a:cubicBezTo>
                  <a:pt x="565709" y="618379"/>
                  <a:pt x="569671" y="619903"/>
                  <a:pt x="571500" y="622341"/>
                </a:cubicBezTo>
                <a:cubicBezTo>
                  <a:pt x="572110" y="623560"/>
                  <a:pt x="570586" y="624475"/>
                  <a:pt x="566928" y="625085"/>
                </a:cubicBezTo>
                <a:cubicBezTo>
                  <a:pt x="566319" y="625694"/>
                  <a:pt x="565709" y="625999"/>
                  <a:pt x="565099" y="625999"/>
                </a:cubicBezTo>
                <a:cubicBezTo>
                  <a:pt x="560832" y="627218"/>
                  <a:pt x="558546" y="628133"/>
                  <a:pt x="558241" y="628742"/>
                </a:cubicBezTo>
                <a:cubicBezTo>
                  <a:pt x="557937" y="629352"/>
                  <a:pt x="558699" y="630571"/>
                  <a:pt x="560527" y="632400"/>
                </a:cubicBezTo>
                <a:cubicBezTo>
                  <a:pt x="563575" y="635448"/>
                  <a:pt x="563728" y="637276"/>
                  <a:pt x="560985" y="637886"/>
                </a:cubicBezTo>
                <a:cubicBezTo>
                  <a:pt x="558241" y="638496"/>
                  <a:pt x="558851" y="641391"/>
                  <a:pt x="562813" y="646573"/>
                </a:cubicBezTo>
                <a:cubicBezTo>
                  <a:pt x="566776" y="651754"/>
                  <a:pt x="568757" y="660441"/>
                  <a:pt x="568757" y="672633"/>
                </a:cubicBezTo>
                <a:cubicBezTo>
                  <a:pt x="569367" y="676900"/>
                  <a:pt x="569671" y="680101"/>
                  <a:pt x="569671" y="682234"/>
                </a:cubicBezTo>
                <a:cubicBezTo>
                  <a:pt x="569671" y="684368"/>
                  <a:pt x="569519" y="686045"/>
                  <a:pt x="569214" y="687264"/>
                </a:cubicBezTo>
                <a:cubicBezTo>
                  <a:pt x="568909" y="688483"/>
                  <a:pt x="568605" y="689092"/>
                  <a:pt x="568300" y="689092"/>
                </a:cubicBezTo>
                <a:cubicBezTo>
                  <a:pt x="567995" y="689092"/>
                  <a:pt x="567233" y="689092"/>
                  <a:pt x="566014" y="689092"/>
                </a:cubicBezTo>
                <a:cubicBezTo>
                  <a:pt x="562966" y="687873"/>
                  <a:pt x="561442" y="688330"/>
                  <a:pt x="561442" y="690464"/>
                </a:cubicBezTo>
                <a:cubicBezTo>
                  <a:pt x="561442" y="692598"/>
                  <a:pt x="563118" y="693664"/>
                  <a:pt x="566471" y="693664"/>
                </a:cubicBezTo>
                <a:cubicBezTo>
                  <a:pt x="569824" y="693664"/>
                  <a:pt x="573634" y="695188"/>
                  <a:pt x="577901" y="698236"/>
                </a:cubicBezTo>
                <a:cubicBezTo>
                  <a:pt x="580949" y="699456"/>
                  <a:pt x="580339" y="700065"/>
                  <a:pt x="576072" y="700065"/>
                </a:cubicBezTo>
                <a:cubicBezTo>
                  <a:pt x="573024" y="700675"/>
                  <a:pt x="565099" y="700370"/>
                  <a:pt x="552298" y="699151"/>
                </a:cubicBezTo>
                <a:cubicBezTo>
                  <a:pt x="474879" y="694274"/>
                  <a:pt x="390754" y="700065"/>
                  <a:pt x="299923" y="716524"/>
                </a:cubicBezTo>
                <a:cubicBezTo>
                  <a:pt x="291389" y="718963"/>
                  <a:pt x="282245" y="720487"/>
                  <a:pt x="272491" y="721097"/>
                </a:cubicBezTo>
                <a:cubicBezTo>
                  <a:pt x="247498" y="724144"/>
                  <a:pt x="227381" y="728107"/>
                  <a:pt x="212141" y="732984"/>
                </a:cubicBezTo>
                <a:cubicBezTo>
                  <a:pt x="210922" y="731764"/>
                  <a:pt x="210007" y="730850"/>
                  <a:pt x="209398" y="730240"/>
                </a:cubicBezTo>
                <a:cubicBezTo>
                  <a:pt x="210617" y="729021"/>
                  <a:pt x="209703" y="728107"/>
                  <a:pt x="206655" y="727497"/>
                </a:cubicBezTo>
                <a:cubicBezTo>
                  <a:pt x="199949" y="726888"/>
                  <a:pt x="189891" y="728107"/>
                  <a:pt x="176479" y="731155"/>
                </a:cubicBezTo>
                <a:cubicBezTo>
                  <a:pt x="169164" y="734203"/>
                  <a:pt x="161849" y="736184"/>
                  <a:pt x="154534" y="737098"/>
                </a:cubicBezTo>
                <a:cubicBezTo>
                  <a:pt x="147219" y="738013"/>
                  <a:pt x="141580" y="740299"/>
                  <a:pt x="137617" y="743956"/>
                </a:cubicBezTo>
                <a:cubicBezTo>
                  <a:pt x="133655" y="747614"/>
                  <a:pt x="130150" y="749443"/>
                  <a:pt x="127102" y="749443"/>
                </a:cubicBezTo>
                <a:cubicBezTo>
                  <a:pt x="125273" y="749443"/>
                  <a:pt x="115519" y="746700"/>
                  <a:pt x="97841" y="741213"/>
                </a:cubicBezTo>
                <a:cubicBezTo>
                  <a:pt x="80163" y="735727"/>
                  <a:pt x="71019" y="732374"/>
                  <a:pt x="70409" y="731155"/>
                </a:cubicBezTo>
                <a:cubicBezTo>
                  <a:pt x="69799" y="729936"/>
                  <a:pt x="67971" y="728716"/>
                  <a:pt x="64923" y="727497"/>
                </a:cubicBezTo>
                <a:cubicBezTo>
                  <a:pt x="61875" y="726278"/>
                  <a:pt x="59436" y="723382"/>
                  <a:pt x="57607" y="718810"/>
                </a:cubicBezTo>
                <a:cubicBezTo>
                  <a:pt x="55779" y="714239"/>
                  <a:pt x="53035" y="711952"/>
                  <a:pt x="49378" y="711952"/>
                </a:cubicBezTo>
                <a:cubicBezTo>
                  <a:pt x="44501" y="711952"/>
                  <a:pt x="40234" y="710733"/>
                  <a:pt x="36576" y="708295"/>
                </a:cubicBezTo>
                <a:cubicBezTo>
                  <a:pt x="32919" y="705856"/>
                  <a:pt x="31090" y="703113"/>
                  <a:pt x="31090" y="700065"/>
                </a:cubicBezTo>
                <a:cubicBezTo>
                  <a:pt x="31090" y="695798"/>
                  <a:pt x="29718" y="692903"/>
                  <a:pt x="26975" y="691379"/>
                </a:cubicBezTo>
                <a:cubicBezTo>
                  <a:pt x="24232" y="689854"/>
                  <a:pt x="21184" y="685587"/>
                  <a:pt x="17831" y="678577"/>
                </a:cubicBezTo>
                <a:cubicBezTo>
                  <a:pt x="14478" y="671567"/>
                  <a:pt x="14021" y="666842"/>
                  <a:pt x="16459" y="664404"/>
                </a:cubicBezTo>
                <a:cubicBezTo>
                  <a:pt x="18898" y="661965"/>
                  <a:pt x="24994" y="661356"/>
                  <a:pt x="34747" y="662575"/>
                </a:cubicBezTo>
                <a:cubicBezTo>
                  <a:pt x="43282" y="663794"/>
                  <a:pt x="53645" y="663032"/>
                  <a:pt x="65837" y="660289"/>
                </a:cubicBezTo>
                <a:cubicBezTo>
                  <a:pt x="78029" y="657546"/>
                  <a:pt x="110338" y="648554"/>
                  <a:pt x="162763" y="633314"/>
                </a:cubicBezTo>
                <a:cubicBezTo>
                  <a:pt x="178613" y="629656"/>
                  <a:pt x="196139" y="626304"/>
                  <a:pt x="215341" y="623256"/>
                </a:cubicBezTo>
                <a:cubicBezTo>
                  <a:pt x="234544" y="620208"/>
                  <a:pt x="245212" y="617922"/>
                  <a:pt x="247345" y="616398"/>
                </a:cubicBezTo>
                <a:cubicBezTo>
                  <a:pt x="249479" y="614874"/>
                  <a:pt x="253289" y="613502"/>
                  <a:pt x="258775" y="612283"/>
                </a:cubicBezTo>
                <a:cubicBezTo>
                  <a:pt x="264262" y="611064"/>
                  <a:pt x="267615" y="609387"/>
                  <a:pt x="268834" y="607254"/>
                </a:cubicBezTo>
                <a:cubicBezTo>
                  <a:pt x="270053" y="605120"/>
                  <a:pt x="268834" y="601920"/>
                  <a:pt x="265176" y="597652"/>
                </a:cubicBezTo>
                <a:cubicBezTo>
                  <a:pt x="261519" y="592776"/>
                  <a:pt x="261061" y="589575"/>
                  <a:pt x="263805" y="588051"/>
                </a:cubicBezTo>
                <a:cubicBezTo>
                  <a:pt x="266548" y="586527"/>
                  <a:pt x="267005" y="584546"/>
                  <a:pt x="265176" y="582108"/>
                </a:cubicBezTo>
                <a:cubicBezTo>
                  <a:pt x="263347" y="579669"/>
                  <a:pt x="262433" y="576469"/>
                  <a:pt x="262433" y="572506"/>
                </a:cubicBezTo>
                <a:cubicBezTo>
                  <a:pt x="262433" y="568544"/>
                  <a:pt x="260604" y="566563"/>
                  <a:pt x="256947" y="566563"/>
                </a:cubicBezTo>
                <a:cubicBezTo>
                  <a:pt x="253289" y="567172"/>
                  <a:pt x="245821" y="566563"/>
                  <a:pt x="234544" y="564734"/>
                </a:cubicBezTo>
                <a:cubicBezTo>
                  <a:pt x="223266" y="562905"/>
                  <a:pt x="217018" y="561686"/>
                  <a:pt x="215799" y="561076"/>
                </a:cubicBezTo>
                <a:cubicBezTo>
                  <a:pt x="213360" y="559857"/>
                  <a:pt x="206045" y="557114"/>
                  <a:pt x="193853" y="552847"/>
                </a:cubicBezTo>
                <a:cubicBezTo>
                  <a:pt x="181661" y="548580"/>
                  <a:pt x="173279" y="544312"/>
                  <a:pt x="168707" y="540045"/>
                </a:cubicBezTo>
                <a:cubicBezTo>
                  <a:pt x="164135" y="535778"/>
                  <a:pt x="159715" y="533187"/>
                  <a:pt x="155448" y="532273"/>
                </a:cubicBezTo>
                <a:cubicBezTo>
                  <a:pt x="151181" y="531358"/>
                  <a:pt x="144171" y="526634"/>
                  <a:pt x="134417" y="518100"/>
                </a:cubicBezTo>
                <a:cubicBezTo>
                  <a:pt x="127711" y="512004"/>
                  <a:pt x="123749" y="508041"/>
                  <a:pt x="122530" y="506212"/>
                </a:cubicBezTo>
                <a:cubicBezTo>
                  <a:pt x="121311" y="504384"/>
                  <a:pt x="121920" y="502860"/>
                  <a:pt x="124359" y="501640"/>
                </a:cubicBezTo>
                <a:cubicBezTo>
                  <a:pt x="128016" y="498592"/>
                  <a:pt x="134874" y="496611"/>
                  <a:pt x="144933" y="495697"/>
                </a:cubicBezTo>
                <a:cubicBezTo>
                  <a:pt x="154991" y="494782"/>
                  <a:pt x="163983" y="492954"/>
                  <a:pt x="171907" y="490210"/>
                </a:cubicBezTo>
                <a:cubicBezTo>
                  <a:pt x="179832" y="487467"/>
                  <a:pt x="185014" y="486096"/>
                  <a:pt x="187452" y="486096"/>
                </a:cubicBezTo>
                <a:cubicBezTo>
                  <a:pt x="191110" y="486096"/>
                  <a:pt x="210312" y="477561"/>
                  <a:pt x="245059" y="460492"/>
                </a:cubicBezTo>
                <a:cubicBezTo>
                  <a:pt x="258471" y="453787"/>
                  <a:pt x="266853" y="449215"/>
                  <a:pt x="270205" y="446776"/>
                </a:cubicBezTo>
                <a:cubicBezTo>
                  <a:pt x="273558" y="444338"/>
                  <a:pt x="275844" y="440985"/>
                  <a:pt x="277063" y="436718"/>
                </a:cubicBezTo>
                <a:cubicBezTo>
                  <a:pt x="278892" y="422697"/>
                  <a:pt x="277063" y="414163"/>
                  <a:pt x="271577" y="411115"/>
                </a:cubicBezTo>
                <a:cubicBezTo>
                  <a:pt x="269139" y="409286"/>
                  <a:pt x="263805" y="410200"/>
                  <a:pt x="255575" y="413858"/>
                </a:cubicBezTo>
                <a:cubicBezTo>
                  <a:pt x="247345" y="417516"/>
                  <a:pt x="243231" y="420564"/>
                  <a:pt x="243231" y="423002"/>
                </a:cubicBezTo>
                <a:cubicBezTo>
                  <a:pt x="243231" y="425440"/>
                  <a:pt x="240945" y="428184"/>
                  <a:pt x="236373" y="431232"/>
                </a:cubicBezTo>
                <a:cubicBezTo>
                  <a:pt x="231801" y="434280"/>
                  <a:pt x="229210" y="435499"/>
                  <a:pt x="228600" y="434889"/>
                </a:cubicBezTo>
                <a:lnTo>
                  <a:pt x="233172" y="429403"/>
                </a:lnTo>
                <a:cubicBezTo>
                  <a:pt x="238659" y="427574"/>
                  <a:pt x="241402" y="425440"/>
                  <a:pt x="241402" y="423002"/>
                </a:cubicBezTo>
                <a:cubicBezTo>
                  <a:pt x="241402" y="421173"/>
                  <a:pt x="240030" y="420106"/>
                  <a:pt x="237287" y="419802"/>
                </a:cubicBezTo>
                <a:cubicBezTo>
                  <a:pt x="234544" y="419497"/>
                  <a:pt x="232563" y="420259"/>
                  <a:pt x="231343" y="422087"/>
                </a:cubicBezTo>
                <a:cubicBezTo>
                  <a:pt x="230124" y="424526"/>
                  <a:pt x="227381" y="425745"/>
                  <a:pt x="223114" y="425745"/>
                </a:cubicBezTo>
                <a:cubicBezTo>
                  <a:pt x="218847" y="425745"/>
                  <a:pt x="216256" y="426660"/>
                  <a:pt x="215341" y="428488"/>
                </a:cubicBezTo>
                <a:cubicBezTo>
                  <a:pt x="214427" y="430317"/>
                  <a:pt x="213208" y="430622"/>
                  <a:pt x="211684" y="429403"/>
                </a:cubicBezTo>
                <a:cubicBezTo>
                  <a:pt x="210160" y="428184"/>
                  <a:pt x="208331" y="428946"/>
                  <a:pt x="206197" y="431689"/>
                </a:cubicBezTo>
                <a:cubicBezTo>
                  <a:pt x="204064" y="434432"/>
                  <a:pt x="201778" y="434737"/>
                  <a:pt x="199339" y="432603"/>
                </a:cubicBezTo>
                <a:cubicBezTo>
                  <a:pt x="196901" y="430470"/>
                  <a:pt x="193548" y="429250"/>
                  <a:pt x="189281" y="428946"/>
                </a:cubicBezTo>
                <a:cubicBezTo>
                  <a:pt x="185014" y="428641"/>
                  <a:pt x="181356" y="425136"/>
                  <a:pt x="178308" y="418430"/>
                </a:cubicBezTo>
                <a:cubicBezTo>
                  <a:pt x="174651" y="411724"/>
                  <a:pt x="171755" y="407000"/>
                  <a:pt x="169621" y="404257"/>
                </a:cubicBezTo>
                <a:cubicBezTo>
                  <a:pt x="167488" y="401514"/>
                  <a:pt x="164897" y="400752"/>
                  <a:pt x="161849" y="401971"/>
                </a:cubicBezTo>
                <a:cubicBezTo>
                  <a:pt x="160020" y="403190"/>
                  <a:pt x="158191" y="402885"/>
                  <a:pt x="156363" y="401056"/>
                </a:cubicBezTo>
                <a:cubicBezTo>
                  <a:pt x="154534" y="399228"/>
                  <a:pt x="150267" y="401971"/>
                  <a:pt x="143561" y="409286"/>
                </a:cubicBezTo>
                <a:cubicBezTo>
                  <a:pt x="136855" y="416601"/>
                  <a:pt x="132893" y="420259"/>
                  <a:pt x="131674" y="420259"/>
                </a:cubicBezTo>
                <a:cubicBezTo>
                  <a:pt x="130455" y="420259"/>
                  <a:pt x="129845" y="420868"/>
                  <a:pt x="129845" y="422087"/>
                </a:cubicBezTo>
                <a:cubicBezTo>
                  <a:pt x="129845" y="425136"/>
                  <a:pt x="127864" y="430317"/>
                  <a:pt x="123901" y="437632"/>
                </a:cubicBezTo>
                <a:cubicBezTo>
                  <a:pt x="119939" y="444948"/>
                  <a:pt x="117043" y="449215"/>
                  <a:pt x="115215" y="450434"/>
                </a:cubicBezTo>
                <a:cubicBezTo>
                  <a:pt x="112776" y="452872"/>
                  <a:pt x="108204" y="454549"/>
                  <a:pt x="101499" y="455463"/>
                </a:cubicBezTo>
                <a:cubicBezTo>
                  <a:pt x="94793" y="456378"/>
                  <a:pt x="91440" y="457597"/>
                  <a:pt x="91440" y="459121"/>
                </a:cubicBezTo>
                <a:cubicBezTo>
                  <a:pt x="91440" y="460645"/>
                  <a:pt x="88697" y="463540"/>
                  <a:pt x="83211" y="467808"/>
                </a:cubicBezTo>
                <a:lnTo>
                  <a:pt x="74981" y="474208"/>
                </a:lnTo>
                <a:lnTo>
                  <a:pt x="70409" y="466893"/>
                </a:lnTo>
                <a:cubicBezTo>
                  <a:pt x="66751" y="462626"/>
                  <a:pt x="63703" y="460797"/>
                  <a:pt x="61265" y="461407"/>
                </a:cubicBezTo>
                <a:cubicBezTo>
                  <a:pt x="60046" y="462016"/>
                  <a:pt x="58217" y="461102"/>
                  <a:pt x="55779" y="458664"/>
                </a:cubicBezTo>
                <a:cubicBezTo>
                  <a:pt x="53340" y="456225"/>
                  <a:pt x="51816" y="453177"/>
                  <a:pt x="51207" y="449520"/>
                </a:cubicBezTo>
                <a:cubicBezTo>
                  <a:pt x="50597" y="445862"/>
                  <a:pt x="47854" y="442509"/>
                  <a:pt x="42977" y="439461"/>
                </a:cubicBezTo>
                <a:cubicBezTo>
                  <a:pt x="38100" y="436413"/>
                  <a:pt x="35662" y="434280"/>
                  <a:pt x="35662" y="433060"/>
                </a:cubicBezTo>
                <a:cubicBezTo>
                  <a:pt x="35662" y="431841"/>
                  <a:pt x="34290" y="431232"/>
                  <a:pt x="31547" y="431232"/>
                </a:cubicBezTo>
                <a:cubicBezTo>
                  <a:pt x="28804" y="431232"/>
                  <a:pt x="26975" y="429555"/>
                  <a:pt x="26061" y="426202"/>
                </a:cubicBezTo>
                <a:cubicBezTo>
                  <a:pt x="25146" y="422850"/>
                  <a:pt x="20422" y="416906"/>
                  <a:pt x="11887" y="408372"/>
                </a:cubicBezTo>
                <a:cubicBezTo>
                  <a:pt x="5182" y="402276"/>
                  <a:pt x="1372" y="398313"/>
                  <a:pt x="457" y="396484"/>
                </a:cubicBezTo>
                <a:cubicBezTo>
                  <a:pt x="-457" y="394656"/>
                  <a:pt x="0" y="391608"/>
                  <a:pt x="1829" y="387340"/>
                </a:cubicBezTo>
                <a:cubicBezTo>
                  <a:pt x="4267" y="381854"/>
                  <a:pt x="6401" y="378501"/>
                  <a:pt x="8230" y="377282"/>
                </a:cubicBezTo>
                <a:cubicBezTo>
                  <a:pt x="10059" y="376063"/>
                  <a:pt x="9754" y="374234"/>
                  <a:pt x="7315" y="371796"/>
                </a:cubicBezTo>
                <a:cubicBezTo>
                  <a:pt x="5487" y="369357"/>
                  <a:pt x="5791" y="366462"/>
                  <a:pt x="8230" y="363109"/>
                </a:cubicBezTo>
                <a:cubicBezTo>
                  <a:pt x="10668" y="359756"/>
                  <a:pt x="14631" y="356860"/>
                  <a:pt x="20117" y="354422"/>
                </a:cubicBezTo>
                <a:cubicBezTo>
                  <a:pt x="27432" y="351374"/>
                  <a:pt x="31090" y="348631"/>
                  <a:pt x="31090" y="346192"/>
                </a:cubicBezTo>
                <a:cubicBezTo>
                  <a:pt x="31090" y="343754"/>
                  <a:pt x="32766" y="341925"/>
                  <a:pt x="36119" y="340706"/>
                </a:cubicBezTo>
                <a:cubicBezTo>
                  <a:pt x="39472" y="339487"/>
                  <a:pt x="42063" y="336134"/>
                  <a:pt x="43891" y="330648"/>
                </a:cubicBezTo>
                <a:cubicBezTo>
                  <a:pt x="54255" y="306264"/>
                  <a:pt x="61875" y="291023"/>
                  <a:pt x="66751" y="284928"/>
                </a:cubicBezTo>
                <a:cubicBezTo>
                  <a:pt x="69190" y="281880"/>
                  <a:pt x="73914" y="269383"/>
                  <a:pt x="80925" y="247437"/>
                </a:cubicBezTo>
                <a:cubicBezTo>
                  <a:pt x="87935" y="225492"/>
                  <a:pt x="91135" y="212995"/>
                  <a:pt x="90526" y="209947"/>
                </a:cubicBezTo>
                <a:lnTo>
                  <a:pt x="89611" y="211776"/>
                </a:lnTo>
                <a:cubicBezTo>
                  <a:pt x="89611" y="216043"/>
                  <a:pt x="88392" y="218176"/>
                  <a:pt x="85954" y="218176"/>
                </a:cubicBezTo>
                <a:cubicBezTo>
                  <a:pt x="83515" y="218176"/>
                  <a:pt x="84735" y="211166"/>
                  <a:pt x="89611" y="197145"/>
                </a:cubicBezTo>
                <a:cubicBezTo>
                  <a:pt x="90831" y="192878"/>
                  <a:pt x="91135" y="185258"/>
                  <a:pt x="90526" y="174285"/>
                </a:cubicBezTo>
                <a:lnTo>
                  <a:pt x="88697" y="157826"/>
                </a:lnTo>
                <a:lnTo>
                  <a:pt x="97841" y="159655"/>
                </a:lnTo>
                <a:cubicBezTo>
                  <a:pt x="103937" y="160264"/>
                  <a:pt x="117348" y="165141"/>
                  <a:pt x="138075" y="174285"/>
                </a:cubicBezTo>
                <a:cubicBezTo>
                  <a:pt x="144171" y="177333"/>
                  <a:pt x="154381" y="183886"/>
                  <a:pt x="168707" y="193945"/>
                </a:cubicBezTo>
                <a:cubicBezTo>
                  <a:pt x="183033" y="204003"/>
                  <a:pt x="193548" y="211776"/>
                  <a:pt x="200254" y="217262"/>
                </a:cubicBezTo>
                <a:cubicBezTo>
                  <a:pt x="205740" y="222748"/>
                  <a:pt x="208483" y="227930"/>
                  <a:pt x="208483" y="232807"/>
                </a:cubicBezTo>
                <a:cubicBezTo>
                  <a:pt x="208483" y="237684"/>
                  <a:pt x="207417" y="245151"/>
                  <a:pt x="205283" y="255210"/>
                </a:cubicBezTo>
                <a:cubicBezTo>
                  <a:pt x="203149" y="265268"/>
                  <a:pt x="201168" y="272126"/>
                  <a:pt x="199339" y="275784"/>
                </a:cubicBezTo>
                <a:cubicBezTo>
                  <a:pt x="196901" y="279441"/>
                  <a:pt x="195682" y="282794"/>
                  <a:pt x="195682" y="285842"/>
                </a:cubicBezTo>
                <a:cubicBezTo>
                  <a:pt x="196291" y="289499"/>
                  <a:pt x="195072" y="293767"/>
                  <a:pt x="192024" y="298644"/>
                </a:cubicBezTo>
                <a:cubicBezTo>
                  <a:pt x="188976" y="303520"/>
                  <a:pt x="186233" y="305959"/>
                  <a:pt x="183795" y="305959"/>
                </a:cubicBezTo>
                <a:cubicBezTo>
                  <a:pt x="181966" y="305959"/>
                  <a:pt x="182575" y="306873"/>
                  <a:pt x="185623" y="308702"/>
                </a:cubicBezTo>
                <a:cubicBezTo>
                  <a:pt x="192329" y="312969"/>
                  <a:pt x="223114" y="302911"/>
                  <a:pt x="277978" y="278527"/>
                </a:cubicBezTo>
                <a:lnTo>
                  <a:pt x="288951" y="273955"/>
                </a:lnTo>
                <a:lnTo>
                  <a:pt x="287122" y="246523"/>
                </a:lnTo>
                <a:cubicBezTo>
                  <a:pt x="286512" y="228235"/>
                  <a:pt x="285750" y="200498"/>
                  <a:pt x="284836" y="163312"/>
                </a:cubicBezTo>
                <a:cubicBezTo>
                  <a:pt x="283921" y="126127"/>
                  <a:pt x="282550" y="95647"/>
                  <a:pt x="280721" y="71872"/>
                </a:cubicBezTo>
                <a:lnTo>
                  <a:pt x="279807" y="37125"/>
                </a:lnTo>
                <a:lnTo>
                  <a:pt x="270663" y="27981"/>
                </a:lnTo>
                <a:cubicBezTo>
                  <a:pt x="262738" y="19447"/>
                  <a:pt x="260604" y="14265"/>
                  <a:pt x="264262" y="12436"/>
                </a:cubicBezTo>
                <a:cubicBezTo>
                  <a:pt x="266091" y="11827"/>
                  <a:pt x="266091" y="9388"/>
                  <a:pt x="264262" y="5121"/>
                </a:cubicBezTo>
                <a:cubicBezTo>
                  <a:pt x="263043" y="2073"/>
                  <a:pt x="262738" y="397"/>
                  <a:pt x="263347" y="9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61AD9A-BA36-66E9-5595-B614D742F095}"/>
              </a:ext>
            </a:extLst>
          </p:cNvPr>
          <p:cNvSpPr txBox="1"/>
          <p:nvPr/>
        </p:nvSpPr>
        <p:spPr>
          <a:xfrm>
            <a:off x="10221398" y="1541848"/>
            <a:ext cx="697585" cy="837990"/>
          </a:xfrm>
          <a:custGeom>
            <a:avLst/>
            <a:gdLst/>
            <a:ahLst/>
            <a:cxnLst/>
            <a:rect l="l" t="t" r="r" b="b"/>
            <a:pathLst>
              <a:path w="697585" h="837990">
                <a:moveTo>
                  <a:pt x="583235" y="602189"/>
                </a:moveTo>
                <a:cubicBezTo>
                  <a:pt x="581101" y="602799"/>
                  <a:pt x="577901" y="604780"/>
                  <a:pt x="573633" y="608133"/>
                </a:cubicBezTo>
                <a:cubicBezTo>
                  <a:pt x="568147" y="612400"/>
                  <a:pt x="558393" y="617277"/>
                  <a:pt x="544373" y="622763"/>
                </a:cubicBezTo>
                <a:cubicBezTo>
                  <a:pt x="517550" y="633736"/>
                  <a:pt x="504139" y="642575"/>
                  <a:pt x="504139" y="649281"/>
                </a:cubicBezTo>
                <a:cubicBezTo>
                  <a:pt x="504139" y="653548"/>
                  <a:pt x="501701" y="654767"/>
                  <a:pt x="496824" y="652939"/>
                </a:cubicBezTo>
                <a:lnTo>
                  <a:pt x="481279" y="650195"/>
                </a:lnTo>
                <a:lnTo>
                  <a:pt x="473049" y="648367"/>
                </a:lnTo>
                <a:lnTo>
                  <a:pt x="472135" y="673055"/>
                </a:lnTo>
                <a:cubicBezTo>
                  <a:pt x="472135" y="690124"/>
                  <a:pt x="471830" y="701402"/>
                  <a:pt x="471221" y="706888"/>
                </a:cubicBezTo>
                <a:cubicBezTo>
                  <a:pt x="470611" y="712375"/>
                  <a:pt x="471068" y="715118"/>
                  <a:pt x="472592" y="715118"/>
                </a:cubicBezTo>
                <a:cubicBezTo>
                  <a:pt x="474116" y="715118"/>
                  <a:pt x="483413" y="711155"/>
                  <a:pt x="500481" y="703231"/>
                </a:cubicBezTo>
                <a:cubicBezTo>
                  <a:pt x="517550" y="695306"/>
                  <a:pt x="531266" y="690734"/>
                  <a:pt x="541629" y="689515"/>
                </a:cubicBezTo>
                <a:cubicBezTo>
                  <a:pt x="551993" y="688295"/>
                  <a:pt x="557174" y="686619"/>
                  <a:pt x="557174" y="684485"/>
                </a:cubicBezTo>
                <a:cubicBezTo>
                  <a:pt x="557174" y="682352"/>
                  <a:pt x="560070" y="682200"/>
                  <a:pt x="565861" y="684028"/>
                </a:cubicBezTo>
                <a:cubicBezTo>
                  <a:pt x="571652" y="685857"/>
                  <a:pt x="575919" y="687991"/>
                  <a:pt x="578663" y="690429"/>
                </a:cubicBezTo>
                <a:cubicBezTo>
                  <a:pt x="581406" y="692867"/>
                  <a:pt x="583539" y="694087"/>
                  <a:pt x="585063" y="694087"/>
                </a:cubicBezTo>
                <a:cubicBezTo>
                  <a:pt x="586587" y="694087"/>
                  <a:pt x="587197" y="679761"/>
                  <a:pt x="586892" y="651110"/>
                </a:cubicBezTo>
                <a:cubicBezTo>
                  <a:pt x="586587" y="622459"/>
                  <a:pt x="586435" y="606914"/>
                  <a:pt x="586435" y="604475"/>
                </a:cubicBezTo>
                <a:cubicBezTo>
                  <a:pt x="586435" y="602342"/>
                  <a:pt x="585368" y="601580"/>
                  <a:pt x="583235" y="602189"/>
                </a:cubicBezTo>
                <a:close/>
                <a:moveTo>
                  <a:pt x="574262" y="498519"/>
                </a:moveTo>
                <a:cubicBezTo>
                  <a:pt x="570033" y="498748"/>
                  <a:pt x="562203" y="502063"/>
                  <a:pt x="550773" y="508463"/>
                </a:cubicBezTo>
                <a:cubicBezTo>
                  <a:pt x="524561" y="523094"/>
                  <a:pt x="504749" y="531933"/>
                  <a:pt x="491337" y="534981"/>
                </a:cubicBezTo>
                <a:cubicBezTo>
                  <a:pt x="484022" y="536810"/>
                  <a:pt x="479755" y="538639"/>
                  <a:pt x="478536" y="540467"/>
                </a:cubicBezTo>
                <a:cubicBezTo>
                  <a:pt x="477317" y="542296"/>
                  <a:pt x="475183" y="543211"/>
                  <a:pt x="472135" y="543211"/>
                </a:cubicBezTo>
                <a:cubicBezTo>
                  <a:pt x="469087" y="543211"/>
                  <a:pt x="467563" y="544430"/>
                  <a:pt x="467563" y="546868"/>
                </a:cubicBezTo>
                <a:cubicBezTo>
                  <a:pt x="467563" y="549307"/>
                  <a:pt x="467868" y="556012"/>
                  <a:pt x="468477" y="566985"/>
                </a:cubicBezTo>
                <a:cubicBezTo>
                  <a:pt x="469697" y="584054"/>
                  <a:pt x="470611" y="592741"/>
                  <a:pt x="471221" y="593045"/>
                </a:cubicBezTo>
                <a:cubicBezTo>
                  <a:pt x="471830" y="593350"/>
                  <a:pt x="479145" y="589540"/>
                  <a:pt x="493166" y="581615"/>
                </a:cubicBezTo>
                <a:cubicBezTo>
                  <a:pt x="510845" y="570643"/>
                  <a:pt x="524256" y="563480"/>
                  <a:pt x="533400" y="560127"/>
                </a:cubicBezTo>
                <a:cubicBezTo>
                  <a:pt x="542544" y="556774"/>
                  <a:pt x="551383" y="555403"/>
                  <a:pt x="559917" y="556012"/>
                </a:cubicBezTo>
                <a:cubicBezTo>
                  <a:pt x="569671" y="557841"/>
                  <a:pt x="576072" y="559060"/>
                  <a:pt x="579120" y="559670"/>
                </a:cubicBezTo>
                <a:cubicBezTo>
                  <a:pt x="580339" y="560279"/>
                  <a:pt x="581101" y="560584"/>
                  <a:pt x="581406" y="560584"/>
                </a:cubicBezTo>
                <a:cubicBezTo>
                  <a:pt x="581711" y="560584"/>
                  <a:pt x="582015" y="560127"/>
                  <a:pt x="582320" y="559213"/>
                </a:cubicBezTo>
                <a:cubicBezTo>
                  <a:pt x="582625" y="558298"/>
                  <a:pt x="583082" y="556774"/>
                  <a:pt x="583692" y="554641"/>
                </a:cubicBezTo>
                <a:cubicBezTo>
                  <a:pt x="584301" y="552507"/>
                  <a:pt x="584606" y="549611"/>
                  <a:pt x="584606" y="545954"/>
                </a:cubicBezTo>
                <a:cubicBezTo>
                  <a:pt x="584606" y="535591"/>
                  <a:pt x="583844" y="529799"/>
                  <a:pt x="582320" y="528580"/>
                </a:cubicBezTo>
                <a:cubicBezTo>
                  <a:pt x="580796" y="527361"/>
                  <a:pt x="579729" y="522637"/>
                  <a:pt x="579120" y="514407"/>
                </a:cubicBezTo>
                <a:cubicBezTo>
                  <a:pt x="578510" y="506177"/>
                  <a:pt x="577901" y="501148"/>
                  <a:pt x="577291" y="499319"/>
                </a:cubicBezTo>
                <a:cubicBezTo>
                  <a:pt x="576681" y="498710"/>
                  <a:pt x="575672" y="498443"/>
                  <a:pt x="574262" y="498519"/>
                </a:cubicBezTo>
                <a:close/>
                <a:moveTo>
                  <a:pt x="109118" y="412451"/>
                </a:moveTo>
                <a:cubicBezTo>
                  <a:pt x="110947" y="411232"/>
                  <a:pt x="112776" y="411232"/>
                  <a:pt x="114605" y="412451"/>
                </a:cubicBezTo>
                <a:cubicBezTo>
                  <a:pt x="117043" y="413061"/>
                  <a:pt x="117043" y="414585"/>
                  <a:pt x="114605" y="417023"/>
                </a:cubicBezTo>
                <a:cubicBezTo>
                  <a:pt x="112776" y="417633"/>
                  <a:pt x="111252" y="417938"/>
                  <a:pt x="110033" y="417938"/>
                </a:cubicBezTo>
                <a:cubicBezTo>
                  <a:pt x="106985" y="417938"/>
                  <a:pt x="105461" y="417176"/>
                  <a:pt x="105461" y="415652"/>
                </a:cubicBezTo>
                <a:cubicBezTo>
                  <a:pt x="105461" y="414128"/>
                  <a:pt x="106680" y="413061"/>
                  <a:pt x="109118" y="412451"/>
                </a:cubicBezTo>
                <a:close/>
                <a:moveTo>
                  <a:pt x="587349" y="408337"/>
                </a:moveTo>
                <a:cubicBezTo>
                  <a:pt x="590702" y="408641"/>
                  <a:pt x="594665" y="410318"/>
                  <a:pt x="599237" y="413366"/>
                </a:cubicBezTo>
                <a:cubicBezTo>
                  <a:pt x="605942" y="417633"/>
                  <a:pt x="611429" y="419919"/>
                  <a:pt x="615696" y="420224"/>
                </a:cubicBezTo>
                <a:cubicBezTo>
                  <a:pt x="619963" y="420529"/>
                  <a:pt x="623621" y="420833"/>
                  <a:pt x="626669" y="421138"/>
                </a:cubicBezTo>
                <a:cubicBezTo>
                  <a:pt x="629717" y="421443"/>
                  <a:pt x="631241" y="422662"/>
                  <a:pt x="631241" y="424796"/>
                </a:cubicBezTo>
                <a:cubicBezTo>
                  <a:pt x="631241" y="426929"/>
                  <a:pt x="634289" y="428606"/>
                  <a:pt x="640385" y="429825"/>
                </a:cubicBezTo>
                <a:cubicBezTo>
                  <a:pt x="646481" y="431044"/>
                  <a:pt x="651815" y="433940"/>
                  <a:pt x="656387" y="438512"/>
                </a:cubicBezTo>
                <a:cubicBezTo>
                  <a:pt x="660959" y="443084"/>
                  <a:pt x="664616" y="445370"/>
                  <a:pt x="667359" y="445370"/>
                </a:cubicBezTo>
                <a:cubicBezTo>
                  <a:pt x="670103" y="445370"/>
                  <a:pt x="671931" y="446589"/>
                  <a:pt x="672846" y="449027"/>
                </a:cubicBezTo>
                <a:cubicBezTo>
                  <a:pt x="673760" y="451466"/>
                  <a:pt x="675284" y="452685"/>
                  <a:pt x="677418" y="452685"/>
                </a:cubicBezTo>
                <a:cubicBezTo>
                  <a:pt x="679551" y="452685"/>
                  <a:pt x="682142" y="454361"/>
                  <a:pt x="685190" y="457714"/>
                </a:cubicBezTo>
                <a:cubicBezTo>
                  <a:pt x="688238" y="461067"/>
                  <a:pt x="688543" y="463810"/>
                  <a:pt x="686105" y="465944"/>
                </a:cubicBezTo>
                <a:cubicBezTo>
                  <a:pt x="683666" y="468077"/>
                  <a:pt x="685190" y="471887"/>
                  <a:pt x="690677" y="477374"/>
                </a:cubicBezTo>
                <a:cubicBezTo>
                  <a:pt x="694944" y="481641"/>
                  <a:pt x="697230" y="484689"/>
                  <a:pt x="697535" y="486518"/>
                </a:cubicBezTo>
                <a:cubicBezTo>
                  <a:pt x="697839" y="488347"/>
                  <a:pt x="696773" y="491395"/>
                  <a:pt x="694334" y="495662"/>
                </a:cubicBezTo>
                <a:cubicBezTo>
                  <a:pt x="691896" y="501148"/>
                  <a:pt x="691286" y="505720"/>
                  <a:pt x="692505" y="509378"/>
                </a:cubicBezTo>
                <a:cubicBezTo>
                  <a:pt x="695553" y="516693"/>
                  <a:pt x="695249" y="522179"/>
                  <a:pt x="691591" y="525837"/>
                </a:cubicBezTo>
                <a:cubicBezTo>
                  <a:pt x="690981" y="526447"/>
                  <a:pt x="691134" y="527971"/>
                  <a:pt x="692048" y="530409"/>
                </a:cubicBezTo>
                <a:cubicBezTo>
                  <a:pt x="692963" y="532847"/>
                  <a:pt x="692505" y="534067"/>
                  <a:pt x="690677" y="534067"/>
                </a:cubicBezTo>
                <a:cubicBezTo>
                  <a:pt x="688848" y="534067"/>
                  <a:pt x="687324" y="542296"/>
                  <a:pt x="686105" y="558755"/>
                </a:cubicBezTo>
                <a:cubicBezTo>
                  <a:pt x="685495" y="570338"/>
                  <a:pt x="684428" y="577196"/>
                  <a:pt x="682904" y="579330"/>
                </a:cubicBezTo>
                <a:cubicBezTo>
                  <a:pt x="681380" y="581463"/>
                  <a:pt x="681837" y="583444"/>
                  <a:pt x="684276" y="585273"/>
                </a:cubicBezTo>
                <a:cubicBezTo>
                  <a:pt x="686714" y="587102"/>
                  <a:pt x="687171" y="588016"/>
                  <a:pt x="685647" y="588016"/>
                </a:cubicBezTo>
                <a:cubicBezTo>
                  <a:pt x="684123" y="588016"/>
                  <a:pt x="683514" y="602342"/>
                  <a:pt x="683819" y="630993"/>
                </a:cubicBezTo>
                <a:cubicBezTo>
                  <a:pt x="684123" y="659644"/>
                  <a:pt x="684733" y="675037"/>
                  <a:pt x="685647" y="677170"/>
                </a:cubicBezTo>
                <a:cubicBezTo>
                  <a:pt x="686562" y="679304"/>
                  <a:pt x="686409" y="682504"/>
                  <a:pt x="685190" y="686771"/>
                </a:cubicBezTo>
                <a:cubicBezTo>
                  <a:pt x="680923" y="697135"/>
                  <a:pt x="678789" y="713594"/>
                  <a:pt x="678789" y="736149"/>
                </a:cubicBezTo>
                <a:cubicBezTo>
                  <a:pt x="678180" y="741026"/>
                  <a:pt x="676961" y="744226"/>
                  <a:pt x="675132" y="745750"/>
                </a:cubicBezTo>
                <a:cubicBezTo>
                  <a:pt x="673303" y="747274"/>
                  <a:pt x="673608" y="748341"/>
                  <a:pt x="676046" y="748951"/>
                </a:cubicBezTo>
                <a:cubicBezTo>
                  <a:pt x="678485" y="749560"/>
                  <a:pt x="678180" y="752151"/>
                  <a:pt x="675132" y="756723"/>
                </a:cubicBezTo>
                <a:cubicBezTo>
                  <a:pt x="672084" y="761295"/>
                  <a:pt x="670255" y="775316"/>
                  <a:pt x="669645" y="798785"/>
                </a:cubicBezTo>
                <a:cubicBezTo>
                  <a:pt x="669036" y="822255"/>
                  <a:pt x="667055" y="835057"/>
                  <a:pt x="663702" y="837190"/>
                </a:cubicBezTo>
                <a:cubicBezTo>
                  <a:pt x="660349" y="839324"/>
                  <a:pt x="655625" y="837190"/>
                  <a:pt x="649529" y="830789"/>
                </a:cubicBezTo>
                <a:cubicBezTo>
                  <a:pt x="643433" y="824389"/>
                  <a:pt x="639013" y="821188"/>
                  <a:pt x="636270" y="821188"/>
                </a:cubicBezTo>
                <a:cubicBezTo>
                  <a:pt x="633527" y="821188"/>
                  <a:pt x="629412" y="819055"/>
                  <a:pt x="623925" y="814788"/>
                </a:cubicBezTo>
                <a:cubicBezTo>
                  <a:pt x="618439" y="810520"/>
                  <a:pt x="614172" y="808387"/>
                  <a:pt x="611124" y="808387"/>
                </a:cubicBezTo>
                <a:cubicBezTo>
                  <a:pt x="608076" y="808387"/>
                  <a:pt x="604266" y="805948"/>
                  <a:pt x="599694" y="801071"/>
                </a:cubicBezTo>
                <a:cubicBezTo>
                  <a:pt x="595122" y="796195"/>
                  <a:pt x="591921" y="791623"/>
                  <a:pt x="590093" y="787355"/>
                </a:cubicBezTo>
                <a:cubicBezTo>
                  <a:pt x="588873" y="783698"/>
                  <a:pt x="586130" y="781869"/>
                  <a:pt x="581863" y="781869"/>
                </a:cubicBezTo>
                <a:cubicBezTo>
                  <a:pt x="579425" y="781869"/>
                  <a:pt x="578053" y="781564"/>
                  <a:pt x="577748" y="780955"/>
                </a:cubicBezTo>
                <a:cubicBezTo>
                  <a:pt x="577443" y="780345"/>
                  <a:pt x="577901" y="779126"/>
                  <a:pt x="579120" y="777297"/>
                </a:cubicBezTo>
                <a:cubicBezTo>
                  <a:pt x="580949" y="773639"/>
                  <a:pt x="581253" y="768763"/>
                  <a:pt x="580034" y="762667"/>
                </a:cubicBezTo>
                <a:cubicBezTo>
                  <a:pt x="579425" y="757180"/>
                  <a:pt x="578053" y="754437"/>
                  <a:pt x="575919" y="754437"/>
                </a:cubicBezTo>
                <a:cubicBezTo>
                  <a:pt x="573786" y="754437"/>
                  <a:pt x="567537" y="756876"/>
                  <a:pt x="557174" y="761752"/>
                </a:cubicBezTo>
                <a:cubicBezTo>
                  <a:pt x="549249" y="766019"/>
                  <a:pt x="537362" y="771353"/>
                  <a:pt x="521513" y="777754"/>
                </a:cubicBezTo>
                <a:cubicBezTo>
                  <a:pt x="505663" y="784155"/>
                  <a:pt x="496062" y="789184"/>
                  <a:pt x="492709" y="792842"/>
                </a:cubicBezTo>
                <a:cubicBezTo>
                  <a:pt x="489356" y="796500"/>
                  <a:pt x="483108" y="797719"/>
                  <a:pt x="473964" y="796500"/>
                </a:cubicBezTo>
                <a:cubicBezTo>
                  <a:pt x="466649" y="795890"/>
                  <a:pt x="462381" y="795737"/>
                  <a:pt x="461162" y="796042"/>
                </a:cubicBezTo>
                <a:cubicBezTo>
                  <a:pt x="459943" y="796347"/>
                  <a:pt x="459333" y="797414"/>
                  <a:pt x="459333" y="799243"/>
                </a:cubicBezTo>
                <a:cubicBezTo>
                  <a:pt x="459333" y="809606"/>
                  <a:pt x="454761" y="811435"/>
                  <a:pt x="445617" y="804729"/>
                </a:cubicBezTo>
                <a:cubicBezTo>
                  <a:pt x="438912" y="800462"/>
                  <a:pt x="432816" y="796957"/>
                  <a:pt x="427329" y="794213"/>
                </a:cubicBezTo>
                <a:cubicBezTo>
                  <a:pt x="421843" y="791470"/>
                  <a:pt x="415137" y="785984"/>
                  <a:pt x="407213" y="777754"/>
                </a:cubicBezTo>
                <a:cubicBezTo>
                  <a:pt x="399288" y="769525"/>
                  <a:pt x="395630" y="763124"/>
                  <a:pt x="396240" y="758552"/>
                </a:cubicBezTo>
                <a:cubicBezTo>
                  <a:pt x="396849" y="753980"/>
                  <a:pt x="395935" y="750932"/>
                  <a:pt x="393497" y="749408"/>
                </a:cubicBezTo>
                <a:cubicBezTo>
                  <a:pt x="391058" y="747884"/>
                  <a:pt x="390296" y="745293"/>
                  <a:pt x="391211" y="741636"/>
                </a:cubicBezTo>
                <a:cubicBezTo>
                  <a:pt x="392125" y="737978"/>
                  <a:pt x="391820" y="736149"/>
                  <a:pt x="390296" y="736149"/>
                </a:cubicBezTo>
                <a:cubicBezTo>
                  <a:pt x="388772" y="736149"/>
                  <a:pt x="388010" y="734015"/>
                  <a:pt x="388010" y="729748"/>
                </a:cubicBezTo>
                <a:cubicBezTo>
                  <a:pt x="388010" y="725481"/>
                  <a:pt x="388772" y="723348"/>
                  <a:pt x="390296" y="723348"/>
                </a:cubicBezTo>
                <a:cubicBezTo>
                  <a:pt x="391820" y="723348"/>
                  <a:pt x="392430" y="719537"/>
                  <a:pt x="392125" y="711918"/>
                </a:cubicBezTo>
                <a:cubicBezTo>
                  <a:pt x="391820" y="704297"/>
                  <a:pt x="391973" y="698963"/>
                  <a:pt x="392582" y="695915"/>
                </a:cubicBezTo>
                <a:cubicBezTo>
                  <a:pt x="394411" y="693477"/>
                  <a:pt x="396087" y="676408"/>
                  <a:pt x="397611" y="644709"/>
                </a:cubicBezTo>
                <a:cubicBezTo>
                  <a:pt x="399135" y="613010"/>
                  <a:pt x="399897" y="590150"/>
                  <a:pt x="399897" y="576129"/>
                </a:cubicBezTo>
                <a:cubicBezTo>
                  <a:pt x="399897" y="541991"/>
                  <a:pt x="397154" y="520960"/>
                  <a:pt x="391668" y="513035"/>
                </a:cubicBezTo>
                <a:cubicBezTo>
                  <a:pt x="389839" y="510597"/>
                  <a:pt x="387401" y="506939"/>
                  <a:pt x="384353" y="502063"/>
                </a:cubicBezTo>
                <a:cubicBezTo>
                  <a:pt x="381305" y="497186"/>
                  <a:pt x="377342" y="493528"/>
                  <a:pt x="372465" y="491090"/>
                </a:cubicBezTo>
                <a:cubicBezTo>
                  <a:pt x="362712" y="487432"/>
                  <a:pt x="362407" y="484689"/>
                  <a:pt x="371551" y="482860"/>
                </a:cubicBezTo>
                <a:cubicBezTo>
                  <a:pt x="374599" y="482251"/>
                  <a:pt x="378866" y="481946"/>
                  <a:pt x="384353" y="481946"/>
                </a:cubicBezTo>
                <a:lnTo>
                  <a:pt x="391668" y="481031"/>
                </a:lnTo>
                <a:cubicBezTo>
                  <a:pt x="391058" y="480422"/>
                  <a:pt x="389839" y="479507"/>
                  <a:pt x="388010" y="478288"/>
                </a:cubicBezTo>
                <a:lnTo>
                  <a:pt x="372465" y="471887"/>
                </a:lnTo>
                <a:lnTo>
                  <a:pt x="364236" y="469144"/>
                </a:lnTo>
                <a:lnTo>
                  <a:pt x="372465" y="468230"/>
                </a:lnTo>
                <a:cubicBezTo>
                  <a:pt x="378561" y="467620"/>
                  <a:pt x="388925" y="469754"/>
                  <a:pt x="403555" y="474631"/>
                </a:cubicBezTo>
                <a:lnTo>
                  <a:pt x="425501" y="481031"/>
                </a:lnTo>
                <a:lnTo>
                  <a:pt x="456590" y="467315"/>
                </a:lnTo>
                <a:cubicBezTo>
                  <a:pt x="477317" y="457562"/>
                  <a:pt x="488899" y="452685"/>
                  <a:pt x="491337" y="452685"/>
                </a:cubicBezTo>
                <a:cubicBezTo>
                  <a:pt x="493776" y="452685"/>
                  <a:pt x="495909" y="451771"/>
                  <a:pt x="497738" y="449942"/>
                </a:cubicBezTo>
                <a:cubicBezTo>
                  <a:pt x="499567" y="448723"/>
                  <a:pt x="508711" y="445370"/>
                  <a:pt x="525170" y="439883"/>
                </a:cubicBezTo>
                <a:cubicBezTo>
                  <a:pt x="541629" y="434397"/>
                  <a:pt x="552907" y="431044"/>
                  <a:pt x="559003" y="429825"/>
                </a:cubicBezTo>
                <a:cubicBezTo>
                  <a:pt x="569976" y="427996"/>
                  <a:pt x="575462" y="424339"/>
                  <a:pt x="575462" y="418852"/>
                </a:cubicBezTo>
                <a:cubicBezTo>
                  <a:pt x="575462" y="416414"/>
                  <a:pt x="576681" y="413975"/>
                  <a:pt x="579120" y="411537"/>
                </a:cubicBezTo>
                <a:cubicBezTo>
                  <a:pt x="581253" y="409099"/>
                  <a:pt x="583997" y="408032"/>
                  <a:pt x="587349" y="408337"/>
                </a:cubicBezTo>
                <a:close/>
                <a:moveTo>
                  <a:pt x="162153" y="380447"/>
                </a:moveTo>
                <a:cubicBezTo>
                  <a:pt x="160325" y="380447"/>
                  <a:pt x="159410" y="381362"/>
                  <a:pt x="159410" y="383191"/>
                </a:cubicBezTo>
                <a:cubicBezTo>
                  <a:pt x="159410" y="385019"/>
                  <a:pt x="160325" y="385934"/>
                  <a:pt x="162153" y="385934"/>
                </a:cubicBezTo>
                <a:cubicBezTo>
                  <a:pt x="163982" y="385934"/>
                  <a:pt x="164897" y="385019"/>
                  <a:pt x="164897" y="383191"/>
                </a:cubicBezTo>
                <a:cubicBezTo>
                  <a:pt x="164897" y="381362"/>
                  <a:pt x="163982" y="380447"/>
                  <a:pt x="162153" y="380447"/>
                </a:cubicBezTo>
                <a:close/>
                <a:moveTo>
                  <a:pt x="174955" y="375875"/>
                </a:moveTo>
                <a:cubicBezTo>
                  <a:pt x="173736" y="375875"/>
                  <a:pt x="171145" y="378466"/>
                  <a:pt x="167183" y="383648"/>
                </a:cubicBezTo>
                <a:cubicBezTo>
                  <a:pt x="163220" y="388829"/>
                  <a:pt x="161239" y="392335"/>
                  <a:pt x="161239" y="394163"/>
                </a:cubicBezTo>
                <a:cubicBezTo>
                  <a:pt x="161239" y="396602"/>
                  <a:pt x="162915" y="395687"/>
                  <a:pt x="166268" y="391420"/>
                </a:cubicBezTo>
                <a:cubicBezTo>
                  <a:pt x="169621" y="387153"/>
                  <a:pt x="172212" y="385629"/>
                  <a:pt x="174041" y="386848"/>
                </a:cubicBezTo>
                <a:cubicBezTo>
                  <a:pt x="175260" y="387458"/>
                  <a:pt x="176327" y="387458"/>
                  <a:pt x="177241" y="386848"/>
                </a:cubicBezTo>
                <a:cubicBezTo>
                  <a:pt x="178155" y="386239"/>
                  <a:pt x="178765" y="385324"/>
                  <a:pt x="179070" y="384105"/>
                </a:cubicBezTo>
                <a:cubicBezTo>
                  <a:pt x="179375" y="382886"/>
                  <a:pt x="179222" y="381057"/>
                  <a:pt x="178613" y="378619"/>
                </a:cubicBezTo>
                <a:cubicBezTo>
                  <a:pt x="178003" y="376790"/>
                  <a:pt x="176784" y="375875"/>
                  <a:pt x="174955" y="375875"/>
                </a:cubicBezTo>
                <a:close/>
                <a:moveTo>
                  <a:pt x="206045" y="355759"/>
                </a:moveTo>
                <a:lnTo>
                  <a:pt x="204216" y="356673"/>
                </a:lnTo>
                <a:cubicBezTo>
                  <a:pt x="203606" y="361550"/>
                  <a:pt x="202539" y="362617"/>
                  <a:pt x="201015" y="359873"/>
                </a:cubicBezTo>
                <a:cubicBezTo>
                  <a:pt x="199491" y="357130"/>
                  <a:pt x="198729" y="357283"/>
                  <a:pt x="198729" y="360331"/>
                </a:cubicBezTo>
                <a:cubicBezTo>
                  <a:pt x="198729" y="363379"/>
                  <a:pt x="197815" y="364903"/>
                  <a:pt x="195986" y="364903"/>
                </a:cubicBezTo>
                <a:cubicBezTo>
                  <a:pt x="194157" y="364903"/>
                  <a:pt x="193243" y="366426"/>
                  <a:pt x="193243" y="369475"/>
                </a:cubicBezTo>
                <a:cubicBezTo>
                  <a:pt x="193243" y="373742"/>
                  <a:pt x="195681" y="374351"/>
                  <a:pt x="200558" y="371303"/>
                </a:cubicBezTo>
                <a:cubicBezTo>
                  <a:pt x="201777" y="370694"/>
                  <a:pt x="202692" y="369170"/>
                  <a:pt x="203301" y="366731"/>
                </a:cubicBezTo>
                <a:cubicBezTo>
                  <a:pt x="205740" y="363683"/>
                  <a:pt x="206654" y="360026"/>
                  <a:pt x="206045" y="355759"/>
                </a:cubicBezTo>
                <a:close/>
                <a:moveTo>
                  <a:pt x="524256" y="271634"/>
                </a:moveTo>
                <a:cubicBezTo>
                  <a:pt x="524865" y="271634"/>
                  <a:pt x="525170" y="272548"/>
                  <a:pt x="525170" y="274377"/>
                </a:cubicBezTo>
                <a:cubicBezTo>
                  <a:pt x="525170" y="276206"/>
                  <a:pt x="524256" y="277120"/>
                  <a:pt x="522427" y="277120"/>
                </a:cubicBezTo>
                <a:cubicBezTo>
                  <a:pt x="520598" y="277120"/>
                  <a:pt x="520293" y="276206"/>
                  <a:pt x="521513" y="274377"/>
                </a:cubicBezTo>
                <a:cubicBezTo>
                  <a:pt x="522732" y="272548"/>
                  <a:pt x="523646" y="271634"/>
                  <a:pt x="524256" y="271634"/>
                </a:cubicBezTo>
                <a:close/>
                <a:moveTo>
                  <a:pt x="620268" y="137217"/>
                </a:moveTo>
                <a:cubicBezTo>
                  <a:pt x="622097" y="137217"/>
                  <a:pt x="623011" y="137979"/>
                  <a:pt x="623011" y="139503"/>
                </a:cubicBezTo>
                <a:cubicBezTo>
                  <a:pt x="623011" y="141027"/>
                  <a:pt x="622097" y="141789"/>
                  <a:pt x="620268" y="141789"/>
                </a:cubicBezTo>
                <a:cubicBezTo>
                  <a:pt x="618439" y="141789"/>
                  <a:pt x="617525" y="141027"/>
                  <a:pt x="617525" y="139503"/>
                </a:cubicBezTo>
                <a:cubicBezTo>
                  <a:pt x="617525" y="137979"/>
                  <a:pt x="618439" y="137217"/>
                  <a:pt x="620268" y="137217"/>
                </a:cubicBezTo>
                <a:close/>
                <a:moveTo>
                  <a:pt x="377380" y="42577"/>
                </a:moveTo>
                <a:cubicBezTo>
                  <a:pt x="379743" y="42881"/>
                  <a:pt x="382524" y="43948"/>
                  <a:pt x="385724" y="45777"/>
                </a:cubicBezTo>
                <a:cubicBezTo>
                  <a:pt x="392125" y="49435"/>
                  <a:pt x="405993" y="59493"/>
                  <a:pt x="427329" y="75952"/>
                </a:cubicBezTo>
                <a:cubicBezTo>
                  <a:pt x="443179" y="86925"/>
                  <a:pt x="453542" y="98355"/>
                  <a:pt x="458419" y="110242"/>
                </a:cubicBezTo>
                <a:cubicBezTo>
                  <a:pt x="463296" y="122129"/>
                  <a:pt x="465125" y="139655"/>
                  <a:pt x="463905" y="162820"/>
                </a:cubicBezTo>
                <a:cubicBezTo>
                  <a:pt x="463905" y="178060"/>
                  <a:pt x="464363" y="185223"/>
                  <a:pt x="465277" y="184309"/>
                </a:cubicBezTo>
                <a:cubicBezTo>
                  <a:pt x="466191" y="183394"/>
                  <a:pt x="470154" y="176384"/>
                  <a:pt x="477164" y="163277"/>
                </a:cubicBezTo>
                <a:cubicBezTo>
                  <a:pt x="484175" y="150171"/>
                  <a:pt x="489966" y="140113"/>
                  <a:pt x="494538" y="133102"/>
                </a:cubicBezTo>
                <a:cubicBezTo>
                  <a:pt x="499110" y="126092"/>
                  <a:pt x="501396" y="121672"/>
                  <a:pt x="501396" y="119843"/>
                </a:cubicBezTo>
                <a:cubicBezTo>
                  <a:pt x="501396" y="118015"/>
                  <a:pt x="503987" y="113138"/>
                  <a:pt x="509168" y="105213"/>
                </a:cubicBezTo>
                <a:cubicBezTo>
                  <a:pt x="514350" y="97288"/>
                  <a:pt x="516941" y="90735"/>
                  <a:pt x="516941" y="85553"/>
                </a:cubicBezTo>
                <a:cubicBezTo>
                  <a:pt x="516941" y="80372"/>
                  <a:pt x="517855" y="76257"/>
                  <a:pt x="519684" y="73209"/>
                </a:cubicBezTo>
                <a:cubicBezTo>
                  <a:pt x="521513" y="70161"/>
                  <a:pt x="523037" y="67113"/>
                  <a:pt x="524256" y="64065"/>
                </a:cubicBezTo>
                <a:cubicBezTo>
                  <a:pt x="524865" y="61627"/>
                  <a:pt x="526694" y="61017"/>
                  <a:pt x="529742" y="62236"/>
                </a:cubicBezTo>
                <a:cubicBezTo>
                  <a:pt x="531571" y="64065"/>
                  <a:pt x="539801" y="70771"/>
                  <a:pt x="554431" y="82353"/>
                </a:cubicBezTo>
                <a:cubicBezTo>
                  <a:pt x="565404" y="89668"/>
                  <a:pt x="571652" y="93326"/>
                  <a:pt x="573176" y="93326"/>
                </a:cubicBezTo>
                <a:cubicBezTo>
                  <a:pt x="574700" y="93326"/>
                  <a:pt x="576224" y="94697"/>
                  <a:pt x="577748" y="97441"/>
                </a:cubicBezTo>
                <a:cubicBezTo>
                  <a:pt x="579272" y="100184"/>
                  <a:pt x="583082" y="103079"/>
                  <a:pt x="589178" y="106127"/>
                </a:cubicBezTo>
                <a:cubicBezTo>
                  <a:pt x="595274" y="109175"/>
                  <a:pt x="597408" y="111614"/>
                  <a:pt x="595579" y="113443"/>
                </a:cubicBezTo>
                <a:cubicBezTo>
                  <a:pt x="594969" y="115881"/>
                  <a:pt x="596646" y="118472"/>
                  <a:pt x="600608" y="121215"/>
                </a:cubicBezTo>
                <a:cubicBezTo>
                  <a:pt x="604571" y="123958"/>
                  <a:pt x="609600" y="127159"/>
                  <a:pt x="615696" y="130816"/>
                </a:cubicBezTo>
                <a:cubicBezTo>
                  <a:pt x="619963" y="132645"/>
                  <a:pt x="620573" y="133559"/>
                  <a:pt x="617525" y="133559"/>
                </a:cubicBezTo>
                <a:cubicBezTo>
                  <a:pt x="614477" y="133559"/>
                  <a:pt x="612953" y="135083"/>
                  <a:pt x="612953" y="138131"/>
                </a:cubicBezTo>
                <a:cubicBezTo>
                  <a:pt x="612953" y="139350"/>
                  <a:pt x="615391" y="141941"/>
                  <a:pt x="620268" y="145904"/>
                </a:cubicBezTo>
                <a:cubicBezTo>
                  <a:pt x="625145" y="149866"/>
                  <a:pt x="628193" y="151543"/>
                  <a:pt x="629412" y="150933"/>
                </a:cubicBezTo>
                <a:cubicBezTo>
                  <a:pt x="630021" y="150933"/>
                  <a:pt x="630479" y="151085"/>
                  <a:pt x="630783" y="151390"/>
                </a:cubicBezTo>
                <a:cubicBezTo>
                  <a:pt x="631088" y="151695"/>
                  <a:pt x="631241" y="152152"/>
                  <a:pt x="631241" y="152762"/>
                </a:cubicBezTo>
                <a:cubicBezTo>
                  <a:pt x="631241" y="153981"/>
                  <a:pt x="629564" y="154591"/>
                  <a:pt x="626211" y="154591"/>
                </a:cubicBezTo>
                <a:cubicBezTo>
                  <a:pt x="622859" y="154591"/>
                  <a:pt x="621182" y="156724"/>
                  <a:pt x="621182" y="160991"/>
                </a:cubicBezTo>
                <a:cubicBezTo>
                  <a:pt x="621182" y="165259"/>
                  <a:pt x="619811" y="167849"/>
                  <a:pt x="617067" y="168764"/>
                </a:cubicBezTo>
                <a:cubicBezTo>
                  <a:pt x="614324" y="169678"/>
                  <a:pt x="612953" y="172269"/>
                  <a:pt x="612953" y="176536"/>
                </a:cubicBezTo>
                <a:cubicBezTo>
                  <a:pt x="612953" y="178975"/>
                  <a:pt x="610514" y="183089"/>
                  <a:pt x="605637" y="188881"/>
                </a:cubicBezTo>
                <a:cubicBezTo>
                  <a:pt x="600761" y="194672"/>
                  <a:pt x="596798" y="197567"/>
                  <a:pt x="593750" y="197567"/>
                </a:cubicBezTo>
                <a:cubicBezTo>
                  <a:pt x="592531" y="197567"/>
                  <a:pt x="591921" y="198482"/>
                  <a:pt x="591921" y="200311"/>
                </a:cubicBezTo>
                <a:cubicBezTo>
                  <a:pt x="591921" y="202139"/>
                  <a:pt x="589940" y="205644"/>
                  <a:pt x="585978" y="210826"/>
                </a:cubicBezTo>
                <a:cubicBezTo>
                  <a:pt x="582015" y="216008"/>
                  <a:pt x="577596" y="218294"/>
                  <a:pt x="572719" y="217684"/>
                </a:cubicBezTo>
                <a:cubicBezTo>
                  <a:pt x="564185" y="217684"/>
                  <a:pt x="557174" y="224085"/>
                  <a:pt x="551688" y="236887"/>
                </a:cubicBezTo>
                <a:cubicBezTo>
                  <a:pt x="550469" y="241154"/>
                  <a:pt x="548335" y="243287"/>
                  <a:pt x="545287" y="243287"/>
                </a:cubicBezTo>
                <a:cubicBezTo>
                  <a:pt x="542239" y="243287"/>
                  <a:pt x="541325" y="244202"/>
                  <a:pt x="542544" y="246031"/>
                </a:cubicBezTo>
                <a:cubicBezTo>
                  <a:pt x="543763" y="247859"/>
                  <a:pt x="543001" y="249231"/>
                  <a:pt x="540258" y="250145"/>
                </a:cubicBezTo>
                <a:cubicBezTo>
                  <a:pt x="537515" y="251060"/>
                  <a:pt x="536143" y="252431"/>
                  <a:pt x="536143" y="254260"/>
                </a:cubicBezTo>
                <a:cubicBezTo>
                  <a:pt x="536143" y="256089"/>
                  <a:pt x="535991" y="257156"/>
                  <a:pt x="535686" y="257461"/>
                </a:cubicBezTo>
                <a:cubicBezTo>
                  <a:pt x="535381" y="257765"/>
                  <a:pt x="534619" y="257918"/>
                  <a:pt x="533400" y="257918"/>
                </a:cubicBezTo>
                <a:cubicBezTo>
                  <a:pt x="531571" y="257918"/>
                  <a:pt x="528066" y="259594"/>
                  <a:pt x="522884" y="262947"/>
                </a:cubicBezTo>
                <a:cubicBezTo>
                  <a:pt x="517703" y="266300"/>
                  <a:pt x="515417" y="269957"/>
                  <a:pt x="516026" y="273920"/>
                </a:cubicBezTo>
                <a:cubicBezTo>
                  <a:pt x="516636" y="277882"/>
                  <a:pt x="515721" y="279863"/>
                  <a:pt x="513283" y="279863"/>
                </a:cubicBezTo>
                <a:cubicBezTo>
                  <a:pt x="510845" y="279863"/>
                  <a:pt x="509625" y="280778"/>
                  <a:pt x="509625" y="282607"/>
                </a:cubicBezTo>
                <a:cubicBezTo>
                  <a:pt x="509625" y="283826"/>
                  <a:pt x="511149" y="284435"/>
                  <a:pt x="514197" y="284435"/>
                </a:cubicBezTo>
                <a:cubicBezTo>
                  <a:pt x="517245" y="284435"/>
                  <a:pt x="521665" y="283978"/>
                  <a:pt x="527456" y="283064"/>
                </a:cubicBezTo>
                <a:cubicBezTo>
                  <a:pt x="533247" y="282149"/>
                  <a:pt x="538886" y="280778"/>
                  <a:pt x="544373" y="278949"/>
                </a:cubicBezTo>
                <a:cubicBezTo>
                  <a:pt x="552297" y="276511"/>
                  <a:pt x="557174" y="275749"/>
                  <a:pt x="559003" y="276663"/>
                </a:cubicBezTo>
                <a:cubicBezTo>
                  <a:pt x="560832" y="277577"/>
                  <a:pt x="562356" y="276815"/>
                  <a:pt x="563575" y="274377"/>
                </a:cubicBezTo>
                <a:cubicBezTo>
                  <a:pt x="564794" y="272548"/>
                  <a:pt x="570281" y="272243"/>
                  <a:pt x="580034" y="273463"/>
                </a:cubicBezTo>
                <a:cubicBezTo>
                  <a:pt x="589788" y="274682"/>
                  <a:pt x="598322" y="277120"/>
                  <a:pt x="605637" y="280778"/>
                </a:cubicBezTo>
                <a:cubicBezTo>
                  <a:pt x="612953" y="285045"/>
                  <a:pt x="618896" y="287941"/>
                  <a:pt x="623468" y="289465"/>
                </a:cubicBezTo>
                <a:cubicBezTo>
                  <a:pt x="628040" y="290989"/>
                  <a:pt x="631393" y="292970"/>
                  <a:pt x="633527" y="295408"/>
                </a:cubicBezTo>
                <a:cubicBezTo>
                  <a:pt x="635660" y="297847"/>
                  <a:pt x="638556" y="299066"/>
                  <a:pt x="642213" y="299066"/>
                </a:cubicBezTo>
                <a:cubicBezTo>
                  <a:pt x="645871" y="299066"/>
                  <a:pt x="648614" y="301657"/>
                  <a:pt x="650443" y="306838"/>
                </a:cubicBezTo>
                <a:cubicBezTo>
                  <a:pt x="652272" y="312020"/>
                  <a:pt x="655320" y="315830"/>
                  <a:pt x="659587" y="318268"/>
                </a:cubicBezTo>
                <a:cubicBezTo>
                  <a:pt x="663854" y="320707"/>
                  <a:pt x="665988" y="323755"/>
                  <a:pt x="665988" y="327412"/>
                </a:cubicBezTo>
                <a:cubicBezTo>
                  <a:pt x="665988" y="331070"/>
                  <a:pt x="667359" y="333813"/>
                  <a:pt x="670103" y="335642"/>
                </a:cubicBezTo>
                <a:cubicBezTo>
                  <a:pt x="672846" y="337471"/>
                  <a:pt x="672389" y="339604"/>
                  <a:pt x="668731" y="342043"/>
                </a:cubicBezTo>
                <a:cubicBezTo>
                  <a:pt x="658368" y="346919"/>
                  <a:pt x="658368" y="350272"/>
                  <a:pt x="668731" y="352101"/>
                </a:cubicBezTo>
                <a:cubicBezTo>
                  <a:pt x="674217" y="353930"/>
                  <a:pt x="677570" y="355759"/>
                  <a:pt x="678789" y="357587"/>
                </a:cubicBezTo>
                <a:cubicBezTo>
                  <a:pt x="680009" y="360635"/>
                  <a:pt x="677265" y="363379"/>
                  <a:pt x="670560" y="365817"/>
                </a:cubicBezTo>
                <a:cubicBezTo>
                  <a:pt x="665073" y="367646"/>
                  <a:pt x="656539" y="369475"/>
                  <a:pt x="644957" y="371303"/>
                </a:cubicBezTo>
                <a:cubicBezTo>
                  <a:pt x="638861" y="372523"/>
                  <a:pt x="632307" y="374047"/>
                  <a:pt x="625297" y="375875"/>
                </a:cubicBezTo>
                <a:cubicBezTo>
                  <a:pt x="618287" y="377704"/>
                  <a:pt x="612038" y="378923"/>
                  <a:pt x="606552" y="379533"/>
                </a:cubicBezTo>
                <a:cubicBezTo>
                  <a:pt x="596798" y="381362"/>
                  <a:pt x="580339" y="386086"/>
                  <a:pt x="557174" y="393706"/>
                </a:cubicBezTo>
                <a:cubicBezTo>
                  <a:pt x="534009" y="401326"/>
                  <a:pt x="518465" y="407270"/>
                  <a:pt x="510540" y="411537"/>
                </a:cubicBezTo>
                <a:cubicBezTo>
                  <a:pt x="502615" y="416414"/>
                  <a:pt x="491947" y="418090"/>
                  <a:pt x="478536" y="416566"/>
                </a:cubicBezTo>
                <a:cubicBezTo>
                  <a:pt x="465125" y="415042"/>
                  <a:pt x="456590" y="413823"/>
                  <a:pt x="452933" y="412909"/>
                </a:cubicBezTo>
                <a:cubicBezTo>
                  <a:pt x="449275" y="411994"/>
                  <a:pt x="445922" y="408794"/>
                  <a:pt x="442874" y="403307"/>
                </a:cubicBezTo>
                <a:cubicBezTo>
                  <a:pt x="439217" y="397211"/>
                  <a:pt x="436169" y="394163"/>
                  <a:pt x="433730" y="394163"/>
                </a:cubicBezTo>
                <a:cubicBezTo>
                  <a:pt x="431292" y="394163"/>
                  <a:pt x="428549" y="391115"/>
                  <a:pt x="425501" y="385019"/>
                </a:cubicBezTo>
                <a:cubicBezTo>
                  <a:pt x="422453" y="378923"/>
                  <a:pt x="416052" y="374351"/>
                  <a:pt x="406298" y="371303"/>
                </a:cubicBezTo>
                <a:cubicBezTo>
                  <a:pt x="400202" y="369475"/>
                  <a:pt x="396240" y="367798"/>
                  <a:pt x="394411" y="366274"/>
                </a:cubicBezTo>
                <a:cubicBezTo>
                  <a:pt x="392582" y="364750"/>
                  <a:pt x="391363" y="361855"/>
                  <a:pt x="390753" y="357587"/>
                </a:cubicBezTo>
                <a:cubicBezTo>
                  <a:pt x="390144" y="352101"/>
                  <a:pt x="390296" y="347986"/>
                  <a:pt x="391211" y="345243"/>
                </a:cubicBezTo>
                <a:cubicBezTo>
                  <a:pt x="392125" y="342500"/>
                  <a:pt x="391363" y="337775"/>
                  <a:pt x="388925" y="331070"/>
                </a:cubicBezTo>
                <a:cubicBezTo>
                  <a:pt x="386486" y="324364"/>
                  <a:pt x="386181" y="319183"/>
                  <a:pt x="388010" y="315525"/>
                </a:cubicBezTo>
                <a:cubicBezTo>
                  <a:pt x="389839" y="311867"/>
                  <a:pt x="392277" y="296018"/>
                  <a:pt x="395325" y="267976"/>
                </a:cubicBezTo>
                <a:cubicBezTo>
                  <a:pt x="397154" y="248469"/>
                  <a:pt x="397154" y="224085"/>
                  <a:pt x="395325" y="194824"/>
                </a:cubicBezTo>
                <a:cubicBezTo>
                  <a:pt x="391668" y="139350"/>
                  <a:pt x="385267" y="102165"/>
                  <a:pt x="376123" y="83267"/>
                </a:cubicBezTo>
                <a:cubicBezTo>
                  <a:pt x="370637" y="72295"/>
                  <a:pt x="367436" y="65284"/>
                  <a:pt x="366522" y="62236"/>
                </a:cubicBezTo>
                <a:cubicBezTo>
                  <a:pt x="365607" y="59188"/>
                  <a:pt x="366979" y="57055"/>
                  <a:pt x="370637" y="55835"/>
                </a:cubicBezTo>
                <a:cubicBezTo>
                  <a:pt x="373685" y="54616"/>
                  <a:pt x="374142" y="52940"/>
                  <a:pt x="372008" y="50806"/>
                </a:cubicBezTo>
                <a:cubicBezTo>
                  <a:pt x="369875" y="48673"/>
                  <a:pt x="369722" y="46386"/>
                  <a:pt x="371551" y="43948"/>
                </a:cubicBezTo>
                <a:cubicBezTo>
                  <a:pt x="373075" y="42729"/>
                  <a:pt x="375018" y="42272"/>
                  <a:pt x="377380" y="42577"/>
                </a:cubicBezTo>
                <a:close/>
                <a:moveTo>
                  <a:pt x="155753" y="514"/>
                </a:moveTo>
                <a:cubicBezTo>
                  <a:pt x="156972" y="-400"/>
                  <a:pt x="159105" y="-95"/>
                  <a:pt x="162153" y="1429"/>
                </a:cubicBezTo>
                <a:cubicBezTo>
                  <a:pt x="165201" y="2953"/>
                  <a:pt x="168554" y="3715"/>
                  <a:pt x="172212" y="3715"/>
                </a:cubicBezTo>
                <a:cubicBezTo>
                  <a:pt x="177698" y="3715"/>
                  <a:pt x="189281" y="8591"/>
                  <a:pt x="206959" y="18345"/>
                </a:cubicBezTo>
                <a:cubicBezTo>
                  <a:pt x="211226" y="20783"/>
                  <a:pt x="216560" y="22003"/>
                  <a:pt x="222961" y="22003"/>
                </a:cubicBezTo>
                <a:cubicBezTo>
                  <a:pt x="229362" y="22003"/>
                  <a:pt x="234696" y="22917"/>
                  <a:pt x="238963" y="24746"/>
                </a:cubicBezTo>
                <a:cubicBezTo>
                  <a:pt x="243840" y="26574"/>
                  <a:pt x="251765" y="32061"/>
                  <a:pt x="262737" y="41205"/>
                </a:cubicBezTo>
                <a:cubicBezTo>
                  <a:pt x="273710" y="50349"/>
                  <a:pt x="279197" y="55835"/>
                  <a:pt x="279197" y="57664"/>
                </a:cubicBezTo>
                <a:cubicBezTo>
                  <a:pt x="278587" y="60712"/>
                  <a:pt x="279959" y="63303"/>
                  <a:pt x="283311" y="65437"/>
                </a:cubicBezTo>
                <a:cubicBezTo>
                  <a:pt x="286664" y="67570"/>
                  <a:pt x="288341" y="70618"/>
                  <a:pt x="288341" y="74580"/>
                </a:cubicBezTo>
                <a:cubicBezTo>
                  <a:pt x="288341" y="78543"/>
                  <a:pt x="289865" y="82353"/>
                  <a:pt x="292913" y="86011"/>
                </a:cubicBezTo>
                <a:cubicBezTo>
                  <a:pt x="295961" y="89668"/>
                  <a:pt x="296265" y="91497"/>
                  <a:pt x="293827" y="91497"/>
                </a:cubicBezTo>
                <a:cubicBezTo>
                  <a:pt x="288950" y="91497"/>
                  <a:pt x="286207" y="104299"/>
                  <a:pt x="285597" y="129902"/>
                </a:cubicBezTo>
                <a:cubicBezTo>
                  <a:pt x="284378" y="147580"/>
                  <a:pt x="282854" y="160382"/>
                  <a:pt x="281025" y="168307"/>
                </a:cubicBezTo>
                <a:cubicBezTo>
                  <a:pt x="279197" y="176231"/>
                  <a:pt x="279197" y="181261"/>
                  <a:pt x="281025" y="183394"/>
                </a:cubicBezTo>
                <a:cubicBezTo>
                  <a:pt x="282854" y="185528"/>
                  <a:pt x="283464" y="188728"/>
                  <a:pt x="282854" y="192995"/>
                </a:cubicBezTo>
                <a:cubicBezTo>
                  <a:pt x="281025" y="197872"/>
                  <a:pt x="281787" y="203359"/>
                  <a:pt x="285140" y="209455"/>
                </a:cubicBezTo>
                <a:cubicBezTo>
                  <a:pt x="288493" y="215550"/>
                  <a:pt x="291998" y="218903"/>
                  <a:pt x="295656" y="219513"/>
                </a:cubicBezTo>
                <a:cubicBezTo>
                  <a:pt x="301142" y="221342"/>
                  <a:pt x="305409" y="224085"/>
                  <a:pt x="308457" y="227743"/>
                </a:cubicBezTo>
                <a:lnTo>
                  <a:pt x="327660" y="244202"/>
                </a:lnTo>
                <a:cubicBezTo>
                  <a:pt x="336804" y="252126"/>
                  <a:pt x="341833" y="258680"/>
                  <a:pt x="342747" y="263861"/>
                </a:cubicBezTo>
                <a:cubicBezTo>
                  <a:pt x="343662" y="269043"/>
                  <a:pt x="345643" y="271634"/>
                  <a:pt x="348691" y="271634"/>
                </a:cubicBezTo>
                <a:cubicBezTo>
                  <a:pt x="354177" y="271634"/>
                  <a:pt x="353263" y="274682"/>
                  <a:pt x="345948" y="280778"/>
                </a:cubicBezTo>
                <a:cubicBezTo>
                  <a:pt x="342900" y="283216"/>
                  <a:pt x="339547" y="285045"/>
                  <a:pt x="335889" y="286264"/>
                </a:cubicBezTo>
                <a:cubicBezTo>
                  <a:pt x="329793" y="289922"/>
                  <a:pt x="322173" y="294494"/>
                  <a:pt x="313029" y="299980"/>
                </a:cubicBezTo>
                <a:lnTo>
                  <a:pt x="291084" y="313696"/>
                </a:lnTo>
                <a:cubicBezTo>
                  <a:pt x="286817" y="315525"/>
                  <a:pt x="284378" y="317659"/>
                  <a:pt x="283769" y="320097"/>
                </a:cubicBezTo>
                <a:cubicBezTo>
                  <a:pt x="283159" y="322535"/>
                  <a:pt x="282854" y="328631"/>
                  <a:pt x="282854" y="338385"/>
                </a:cubicBezTo>
                <a:cubicBezTo>
                  <a:pt x="281635" y="351187"/>
                  <a:pt x="280873" y="359569"/>
                  <a:pt x="280568" y="363531"/>
                </a:cubicBezTo>
                <a:cubicBezTo>
                  <a:pt x="280263" y="367493"/>
                  <a:pt x="280111" y="376180"/>
                  <a:pt x="280111" y="389591"/>
                </a:cubicBezTo>
                <a:cubicBezTo>
                  <a:pt x="280111" y="394468"/>
                  <a:pt x="280263" y="398126"/>
                  <a:pt x="280568" y="400564"/>
                </a:cubicBezTo>
                <a:cubicBezTo>
                  <a:pt x="280873" y="403003"/>
                  <a:pt x="281330" y="404984"/>
                  <a:pt x="281940" y="406508"/>
                </a:cubicBezTo>
                <a:cubicBezTo>
                  <a:pt x="282549" y="408032"/>
                  <a:pt x="283159" y="408794"/>
                  <a:pt x="283769" y="408794"/>
                </a:cubicBezTo>
                <a:cubicBezTo>
                  <a:pt x="284378" y="408794"/>
                  <a:pt x="284988" y="408794"/>
                  <a:pt x="285597" y="408794"/>
                </a:cubicBezTo>
                <a:cubicBezTo>
                  <a:pt x="288645" y="407575"/>
                  <a:pt x="293217" y="407575"/>
                  <a:pt x="299313" y="408794"/>
                </a:cubicBezTo>
                <a:cubicBezTo>
                  <a:pt x="302971" y="410013"/>
                  <a:pt x="305257" y="410927"/>
                  <a:pt x="306171" y="411537"/>
                </a:cubicBezTo>
                <a:cubicBezTo>
                  <a:pt x="307086" y="412147"/>
                  <a:pt x="307238" y="413366"/>
                  <a:pt x="306629" y="415195"/>
                </a:cubicBezTo>
                <a:cubicBezTo>
                  <a:pt x="305409" y="418243"/>
                  <a:pt x="305257" y="419919"/>
                  <a:pt x="306171" y="420224"/>
                </a:cubicBezTo>
                <a:cubicBezTo>
                  <a:pt x="307086" y="420529"/>
                  <a:pt x="309981" y="419767"/>
                  <a:pt x="314858" y="417938"/>
                </a:cubicBezTo>
                <a:cubicBezTo>
                  <a:pt x="320345" y="416109"/>
                  <a:pt x="325831" y="415804"/>
                  <a:pt x="331317" y="417023"/>
                </a:cubicBezTo>
                <a:cubicBezTo>
                  <a:pt x="336804" y="418243"/>
                  <a:pt x="338937" y="420071"/>
                  <a:pt x="337718" y="422510"/>
                </a:cubicBezTo>
                <a:cubicBezTo>
                  <a:pt x="337718" y="425558"/>
                  <a:pt x="339852" y="427082"/>
                  <a:pt x="344119" y="427082"/>
                </a:cubicBezTo>
                <a:cubicBezTo>
                  <a:pt x="347777" y="426472"/>
                  <a:pt x="349758" y="427539"/>
                  <a:pt x="350063" y="430282"/>
                </a:cubicBezTo>
                <a:cubicBezTo>
                  <a:pt x="350367" y="433025"/>
                  <a:pt x="349301" y="435921"/>
                  <a:pt x="346862" y="438969"/>
                </a:cubicBezTo>
                <a:cubicBezTo>
                  <a:pt x="344424" y="440798"/>
                  <a:pt x="344729" y="442931"/>
                  <a:pt x="347777" y="445370"/>
                </a:cubicBezTo>
                <a:cubicBezTo>
                  <a:pt x="349605" y="446589"/>
                  <a:pt x="348081" y="449637"/>
                  <a:pt x="343205" y="454514"/>
                </a:cubicBezTo>
                <a:cubicBezTo>
                  <a:pt x="339547" y="458171"/>
                  <a:pt x="329184" y="467620"/>
                  <a:pt x="312115" y="482860"/>
                </a:cubicBezTo>
                <a:cubicBezTo>
                  <a:pt x="298704" y="495052"/>
                  <a:pt x="290474" y="502063"/>
                  <a:pt x="287426" y="503891"/>
                </a:cubicBezTo>
                <a:cubicBezTo>
                  <a:pt x="284378" y="505720"/>
                  <a:pt x="283159" y="517455"/>
                  <a:pt x="283769" y="539096"/>
                </a:cubicBezTo>
                <a:cubicBezTo>
                  <a:pt x="284378" y="560737"/>
                  <a:pt x="284531" y="575367"/>
                  <a:pt x="284226" y="582987"/>
                </a:cubicBezTo>
                <a:cubicBezTo>
                  <a:pt x="283921" y="590607"/>
                  <a:pt x="285140" y="602494"/>
                  <a:pt x="287883" y="618649"/>
                </a:cubicBezTo>
                <a:cubicBezTo>
                  <a:pt x="290627" y="634803"/>
                  <a:pt x="292455" y="659949"/>
                  <a:pt x="293370" y="694087"/>
                </a:cubicBezTo>
                <a:cubicBezTo>
                  <a:pt x="294284" y="728224"/>
                  <a:pt x="293370" y="750627"/>
                  <a:pt x="290627" y="761295"/>
                </a:cubicBezTo>
                <a:cubicBezTo>
                  <a:pt x="287883" y="771963"/>
                  <a:pt x="286055" y="779736"/>
                  <a:pt x="285140" y="784612"/>
                </a:cubicBezTo>
                <a:cubicBezTo>
                  <a:pt x="284226" y="789489"/>
                  <a:pt x="282854" y="791927"/>
                  <a:pt x="281025" y="791927"/>
                </a:cubicBezTo>
                <a:cubicBezTo>
                  <a:pt x="279197" y="791927"/>
                  <a:pt x="278282" y="793756"/>
                  <a:pt x="278282" y="797414"/>
                </a:cubicBezTo>
                <a:cubicBezTo>
                  <a:pt x="278282" y="801071"/>
                  <a:pt x="277063" y="802900"/>
                  <a:pt x="274625" y="802900"/>
                </a:cubicBezTo>
                <a:cubicBezTo>
                  <a:pt x="272186" y="802900"/>
                  <a:pt x="270967" y="804272"/>
                  <a:pt x="270967" y="807015"/>
                </a:cubicBezTo>
                <a:cubicBezTo>
                  <a:pt x="270967" y="809758"/>
                  <a:pt x="270053" y="811130"/>
                  <a:pt x="268224" y="811130"/>
                </a:cubicBezTo>
                <a:cubicBezTo>
                  <a:pt x="266395" y="811130"/>
                  <a:pt x="265176" y="815397"/>
                  <a:pt x="264566" y="823931"/>
                </a:cubicBezTo>
                <a:cubicBezTo>
                  <a:pt x="264566" y="829418"/>
                  <a:pt x="264109" y="832771"/>
                  <a:pt x="263195" y="833990"/>
                </a:cubicBezTo>
                <a:cubicBezTo>
                  <a:pt x="262280" y="835209"/>
                  <a:pt x="260299" y="835819"/>
                  <a:pt x="257251" y="835819"/>
                </a:cubicBezTo>
                <a:cubicBezTo>
                  <a:pt x="252984" y="835819"/>
                  <a:pt x="249326" y="832618"/>
                  <a:pt x="246278" y="826218"/>
                </a:cubicBezTo>
                <a:cubicBezTo>
                  <a:pt x="243230" y="819817"/>
                  <a:pt x="238658" y="816007"/>
                  <a:pt x="232562" y="814788"/>
                </a:cubicBezTo>
                <a:cubicBezTo>
                  <a:pt x="224028" y="812959"/>
                  <a:pt x="216103" y="804729"/>
                  <a:pt x="208788" y="790099"/>
                </a:cubicBezTo>
                <a:cubicBezTo>
                  <a:pt x="205740" y="782783"/>
                  <a:pt x="202844" y="778669"/>
                  <a:pt x="200101" y="777754"/>
                </a:cubicBezTo>
                <a:cubicBezTo>
                  <a:pt x="197358" y="776840"/>
                  <a:pt x="195986" y="775468"/>
                  <a:pt x="195986" y="773639"/>
                </a:cubicBezTo>
                <a:cubicBezTo>
                  <a:pt x="195986" y="771811"/>
                  <a:pt x="194310" y="768610"/>
                  <a:pt x="190957" y="764038"/>
                </a:cubicBezTo>
                <a:cubicBezTo>
                  <a:pt x="187604" y="759466"/>
                  <a:pt x="185928" y="754742"/>
                  <a:pt x="185928" y="749865"/>
                </a:cubicBezTo>
                <a:cubicBezTo>
                  <a:pt x="185928" y="744988"/>
                  <a:pt x="183185" y="735539"/>
                  <a:pt x="177698" y="721519"/>
                </a:cubicBezTo>
                <a:cubicBezTo>
                  <a:pt x="166725" y="695306"/>
                  <a:pt x="163373" y="678847"/>
                  <a:pt x="167640" y="672141"/>
                </a:cubicBezTo>
                <a:cubicBezTo>
                  <a:pt x="168249" y="671531"/>
                  <a:pt x="168859" y="671227"/>
                  <a:pt x="169469" y="671227"/>
                </a:cubicBezTo>
                <a:cubicBezTo>
                  <a:pt x="172517" y="672446"/>
                  <a:pt x="175107" y="675646"/>
                  <a:pt x="177241" y="680828"/>
                </a:cubicBezTo>
                <a:cubicBezTo>
                  <a:pt x="179375" y="686009"/>
                  <a:pt x="183489" y="691953"/>
                  <a:pt x="189585" y="698659"/>
                </a:cubicBezTo>
                <a:lnTo>
                  <a:pt x="200558" y="708717"/>
                </a:lnTo>
                <a:lnTo>
                  <a:pt x="202387" y="695915"/>
                </a:lnTo>
                <a:cubicBezTo>
                  <a:pt x="203606" y="689210"/>
                  <a:pt x="204978" y="670617"/>
                  <a:pt x="206502" y="640137"/>
                </a:cubicBezTo>
                <a:cubicBezTo>
                  <a:pt x="208026" y="609657"/>
                  <a:pt x="208483" y="593350"/>
                  <a:pt x="207873" y="591217"/>
                </a:cubicBezTo>
                <a:cubicBezTo>
                  <a:pt x="207264" y="589083"/>
                  <a:pt x="205130" y="589540"/>
                  <a:pt x="201473" y="592588"/>
                </a:cubicBezTo>
                <a:cubicBezTo>
                  <a:pt x="199644" y="594417"/>
                  <a:pt x="198272" y="595179"/>
                  <a:pt x="197358" y="594874"/>
                </a:cubicBezTo>
                <a:cubicBezTo>
                  <a:pt x="196443" y="594569"/>
                  <a:pt x="195681" y="592893"/>
                  <a:pt x="195072" y="589845"/>
                </a:cubicBezTo>
                <a:lnTo>
                  <a:pt x="194157" y="590760"/>
                </a:lnTo>
                <a:cubicBezTo>
                  <a:pt x="193548" y="595027"/>
                  <a:pt x="187604" y="603713"/>
                  <a:pt x="176327" y="616820"/>
                </a:cubicBezTo>
                <a:cubicBezTo>
                  <a:pt x="165049" y="629926"/>
                  <a:pt x="159410" y="636937"/>
                  <a:pt x="159410" y="637851"/>
                </a:cubicBezTo>
                <a:cubicBezTo>
                  <a:pt x="159410" y="638766"/>
                  <a:pt x="154838" y="644709"/>
                  <a:pt x="145694" y="655682"/>
                </a:cubicBezTo>
                <a:cubicBezTo>
                  <a:pt x="134721" y="668483"/>
                  <a:pt x="130149" y="674884"/>
                  <a:pt x="131978" y="674884"/>
                </a:cubicBezTo>
                <a:cubicBezTo>
                  <a:pt x="132588" y="674884"/>
                  <a:pt x="134112" y="674275"/>
                  <a:pt x="136550" y="673055"/>
                </a:cubicBezTo>
                <a:cubicBezTo>
                  <a:pt x="139598" y="670617"/>
                  <a:pt x="141122" y="669703"/>
                  <a:pt x="141122" y="670312"/>
                </a:cubicBezTo>
                <a:cubicBezTo>
                  <a:pt x="142341" y="672141"/>
                  <a:pt x="138989" y="677018"/>
                  <a:pt x="131064" y="684943"/>
                </a:cubicBezTo>
                <a:cubicBezTo>
                  <a:pt x="123139" y="693477"/>
                  <a:pt x="117957" y="700488"/>
                  <a:pt x="115519" y="705974"/>
                </a:cubicBezTo>
                <a:cubicBezTo>
                  <a:pt x="113081" y="710241"/>
                  <a:pt x="110185" y="714203"/>
                  <a:pt x="106832" y="717861"/>
                </a:cubicBezTo>
                <a:cubicBezTo>
                  <a:pt x="103479" y="721519"/>
                  <a:pt x="100584" y="723348"/>
                  <a:pt x="98145" y="723348"/>
                </a:cubicBezTo>
                <a:cubicBezTo>
                  <a:pt x="96317" y="723348"/>
                  <a:pt x="94335" y="721976"/>
                  <a:pt x="92202" y="719233"/>
                </a:cubicBezTo>
                <a:cubicBezTo>
                  <a:pt x="90068" y="716489"/>
                  <a:pt x="87173" y="715423"/>
                  <a:pt x="83515" y="716032"/>
                </a:cubicBezTo>
                <a:cubicBezTo>
                  <a:pt x="79857" y="716642"/>
                  <a:pt x="75438" y="714508"/>
                  <a:pt x="70256" y="709631"/>
                </a:cubicBezTo>
                <a:cubicBezTo>
                  <a:pt x="65075" y="704755"/>
                  <a:pt x="62027" y="702316"/>
                  <a:pt x="61112" y="702316"/>
                </a:cubicBezTo>
                <a:cubicBezTo>
                  <a:pt x="60198" y="702316"/>
                  <a:pt x="55016" y="697744"/>
                  <a:pt x="45567" y="688600"/>
                </a:cubicBezTo>
                <a:cubicBezTo>
                  <a:pt x="36119" y="679456"/>
                  <a:pt x="29870" y="674884"/>
                  <a:pt x="26822" y="674884"/>
                </a:cubicBezTo>
                <a:cubicBezTo>
                  <a:pt x="23774" y="674884"/>
                  <a:pt x="19812" y="672446"/>
                  <a:pt x="14935" y="667569"/>
                </a:cubicBezTo>
                <a:cubicBezTo>
                  <a:pt x="10058" y="662692"/>
                  <a:pt x="7620" y="659035"/>
                  <a:pt x="7620" y="656596"/>
                </a:cubicBezTo>
                <a:cubicBezTo>
                  <a:pt x="7620" y="653548"/>
                  <a:pt x="6248" y="649586"/>
                  <a:pt x="3505" y="644709"/>
                </a:cubicBezTo>
                <a:cubicBezTo>
                  <a:pt x="762" y="639832"/>
                  <a:pt x="457" y="636632"/>
                  <a:pt x="2591" y="635108"/>
                </a:cubicBezTo>
                <a:cubicBezTo>
                  <a:pt x="4724" y="633584"/>
                  <a:pt x="4877" y="632212"/>
                  <a:pt x="3048" y="630993"/>
                </a:cubicBezTo>
                <a:cubicBezTo>
                  <a:pt x="0" y="629164"/>
                  <a:pt x="-762" y="626573"/>
                  <a:pt x="762" y="623221"/>
                </a:cubicBezTo>
                <a:cubicBezTo>
                  <a:pt x="2286" y="619868"/>
                  <a:pt x="4572" y="617887"/>
                  <a:pt x="7620" y="617277"/>
                </a:cubicBezTo>
                <a:cubicBezTo>
                  <a:pt x="17373" y="616667"/>
                  <a:pt x="31089" y="607828"/>
                  <a:pt x="48768" y="590760"/>
                </a:cubicBezTo>
                <a:cubicBezTo>
                  <a:pt x="61569" y="578567"/>
                  <a:pt x="69037" y="572472"/>
                  <a:pt x="71171" y="572472"/>
                </a:cubicBezTo>
                <a:cubicBezTo>
                  <a:pt x="73304" y="572472"/>
                  <a:pt x="74371" y="571557"/>
                  <a:pt x="74371" y="569728"/>
                </a:cubicBezTo>
                <a:cubicBezTo>
                  <a:pt x="74371" y="567899"/>
                  <a:pt x="75895" y="566528"/>
                  <a:pt x="78943" y="565613"/>
                </a:cubicBezTo>
                <a:cubicBezTo>
                  <a:pt x="81991" y="564699"/>
                  <a:pt x="84125" y="562566"/>
                  <a:pt x="85344" y="559213"/>
                </a:cubicBezTo>
                <a:cubicBezTo>
                  <a:pt x="86563" y="555860"/>
                  <a:pt x="92049" y="550831"/>
                  <a:pt x="101803" y="544125"/>
                </a:cubicBezTo>
                <a:cubicBezTo>
                  <a:pt x="111557" y="537419"/>
                  <a:pt x="117348" y="532390"/>
                  <a:pt x="119177" y="529037"/>
                </a:cubicBezTo>
                <a:cubicBezTo>
                  <a:pt x="121005" y="525685"/>
                  <a:pt x="123291" y="524008"/>
                  <a:pt x="126035" y="524008"/>
                </a:cubicBezTo>
                <a:cubicBezTo>
                  <a:pt x="128778" y="524008"/>
                  <a:pt x="131216" y="522179"/>
                  <a:pt x="133350" y="518522"/>
                </a:cubicBezTo>
                <a:cubicBezTo>
                  <a:pt x="135483" y="514864"/>
                  <a:pt x="137617" y="513035"/>
                  <a:pt x="139751" y="513035"/>
                </a:cubicBezTo>
                <a:cubicBezTo>
                  <a:pt x="141884" y="513035"/>
                  <a:pt x="146609" y="509378"/>
                  <a:pt x="153924" y="502063"/>
                </a:cubicBezTo>
                <a:cubicBezTo>
                  <a:pt x="173431" y="483165"/>
                  <a:pt x="185318" y="473716"/>
                  <a:pt x="189585" y="473716"/>
                </a:cubicBezTo>
                <a:cubicBezTo>
                  <a:pt x="192024" y="473716"/>
                  <a:pt x="193243" y="472649"/>
                  <a:pt x="193243" y="470516"/>
                </a:cubicBezTo>
                <a:cubicBezTo>
                  <a:pt x="193243" y="468382"/>
                  <a:pt x="195377" y="465791"/>
                  <a:pt x="199644" y="462743"/>
                </a:cubicBezTo>
                <a:cubicBezTo>
                  <a:pt x="203911" y="460914"/>
                  <a:pt x="206349" y="457105"/>
                  <a:pt x="206959" y="451313"/>
                </a:cubicBezTo>
                <a:cubicBezTo>
                  <a:pt x="207569" y="445522"/>
                  <a:pt x="207569" y="431349"/>
                  <a:pt x="206959" y="408794"/>
                </a:cubicBezTo>
                <a:lnTo>
                  <a:pt x="206045" y="375875"/>
                </a:lnTo>
                <a:lnTo>
                  <a:pt x="196901" y="382276"/>
                </a:lnTo>
                <a:cubicBezTo>
                  <a:pt x="192024" y="387153"/>
                  <a:pt x="188823" y="389591"/>
                  <a:pt x="187299" y="389591"/>
                </a:cubicBezTo>
                <a:cubicBezTo>
                  <a:pt x="185775" y="389591"/>
                  <a:pt x="179679" y="393097"/>
                  <a:pt x="169011" y="400107"/>
                </a:cubicBezTo>
                <a:cubicBezTo>
                  <a:pt x="158343" y="407117"/>
                  <a:pt x="151638" y="410775"/>
                  <a:pt x="148895" y="411080"/>
                </a:cubicBezTo>
                <a:cubicBezTo>
                  <a:pt x="146151" y="411385"/>
                  <a:pt x="143561" y="412147"/>
                  <a:pt x="141122" y="413366"/>
                </a:cubicBezTo>
                <a:cubicBezTo>
                  <a:pt x="138684" y="414585"/>
                  <a:pt x="131369" y="413671"/>
                  <a:pt x="119177" y="410623"/>
                </a:cubicBezTo>
                <a:cubicBezTo>
                  <a:pt x="103327" y="405746"/>
                  <a:pt x="93573" y="405746"/>
                  <a:pt x="89916" y="410623"/>
                </a:cubicBezTo>
                <a:cubicBezTo>
                  <a:pt x="88697" y="412451"/>
                  <a:pt x="83515" y="411842"/>
                  <a:pt x="74371" y="408794"/>
                </a:cubicBezTo>
                <a:cubicBezTo>
                  <a:pt x="65227" y="405746"/>
                  <a:pt x="60655" y="403003"/>
                  <a:pt x="60655" y="400564"/>
                </a:cubicBezTo>
                <a:cubicBezTo>
                  <a:pt x="60655" y="398735"/>
                  <a:pt x="57302" y="396907"/>
                  <a:pt x="50597" y="395078"/>
                </a:cubicBezTo>
                <a:cubicBezTo>
                  <a:pt x="43891" y="393249"/>
                  <a:pt x="38100" y="392639"/>
                  <a:pt x="33223" y="393249"/>
                </a:cubicBezTo>
                <a:cubicBezTo>
                  <a:pt x="30175" y="393859"/>
                  <a:pt x="24384" y="389591"/>
                  <a:pt x="15849" y="380447"/>
                </a:cubicBezTo>
                <a:cubicBezTo>
                  <a:pt x="7315" y="371303"/>
                  <a:pt x="3048" y="365055"/>
                  <a:pt x="3048" y="361702"/>
                </a:cubicBezTo>
                <a:cubicBezTo>
                  <a:pt x="3048" y="358349"/>
                  <a:pt x="5181" y="356063"/>
                  <a:pt x="9449" y="354844"/>
                </a:cubicBezTo>
                <a:cubicBezTo>
                  <a:pt x="21031" y="349967"/>
                  <a:pt x="34442" y="343262"/>
                  <a:pt x="49682" y="334727"/>
                </a:cubicBezTo>
                <a:cubicBezTo>
                  <a:pt x="64922" y="326193"/>
                  <a:pt x="73457" y="320097"/>
                  <a:pt x="75285" y="316439"/>
                </a:cubicBezTo>
                <a:cubicBezTo>
                  <a:pt x="76505" y="315220"/>
                  <a:pt x="78486" y="314611"/>
                  <a:pt x="81229" y="314611"/>
                </a:cubicBezTo>
                <a:cubicBezTo>
                  <a:pt x="83972" y="314611"/>
                  <a:pt x="89306" y="310953"/>
                  <a:pt x="97231" y="303638"/>
                </a:cubicBezTo>
                <a:cubicBezTo>
                  <a:pt x="117348" y="287788"/>
                  <a:pt x="128930" y="279863"/>
                  <a:pt x="131978" y="279863"/>
                </a:cubicBezTo>
                <a:cubicBezTo>
                  <a:pt x="134417" y="279863"/>
                  <a:pt x="135636" y="278949"/>
                  <a:pt x="135636" y="277120"/>
                </a:cubicBezTo>
                <a:cubicBezTo>
                  <a:pt x="135636" y="275291"/>
                  <a:pt x="137312" y="273920"/>
                  <a:pt x="140665" y="273005"/>
                </a:cubicBezTo>
                <a:cubicBezTo>
                  <a:pt x="144018" y="272091"/>
                  <a:pt x="149352" y="268586"/>
                  <a:pt x="156667" y="262490"/>
                </a:cubicBezTo>
                <a:cubicBezTo>
                  <a:pt x="163982" y="256394"/>
                  <a:pt x="168554" y="253346"/>
                  <a:pt x="170383" y="253346"/>
                </a:cubicBezTo>
                <a:cubicBezTo>
                  <a:pt x="172212" y="253346"/>
                  <a:pt x="178613" y="249688"/>
                  <a:pt x="189585" y="242373"/>
                </a:cubicBezTo>
                <a:lnTo>
                  <a:pt x="206959" y="230486"/>
                </a:lnTo>
                <a:lnTo>
                  <a:pt x="206959" y="214027"/>
                </a:lnTo>
                <a:cubicBezTo>
                  <a:pt x="206959" y="201835"/>
                  <a:pt x="205130" y="181413"/>
                  <a:pt x="201473" y="152762"/>
                </a:cubicBezTo>
                <a:lnTo>
                  <a:pt x="193243" y="83267"/>
                </a:lnTo>
                <a:cubicBezTo>
                  <a:pt x="191414" y="69247"/>
                  <a:pt x="189585" y="59798"/>
                  <a:pt x="187757" y="54921"/>
                </a:cubicBezTo>
                <a:cubicBezTo>
                  <a:pt x="185928" y="50044"/>
                  <a:pt x="180441" y="41510"/>
                  <a:pt x="171297" y="29318"/>
                </a:cubicBezTo>
                <a:cubicBezTo>
                  <a:pt x="168249" y="26879"/>
                  <a:pt x="165659" y="24289"/>
                  <a:pt x="163525" y="21545"/>
                </a:cubicBezTo>
                <a:cubicBezTo>
                  <a:pt x="161391" y="18802"/>
                  <a:pt x="159867" y="16516"/>
                  <a:pt x="158953" y="14687"/>
                </a:cubicBezTo>
                <a:cubicBezTo>
                  <a:pt x="158039" y="12859"/>
                  <a:pt x="157581" y="11944"/>
                  <a:pt x="157581" y="11944"/>
                </a:cubicBezTo>
                <a:cubicBezTo>
                  <a:pt x="158801" y="11944"/>
                  <a:pt x="158496" y="10268"/>
                  <a:pt x="156667" y="6915"/>
                </a:cubicBezTo>
                <a:cubicBezTo>
                  <a:pt x="154838" y="3562"/>
                  <a:pt x="154533" y="1429"/>
                  <a:pt x="155753" y="5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9C3FD2-0889-BD15-80F8-C9927A6855D9}"/>
              </a:ext>
            </a:extLst>
          </p:cNvPr>
          <p:cNvSpPr txBox="1"/>
          <p:nvPr/>
        </p:nvSpPr>
        <p:spPr>
          <a:xfrm>
            <a:off x="10221398" y="1541848"/>
            <a:ext cx="697585" cy="837990"/>
          </a:xfrm>
          <a:custGeom>
            <a:avLst/>
            <a:gdLst/>
            <a:ahLst/>
            <a:cxnLst/>
            <a:rect l="l" t="t" r="r" b="b"/>
            <a:pathLst>
              <a:path w="697585" h="837990">
                <a:moveTo>
                  <a:pt x="583235" y="602189"/>
                </a:moveTo>
                <a:cubicBezTo>
                  <a:pt x="581101" y="602799"/>
                  <a:pt x="577901" y="604780"/>
                  <a:pt x="573633" y="608133"/>
                </a:cubicBezTo>
                <a:cubicBezTo>
                  <a:pt x="568147" y="612400"/>
                  <a:pt x="558393" y="617277"/>
                  <a:pt x="544373" y="622763"/>
                </a:cubicBezTo>
                <a:cubicBezTo>
                  <a:pt x="517550" y="633736"/>
                  <a:pt x="504139" y="642575"/>
                  <a:pt x="504139" y="649281"/>
                </a:cubicBezTo>
                <a:cubicBezTo>
                  <a:pt x="504139" y="653548"/>
                  <a:pt x="501701" y="654767"/>
                  <a:pt x="496824" y="652939"/>
                </a:cubicBezTo>
                <a:lnTo>
                  <a:pt x="481279" y="650195"/>
                </a:lnTo>
                <a:lnTo>
                  <a:pt x="473049" y="648367"/>
                </a:lnTo>
                <a:lnTo>
                  <a:pt x="472135" y="673055"/>
                </a:lnTo>
                <a:cubicBezTo>
                  <a:pt x="472135" y="690124"/>
                  <a:pt x="471830" y="701402"/>
                  <a:pt x="471221" y="706888"/>
                </a:cubicBezTo>
                <a:cubicBezTo>
                  <a:pt x="470611" y="712375"/>
                  <a:pt x="471068" y="715118"/>
                  <a:pt x="472592" y="715118"/>
                </a:cubicBezTo>
                <a:cubicBezTo>
                  <a:pt x="474116" y="715118"/>
                  <a:pt x="483413" y="711155"/>
                  <a:pt x="500481" y="703231"/>
                </a:cubicBezTo>
                <a:cubicBezTo>
                  <a:pt x="517550" y="695306"/>
                  <a:pt x="531266" y="690734"/>
                  <a:pt x="541629" y="689515"/>
                </a:cubicBezTo>
                <a:cubicBezTo>
                  <a:pt x="551993" y="688295"/>
                  <a:pt x="557174" y="686619"/>
                  <a:pt x="557174" y="684485"/>
                </a:cubicBezTo>
                <a:cubicBezTo>
                  <a:pt x="557174" y="682352"/>
                  <a:pt x="560070" y="682200"/>
                  <a:pt x="565861" y="684028"/>
                </a:cubicBezTo>
                <a:cubicBezTo>
                  <a:pt x="571652" y="685857"/>
                  <a:pt x="575919" y="687991"/>
                  <a:pt x="578663" y="690429"/>
                </a:cubicBezTo>
                <a:cubicBezTo>
                  <a:pt x="581406" y="692867"/>
                  <a:pt x="583539" y="694087"/>
                  <a:pt x="585063" y="694087"/>
                </a:cubicBezTo>
                <a:cubicBezTo>
                  <a:pt x="586587" y="694087"/>
                  <a:pt x="587197" y="679761"/>
                  <a:pt x="586892" y="651110"/>
                </a:cubicBezTo>
                <a:cubicBezTo>
                  <a:pt x="586587" y="622459"/>
                  <a:pt x="586435" y="606914"/>
                  <a:pt x="586435" y="604475"/>
                </a:cubicBezTo>
                <a:cubicBezTo>
                  <a:pt x="586435" y="602342"/>
                  <a:pt x="585368" y="601580"/>
                  <a:pt x="583235" y="602189"/>
                </a:cubicBezTo>
                <a:close/>
                <a:moveTo>
                  <a:pt x="574262" y="498519"/>
                </a:moveTo>
                <a:cubicBezTo>
                  <a:pt x="570033" y="498748"/>
                  <a:pt x="562203" y="502063"/>
                  <a:pt x="550773" y="508463"/>
                </a:cubicBezTo>
                <a:cubicBezTo>
                  <a:pt x="524561" y="523094"/>
                  <a:pt x="504749" y="531933"/>
                  <a:pt x="491337" y="534981"/>
                </a:cubicBezTo>
                <a:cubicBezTo>
                  <a:pt x="484022" y="536810"/>
                  <a:pt x="479755" y="538639"/>
                  <a:pt x="478536" y="540467"/>
                </a:cubicBezTo>
                <a:cubicBezTo>
                  <a:pt x="477317" y="542296"/>
                  <a:pt x="475183" y="543211"/>
                  <a:pt x="472135" y="543211"/>
                </a:cubicBezTo>
                <a:cubicBezTo>
                  <a:pt x="469087" y="543211"/>
                  <a:pt x="467563" y="544430"/>
                  <a:pt x="467563" y="546868"/>
                </a:cubicBezTo>
                <a:cubicBezTo>
                  <a:pt x="467563" y="549307"/>
                  <a:pt x="467868" y="556012"/>
                  <a:pt x="468477" y="566985"/>
                </a:cubicBezTo>
                <a:cubicBezTo>
                  <a:pt x="469697" y="584054"/>
                  <a:pt x="470611" y="592741"/>
                  <a:pt x="471221" y="593045"/>
                </a:cubicBezTo>
                <a:cubicBezTo>
                  <a:pt x="471830" y="593350"/>
                  <a:pt x="479145" y="589540"/>
                  <a:pt x="493166" y="581615"/>
                </a:cubicBezTo>
                <a:cubicBezTo>
                  <a:pt x="510845" y="570643"/>
                  <a:pt x="524256" y="563480"/>
                  <a:pt x="533400" y="560127"/>
                </a:cubicBezTo>
                <a:cubicBezTo>
                  <a:pt x="542544" y="556774"/>
                  <a:pt x="551383" y="555403"/>
                  <a:pt x="559917" y="556012"/>
                </a:cubicBezTo>
                <a:cubicBezTo>
                  <a:pt x="569671" y="557841"/>
                  <a:pt x="576072" y="559060"/>
                  <a:pt x="579120" y="559670"/>
                </a:cubicBezTo>
                <a:cubicBezTo>
                  <a:pt x="580339" y="560279"/>
                  <a:pt x="581101" y="560584"/>
                  <a:pt x="581406" y="560584"/>
                </a:cubicBezTo>
                <a:cubicBezTo>
                  <a:pt x="581711" y="560584"/>
                  <a:pt x="582015" y="560127"/>
                  <a:pt x="582320" y="559213"/>
                </a:cubicBezTo>
                <a:cubicBezTo>
                  <a:pt x="582625" y="558298"/>
                  <a:pt x="583082" y="556774"/>
                  <a:pt x="583692" y="554641"/>
                </a:cubicBezTo>
                <a:cubicBezTo>
                  <a:pt x="584301" y="552507"/>
                  <a:pt x="584606" y="549611"/>
                  <a:pt x="584606" y="545954"/>
                </a:cubicBezTo>
                <a:cubicBezTo>
                  <a:pt x="584606" y="535591"/>
                  <a:pt x="583844" y="529799"/>
                  <a:pt x="582320" y="528580"/>
                </a:cubicBezTo>
                <a:cubicBezTo>
                  <a:pt x="580796" y="527361"/>
                  <a:pt x="579729" y="522637"/>
                  <a:pt x="579120" y="514407"/>
                </a:cubicBezTo>
                <a:cubicBezTo>
                  <a:pt x="578510" y="506177"/>
                  <a:pt x="577901" y="501148"/>
                  <a:pt x="577291" y="499319"/>
                </a:cubicBezTo>
                <a:cubicBezTo>
                  <a:pt x="576681" y="498710"/>
                  <a:pt x="575672" y="498443"/>
                  <a:pt x="574262" y="498519"/>
                </a:cubicBezTo>
                <a:close/>
                <a:moveTo>
                  <a:pt x="109118" y="412451"/>
                </a:moveTo>
                <a:cubicBezTo>
                  <a:pt x="110947" y="411232"/>
                  <a:pt x="112776" y="411232"/>
                  <a:pt x="114605" y="412451"/>
                </a:cubicBezTo>
                <a:cubicBezTo>
                  <a:pt x="117043" y="413061"/>
                  <a:pt x="117043" y="414585"/>
                  <a:pt x="114605" y="417023"/>
                </a:cubicBezTo>
                <a:cubicBezTo>
                  <a:pt x="112776" y="417633"/>
                  <a:pt x="111252" y="417938"/>
                  <a:pt x="110033" y="417938"/>
                </a:cubicBezTo>
                <a:cubicBezTo>
                  <a:pt x="106985" y="417938"/>
                  <a:pt x="105461" y="417176"/>
                  <a:pt x="105461" y="415652"/>
                </a:cubicBezTo>
                <a:cubicBezTo>
                  <a:pt x="105461" y="414128"/>
                  <a:pt x="106680" y="413061"/>
                  <a:pt x="109118" y="412451"/>
                </a:cubicBezTo>
                <a:close/>
                <a:moveTo>
                  <a:pt x="587349" y="408337"/>
                </a:moveTo>
                <a:cubicBezTo>
                  <a:pt x="590702" y="408641"/>
                  <a:pt x="594665" y="410318"/>
                  <a:pt x="599237" y="413366"/>
                </a:cubicBezTo>
                <a:cubicBezTo>
                  <a:pt x="605942" y="417633"/>
                  <a:pt x="611429" y="419919"/>
                  <a:pt x="615696" y="420224"/>
                </a:cubicBezTo>
                <a:cubicBezTo>
                  <a:pt x="619963" y="420529"/>
                  <a:pt x="623621" y="420833"/>
                  <a:pt x="626669" y="421138"/>
                </a:cubicBezTo>
                <a:cubicBezTo>
                  <a:pt x="629717" y="421443"/>
                  <a:pt x="631241" y="422662"/>
                  <a:pt x="631241" y="424796"/>
                </a:cubicBezTo>
                <a:cubicBezTo>
                  <a:pt x="631241" y="426929"/>
                  <a:pt x="634289" y="428606"/>
                  <a:pt x="640385" y="429825"/>
                </a:cubicBezTo>
                <a:cubicBezTo>
                  <a:pt x="646481" y="431044"/>
                  <a:pt x="651815" y="433940"/>
                  <a:pt x="656387" y="438512"/>
                </a:cubicBezTo>
                <a:cubicBezTo>
                  <a:pt x="660959" y="443084"/>
                  <a:pt x="664616" y="445370"/>
                  <a:pt x="667359" y="445370"/>
                </a:cubicBezTo>
                <a:cubicBezTo>
                  <a:pt x="670103" y="445370"/>
                  <a:pt x="671931" y="446589"/>
                  <a:pt x="672846" y="449027"/>
                </a:cubicBezTo>
                <a:cubicBezTo>
                  <a:pt x="673760" y="451466"/>
                  <a:pt x="675284" y="452685"/>
                  <a:pt x="677418" y="452685"/>
                </a:cubicBezTo>
                <a:cubicBezTo>
                  <a:pt x="679551" y="452685"/>
                  <a:pt x="682142" y="454361"/>
                  <a:pt x="685190" y="457714"/>
                </a:cubicBezTo>
                <a:cubicBezTo>
                  <a:pt x="688238" y="461067"/>
                  <a:pt x="688543" y="463810"/>
                  <a:pt x="686105" y="465944"/>
                </a:cubicBezTo>
                <a:cubicBezTo>
                  <a:pt x="683666" y="468077"/>
                  <a:pt x="685190" y="471887"/>
                  <a:pt x="690677" y="477374"/>
                </a:cubicBezTo>
                <a:cubicBezTo>
                  <a:pt x="694944" y="481641"/>
                  <a:pt x="697230" y="484689"/>
                  <a:pt x="697535" y="486518"/>
                </a:cubicBezTo>
                <a:cubicBezTo>
                  <a:pt x="697839" y="488347"/>
                  <a:pt x="696773" y="491395"/>
                  <a:pt x="694334" y="495662"/>
                </a:cubicBezTo>
                <a:cubicBezTo>
                  <a:pt x="691896" y="501148"/>
                  <a:pt x="691286" y="505720"/>
                  <a:pt x="692505" y="509378"/>
                </a:cubicBezTo>
                <a:cubicBezTo>
                  <a:pt x="695553" y="516693"/>
                  <a:pt x="695249" y="522179"/>
                  <a:pt x="691591" y="525837"/>
                </a:cubicBezTo>
                <a:cubicBezTo>
                  <a:pt x="690981" y="526447"/>
                  <a:pt x="691134" y="527971"/>
                  <a:pt x="692048" y="530409"/>
                </a:cubicBezTo>
                <a:cubicBezTo>
                  <a:pt x="692963" y="532847"/>
                  <a:pt x="692505" y="534067"/>
                  <a:pt x="690677" y="534067"/>
                </a:cubicBezTo>
                <a:cubicBezTo>
                  <a:pt x="688848" y="534067"/>
                  <a:pt x="687324" y="542296"/>
                  <a:pt x="686105" y="558755"/>
                </a:cubicBezTo>
                <a:cubicBezTo>
                  <a:pt x="685495" y="570338"/>
                  <a:pt x="684428" y="577196"/>
                  <a:pt x="682904" y="579330"/>
                </a:cubicBezTo>
                <a:cubicBezTo>
                  <a:pt x="681380" y="581463"/>
                  <a:pt x="681837" y="583444"/>
                  <a:pt x="684276" y="585273"/>
                </a:cubicBezTo>
                <a:cubicBezTo>
                  <a:pt x="686714" y="587102"/>
                  <a:pt x="687171" y="588016"/>
                  <a:pt x="685647" y="588016"/>
                </a:cubicBezTo>
                <a:cubicBezTo>
                  <a:pt x="684123" y="588016"/>
                  <a:pt x="683514" y="602342"/>
                  <a:pt x="683819" y="630993"/>
                </a:cubicBezTo>
                <a:cubicBezTo>
                  <a:pt x="684123" y="659644"/>
                  <a:pt x="684733" y="675037"/>
                  <a:pt x="685647" y="677170"/>
                </a:cubicBezTo>
                <a:cubicBezTo>
                  <a:pt x="686562" y="679304"/>
                  <a:pt x="686409" y="682504"/>
                  <a:pt x="685190" y="686771"/>
                </a:cubicBezTo>
                <a:cubicBezTo>
                  <a:pt x="680923" y="697135"/>
                  <a:pt x="678789" y="713594"/>
                  <a:pt x="678789" y="736149"/>
                </a:cubicBezTo>
                <a:cubicBezTo>
                  <a:pt x="678180" y="741026"/>
                  <a:pt x="676961" y="744226"/>
                  <a:pt x="675132" y="745750"/>
                </a:cubicBezTo>
                <a:cubicBezTo>
                  <a:pt x="673303" y="747274"/>
                  <a:pt x="673608" y="748341"/>
                  <a:pt x="676046" y="748951"/>
                </a:cubicBezTo>
                <a:cubicBezTo>
                  <a:pt x="678485" y="749560"/>
                  <a:pt x="678180" y="752151"/>
                  <a:pt x="675132" y="756723"/>
                </a:cubicBezTo>
                <a:cubicBezTo>
                  <a:pt x="672084" y="761295"/>
                  <a:pt x="670255" y="775316"/>
                  <a:pt x="669645" y="798785"/>
                </a:cubicBezTo>
                <a:cubicBezTo>
                  <a:pt x="669036" y="822255"/>
                  <a:pt x="667055" y="835057"/>
                  <a:pt x="663702" y="837190"/>
                </a:cubicBezTo>
                <a:cubicBezTo>
                  <a:pt x="660349" y="839324"/>
                  <a:pt x="655625" y="837190"/>
                  <a:pt x="649529" y="830789"/>
                </a:cubicBezTo>
                <a:cubicBezTo>
                  <a:pt x="643433" y="824389"/>
                  <a:pt x="639013" y="821188"/>
                  <a:pt x="636270" y="821188"/>
                </a:cubicBezTo>
                <a:cubicBezTo>
                  <a:pt x="633527" y="821188"/>
                  <a:pt x="629412" y="819055"/>
                  <a:pt x="623925" y="814788"/>
                </a:cubicBezTo>
                <a:cubicBezTo>
                  <a:pt x="618439" y="810520"/>
                  <a:pt x="614172" y="808387"/>
                  <a:pt x="611124" y="808387"/>
                </a:cubicBezTo>
                <a:cubicBezTo>
                  <a:pt x="608076" y="808387"/>
                  <a:pt x="604266" y="805948"/>
                  <a:pt x="599694" y="801071"/>
                </a:cubicBezTo>
                <a:cubicBezTo>
                  <a:pt x="595122" y="796195"/>
                  <a:pt x="591921" y="791623"/>
                  <a:pt x="590093" y="787355"/>
                </a:cubicBezTo>
                <a:cubicBezTo>
                  <a:pt x="588873" y="783698"/>
                  <a:pt x="586130" y="781869"/>
                  <a:pt x="581863" y="781869"/>
                </a:cubicBezTo>
                <a:cubicBezTo>
                  <a:pt x="579425" y="781869"/>
                  <a:pt x="578053" y="781564"/>
                  <a:pt x="577748" y="780955"/>
                </a:cubicBezTo>
                <a:cubicBezTo>
                  <a:pt x="577443" y="780345"/>
                  <a:pt x="577901" y="779126"/>
                  <a:pt x="579120" y="777297"/>
                </a:cubicBezTo>
                <a:cubicBezTo>
                  <a:pt x="580949" y="773639"/>
                  <a:pt x="581253" y="768763"/>
                  <a:pt x="580034" y="762667"/>
                </a:cubicBezTo>
                <a:cubicBezTo>
                  <a:pt x="579425" y="757180"/>
                  <a:pt x="578053" y="754437"/>
                  <a:pt x="575919" y="754437"/>
                </a:cubicBezTo>
                <a:cubicBezTo>
                  <a:pt x="573786" y="754437"/>
                  <a:pt x="567537" y="756876"/>
                  <a:pt x="557174" y="761752"/>
                </a:cubicBezTo>
                <a:cubicBezTo>
                  <a:pt x="549249" y="766019"/>
                  <a:pt x="537362" y="771353"/>
                  <a:pt x="521513" y="777754"/>
                </a:cubicBezTo>
                <a:cubicBezTo>
                  <a:pt x="505663" y="784155"/>
                  <a:pt x="496062" y="789184"/>
                  <a:pt x="492709" y="792842"/>
                </a:cubicBezTo>
                <a:cubicBezTo>
                  <a:pt x="489356" y="796500"/>
                  <a:pt x="483108" y="797719"/>
                  <a:pt x="473964" y="796500"/>
                </a:cubicBezTo>
                <a:cubicBezTo>
                  <a:pt x="466649" y="795890"/>
                  <a:pt x="462381" y="795737"/>
                  <a:pt x="461162" y="796042"/>
                </a:cubicBezTo>
                <a:cubicBezTo>
                  <a:pt x="459943" y="796347"/>
                  <a:pt x="459333" y="797414"/>
                  <a:pt x="459333" y="799243"/>
                </a:cubicBezTo>
                <a:cubicBezTo>
                  <a:pt x="459333" y="809606"/>
                  <a:pt x="454761" y="811435"/>
                  <a:pt x="445617" y="804729"/>
                </a:cubicBezTo>
                <a:cubicBezTo>
                  <a:pt x="438912" y="800462"/>
                  <a:pt x="432816" y="796957"/>
                  <a:pt x="427329" y="794213"/>
                </a:cubicBezTo>
                <a:cubicBezTo>
                  <a:pt x="421843" y="791470"/>
                  <a:pt x="415137" y="785984"/>
                  <a:pt x="407213" y="777754"/>
                </a:cubicBezTo>
                <a:cubicBezTo>
                  <a:pt x="399288" y="769525"/>
                  <a:pt x="395630" y="763124"/>
                  <a:pt x="396240" y="758552"/>
                </a:cubicBezTo>
                <a:cubicBezTo>
                  <a:pt x="396849" y="753980"/>
                  <a:pt x="395935" y="750932"/>
                  <a:pt x="393497" y="749408"/>
                </a:cubicBezTo>
                <a:cubicBezTo>
                  <a:pt x="391058" y="747884"/>
                  <a:pt x="390296" y="745293"/>
                  <a:pt x="391211" y="741636"/>
                </a:cubicBezTo>
                <a:cubicBezTo>
                  <a:pt x="392125" y="737978"/>
                  <a:pt x="391820" y="736149"/>
                  <a:pt x="390296" y="736149"/>
                </a:cubicBezTo>
                <a:cubicBezTo>
                  <a:pt x="388772" y="736149"/>
                  <a:pt x="388010" y="734015"/>
                  <a:pt x="388010" y="729748"/>
                </a:cubicBezTo>
                <a:cubicBezTo>
                  <a:pt x="388010" y="725481"/>
                  <a:pt x="388772" y="723348"/>
                  <a:pt x="390296" y="723348"/>
                </a:cubicBezTo>
                <a:cubicBezTo>
                  <a:pt x="391820" y="723348"/>
                  <a:pt x="392430" y="719537"/>
                  <a:pt x="392125" y="711918"/>
                </a:cubicBezTo>
                <a:cubicBezTo>
                  <a:pt x="391820" y="704297"/>
                  <a:pt x="391973" y="698963"/>
                  <a:pt x="392582" y="695915"/>
                </a:cubicBezTo>
                <a:cubicBezTo>
                  <a:pt x="394411" y="693477"/>
                  <a:pt x="396087" y="676408"/>
                  <a:pt x="397611" y="644709"/>
                </a:cubicBezTo>
                <a:cubicBezTo>
                  <a:pt x="399135" y="613010"/>
                  <a:pt x="399897" y="590150"/>
                  <a:pt x="399897" y="576129"/>
                </a:cubicBezTo>
                <a:cubicBezTo>
                  <a:pt x="399897" y="541991"/>
                  <a:pt x="397154" y="520960"/>
                  <a:pt x="391668" y="513035"/>
                </a:cubicBezTo>
                <a:cubicBezTo>
                  <a:pt x="389839" y="510597"/>
                  <a:pt x="387401" y="506939"/>
                  <a:pt x="384353" y="502063"/>
                </a:cubicBezTo>
                <a:cubicBezTo>
                  <a:pt x="381305" y="497186"/>
                  <a:pt x="377342" y="493528"/>
                  <a:pt x="372465" y="491090"/>
                </a:cubicBezTo>
                <a:cubicBezTo>
                  <a:pt x="362712" y="487432"/>
                  <a:pt x="362407" y="484689"/>
                  <a:pt x="371551" y="482860"/>
                </a:cubicBezTo>
                <a:cubicBezTo>
                  <a:pt x="374599" y="482251"/>
                  <a:pt x="378866" y="481946"/>
                  <a:pt x="384353" y="481946"/>
                </a:cubicBezTo>
                <a:lnTo>
                  <a:pt x="391668" y="481031"/>
                </a:lnTo>
                <a:cubicBezTo>
                  <a:pt x="391058" y="480422"/>
                  <a:pt x="389839" y="479507"/>
                  <a:pt x="388010" y="478288"/>
                </a:cubicBezTo>
                <a:lnTo>
                  <a:pt x="372465" y="471887"/>
                </a:lnTo>
                <a:lnTo>
                  <a:pt x="364236" y="469144"/>
                </a:lnTo>
                <a:lnTo>
                  <a:pt x="372465" y="468230"/>
                </a:lnTo>
                <a:cubicBezTo>
                  <a:pt x="378561" y="467620"/>
                  <a:pt x="388925" y="469754"/>
                  <a:pt x="403555" y="474631"/>
                </a:cubicBezTo>
                <a:lnTo>
                  <a:pt x="425501" y="481031"/>
                </a:lnTo>
                <a:lnTo>
                  <a:pt x="456590" y="467315"/>
                </a:lnTo>
                <a:cubicBezTo>
                  <a:pt x="477317" y="457562"/>
                  <a:pt x="488899" y="452685"/>
                  <a:pt x="491337" y="452685"/>
                </a:cubicBezTo>
                <a:cubicBezTo>
                  <a:pt x="493776" y="452685"/>
                  <a:pt x="495909" y="451771"/>
                  <a:pt x="497738" y="449942"/>
                </a:cubicBezTo>
                <a:cubicBezTo>
                  <a:pt x="499567" y="448723"/>
                  <a:pt x="508711" y="445370"/>
                  <a:pt x="525170" y="439883"/>
                </a:cubicBezTo>
                <a:cubicBezTo>
                  <a:pt x="541629" y="434397"/>
                  <a:pt x="552907" y="431044"/>
                  <a:pt x="559003" y="429825"/>
                </a:cubicBezTo>
                <a:cubicBezTo>
                  <a:pt x="569976" y="427996"/>
                  <a:pt x="575462" y="424339"/>
                  <a:pt x="575462" y="418852"/>
                </a:cubicBezTo>
                <a:cubicBezTo>
                  <a:pt x="575462" y="416414"/>
                  <a:pt x="576681" y="413975"/>
                  <a:pt x="579120" y="411537"/>
                </a:cubicBezTo>
                <a:cubicBezTo>
                  <a:pt x="581253" y="409099"/>
                  <a:pt x="583997" y="408032"/>
                  <a:pt x="587349" y="408337"/>
                </a:cubicBezTo>
                <a:close/>
                <a:moveTo>
                  <a:pt x="162153" y="380447"/>
                </a:moveTo>
                <a:cubicBezTo>
                  <a:pt x="160325" y="380447"/>
                  <a:pt x="159410" y="381362"/>
                  <a:pt x="159410" y="383191"/>
                </a:cubicBezTo>
                <a:cubicBezTo>
                  <a:pt x="159410" y="385019"/>
                  <a:pt x="160325" y="385934"/>
                  <a:pt x="162153" y="385934"/>
                </a:cubicBezTo>
                <a:cubicBezTo>
                  <a:pt x="163982" y="385934"/>
                  <a:pt x="164897" y="385019"/>
                  <a:pt x="164897" y="383191"/>
                </a:cubicBezTo>
                <a:cubicBezTo>
                  <a:pt x="164897" y="381362"/>
                  <a:pt x="163982" y="380447"/>
                  <a:pt x="162153" y="380447"/>
                </a:cubicBezTo>
                <a:close/>
                <a:moveTo>
                  <a:pt x="174955" y="375875"/>
                </a:moveTo>
                <a:cubicBezTo>
                  <a:pt x="173736" y="375875"/>
                  <a:pt x="171145" y="378466"/>
                  <a:pt x="167183" y="383648"/>
                </a:cubicBezTo>
                <a:cubicBezTo>
                  <a:pt x="163220" y="388829"/>
                  <a:pt x="161239" y="392335"/>
                  <a:pt x="161239" y="394163"/>
                </a:cubicBezTo>
                <a:cubicBezTo>
                  <a:pt x="161239" y="396602"/>
                  <a:pt x="162915" y="395687"/>
                  <a:pt x="166268" y="391420"/>
                </a:cubicBezTo>
                <a:cubicBezTo>
                  <a:pt x="169621" y="387153"/>
                  <a:pt x="172212" y="385629"/>
                  <a:pt x="174041" y="386848"/>
                </a:cubicBezTo>
                <a:cubicBezTo>
                  <a:pt x="175260" y="387458"/>
                  <a:pt x="176327" y="387458"/>
                  <a:pt x="177241" y="386848"/>
                </a:cubicBezTo>
                <a:cubicBezTo>
                  <a:pt x="178155" y="386239"/>
                  <a:pt x="178765" y="385324"/>
                  <a:pt x="179070" y="384105"/>
                </a:cubicBezTo>
                <a:cubicBezTo>
                  <a:pt x="179375" y="382886"/>
                  <a:pt x="179222" y="381057"/>
                  <a:pt x="178613" y="378619"/>
                </a:cubicBezTo>
                <a:cubicBezTo>
                  <a:pt x="178003" y="376790"/>
                  <a:pt x="176784" y="375875"/>
                  <a:pt x="174955" y="375875"/>
                </a:cubicBezTo>
                <a:close/>
                <a:moveTo>
                  <a:pt x="206045" y="355759"/>
                </a:moveTo>
                <a:lnTo>
                  <a:pt x="204216" y="356673"/>
                </a:lnTo>
                <a:cubicBezTo>
                  <a:pt x="203606" y="361550"/>
                  <a:pt x="202539" y="362617"/>
                  <a:pt x="201015" y="359873"/>
                </a:cubicBezTo>
                <a:cubicBezTo>
                  <a:pt x="199491" y="357130"/>
                  <a:pt x="198729" y="357283"/>
                  <a:pt x="198729" y="360331"/>
                </a:cubicBezTo>
                <a:cubicBezTo>
                  <a:pt x="198729" y="363379"/>
                  <a:pt x="197815" y="364903"/>
                  <a:pt x="195986" y="364903"/>
                </a:cubicBezTo>
                <a:cubicBezTo>
                  <a:pt x="194157" y="364903"/>
                  <a:pt x="193243" y="366426"/>
                  <a:pt x="193243" y="369475"/>
                </a:cubicBezTo>
                <a:cubicBezTo>
                  <a:pt x="193243" y="373742"/>
                  <a:pt x="195681" y="374351"/>
                  <a:pt x="200558" y="371303"/>
                </a:cubicBezTo>
                <a:cubicBezTo>
                  <a:pt x="201777" y="370694"/>
                  <a:pt x="202692" y="369170"/>
                  <a:pt x="203301" y="366731"/>
                </a:cubicBezTo>
                <a:cubicBezTo>
                  <a:pt x="205740" y="363683"/>
                  <a:pt x="206654" y="360026"/>
                  <a:pt x="206045" y="355759"/>
                </a:cubicBezTo>
                <a:close/>
                <a:moveTo>
                  <a:pt x="524256" y="271634"/>
                </a:moveTo>
                <a:cubicBezTo>
                  <a:pt x="524865" y="271634"/>
                  <a:pt x="525170" y="272548"/>
                  <a:pt x="525170" y="274377"/>
                </a:cubicBezTo>
                <a:cubicBezTo>
                  <a:pt x="525170" y="276206"/>
                  <a:pt x="524256" y="277120"/>
                  <a:pt x="522427" y="277120"/>
                </a:cubicBezTo>
                <a:cubicBezTo>
                  <a:pt x="520598" y="277120"/>
                  <a:pt x="520293" y="276206"/>
                  <a:pt x="521513" y="274377"/>
                </a:cubicBezTo>
                <a:cubicBezTo>
                  <a:pt x="522732" y="272548"/>
                  <a:pt x="523646" y="271634"/>
                  <a:pt x="524256" y="271634"/>
                </a:cubicBezTo>
                <a:close/>
                <a:moveTo>
                  <a:pt x="620268" y="137217"/>
                </a:moveTo>
                <a:cubicBezTo>
                  <a:pt x="622097" y="137217"/>
                  <a:pt x="623011" y="137979"/>
                  <a:pt x="623011" y="139503"/>
                </a:cubicBezTo>
                <a:cubicBezTo>
                  <a:pt x="623011" y="141027"/>
                  <a:pt x="622097" y="141789"/>
                  <a:pt x="620268" y="141789"/>
                </a:cubicBezTo>
                <a:cubicBezTo>
                  <a:pt x="618439" y="141789"/>
                  <a:pt x="617525" y="141027"/>
                  <a:pt x="617525" y="139503"/>
                </a:cubicBezTo>
                <a:cubicBezTo>
                  <a:pt x="617525" y="137979"/>
                  <a:pt x="618439" y="137217"/>
                  <a:pt x="620268" y="137217"/>
                </a:cubicBezTo>
                <a:close/>
                <a:moveTo>
                  <a:pt x="377380" y="42577"/>
                </a:moveTo>
                <a:cubicBezTo>
                  <a:pt x="379743" y="42881"/>
                  <a:pt x="382524" y="43948"/>
                  <a:pt x="385724" y="45777"/>
                </a:cubicBezTo>
                <a:cubicBezTo>
                  <a:pt x="392125" y="49435"/>
                  <a:pt x="405993" y="59493"/>
                  <a:pt x="427329" y="75952"/>
                </a:cubicBezTo>
                <a:cubicBezTo>
                  <a:pt x="443179" y="86925"/>
                  <a:pt x="453542" y="98355"/>
                  <a:pt x="458419" y="110242"/>
                </a:cubicBezTo>
                <a:cubicBezTo>
                  <a:pt x="463296" y="122129"/>
                  <a:pt x="465125" y="139655"/>
                  <a:pt x="463905" y="162820"/>
                </a:cubicBezTo>
                <a:cubicBezTo>
                  <a:pt x="463905" y="178060"/>
                  <a:pt x="464363" y="185223"/>
                  <a:pt x="465277" y="184309"/>
                </a:cubicBezTo>
                <a:cubicBezTo>
                  <a:pt x="466191" y="183394"/>
                  <a:pt x="470154" y="176384"/>
                  <a:pt x="477164" y="163277"/>
                </a:cubicBezTo>
                <a:cubicBezTo>
                  <a:pt x="484175" y="150171"/>
                  <a:pt x="489966" y="140113"/>
                  <a:pt x="494538" y="133102"/>
                </a:cubicBezTo>
                <a:cubicBezTo>
                  <a:pt x="499110" y="126092"/>
                  <a:pt x="501396" y="121672"/>
                  <a:pt x="501396" y="119843"/>
                </a:cubicBezTo>
                <a:cubicBezTo>
                  <a:pt x="501396" y="118015"/>
                  <a:pt x="503987" y="113138"/>
                  <a:pt x="509168" y="105213"/>
                </a:cubicBezTo>
                <a:cubicBezTo>
                  <a:pt x="514350" y="97288"/>
                  <a:pt x="516941" y="90735"/>
                  <a:pt x="516941" y="85553"/>
                </a:cubicBezTo>
                <a:cubicBezTo>
                  <a:pt x="516941" y="80372"/>
                  <a:pt x="517855" y="76257"/>
                  <a:pt x="519684" y="73209"/>
                </a:cubicBezTo>
                <a:cubicBezTo>
                  <a:pt x="521513" y="70161"/>
                  <a:pt x="523037" y="67113"/>
                  <a:pt x="524256" y="64065"/>
                </a:cubicBezTo>
                <a:cubicBezTo>
                  <a:pt x="524865" y="61627"/>
                  <a:pt x="526694" y="61017"/>
                  <a:pt x="529742" y="62236"/>
                </a:cubicBezTo>
                <a:cubicBezTo>
                  <a:pt x="531571" y="64065"/>
                  <a:pt x="539801" y="70771"/>
                  <a:pt x="554431" y="82353"/>
                </a:cubicBezTo>
                <a:cubicBezTo>
                  <a:pt x="565404" y="89668"/>
                  <a:pt x="571652" y="93326"/>
                  <a:pt x="573176" y="93326"/>
                </a:cubicBezTo>
                <a:cubicBezTo>
                  <a:pt x="574700" y="93326"/>
                  <a:pt x="576224" y="94697"/>
                  <a:pt x="577748" y="97441"/>
                </a:cubicBezTo>
                <a:cubicBezTo>
                  <a:pt x="579272" y="100184"/>
                  <a:pt x="583082" y="103079"/>
                  <a:pt x="589178" y="106127"/>
                </a:cubicBezTo>
                <a:cubicBezTo>
                  <a:pt x="595274" y="109175"/>
                  <a:pt x="597408" y="111614"/>
                  <a:pt x="595579" y="113443"/>
                </a:cubicBezTo>
                <a:cubicBezTo>
                  <a:pt x="594969" y="115881"/>
                  <a:pt x="596646" y="118472"/>
                  <a:pt x="600608" y="121215"/>
                </a:cubicBezTo>
                <a:cubicBezTo>
                  <a:pt x="604571" y="123958"/>
                  <a:pt x="609600" y="127159"/>
                  <a:pt x="615696" y="130816"/>
                </a:cubicBezTo>
                <a:cubicBezTo>
                  <a:pt x="619963" y="132645"/>
                  <a:pt x="620573" y="133559"/>
                  <a:pt x="617525" y="133559"/>
                </a:cubicBezTo>
                <a:cubicBezTo>
                  <a:pt x="614477" y="133559"/>
                  <a:pt x="612953" y="135083"/>
                  <a:pt x="612953" y="138131"/>
                </a:cubicBezTo>
                <a:cubicBezTo>
                  <a:pt x="612953" y="139350"/>
                  <a:pt x="615391" y="141941"/>
                  <a:pt x="620268" y="145904"/>
                </a:cubicBezTo>
                <a:cubicBezTo>
                  <a:pt x="625145" y="149866"/>
                  <a:pt x="628193" y="151543"/>
                  <a:pt x="629412" y="150933"/>
                </a:cubicBezTo>
                <a:cubicBezTo>
                  <a:pt x="630021" y="150933"/>
                  <a:pt x="630479" y="151085"/>
                  <a:pt x="630783" y="151390"/>
                </a:cubicBezTo>
                <a:cubicBezTo>
                  <a:pt x="631088" y="151695"/>
                  <a:pt x="631241" y="152152"/>
                  <a:pt x="631241" y="152762"/>
                </a:cubicBezTo>
                <a:cubicBezTo>
                  <a:pt x="631241" y="153981"/>
                  <a:pt x="629564" y="154591"/>
                  <a:pt x="626211" y="154591"/>
                </a:cubicBezTo>
                <a:cubicBezTo>
                  <a:pt x="622859" y="154591"/>
                  <a:pt x="621182" y="156724"/>
                  <a:pt x="621182" y="160991"/>
                </a:cubicBezTo>
                <a:cubicBezTo>
                  <a:pt x="621182" y="165259"/>
                  <a:pt x="619811" y="167849"/>
                  <a:pt x="617067" y="168764"/>
                </a:cubicBezTo>
                <a:cubicBezTo>
                  <a:pt x="614324" y="169678"/>
                  <a:pt x="612953" y="172269"/>
                  <a:pt x="612953" y="176536"/>
                </a:cubicBezTo>
                <a:cubicBezTo>
                  <a:pt x="612953" y="178975"/>
                  <a:pt x="610514" y="183089"/>
                  <a:pt x="605637" y="188881"/>
                </a:cubicBezTo>
                <a:cubicBezTo>
                  <a:pt x="600761" y="194672"/>
                  <a:pt x="596798" y="197567"/>
                  <a:pt x="593750" y="197567"/>
                </a:cubicBezTo>
                <a:cubicBezTo>
                  <a:pt x="592531" y="197567"/>
                  <a:pt x="591921" y="198482"/>
                  <a:pt x="591921" y="200311"/>
                </a:cubicBezTo>
                <a:cubicBezTo>
                  <a:pt x="591921" y="202139"/>
                  <a:pt x="589940" y="205644"/>
                  <a:pt x="585978" y="210826"/>
                </a:cubicBezTo>
                <a:cubicBezTo>
                  <a:pt x="582015" y="216008"/>
                  <a:pt x="577596" y="218294"/>
                  <a:pt x="572719" y="217684"/>
                </a:cubicBezTo>
                <a:cubicBezTo>
                  <a:pt x="564185" y="217684"/>
                  <a:pt x="557174" y="224085"/>
                  <a:pt x="551688" y="236887"/>
                </a:cubicBezTo>
                <a:cubicBezTo>
                  <a:pt x="550469" y="241154"/>
                  <a:pt x="548335" y="243287"/>
                  <a:pt x="545287" y="243287"/>
                </a:cubicBezTo>
                <a:cubicBezTo>
                  <a:pt x="542239" y="243287"/>
                  <a:pt x="541325" y="244202"/>
                  <a:pt x="542544" y="246031"/>
                </a:cubicBezTo>
                <a:cubicBezTo>
                  <a:pt x="543763" y="247859"/>
                  <a:pt x="543001" y="249231"/>
                  <a:pt x="540258" y="250145"/>
                </a:cubicBezTo>
                <a:cubicBezTo>
                  <a:pt x="537515" y="251060"/>
                  <a:pt x="536143" y="252431"/>
                  <a:pt x="536143" y="254260"/>
                </a:cubicBezTo>
                <a:cubicBezTo>
                  <a:pt x="536143" y="256089"/>
                  <a:pt x="535991" y="257156"/>
                  <a:pt x="535686" y="257461"/>
                </a:cubicBezTo>
                <a:cubicBezTo>
                  <a:pt x="535381" y="257765"/>
                  <a:pt x="534619" y="257918"/>
                  <a:pt x="533400" y="257918"/>
                </a:cubicBezTo>
                <a:cubicBezTo>
                  <a:pt x="531571" y="257918"/>
                  <a:pt x="528066" y="259594"/>
                  <a:pt x="522884" y="262947"/>
                </a:cubicBezTo>
                <a:cubicBezTo>
                  <a:pt x="517703" y="266300"/>
                  <a:pt x="515417" y="269957"/>
                  <a:pt x="516026" y="273920"/>
                </a:cubicBezTo>
                <a:cubicBezTo>
                  <a:pt x="516636" y="277882"/>
                  <a:pt x="515721" y="279863"/>
                  <a:pt x="513283" y="279863"/>
                </a:cubicBezTo>
                <a:cubicBezTo>
                  <a:pt x="510845" y="279863"/>
                  <a:pt x="509625" y="280778"/>
                  <a:pt x="509625" y="282607"/>
                </a:cubicBezTo>
                <a:cubicBezTo>
                  <a:pt x="509625" y="283826"/>
                  <a:pt x="511149" y="284435"/>
                  <a:pt x="514197" y="284435"/>
                </a:cubicBezTo>
                <a:cubicBezTo>
                  <a:pt x="517245" y="284435"/>
                  <a:pt x="521665" y="283978"/>
                  <a:pt x="527456" y="283064"/>
                </a:cubicBezTo>
                <a:cubicBezTo>
                  <a:pt x="533247" y="282149"/>
                  <a:pt x="538886" y="280778"/>
                  <a:pt x="544373" y="278949"/>
                </a:cubicBezTo>
                <a:cubicBezTo>
                  <a:pt x="552297" y="276511"/>
                  <a:pt x="557174" y="275749"/>
                  <a:pt x="559003" y="276663"/>
                </a:cubicBezTo>
                <a:cubicBezTo>
                  <a:pt x="560832" y="277577"/>
                  <a:pt x="562356" y="276815"/>
                  <a:pt x="563575" y="274377"/>
                </a:cubicBezTo>
                <a:cubicBezTo>
                  <a:pt x="564794" y="272548"/>
                  <a:pt x="570281" y="272243"/>
                  <a:pt x="580034" y="273463"/>
                </a:cubicBezTo>
                <a:cubicBezTo>
                  <a:pt x="589788" y="274682"/>
                  <a:pt x="598322" y="277120"/>
                  <a:pt x="605637" y="280778"/>
                </a:cubicBezTo>
                <a:cubicBezTo>
                  <a:pt x="612953" y="285045"/>
                  <a:pt x="618896" y="287941"/>
                  <a:pt x="623468" y="289465"/>
                </a:cubicBezTo>
                <a:cubicBezTo>
                  <a:pt x="628040" y="290989"/>
                  <a:pt x="631393" y="292970"/>
                  <a:pt x="633527" y="295408"/>
                </a:cubicBezTo>
                <a:cubicBezTo>
                  <a:pt x="635660" y="297847"/>
                  <a:pt x="638556" y="299066"/>
                  <a:pt x="642213" y="299066"/>
                </a:cubicBezTo>
                <a:cubicBezTo>
                  <a:pt x="645871" y="299066"/>
                  <a:pt x="648614" y="301657"/>
                  <a:pt x="650443" y="306838"/>
                </a:cubicBezTo>
                <a:cubicBezTo>
                  <a:pt x="652272" y="312020"/>
                  <a:pt x="655320" y="315830"/>
                  <a:pt x="659587" y="318268"/>
                </a:cubicBezTo>
                <a:cubicBezTo>
                  <a:pt x="663854" y="320707"/>
                  <a:pt x="665988" y="323755"/>
                  <a:pt x="665988" y="327412"/>
                </a:cubicBezTo>
                <a:cubicBezTo>
                  <a:pt x="665988" y="331070"/>
                  <a:pt x="667359" y="333813"/>
                  <a:pt x="670103" y="335642"/>
                </a:cubicBezTo>
                <a:cubicBezTo>
                  <a:pt x="672846" y="337471"/>
                  <a:pt x="672389" y="339604"/>
                  <a:pt x="668731" y="342043"/>
                </a:cubicBezTo>
                <a:cubicBezTo>
                  <a:pt x="658368" y="346919"/>
                  <a:pt x="658368" y="350272"/>
                  <a:pt x="668731" y="352101"/>
                </a:cubicBezTo>
                <a:cubicBezTo>
                  <a:pt x="674217" y="353930"/>
                  <a:pt x="677570" y="355759"/>
                  <a:pt x="678789" y="357587"/>
                </a:cubicBezTo>
                <a:cubicBezTo>
                  <a:pt x="680009" y="360635"/>
                  <a:pt x="677265" y="363379"/>
                  <a:pt x="670560" y="365817"/>
                </a:cubicBezTo>
                <a:cubicBezTo>
                  <a:pt x="665073" y="367646"/>
                  <a:pt x="656539" y="369475"/>
                  <a:pt x="644957" y="371303"/>
                </a:cubicBezTo>
                <a:cubicBezTo>
                  <a:pt x="638861" y="372523"/>
                  <a:pt x="632307" y="374047"/>
                  <a:pt x="625297" y="375875"/>
                </a:cubicBezTo>
                <a:cubicBezTo>
                  <a:pt x="618287" y="377704"/>
                  <a:pt x="612038" y="378923"/>
                  <a:pt x="606552" y="379533"/>
                </a:cubicBezTo>
                <a:cubicBezTo>
                  <a:pt x="596798" y="381362"/>
                  <a:pt x="580339" y="386086"/>
                  <a:pt x="557174" y="393706"/>
                </a:cubicBezTo>
                <a:cubicBezTo>
                  <a:pt x="534009" y="401326"/>
                  <a:pt x="518465" y="407270"/>
                  <a:pt x="510540" y="411537"/>
                </a:cubicBezTo>
                <a:cubicBezTo>
                  <a:pt x="502615" y="416414"/>
                  <a:pt x="491947" y="418090"/>
                  <a:pt x="478536" y="416566"/>
                </a:cubicBezTo>
                <a:cubicBezTo>
                  <a:pt x="465125" y="415042"/>
                  <a:pt x="456590" y="413823"/>
                  <a:pt x="452933" y="412909"/>
                </a:cubicBezTo>
                <a:cubicBezTo>
                  <a:pt x="449275" y="411994"/>
                  <a:pt x="445922" y="408794"/>
                  <a:pt x="442874" y="403307"/>
                </a:cubicBezTo>
                <a:cubicBezTo>
                  <a:pt x="439217" y="397211"/>
                  <a:pt x="436169" y="394163"/>
                  <a:pt x="433730" y="394163"/>
                </a:cubicBezTo>
                <a:cubicBezTo>
                  <a:pt x="431292" y="394163"/>
                  <a:pt x="428549" y="391115"/>
                  <a:pt x="425501" y="385019"/>
                </a:cubicBezTo>
                <a:cubicBezTo>
                  <a:pt x="422453" y="378923"/>
                  <a:pt x="416052" y="374351"/>
                  <a:pt x="406298" y="371303"/>
                </a:cubicBezTo>
                <a:cubicBezTo>
                  <a:pt x="400202" y="369475"/>
                  <a:pt x="396240" y="367798"/>
                  <a:pt x="394411" y="366274"/>
                </a:cubicBezTo>
                <a:cubicBezTo>
                  <a:pt x="392582" y="364750"/>
                  <a:pt x="391363" y="361855"/>
                  <a:pt x="390753" y="357587"/>
                </a:cubicBezTo>
                <a:cubicBezTo>
                  <a:pt x="390144" y="352101"/>
                  <a:pt x="390296" y="347986"/>
                  <a:pt x="391211" y="345243"/>
                </a:cubicBezTo>
                <a:cubicBezTo>
                  <a:pt x="392125" y="342500"/>
                  <a:pt x="391363" y="337775"/>
                  <a:pt x="388925" y="331070"/>
                </a:cubicBezTo>
                <a:cubicBezTo>
                  <a:pt x="386486" y="324364"/>
                  <a:pt x="386181" y="319183"/>
                  <a:pt x="388010" y="315525"/>
                </a:cubicBezTo>
                <a:cubicBezTo>
                  <a:pt x="389839" y="311867"/>
                  <a:pt x="392277" y="296018"/>
                  <a:pt x="395325" y="267976"/>
                </a:cubicBezTo>
                <a:cubicBezTo>
                  <a:pt x="397154" y="248469"/>
                  <a:pt x="397154" y="224085"/>
                  <a:pt x="395325" y="194824"/>
                </a:cubicBezTo>
                <a:cubicBezTo>
                  <a:pt x="391668" y="139350"/>
                  <a:pt x="385267" y="102165"/>
                  <a:pt x="376123" y="83267"/>
                </a:cubicBezTo>
                <a:cubicBezTo>
                  <a:pt x="370637" y="72295"/>
                  <a:pt x="367436" y="65284"/>
                  <a:pt x="366522" y="62236"/>
                </a:cubicBezTo>
                <a:cubicBezTo>
                  <a:pt x="365607" y="59188"/>
                  <a:pt x="366979" y="57055"/>
                  <a:pt x="370637" y="55835"/>
                </a:cubicBezTo>
                <a:cubicBezTo>
                  <a:pt x="373685" y="54616"/>
                  <a:pt x="374142" y="52940"/>
                  <a:pt x="372008" y="50806"/>
                </a:cubicBezTo>
                <a:cubicBezTo>
                  <a:pt x="369875" y="48673"/>
                  <a:pt x="369722" y="46386"/>
                  <a:pt x="371551" y="43948"/>
                </a:cubicBezTo>
                <a:cubicBezTo>
                  <a:pt x="373075" y="42729"/>
                  <a:pt x="375018" y="42272"/>
                  <a:pt x="377380" y="42577"/>
                </a:cubicBezTo>
                <a:close/>
                <a:moveTo>
                  <a:pt x="155753" y="514"/>
                </a:moveTo>
                <a:cubicBezTo>
                  <a:pt x="156972" y="-400"/>
                  <a:pt x="159105" y="-95"/>
                  <a:pt x="162153" y="1429"/>
                </a:cubicBezTo>
                <a:cubicBezTo>
                  <a:pt x="165201" y="2953"/>
                  <a:pt x="168554" y="3715"/>
                  <a:pt x="172212" y="3715"/>
                </a:cubicBezTo>
                <a:cubicBezTo>
                  <a:pt x="177698" y="3715"/>
                  <a:pt x="189281" y="8591"/>
                  <a:pt x="206959" y="18345"/>
                </a:cubicBezTo>
                <a:cubicBezTo>
                  <a:pt x="211226" y="20783"/>
                  <a:pt x="216560" y="22003"/>
                  <a:pt x="222961" y="22003"/>
                </a:cubicBezTo>
                <a:cubicBezTo>
                  <a:pt x="229362" y="22003"/>
                  <a:pt x="234696" y="22917"/>
                  <a:pt x="238963" y="24746"/>
                </a:cubicBezTo>
                <a:cubicBezTo>
                  <a:pt x="243840" y="26574"/>
                  <a:pt x="251765" y="32061"/>
                  <a:pt x="262737" y="41205"/>
                </a:cubicBezTo>
                <a:cubicBezTo>
                  <a:pt x="273710" y="50349"/>
                  <a:pt x="279197" y="55835"/>
                  <a:pt x="279197" y="57664"/>
                </a:cubicBezTo>
                <a:cubicBezTo>
                  <a:pt x="278587" y="60712"/>
                  <a:pt x="279959" y="63303"/>
                  <a:pt x="283311" y="65437"/>
                </a:cubicBezTo>
                <a:cubicBezTo>
                  <a:pt x="286664" y="67570"/>
                  <a:pt x="288341" y="70618"/>
                  <a:pt x="288341" y="74580"/>
                </a:cubicBezTo>
                <a:cubicBezTo>
                  <a:pt x="288341" y="78543"/>
                  <a:pt x="289865" y="82353"/>
                  <a:pt x="292913" y="86011"/>
                </a:cubicBezTo>
                <a:cubicBezTo>
                  <a:pt x="295961" y="89668"/>
                  <a:pt x="296265" y="91497"/>
                  <a:pt x="293827" y="91497"/>
                </a:cubicBezTo>
                <a:cubicBezTo>
                  <a:pt x="288950" y="91497"/>
                  <a:pt x="286207" y="104299"/>
                  <a:pt x="285597" y="129902"/>
                </a:cubicBezTo>
                <a:cubicBezTo>
                  <a:pt x="284378" y="147580"/>
                  <a:pt x="282854" y="160382"/>
                  <a:pt x="281025" y="168307"/>
                </a:cubicBezTo>
                <a:cubicBezTo>
                  <a:pt x="279197" y="176231"/>
                  <a:pt x="279197" y="181261"/>
                  <a:pt x="281025" y="183394"/>
                </a:cubicBezTo>
                <a:cubicBezTo>
                  <a:pt x="282854" y="185528"/>
                  <a:pt x="283464" y="188728"/>
                  <a:pt x="282854" y="192995"/>
                </a:cubicBezTo>
                <a:cubicBezTo>
                  <a:pt x="281025" y="197872"/>
                  <a:pt x="281787" y="203359"/>
                  <a:pt x="285140" y="209455"/>
                </a:cubicBezTo>
                <a:cubicBezTo>
                  <a:pt x="288493" y="215550"/>
                  <a:pt x="291998" y="218903"/>
                  <a:pt x="295656" y="219513"/>
                </a:cubicBezTo>
                <a:cubicBezTo>
                  <a:pt x="301142" y="221342"/>
                  <a:pt x="305409" y="224085"/>
                  <a:pt x="308457" y="227743"/>
                </a:cubicBezTo>
                <a:lnTo>
                  <a:pt x="327660" y="244202"/>
                </a:lnTo>
                <a:cubicBezTo>
                  <a:pt x="336804" y="252126"/>
                  <a:pt x="341833" y="258680"/>
                  <a:pt x="342747" y="263861"/>
                </a:cubicBezTo>
                <a:cubicBezTo>
                  <a:pt x="343662" y="269043"/>
                  <a:pt x="345643" y="271634"/>
                  <a:pt x="348691" y="271634"/>
                </a:cubicBezTo>
                <a:cubicBezTo>
                  <a:pt x="354177" y="271634"/>
                  <a:pt x="353263" y="274682"/>
                  <a:pt x="345948" y="280778"/>
                </a:cubicBezTo>
                <a:cubicBezTo>
                  <a:pt x="342900" y="283216"/>
                  <a:pt x="339547" y="285045"/>
                  <a:pt x="335889" y="286264"/>
                </a:cubicBezTo>
                <a:cubicBezTo>
                  <a:pt x="329793" y="289922"/>
                  <a:pt x="322173" y="294494"/>
                  <a:pt x="313029" y="299980"/>
                </a:cubicBezTo>
                <a:lnTo>
                  <a:pt x="291084" y="313696"/>
                </a:lnTo>
                <a:cubicBezTo>
                  <a:pt x="286817" y="315525"/>
                  <a:pt x="284378" y="317659"/>
                  <a:pt x="283769" y="320097"/>
                </a:cubicBezTo>
                <a:cubicBezTo>
                  <a:pt x="283159" y="322535"/>
                  <a:pt x="282854" y="328631"/>
                  <a:pt x="282854" y="338385"/>
                </a:cubicBezTo>
                <a:cubicBezTo>
                  <a:pt x="281635" y="351187"/>
                  <a:pt x="280873" y="359569"/>
                  <a:pt x="280568" y="363531"/>
                </a:cubicBezTo>
                <a:cubicBezTo>
                  <a:pt x="280263" y="367493"/>
                  <a:pt x="280111" y="376180"/>
                  <a:pt x="280111" y="389591"/>
                </a:cubicBezTo>
                <a:cubicBezTo>
                  <a:pt x="280111" y="394468"/>
                  <a:pt x="280263" y="398126"/>
                  <a:pt x="280568" y="400564"/>
                </a:cubicBezTo>
                <a:cubicBezTo>
                  <a:pt x="280873" y="403003"/>
                  <a:pt x="281330" y="404984"/>
                  <a:pt x="281940" y="406508"/>
                </a:cubicBezTo>
                <a:cubicBezTo>
                  <a:pt x="282549" y="408032"/>
                  <a:pt x="283159" y="408794"/>
                  <a:pt x="283769" y="408794"/>
                </a:cubicBezTo>
                <a:cubicBezTo>
                  <a:pt x="284378" y="408794"/>
                  <a:pt x="284988" y="408794"/>
                  <a:pt x="285597" y="408794"/>
                </a:cubicBezTo>
                <a:cubicBezTo>
                  <a:pt x="288645" y="407575"/>
                  <a:pt x="293217" y="407575"/>
                  <a:pt x="299313" y="408794"/>
                </a:cubicBezTo>
                <a:cubicBezTo>
                  <a:pt x="302971" y="410013"/>
                  <a:pt x="305257" y="410927"/>
                  <a:pt x="306171" y="411537"/>
                </a:cubicBezTo>
                <a:cubicBezTo>
                  <a:pt x="307086" y="412147"/>
                  <a:pt x="307238" y="413366"/>
                  <a:pt x="306629" y="415195"/>
                </a:cubicBezTo>
                <a:cubicBezTo>
                  <a:pt x="305409" y="418243"/>
                  <a:pt x="305257" y="419919"/>
                  <a:pt x="306171" y="420224"/>
                </a:cubicBezTo>
                <a:cubicBezTo>
                  <a:pt x="307086" y="420529"/>
                  <a:pt x="309981" y="419767"/>
                  <a:pt x="314858" y="417938"/>
                </a:cubicBezTo>
                <a:cubicBezTo>
                  <a:pt x="320345" y="416109"/>
                  <a:pt x="325831" y="415804"/>
                  <a:pt x="331317" y="417023"/>
                </a:cubicBezTo>
                <a:cubicBezTo>
                  <a:pt x="336804" y="418243"/>
                  <a:pt x="338937" y="420071"/>
                  <a:pt x="337718" y="422510"/>
                </a:cubicBezTo>
                <a:cubicBezTo>
                  <a:pt x="337718" y="425558"/>
                  <a:pt x="339852" y="427082"/>
                  <a:pt x="344119" y="427082"/>
                </a:cubicBezTo>
                <a:cubicBezTo>
                  <a:pt x="347777" y="426472"/>
                  <a:pt x="349758" y="427539"/>
                  <a:pt x="350063" y="430282"/>
                </a:cubicBezTo>
                <a:cubicBezTo>
                  <a:pt x="350367" y="433025"/>
                  <a:pt x="349301" y="435921"/>
                  <a:pt x="346862" y="438969"/>
                </a:cubicBezTo>
                <a:cubicBezTo>
                  <a:pt x="344424" y="440798"/>
                  <a:pt x="344729" y="442931"/>
                  <a:pt x="347777" y="445370"/>
                </a:cubicBezTo>
                <a:cubicBezTo>
                  <a:pt x="349605" y="446589"/>
                  <a:pt x="348081" y="449637"/>
                  <a:pt x="343205" y="454514"/>
                </a:cubicBezTo>
                <a:cubicBezTo>
                  <a:pt x="339547" y="458171"/>
                  <a:pt x="329184" y="467620"/>
                  <a:pt x="312115" y="482860"/>
                </a:cubicBezTo>
                <a:cubicBezTo>
                  <a:pt x="298704" y="495052"/>
                  <a:pt x="290474" y="502063"/>
                  <a:pt x="287426" y="503891"/>
                </a:cubicBezTo>
                <a:cubicBezTo>
                  <a:pt x="284378" y="505720"/>
                  <a:pt x="283159" y="517455"/>
                  <a:pt x="283769" y="539096"/>
                </a:cubicBezTo>
                <a:cubicBezTo>
                  <a:pt x="284378" y="560737"/>
                  <a:pt x="284531" y="575367"/>
                  <a:pt x="284226" y="582987"/>
                </a:cubicBezTo>
                <a:cubicBezTo>
                  <a:pt x="283921" y="590607"/>
                  <a:pt x="285140" y="602494"/>
                  <a:pt x="287883" y="618649"/>
                </a:cubicBezTo>
                <a:cubicBezTo>
                  <a:pt x="290627" y="634803"/>
                  <a:pt x="292455" y="659949"/>
                  <a:pt x="293370" y="694087"/>
                </a:cubicBezTo>
                <a:cubicBezTo>
                  <a:pt x="294284" y="728224"/>
                  <a:pt x="293370" y="750627"/>
                  <a:pt x="290627" y="761295"/>
                </a:cubicBezTo>
                <a:cubicBezTo>
                  <a:pt x="287883" y="771963"/>
                  <a:pt x="286055" y="779736"/>
                  <a:pt x="285140" y="784612"/>
                </a:cubicBezTo>
                <a:cubicBezTo>
                  <a:pt x="284226" y="789489"/>
                  <a:pt x="282854" y="791927"/>
                  <a:pt x="281025" y="791927"/>
                </a:cubicBezTo>
                <a:cubicBezTo>
                  <a:pt x="279197" y="791927"/>
                  <a:pt x="278282" y="793756"/>
                  <a:pt x="278282" y="797414"/>
                </a:cubicBezTo>
                <a:cubicBezTo>
                  <a:pt x="278282" y="801071"/>
                  <a:pt x="277063" y="802900"/>
                  <a:pt x="274625" y="802900"/>
                </a:cubicBezTo>
                <a:cubicBezTo>
                  <a:pt x="272186" y="802900"/>
                  <a:pt x="270967" y="804272"/>
                  <a:pt x="270967" y="807015"/>
                </a:cubicBezTo>
                <a:cubicBezTo>
                  <a:pt x="270967" y="809758"/>
                  <a:pt x="270053" y="811130"/>
                  <a:pt x="268224" y="811130"/>
                </a:cubicBezTo>
                <a:cubicBezTo>
                  <a:pt x="266395" y="811130"/>
                  <a:pt x="265176" y="815397"/>
                  <a:pt x="264566" y="823931"/>
                </a:cubicBezTo>
                <a:cubicBezTo>
                  <a:pt x="264566" y="829418"/>
                  <a:pt x="264109" y="832771"/>
                  <a:pt x="263195" y="833990"/>
                </a:cubicBezTo>
                <a:cubicBezTo>
                  <a:pt x="262280" y="835209"/>
                  <a:pt x="260299" y="835819"/>
                  <a:pt x="257251" y="835819"/>
                </a:cubicBezTo>
                <a:cubicBezTo>
                  <a:pt x="252984" y="835819"/>
                  <a:pt x="249326" y="832618"/>
                  <a:pt x="246278" y="826218"/>
                </a:cubicBezTo>
                <a:cubicBezTo>
                  <a:pt x="243230" y="819817"/>
                  <a:pt x="238658" y="816007"/>
                  <a:pt x="232562" y="814788"/>
                </a:cubicBezTo>
                <a:cubicBezTo>
                  <a:pt x="224028" y="812959"/>
                  <a:pt x="216103" y="804729"/>
                  <a:pt x="208788" y="790099"/>
                </a:cubicBezTo>
                <a:cubicBezTo>
                  <a:pt x="205740" y="782783"/>
                  <a:pt x="202844" y="778669"/>
                  <a:pt x="200101" y="777754"/>
                </a:cubicBezTo>
                <a:cubicBezTo>
                  <a:pt x="197358" y="776840"/>
                  <a:pt x="195986" y="775468"/>
                  <a:pt x="195986" y="773639"/>
                </a:cubicBezTo>
                <a:cubicBezTo>
                  <a:pt x="195986" y="771811"/>
                  <a:pt x="194310" y="768610"/>
                  <a:pt x="190957" y="764038"/>
                </a:cubicBezTo>
                <a:cubicBezTo>
                  <a:pt x="187604" y="759466"/>
                  <a:pt x="185928" y="754742"/>
                  <a:pt x="185928" y="749865"/>
                </a:cubicBezTo>
                <a:cubicBezTo>
                  <a:pt x="185928" y="744988"/>
                  <a:pt x="183185" y="735539"/>
                  <a:pt x="177698" y="721519"/>
                </a:cubicBezTo>
                <a:cubicBezTo>
                  <a:pt x="166725" y="695306"/>
                  <a:pt x="163373" y="678847"/>
                  <a:pt x="167640" y="672141"/>
                </a:cubicBezTo>
                <a:cubicBezTo>
                  <a:pt x="168249" y="671531"/>
                  <a:pt x="168859" y="671227"/>
                  <a:pt x="169469" y="671227"/>
                </a:cubicBezTo>
                <a:cubicBezTo>
                  <a:pt x="172517" y="672446"/>
                  <a:pt x="175107" y="675646"/>
                  <a:pt x="177241" y="680828"/>
                </a:cubicBezTo>
                <a:cubicBezTo>
                  <a:pt x="179375" y="686009"/>
                  <a:pt x="183489" y="691953"/>
                  <a:pt x="189585" y="698659"/>
                </a:cubicBezTo>
                <a:lnTo>
                  <a:pt x="200558" y="708717"/>
                </a:lnTo>
                <a:lnTo>
                  <a:pt x="202387" y="695915"/>
                </a:lnTo>
                <a:cubicBezTo>
                  <a:pt x="203606" y="689210"/>
                  <a:pt x="204978" y="670617"/>
                  <a:pt x="206502" y="640137"/>
                </a:cubicBezTo>
                <a:cubicBezTo>
                  <a:pt x="208026" y="609657"/>
                  <a:pt x="208483" y="593350"/>
                  <a:pt x="207873" y="591217"/>
                </a:cubicBezTo>
                <a:cubicBezTo>
                  <a:pt x="207264" y="589083"/>
                  <a:pt x="205130" y="589540"/>
                  <a:pt x="201473" y="592588"/>
                </a:cubicBezTo>
                <a:cubicBezTo>
                  <a:pt x="199644" y="594417"/>
                  <a:pt x="198272" y="595179"/>
                  <a:pt x="197358" y="594874"/>
                </a:cubicBezTo>
                <a:cubicBezTo>
                  <a:pt x="196443" y="594569"/>
                  <a:pt x="195681" y="592893"/>
                  <a:pt x="195072" y="589845"/>
                </a:cubicBezTo>
                <a:lnTo>
                  <a:pt x="194157" y="590760"/>
                </a:lnTo>
                <a:cubicBezTo>
                  <a:pt x="193548" y="595027"/>
                  <a:pt x="187604" y="603713"/>
                  <a:pt x="176327" y="616820"/>
                </a:cubicBezTo>
                <a:cubicBezTo>
                  <a:pt x="165049" y="629926"/>
                  <a:pt x="159410" y="636937"/>
                  <a:pt x="159410" y="637851"/>
                </a:cubicBezTo>
                <a:cubicBezTo>
                  <a:pt x="159410" y="638766"/>
                  <a:pt x="154838" y="644709"/>
                  <a:pt x="145694" y="655682"/>
                </a:cubicBezTo>
                <a:cubicBezTo>
                  <a:pt x="134721" y="668483"/>
                  <a:pt x="130149" y="674884"/>
                  <a:pt x="131978" y="674884"/>
                </a:cubicBezTo>
                <a:cubicBezTo>
                  <a:pt x="132588" y="674884"/>
                  <a:pt x="134112" y="674275"/>
                  <a:pt x="136550" y="673055"/>
                </a:cubicBezTo>
                <a:cubicBezTo>
                  <a:pt x="139598" y="670617"/>
                  <a:pt x="141122" y="669703"/>
                  <a:pt x="141122" y="670312"/>
                </a:cubicBezTo>
                <a:cubicBezTo>
                  <a:pt x="142341" y="672141"/>
                  <a:pt x="138989" y="677018"/>
                  <a:pt x="131064" y="684943"/>
                </a:cubicBezTo>
                <a:cubicBezTo>
                  <a:pt x="123139" y="693477"/>
                  <a:pt x="117957" y="700488"/>
                  <a:pt x="115519" y="705974"/>
                </a:cubicBezTo>
                <a:cubicBezTo>
                  <a:pt x="113081" y="710241"/>
                  <a:pt x="110185" y="714203"/>
                  <a:pt x="106832" y="717861"/>
                </a:cubicBezTo>
                <a:cubicBezTo>
                  <a:pt x="103479" y="721519"/>
                  <a:pt x="100584" y="723348"/>
                  <a:pt x="98145" y="723348"/>
                </a:cubicBezTo>
                <a:cubicBezTo>
                  <a:pt x="96317" y="723348"/>
                  <a:pt x="94335" y="721976"/>
                  <a:pt x="92202" y="719233"/>
                </a:cubicBezTo>
                <a:cubicBezTo>
                  <a:pt x="90068" y="716489"/>
                  <a:pt x="87173" y="715423"/>
                  <a:pt x="83515" y="716032"/>
                </a:cubicBezTo>
                <a:cubicBezTo>
                  <a:pt x="79857" y="716642"/>
                  <a:pt x="75438" y="714508"/>
                  <a:pt x="70256" y="709631"/>
                </a:cubicBezTo>
                <a:cubicBezTo>
                  <a:pt x="65075" y="704755"/>
                  <a:pt x="62027" y="702316"/>
                  <a:pt x="61112" y="702316"/>
                </a:cubicBezTo>
                <a:cubicBezTo>
                  <a:pt x="60198" y="702316"/>
                  <a:pt x="55016" y="697744"/>
                  <a:pt x="45567" y="688600"/>
                </a:cubicBezTo>
                <a:cubicBezTo>
                  <a:pt x="36119" y="679456"/>
                  <a:pt x="29870" y="674884"/>
                  <a:pt x="26822" y="674884"/>
                </a:cubicBezTo>
                <a:cubicBezTo>
                  <a:pt x="23774" y="674884"/>
                  <a:pt x="19812" y="672446"/>
                  <a:pt x="14935" y="667569"/>
                </a:cubicBezTo>
                <a:cubicBezTo>
                  <a:pt x="10058" y="662692"/>
                  <a:pt x="7620" y="659035"/>
                  <a:pt x="7620" y="656596"/>
                </a:cubicBezTo>
                <a:cubicBezTo>
                  <a:pt x="7620" y="653548"/>
                  <a:pt x="6248" y="649586"/>
                  <a:pt x="3505" y="644709"/>
                </a:cubicBezTo>
                <a:cubicBezTo>
                  <a:pt x="762" y="639832"/>
                  <a:pt x="457" y="636632"/>
                  <a:pt x="2591" y="635108"/>
                </a:cubicBezTo>
                <a:cubicBezTo>
                  <a:pt x="4724" y="633584"/>
                  <a:pt x="4877" y="632212"/>
                  <a:pt x="3048" y="630993"/>
                </a:cubicBezTo>
                <a:cubicBezTo>
                  <a:pt x="0" y="629164"/>
                  <a:pt x="-762" y="626573"/>
                  <a:pt x="762" y="623221"/>
                </a:cubicBezTo>
                <a:cubicBezTo>
                  <a:pt x="2286" y="619868"/>
                  <a:pt x="4572" y="617887"/>
                  <a:pt x="7620" y="617277"/>
                </a:cubicBezTo>
                <a:cubicBezTo>
                  <a:pt x="17373" y="616667"/>
                  <a:pt x="31089" y="607828"/>
                  <a:pt x="48768" y="590760"/>
                </a:cubicBezTo>
                <a:cubicBezTo>
                  <a:pt x="61569" y="578567"/>
                  <a:pt x="69037" y="572472"/>
                  <a:pt x="71171" y="572472"/>
                </a:cubicBezTo>
                <a:cubicBezTo>
                  <a:pt x="73304" y="572472"/>
                  <a:pt x="74371" y="571557"/>
                  <a:pt x="74371" y="569728"/>
                </a:cubicBezTo>
                <a:cubicBezTo>
                  <a:pt x="74371" y="567899"/>
                  <a:pt x="75895" y="566528"/>
                  <a:pt x="78943" y="565613"/>
                </a:cubicBezTo>
                <a:cubicBezTo>
                  <a:pt x="81991" y="564699"/>
                  <a:pt x="84125" y="562566"/>
                  <a:pt x="85344" y="559213"/>
                </a:cubicBezTo>
                <a:cubicBezTo>
                  <a:pt x="86563" y="555860"/>
                  <a:pt x="92049" y="550831"/>
                  <a:pt x="101803" y="544125"/>
                </a:cubicBezTo>
                <a:cubicBezTo>
                  <a:pt x="111557" y="537419"/>
                  <a:pt x="117348" y="532390"/>
                  <a:pt x="119177" y="529037"/>
                </a:cubicBezTo>
                <a:cubicBezTo>
                  <a:pt x="121005" y="525685"/>
                  <a:pt x="123291" y="524008"/>
                  <a:pt x="126035" y="524008"/>
                </a:cubicBezTo>
                <a:cubicBezTo>
                  <a:pt x="128778" y="524008"/>
                  <a:pt x="131216" y="522179"/>
                  <a:pt x="133350" y="518522"/>
                </a:cubicBezTo>
                <a:cubicBezTo>
                  <a:pt x="135483" y="514864"/>
                  <a:pt x="137617" y="513035"/>
                  <a:pt x="139751" y="513035"/>
                </a:cubicBezTo>
                <a:cubicBezTo>
                  <a:pt x="141884" y="513035"/>
                  <a:pt x="146609" y="509378"/>
                  <a:pt x="153924" y="502063"/>
                </a:cubicBezTo>
                <a:cubicBezTo>
                  <a:pt x="173431" y="483165"/>
                  <a:pt x="185318" y="473716"/>
                  <a:pt x="189585" y="473716"/>
                </a:cubicBezTo>
                <a:cubicBezTo>
                  <a:pt x="192024" y="473716"/>
                  <a:pt x="193243" y="472649"/>
                  <a:pt x="193243" y="470516"/>
                </a:cubicBezTo>
                <a:cubicBezTo>
                  <a:pt x="193243" y="468382"/>
                  <a:pt x="195377" y="465791"/>
                  <a:pt x="199644" y="462743"/>
                </a:cubicBezTo>
                <a:cubicBezTo>
                  <a:pt x="203911" y="460914"/>
                  <a:pt x="206349" y="457105"/>
                  <a:pt x="206959" y="451313"/>
                </a:cubicBezTo>
                <a:cubicBezTo>
                  <a:pt x="207569" y="445522"/>
                  <a:pt x="207569" y="431349"/>
                  <a:pt x="206959" y="408794"/>
                </a:cubicBezTo>
                <a:lnTo>
                  <a:pt x="206045" y="375875"/>
                </a:lnTo>
                <a:lnTo>
                  <a:pt x="196901" y="382276"/>
                </a:lnTo>
                <a:cubicBezTo>
                  <a:pt x="192024" y="387153"/>
                  <a:pt x="188823" y="389591"/>
                  <a:pt x="187299" y="389591"/>
                </a:cubicBezTo>
                <a:cubicBezTo>
                  <a:pt x="185775" y="389591"/>
                  <a:pt x="179679" y="393097"/>
                  <a:pt x="169011" y="400107"/>
                </a:cubicBezTo>
                <a:cubicBezTo>
                  <a:pt x="158343" y="407117"/>
                  <a:pt x="151638" y="410775"/>
                  <a:pt x="148895" y="411080"/>
                </a:cubicBezTo>
                <a:cubicBezTo>
                  <a:pt x="146151" y="411385"/>
                  <a:pt x="143561" y="412147"/>
                  <a:pt x="141122" y="413366"/>
                </a:cubicBezTo>
                <a:cubicBezTo>
                  <a:pt x="138684" y="414585"/>
                  <a:pt x="131369" y="413671"/>
                  <a:pt x="119177" y="410623"/>
                </a:cubicBezTo>
                <a:cubicBezTo>
                  <a:pt x="103327" y="405746"/>
                  <a:pt x="93573" y="405746"/>
                  <a:pt x="89916" y="410623"/>
                </a:cubicBezTo>
                <a:cubicBezTo>
                  <a:pt x="88697" y="412451"/>
                  <a:pt x="83515" y="411842"/>
                  <a:pt x="74371" y="408794"/>
                </a:cubicBezTo>
                <a:cubicBezTo>
                  <a:pt x="65227" y="405746"/>
                  <a:pt x="60655" y="403003"/>
                  <a:pt x="60655" y="400564"/>
                </a:cubicBezTo>
                <a:cubicBezTo>
                  <a:pt x="60655" y="398735"/>
                  <a:pt x="57302" y="396907"/>
                  <a:pt x="50597" y="395078"/>
                </a:cubicBezTo>
                <a:cubicBezTo>
                  <a:pt x="43891" y="393249"/>
                  <a:pt x="38100" y="392639"/>
                  <a:pt x="33223" y="393249"/>
                </a:cubicBezTo>
                <a:cubicBezTo>
                  <a:pt x="30175" y="393859"/>
                  <a:pt x="24384" y="389591"/>
                  <a:pt x="15849" y="380447"/>
                </a:cubicBezTo>
                <a:cubicBezTo>
                  <a:pt x="7315" y="371303"/>
                  <a:pt x="3048" y="365055"/>
                  <a:pt x="3048" y="361702"/>
                </a:cubicBezTo>
                <a:cubicBezTo>
                  <a:pt x="3048" y="358349"/>
                  <a:pt x="5181" y="356063"/>
                  <a:pt x="9449" y="354844"/>
                </a:cubicBezTo>
                <a:cubicBezTo>
                  <a:pt x="21031" y="349967"/>
                  <a:pt x="34442" y="343262"/>
                  <a:pt x="49682" y="334727"/>
                </a:cubicBezTo>
                <a:cubicBezTo>
                  <a:pt x="64922" y="326193"/>
                  <a:pt x="73457" y="320097"/>
                  <a:pt x="75285" y="316439"/>
                </a:cubicBezTo>
                <a:cubicBezTo>
                  <a:pt x="76505" y="315220"/>
                  <a:pt x="78486" y="314611"/>
                  <a:pt x="81229" y="314611"/>
                </a:cubicBezTo>
                <a:cubicBezTo>
                  <a:pt x="83972" y="314611"/>
                  <a:pt x="89306" y="310953"/>
                  <a:pt x="97231" y="303638"/>
                </a:cubicBezTo>
                <a:cubicBezTo>
                  <a:pt x="117348" y="287788"/>
                  <a:pt x="128930" y="279863"/>
                  <a:pt x="131978" y="279863"/>
                </a:cubicBezTo>
                <a:cubicBezTo>
                  <a:pt x="134417" y="279863"/>
                  <a:pt x="135636" y="278949"/>
                  <a:pt x="135636" y="277120"/>
                </a:cubicBezTo>
                <a:cubicBezTo>
                  <a:pt x="135636" y="275291"/>
                  <a:pt x="137312" y="273920"/>
                  <a:pt x="140665" y="273005"/>
                </a:cubicBezTo>
                <a:cubicBezTo>
                  <a:pt x="144018" y="272091"/>
                  <a:pt x="149352" y="268586"/>
                  <a:pt x="156667" y="262490"/>
                </a:cubicBezTo>
                <a:cubicBezTo>
                  <a:pt x="163982" y="256394"/>
                  <a:pt x="168554" y="253346"/>
                  <a:pt x="170383" y="253346"/>
                </a:cubicBezTo>
                <a:cubicBezTo>
                  <a:pt x="172212" y="253346"/>
                  <a:pt x="178613" y="249688"/>
                  <a:pt x="189585" y="242373"/>
                </a:cubicBezTo>
                <a:lnTo>
                  <a:pt x="206959" y="230486"/>
                </a:lnTo>
                <a:lnTo>
                  <a:pt x="206959" y="214027"/>
                </a:lnTo>
                <a:cubicBezTo>
                  <a:pt x="206959" y="201835"/>
                  <a:pt x="205130" y="181413"/>
                  <a:pt x="201473" y="152762"/>
                </a:cubicBezTo>
                <a:lnTo>
                  <a:pt x="193243" y="83267"/>
                </a:lnTo>
                <a:cubicBezTo>
                  <a:pt x="191414" y="69247"/>
                  <a:pt x="189585" y="59798"/>
                  <a:pt x="187757" y="54921"/>
                </a:cubicBezTo>
                <a:cubicBezTo>
                  <a:pt x="185928" y="50044"/>
                  <a:pt x="180441" y="41510"/>
                  <a:pt x="171297" y="29318"/>
                </a:cubicBezTo>
                <a:cubicBezTo>
                  <a:pt x="168249" y="26879"/>
                  <a:pt x="165659" y="24289"/>
                  <a:pt x="163525" y="21545"/>
                </a:cubicBezTo>
                <a:cubicBezTo>
                  <a:pt x="161391" y="18802"/>
                  <a:pt x="159867" y="16516"/>
                  <a:pt x="158953" y="14687"/>
                </a:cubicBezTo>
                <a:cubicBezTo>
                  <a:pt x="158039" y="12859"/>
                  <a:pt x="157581" y="11944"/>
                  <a:pt x="157581" y="11944"/>
                </a:cubicBezTo>
                <a:cubicBezTo>
                  <a:pt x="158801" y="11944"/>
                  <a:pt x="158496" y="10268"/>
                  <a:pt x="156667" y="6915"/>
                </a:cubicBezTo>
                <a:cubicBezTo>
                  <a:pt x="154838" y="3562"/>
                  <a:pt x="154533" y="1429"/>
                  <a:pt x="155753" y="51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C2E1059-F138-2E78-481C-375EDD4431C7}"/>
              </a:ext>
            </a:extLst>
          </p:cNvPr>
          <p:cNvSpPr txBox="1"/>
          <p:nvPr/>
        </p:nvSpPr>
        <p:spPr>
          <a:xfrm>
            <a:off x="10884146" y="1538884"/>
            <a:ext cx="647753" cy="829839"/>
          </a:xfrm>
          <a:custGeom>
            <a:avLst/>
            <a:gdLst/>
            <a:ahLst/>
            <a:cxnLst/>
            <a:rect l="l" t="t" r="r" b="b"/>
            <a:pathLst>
              <a:path w="647753" h="829839">
                <a:moveTo>
                  <a:pt x="323127" y="454820"/>
                </a:moveTo>
                <a:cubicBezTo>
                  <a:pt x="321069" y="455659"/>
                  <a:pt x="318821" y="457373"/>
                  <a:pt x="316383" y="459964"/>
                </a:cubicBezTo>
                <a:cubicBezTo>
                  <a:pt x="311506" y="465146"/>
                  <a:pt x="309372" y="468346"/>
                  <a:pt x="309982" y="469565"/>
                </a:cubicBezTo>
                <a:cubicBezTo>
                  <a:pt x="310592" y="470784"/>
                  <a:pt x="314402" y="470022"/>
                  <a:pt x="321412" y="467279"/>
                </a:cubicBezTo>
                <a:cubicBezTo>
                  <a:pt x="328422" y="464536"/>
                  <a:pt x="331928" y="462250"/>
                  <a:pt x="331928" y="460421"/>
                </a:cubicBezTo>
                <a:cubicBezTo>
                  <a:pt x="333147" y="458592"/>
                  <a:pt x="332080" y="456764"/>
                  <a:pt x="328727" y="454935"/>
                </a:cubicBezTo>
                <a:cubicBezTo>
                  <a:pt x="327051" y="454020"/>
                  <a:pt x="325184" y="453982"/>
                  <a:pt x="323127" y="454820"/>
                </a:cubicBezTo>
                <a:close/>
                <a:moveTo>
                  <a:pt x="357074" y="452192"/>
                </a:moveTo>
                <a:cubicBezTo>
                  <a:pt x="355550" y="452192"/>
                  <a:pt x="354788" y="453106"/>
                  <a:pt x="354788" y="454935"/>
                </a:cubicBezTo>
                <a:cubicBezTo>
                  <a:pt x="354788" y="456764"/>
                  <a:pt x="355550" y="457068"/>
                  <a:pt x="357074" y="455849"/>
                </a:cubicBezTo>
                <a:cubicBezTo>
                  <a:pt x="358598" y="454630"/>
                  <a:pt x="359360" y="453716"/>
                  <a:pt x="359360" y="453106"/>
                </a:cubicBezTo>
                <a:cubicBezTo>
                  <a:pt x="359360" y="452496"/>
                  <a:pt x="358598" y="452192"/>
                  <a:pt x="357074" y="452192"/>
                </a:cubicBezTo>
                <a:close/>
                <a:moveTo>
                  <a:pt x="198425" y="452192"/>
                </a:moveTo>
                <a:cubicBezTo>
                  <a:pt x="195377" y="452192"/>
                  <a:pt x="183490" y="454935"/>
                  <a:pt x="162764" y="460421"/>
                </a:cubicBezTo>
                <a:lnTo>
                  <a:pt x="132588" y="469565"/>
                </a:lnTo>
                <a:lnTo>
                  <a:pt x="132588" y="479624"/>
                </a:lnTo>
                <a:cubicBezTo>
                  <a:pt x="132588" y="486939"/>
                  <a:pt x="133198" y="492120"/>
                  <a:pt x="134417" y="495168"/>
                </a:cubicBezTo>
                <a:cubicBezTo>
                  <a:pt x="139294" y="509189"/>
                  <a:pt x="141732" y="536926"/>
                  <a:pt x="141732" y="578379"/>
                </a:cubicBezTo>
                <a:cubicBezTo>
                  <a:pt x="142342" y="598496"/>
                  <a:pt x="143561" y="609468"/>
                  <a:pt x="145390" y="611297"/>
                </a:cubicBezTo>
                <a:cubicBezTo>
                  <a:pt x="147219" y="613126"/>
                  <a:pt x="156363" y="612821"/>
                  <a:pt x="172822" y="610383"/>
                </a:cubicBezTo>
                <a:cubicBezTo>
                  <a:pt x="188672" y="607335"/>
                  <a:pt x="210465" y="602001"/>
                  <a:pt x="238202" y="594381"/>
                </a:cubicBezTo>
                <a:cubicBezTo>
                  <a:pt x="265938" y="586761"/>
                  <a:pt x="281636" y="581427"/>
                  <a:pt x="285293" y="578379"/>
                </a:cubicBezTo>
                <a:cubicBezTo>
                  <a:pt x="287732" y="576550"/>
                  <a:pt x="287427" y="568320"/>
                  <a:pt x="284379" y="553690"/>
                </a:cubicBezTo>
                <a:cubicBezTo>
                  <a:pt x="283160" y="551252"/>
                  <a:pt x="282093" y="549728"/>
                  <a:pt x="281178" y="549118"/>
                </a:cubicBezTo>
                <a:cubicBezTo>
                  <a:pt x="280264" y="548508"/>
                  <a:pt x="277978" y="548813"/>
                  <a:pt x="274320" y="550032"/>
                </a:cubicBezTo>
                <a:cubicBezTo>
                  <a:pt x="267005" y="552471"/>
                  <a:pt x="259080" y="553385"/>
                  <a:pt x="250546" y="552776"/>
                </a:cubicBezTo>
                <a:cubicBezTo>
                  <a:pt x="242012" y="552166"/>
                  <a:pt x="236525" y="550337"/>
                  <a:pt x="234087" y="547289"/>
                </a:cubicBezTo>
                <a:cubicBezTo>
                  <a:pt x="231648" y="543632"/>
                  <a:pt x="227534" y="541803"/>
                  <a:pt x="221742" y="541803"/>
                </a:cubicBezTo>
                <a:cubicBezTo>
                  <a:pt x="215951" y="541803"/>
                  <a:pt x="211684" y="539974"/>
                  <a:pt x="208941" y="536316"/>
                </a:cubicBezTo>
                <a:cubicBezTo>
                  <a:pt x="206198" y="532659"/>
                  <a:pt x="203607" y="530830"/>
                  <a:pt x="201168" y="530830"/>
                </a:cubicBezTo>
                <a:cubicBezTo>
                  <a:pt x="196901" y="530830"/>
                  <a:pt x="194463" y="529916"/>
                  <a:pt x="193853" y="528087"/>
                </a:cubicBezTo>
                <a:cubicBezTo>
                  <a:pt x="192634" y="526868"/>
                  <a:pt x="193548" y="525648"/>
                  <a:pt x="196596" y="524429"/>
                </a:cubicBezTo>
                <a:cubicBezTo>
                  <a:pt x="200864" y="523210"/>
                  <a:pt x="201168" y="521686"/>
                  <a:pt x="197511" y="519857"/>
                </a:cubicBezTo>
                <a:cubicBezTo>
                  <a:pt x="196292" y="519248"/>
                  <a:pt x="194463" y="518943"/>
                  <a:pt x="192024" y="518943"/>
                </a:cubicBezTo>
                <a:cubicBezTo>
                  <a:pt x="188976" y="518943"/>
                  <a:pt x="187605" y="516961"/>
                  <a:pt x="187910" y="512999"/>
                </a:cubicBezTo>
                <a:cubicBezTo>
                  <a:pt x="188214" y="509037"/>
                  <a:pt x="192939" y="505989"/>
                  <a:pt x="202083" y="503855"/>
                </a:cubicBezTo>
                <a:cubicBezTo>
                  <a:pt x="211227" y="501722"/>
                  <a:pt x="216256" y="500502"/>
                  <a:pt x="217170" y="500198"/>
                </a:cubicBezTo>
                <a:cubicBezTo>
                  <a:pt x="218085" y="499893"/>
                  <a:pt x="219761" y="499740"/>
                  <a:pt x="222200" y="499740"/>
                </a:cubicBezTo>
                <a:cubicBezTo>
                  <a:pt x="224638" y="499740"/>
                  <a:pt x="223724" y="497912"/>
                  <a:pt x="219456" y="494254"/>
                </a:cubicBezTo>
                <a:cubicBezTo>
                  <a:pt x="213360" y="488768"/>
                  <a:pt x="208788" y="479014"/>
                  <a:pt x="205740" y="464993"/>
                </a:cubicBezTo>
                <a:cubicBezTo>
                  <a:pt x="203912" y="456459"/>
                  <a:pt x="201473" y="452192"/>
                  <a:pt x="198425" y="452192"/>
                </a:cubicBezTo>
                <a:close/>
                <a:moveTo>
                  <a:pt x="316383" y="424760"/>
                </a:moveTo>
                <a:cubicBezTo>
                  <a:pt x="313944" y="424760"/>
                  <a:pt x="310592" y="425217"/>
                  <a:pt x="306324" y="426131"/>
                </a:cubicBezTo>
                <a:cubicBezTo>
                  <a:pt x="302057" y="427046"/>
                  <a:pt x="297790" y="428112"/>
                  <a:pt x="293523" y="429332"/>
                </a:cubicBezTo>
                <a:cubicBezTo>
                  <a:pt x="291084" y="429941"/>
                  <a:pt x="289103" y="430551"/>
                  <a:pt x="287579" y="431160"/>
                </a:cubicBezTo>
                <a:cubicBezTo>
                  <a:pt x="286055" y="431770"/>
                  <a:pt x="284684" y="432075"/>
                  <a:pt x="283464" y="432075"/>
                </a:cubicBezTo>
                <a:cubicBezTo>
                  <a:pt x="282245" y="432075"/>
                  <a:pt x="281636" y="432075"/>
                  <a:pt x="281636" y="432075"/>
                </a:cubicBezTo>
                <a:cubicBezTo>
                  <a:pt x="281636" y="432075"/>
                  <a:pt x="279197" y="432532"/>
                  <a:pt x="274320" y="433446"/>
                </a:cubicBezTo>
                <a:cubicBezTo>
                  <a:pt x="269444" y="434361"/>
                  <a:pt x="264719" y="435275"/>
                  <a:pt x="260147" y="436190"/>
                </a:cubicBezTo>
                <a:cubicBezTo>
                  <a:pt x="255575" y="437104"/>
                  <a:pt x="252984" y="437866"/>
                  <a:pt x="252375" y="438476"/>
                </a:cubicBezTo>
                <a:cubicBezTo>
                  <a:pt x="251765" y="439695"/>
                  <a:pt x="252680" y="445486"/>
                  <a:pt x="255118" y="455849"/>
                </a:cubicBezTo>
                <a:cubicBezTo>
                  <a:pt x="257556" y="466212"/>
                  <a:pt x="259080" y="473832"/>
                  <a:pt x="259690" y="478709"/>
                </a:cubicBezTo>
                <a:cubicBezTo>
                  <a:pt x="260300" y="482367"/>
                  <a:pt x="261214" y="484348"/>
                  <a:pt x="262433" y="484653"/>
                </a:cubicBezTo>
                <a:cubicBezTo>
                  <a:pt x="263652" y="484958"/>
                  <a:pt x="265786" y="484805"/>
                  <a:pt x="268834" y="484196"/>
                </a:cubicBezTo>
                <a:cubicBezTo>
                  <a:pt x="273711" y="482367"/>
                  <a:pt x="278283" y="480233"/>
                  <a:pt x="282550" y="477795"/>
                </a:cubicBezTo>
                <a:cubicBezTo>
                  <a:pt x="286817" y="475356"/>
                  <a:pt x="290627" y="474137"/>
                  <a:pt x="293980" y="474137"/>
                </a:cubicBezTo>
                <a:cubicBezTo>
                  <a:pt x="297333" y="474137"/>
                  <a:pt x="302514" y="466517"/>
                  <a:pt x="309525" y="451277"/>
                </a:cubicBezTo>
                <a:cubicBezTo>
                  <a:pt x="316535" y="436037"/>
                  <a:pt x="320040" y="427808"/>
                  <a:pt x="320040" y="426588"/>
                </a:cubicBezTo>
                <a:cubicBezTo>
                  <a:pt x="320040" y="425369"/>
                  <a:pt x="318821" y="424760"/>
                  <a:pt x="316383" y="424760"/>
                </a:cubicBezTo>
                <a:close/>
                <a:moveTo>
                  <a:pt x="266777" y="249"/>
                </a:moveTo>
                <a:cubicBezTo>
                  <a:pt x="268758" y="-513"/>
                  <a:pt x="270968" y="478"/>
                  <a:pt x="273406" y="3221"/>
                </a:cubicBezTo>
                <a:cubicBezTo>
                  <a:pt x="275235" y="4440"/>
                  <a:pt x="282398" y="5964"/>
                  <a:pt x="294894" y="7793"/>
                </a:cubicBezTo>
                <a:cubicBezTo>
                  <a:pt x="307391" y="9622"/>
                  <a:pt x="314402" y="11451"/>
                  <a:pt x="315926" y="13280"/>
                </a:cubicBezTo>
                <a:cubicBezTo>
                  <a:pt x="317450" y="15108"/>
                  <a:pt x="319736" y="16023"/>
                  <a:pt x="322784" y="16023"/>
                </a:cubicBezTo>
                <a:cubicBezTo>
                  <a:pt x="328270" y="16023"/>
                  <a:pt x="336500" y="25319"/>
                  <a:pt x="347472" y="43912"/>
                </a:cubicBezTo>
                <a:cubicBezTo>
                  <a:pt x="358445" y="62505"/>
                  <a:pt x="363322" y="74544"/>
                  <a:pt x="362103" y="80031"/>
                </a:cubicBezTo>
                <a:cubicBezTo>
                  <a:pt x="360274" y="84298"/>
                  <a:pt x="358598" y="97404"/>
                  <a:pt x="357074" y="119350"/>
                </a:cubicBezTo>
                <a:cubicBezTo>
                  <a:pt x="355550" y="141296"/>
                  <a:pt x="354178" y="155926"/>
                  <a:pt x="352959" y="163241"/>
                </a:cubicBezTo>
                <a:cubicBezTo>
                  <a:pt x="351740" y="168118"/>
                  <a:pt x="351435" y="171014"/>
                  <a:pt x="352044" y="171928"/>
                </a:cubicBezTo>
                <a:cubicBezTo>
                  <a:pt x="352654" y="172842"/>
                  <a:pt x="354178" y="172995"/>
                  <a:pt x="356616" y="172385"/>
                </a:cubicBezTo>
                <a:cubicBezTo>
                  <a:pt x="360884" y="171166"/>
                  <a:pt x="372314" y="172233"/>
                  <a:pt x="390906" y="175586"/>
                </a:cubicBezTo>
                <a:cubicBezTo>
                  <a:pt x="409499" y="178938"/>
                  <a:pt x="418796" y="181834"/>
                  <a:pt x="418796" y="184272"/>
                </a:cubicBezTo>
                <a:cubicBezTo>
                  <a:pt x="418796" y="185492"/>
                  <a:pt x="420624" y="186406"/>
                  <a:pt x="424282" y="187015"/>
                </a:cubicBezTo>
                <a:cubicBezTo>
                  <a:pt x="427940" y="187625"/>
                  <a:pt x="431597" y="191283"/>
                  <a:pt x="435255" y="197988"/>
                </a:cubicBezTo>
                <a:cubicBezTo>
                  <a:pt x="447447" y="216276"/>
                  <a:pt x="453543" y="227554"/>
                  <a:pt x="453543" y="231821"/>
                </a:cubicBezTo>
                <a:cubicBezTo>
                  <a:pt x="453543" y="234260"/>
                  <a:pt x="455219" y="237155"/>
                  <a:pt x="458572" y="240508"/>
                </a:cubicBezTo>
                <a:cubicBezTo>
                  <a:pt x="461925" y="243861"/>
                  <a:pt x="463601" y="247061"/>
                  <a:pt x="463601" y="250109"/>
                </a:cubicBezTo>
                <a:cubicBezTo>
                  <a:pt x="463601" y="253157"/>
                  <a:pt x="464820" y="255748"/>
                  <a:pt x="467259" y="257882"/>
                </a:cubicBezTo>
                <a:cubicBezTo>
                  <a:pt x="469697" y="260015"/>
                  <a:pt x="470916" y="261691"/>
                  <a:pt x="470916" y="262911"/>
                </a:cubicBezTo>
                <a:cubicBezTo>
                  <a:pt x="470916" y="264130"/>
                  <a:pt x="456286" y="265654"/>
                  <a:pt x="427025" y="267483"/>
                </a:cubicBezTo>
                <a:cubicBezTo>
                  <a:pt x="375819" y="268702"/>
                  <a:pt x="348692" y="271140"/>
                  <a:pt x="345644" y="274798"/>
                </a:cubicBezTo>
                <a:cubicBezTo>
                  <a:pt x="344424" y="276017"/>
                  <a:pt x="341224" y="285466"/>
                  <a:pt x="336042" y="303144"/>
                </a:cubicBezTo>
                <a:cubicBezTo>
                  <a:pt x="330861" y="320823"/>
                  <a:pt x="328270" y="331186"/>
                  <a:pt x="328270" y="334234"/>
                </a:cubicBezTo>
                <a:cubicBezTo>
                  <a:pt x="328270" y="339111"/>
                  <a:pt x="325984" y="345816"/>
                  <a:pt x="321412" y="354351"/>
                </a:cubicBezTo>
                <a:cubicBezTo>
                  <a:pt x="316840" y="362885"/>
                  <a:pt x="314554" y="367762"/>
                  <a:pt x="314554" y="368981"/>
                </a:cubicBezTo>
                <a:cubicBezTo>
                  <a:pt x="314554" y="369591"/>
                  <a:pt x="317754" y="369591"/>
                  <a:pt x="324155" y="368981"/>
                </a:cubicBezTo>
                <a:cubicBezTo>
                  <a:pt x="330556" y="368372"/>
                  <a:pt x="337262" y="367152"/>
                  <a:pt x="344272" y="365324"/>
                </a:cubicBezTo>
                <a:cubicBezTo>
                  <a:pt x="351282" y="363495"/>
                  <a:pt x="355397" y="361971"/>
                  <a:pt x="356616" y="360752"/>
                </a:cubicBezTo>
                <a:cubicBezTo>
                  <a:pt x="358445" y="359532"/>
                  <a:pt x="362103" y="351760"/>
                  <a:pt x="367589" y="337434"/>
                </a:cubicBezTo>
                <a:cubicBezTo>
                  <a:pt x="373076" y="323109"/>
                  <a:pt x="376124" y="312288"/>
                  <a:pt x="376733" y="304973"/>
                </a:cubicBezTo>
                <a:cubicBezTo>
                  <a:pt x="377343" y="299487"/>
                  <a:pt x="378714" y="295524"/>
                  <a:pt x="380848" y="293086"/>
                </a:cubicBezTo>
                <a:cubicBezTo>
                  <a:pt x="382982" y="290648"/>
                  <a:pt x="385877" y="290038"/>
                  <a:pt x="389535" y="291257"/>
                </a:cubicBezTo>
                <a:cubicBezTo>
                  <a:pt x="391364" y="291867"/>
                  <a:pt x="393192" y="292172"/>
                  <a:pt x="395021" y="292172"/>
                </a:cubicBezTo>
                <a:cubicBezTo>
                  <a:pt x="398069" y="292172"/>
                  <a:pt x="403403" y="295524"/>
                  <a:pt x="411023" y="302230"/>
                </a:cubicBezTo>
                <a:cubicBezTo>
                  <a:pt x="418643" y="308936"/>
                  <a:pt x="424282" y="315032"/>
                  <a:pt x="427940" y="320518"/>
                </a:cubicBezTo>
                <a:cubicBezTo>
                  <a:pt x="434036" y="329052"/>
                  <a:pt x="437084" y="337282"/>
                  <a:pt x="437084" y="345207"/>
                </a:cubicBezTo>
                <a:cubicBezTo>
                  <a:pt x="437084" y="347645"/>
                  <a:pt x="441656" y="348255"/>
                  <a:pt x="450800" y="347036"/>
                </a:cubicBezTo>
                <a:cubicBezTo>
                  <a:pt x="459944" y="345816"/>
                  <a:pt x="471831" y="344902"/>
                  <a:pt x="486461" y="344292"/>
                </a:cubicBezTo>
                <a:cubicBezTo>
                  <a:pt x="530352" y="341244"/>
                  <a:pt x="568148" y="355875"/>
                  <a:pt x="599847" y="388184"/>
                </a:cubicBezTo>
                <a:cubicBezTo>
                  <a:pt x="610820" y="400985"/>
                  <a:pt x="617373" y="407386"/>
                  <a:pt x="619506" y="407386"/>
                </a:cubicBezTo>
                <a:cubicBezTo>
                  <a:pt x="621640" y="407386"/>
                  <a:pt x="622707" y="409062"/>
                  <a:pt x="622707" y="412415"/>
                </a:cubicBezTo>
                <a:cubicBezTo>
                  <a:pt x="622707" y="415768"/>
                  <a:pt x="624993" y="418816"/>
                  <a:pt x="629565" y="421559"/>
                </a:cubicBezTo>
                <a:cubicBezTo>
                  <a:pt x="634137" y="424302"/>
                  <a:pt x="636423" y="427808"/>
                  <a:pt x="636423" y="432075"/>
                </a:cubicBezTo>
                <a:cubicBezTo>
                  <a:pt x="636423" y="436342"/>
                  <a:pt x="638709" y="439847"/>
                  <a:pt x="643281" y="442590"/>
                </a:cubicBezTo>
                <a:cubicBezTo>
                  <a:pt x="647853" y="445334"/>
                  <a:pt x="648920" y="447772"/>
                  <a:pt x="646481" y="449906"/>
                </a:cubicBezTo>
                <a:cubicBezTo>
                  <a:pt x="644043" y="452039"/>
                  <a:pt x="641604" y="456154"/>
                  <a:pt x="639166" y="462250"/>
                </a:cubicBezTo>
                <a:cubicBezTo>
                  <a:pt x="636728" y="468346"/>
                  <a:pt x="633984" y="472918"/>
                  <a:pt x="630936" y="475966"/>
                </a:cubicBezTo>
                <a:cubicBezTo>
                  <a:pt x="627888" y="479014"/>
                  <a:pt x="625755" y="486024"/>
                  <a:pt x="624536" y="496997"/>
                </a:cubicBezTo>
                <a:cubicBezTo>
                  <a:pt x="623316" y="507970"/>
                  <a:pt x="621792" y="514676"/>
                  <a:pt x="619964" y="517114"/>
                </a:cubicBezTo>
                <a:cubicBezTo>
                  <a:pt x="618135" y="519552"/>
                  <a:pt x="616458" y="526410"/>
                  <a:pt x="614934" y="537688"/>
                </a:cubicBezTo>
                <a:cubicBezTo>
                  <a:pt x="613410" y="548966"/>
                  <a:pt x="611886" y="558110"/>
                  <a:pt x="610362" y="565120"/>
                </a:cubicBezTo>
                <a:cubicBezTo>
                  <a:pt x="608838" y="572131"/>
                  <a:pt x="607467" y="581122"/>
                  <a:pt x="606248" y="592095"/>
                </a:cubicBezTo>
                <a:cubicBezTo>
                  <a:pt x="605028" y="603068"/>
                  <a:pt x="603657" y="609621"/>
                  <a:pt x="602133" y="611754"/>
                </a:cubicBezTo>
                <a:cubicBezTo>
                  <a:pt x="600609" y="613888"/>
                  <a:pt x="598018" y="622880"/>
                  <a:pt x="594360" y="638729"/>
                </a:cubicBezTo>
                <a:cubicBezTo>
                  <a:pt x="573634" y="724683"/>
                  <a:pt x="558394" y="772841"/>
                  <a:pt x="548640" y="783204"/>
                </a:cubicBezTo>
                <a:cubicBezTo>
                  <a:pt x="543764" y="788081"/>
                  <a:pt x="540106" y="793263"/>
                  <a:pt x="537668" y="798749"/>
                </a:cubicBezTo>
                <a:cubicBezTo>
                  <a:pt x="535229" y="804236"/>
                  <a:pt x="531876" y="807741"/>
                  <a:pt x="527609" y="809265"/>
                </a:cubicBezTo>
                <a:cubicBezTo>
                  <a:pt x="523342" y="810789"/>
                  <a:pt x="521208" y="812313"/>
                  <a:pt x="521208" y="813837"/>
                </a:cubicBezTo>
                <a:cubicBezTo>
                  <a:pt x="521208" y="815361"/>
                  <a:pt x="520294" y="816123"/>
                  <a:pt x="518465" y="816123"/>
                </a:cubicBezTo>
                <a:cubicBezTo>
                  <a:pt x="516636" y="816123"/>
                  <a:pt x="513893" y="812160"/>
                  <a:pt x="510236" y="804236"/>
                </a:cubicBezTo>
                <a:cubicBezTo>
                  <a:pt x="505359" y="794482"/>
                  <a:pt x="498958" y="785338"/>
                  <a:pt x="491033" y="776804"/>
                </a:cubicBezTo>
                <a:cubicBezTo>
                  <a:pt x="486766" y="773146"/>
                  <a:pt x="482956" y="768422"/>
                  <a:pt x="479603" y="762630"/>
                </a:cubicBezTo>
                <a:cubicBezTo>
                  <a:pt x="476250" y="756839"/>
                  <a:pt x="473355" y="753944"/>
                  <a:pt x="470916" y="753944"/>
                </a:cubicBezTo>
                <a:cubicBezTo>
                  <a:pt x="467259" y="753944"/>
                  <a:pt x="463296" y="749524"/>
                  <a:pt x="459029" y="740685"/>
                </a:cubicBezTo>
                <a:cubicBezTo>
                  <a:pt x="454762" y="731846"/>
                  <a:pt x="452628" y="723768"/>
                  <a:pt x="452628" y="716453"/>
                </a:cubicBezTo>
                <a:cubicBezTo>
                  <a:pt x="451409" y="707309"/>
                  <a:pt x="450190" y="700908"/>
                  <a:pt x="448971" y="697251"/>
                </a:cubicBezTo>
                <a:cubicBezTo>
                  <a:pt x="448361" y="695422"/>
                  <a:pt x="448209" y="694203"/>
                  <a:pt x="448514" y="693593"/>
                </a:cubicBezTo>
                <a:cubicBezTo>
                  <a:pt x="448818" y="692984"/>
                  <a:pt x="450495" y="693289"/>
                  <a:pt x="453543" y="694508"/>
                </a:cubicBezTo>
                <a:cubicBezTo>
                  <a:pt x="463296" y="696946"/>
                  <a:pt x="469088" y="698013"/>
                  <a:pt x="470916" y="697708"/>
                </a:cubicBezTo>
                <a:cubicBezTo>
                  <a:pt x="472745" y="697403"/>
                  <a:pt x="474269" y="695117"/>
                  <a:pt x="475488" y="690850"/>
                </a:cubicBezTo>
                <a:cubicBezTo>
                  <a:pt x="476098" y="685364"/>
                  <a:pt x="477317" y="681096"/>
                  <a:pt x="479146" y="678048"/>
                </a:cubicBezTo>
                <a:cubicBezTo>
                  <a:pt x="485242" y="671952"/>
                  <a:pt x="492862" y="645435"/>
                  <a:pt x="502006" y="598496"/>
                </a:cubicBezTo>
                <a:cubicBezTo>
                  <a:pt x="512369" y="547289"/>
                  <a:pt x="518770" y="498521"/>
                  <a:pt x="521208" y="452192"/>
                </a:cubicBezTo>
                <a:cubicBezTo>
                  <a:pt x="523037" y="426588"/>
                  <a:pt x="522275" y="411958"/>
                  <a:pt x="518922" y="408300"/>
                </a:cubicBezTo>
                <a:cubicBezTo>
                  <a:pt x="515570" y="404643"/>
                  <a:pt x="502311" y="403424"/>
                  <a:pt x="479146" y="404643"/>
                </a:cubicBezTo>
                <a:cubicBezTo>
                  <a:pt x="452324" y="406472"/>
                  <a:pt x="434645" y="408453"/>
                  <a:pt x="426111" y="410586"/>
                </a:cubicBezTo>
                <a:cubicBezTo>
                  <a:pt x="417576" y="412720"/>
                  <a:pt x="410566" y="417140"/>
                  <a:pt x="405080" y="423845"/>
                </a:cubicBezTo>
                <a:lnTo>
                  <a:pt x="387706" y="442133"/>
                </a:lnTo>
                <a:cubicBezTo>
                  <a:pt x="379781" y="450058"/>
                  <a:pt x="378867" y="454020"/>
                  <a:pt x="384963" y="454020"/>
                </a:cubicBezTo>
                <a:cubicBezTo>
                  <a:pt x="389840" y="454020"/>
                  <a:pt x="399288" y="459202"/>
                  <a:pt x="413309" y="469565"/>
                </a:cubicBezTo>
                <a:cubicBezTo>
                  <a:pt x="418186" y="472004"/>
                  <a:pt x="423063" y="477642"/>
                  <a:pt x="427940" y="486482"/>
                </a:cubicBezTo>
                <a:cubicBezTo>
                  <a:pt x="432816" y="495321"/>
                  <a:pt x="436779" y="499740"/>
                  <a:pt x="439827" y="499740"/>
                </a:cubicBezTo>
                <a:cubicBezTo>
                  <a:pt x="445923" y="499740"/>
                  <a:pt x="444704" y="500655"/>
                  <a:pt x="436169" y="502484"/>
                </a:cubicBezTo>
                <a:cubicBezTo>
                  <a:pt x="431902" y="503093"/>
                  <a:pt x="426416" y="504008"/>
                  <a:pt x="419710" y="505227"/>
                </a:cubicBezTo>
                <a:cubicBezTo>
                  <a:pt x="405689" y="507055"/>
                  <a:pt x="396393" y="509189"/>
                  <a:pt x="391821" y="511628"/>
                </a:cubicBezTo>
                <a:cubicBezTo>
                  <a:pt x="387249" y="514066"/>
                  <a:pt x="378867" y="516809"/>
                  <a:pt x="366675" y="519857"/>
                </a:cubicBezTo>
                <a:lnTo>
                  <a:pt x="350216" y="523515"/>
                </a:lnTo>
                <a:lnTo>
                  <a:pt x="351130" y="539974"/>
                </a:lnTo>
                <a:cubicBezTo>
                  <a:pt x="351740" y="549728"/>
                  <a:pt x="351435" y="555214"/>
                  <a:pt x="350216" y="556433"/>
                </a:cubicBezTo>
                <a:cubicBezTo>
                  <a:pt x="347168" y="557652"/>
                  <a:pt x="345948" y="559481"/>
                  <a:pt x="346558" y="561920"/>
                </a:cubicBezTo>
                <a:cubicBezTo>
                  <a:pt x="347168" y="564358"/>
                  <a:pt x="348692" y="565577"/>
                  <a:pt x="351130" y="565577"/>
                </a:cubicBezTo>
                <a:cubicBezTo>
                  <a:pt x="356616" y="565577"/>
                  <a:pt x="364694" y="564053"/>
                  <a:pt x="375362" y="561005"/>
                </a:cubicBezTo>
                <a:cubicBezTo>
                  <a:pt x="386030" y="557957"/>
                  <a:pt x="391973" y="555519"/>
                  <a:pt x="393192" y="553690"/>
                </a:cubicBezTo>
                <a:cubicBezTo>
                  <a:pt x="395631" y="550642"/>
                  <a:pt x="400812" y="550185"/>
                  <a:pt x="408737" y="552318"/>
                </a:cubicBezTo>
                <a:cubicBezTo>
                  <a:pt x="416662" y="554452"/>
                  <a:pt x="423825" y="555519"/>
                  <a:pt x="430226" y="555519"/>
                </a:cubicBezTo>
                <a:cubicBezTo>
                  <a:pt x="436626" y="555519"/>
                  <a:pt x="442875" y="559024"/>
                  <a:pt x="448971" y="566034"/>
                </a:cubicBezTo>
                <a:cubicBezTo>
                  <a:pt x="455067" y="573045"/>
                  <a:pt x="459639" y="576550"/>
                  <a:pt x="462687" y="576550"/>
                </a:cubicBezTo>
                <a:cubicBezTo>
                  <a:pt x="463906" y="576550"/>
                  <a:pt x="465582" y="578684"/>
                  <a:pt x="467716" y="582951"/>
                </a:cubicBezTo>
                <a:cubicBezTo>
                  <a:pt x="469850" y="587218"/>
                  <a:pt x="470916" y="590571"/>
                  <a:pt x="470916" y="593009"/>
                </a:cubicBezTo>
                <a:cubicBezTo>
                  <a:pt x="470916" y="595448"/>
                  <a:pt x="472593" y="598191"/>
                  <a:pt x="475946" y="601239"/>
                </a:cubicBezTo>
                <a:cubicBezTo>
                  <a:pt x="479298" y="604287"/>
                  <a:pt x="482804" y="607944"/>
                  <a:pt x="486461" y="612212"/>
                </a:cubicBezTo>
                <a:lnTo>
                  <a:pt x="491948" y="618613"/>
                </a:lnTo>
                <a:lnTo>
                  <a:pt x="462687" y="619527"/>
                </a:lnTo>
                <a:cubicBezTo>
                  <a:pt x="443180" y="620746"/>
                  <a:pt x="423215" y="623489"/>
                  <a:pt x="402794" y="627756"/>
                </a:cubicBezTo>
                <a:cubicBezTo>
                  <a:pt x="382372" y="632024"/>
                  <a:pt x="367894" y="634767"/>
                  <a:pt x="359360" y="635986"/>
                </a:cubicBezTo>
                <a:cubicBezTo>
                  <a:pt x="358750" y="635986"/>
                  <a:pt x="358140" y="635986"/>
                  <a:pt x="357531" y="635986"/>
                </a:cubicBezTo>
                <a:cubicBezTo>
                  <a:pt x="351435" y="637205"/>
                  <a:pt x="347625" y="640710"/>
                  <a:pt x="346101" y="646502"/>
                </a:cubicBezTo>
                <a:cubicBezTo>
                  <a:pt x="344577" y="652293"/>
                  <a:pt x="343205" y="671952"/>
                  <a:pt x="341986" y="705480"/>
                </a:cubicBezTo>
                <a:cubicBezTo>
                  <a:pt x="341986" y="709748"/>
                  <a:pt x="341986" y="713405"/>
                  <a:pt x="341986" y="716453"/>
                </a:cubicBezTo>
                <a:cubicBezTo>
                  <a:pt x="339548" y="756687"/>
                  <a:pt x="336347" y="784424"/>
                  <a:pt x="332385" y="799664"/>
                </a:cubicBezTo>
                <a:cubicBezTo>
                  <a:pt x="328422" y="814904"/>
                  <a:pt x="326746" y="823438"/>
                  <a:pt x="327356" y="825267"/>
                </a:cubicBezTo>
                <a:lnTo>
                  <a:pt x="327356" y="829839"/>
                </a:lnTo>
                <a:cubicBezTo>
                  <a:pt x="324308" y="828620"/>
                  <a:pt x="321260" y="824962"/>
                  <a:pt x="318212" y="818866"/>
                </a:cubicBezTo>
                <a:cubicBezTo>
                  <a:pt x="315773" y="812160"/>
                  <a:pt x="312725" y="806979"/>
                  <a:pt x="309068" y="803321"/>
                </a:cubicBezTo>
                <a:cubicBezTo>
                  <a:pt x="305410" y="799664"/>
                  <a:pt x="302362" y="795244"/>
                  <a:pt x="299924" y="790062"/>
                </a:cubicBezTo>
                <a:cubicBezTo>
                  <a:pt x="297485" y="784881"/>
                  <a:pt x="293218" y="778785"/>
                  <a:pt x="287122" y="771774"/>
                </a:cubicBezTo>
                <a:cubicBezTo>
                  <a:pt x="281026" y="764764"/>
                  <a:pt x="277978" y="760344"/>
                  <a:pt x="277978" y="758516"/>
                </a:cubicBezTo>
                <a:cubicBezTo>
                  <a:pt x="276759" y="753029"/>
                  <a:pt x="276149" y="745257"/>
                  <a:pt x="276149" y="735198"/>
                </a:cubicBezTo>
                <a:cubicBezTo>
                  <a:pt x="276149" y="725140"/>
                  <a:pt x="277064" y="719501"/>
                  <a:pt x="278892" y="718282"/>
                </a:cubicBezTo>
                <a:cubicBezTo>
                  <a:pt x="280112" y="716453"/>
                  <a:pt x="281026" y="704871"/>
                  <a:pt x="281636" y="683535"/>
                </a:cubicBezTo>
                <a:lnTo>
                  <a:pt x="284379" y="650616"/>
                </a:lnTo>
                <a:lnTo>
                  <a:pt x="276149" y="650616"/>
                </a:lnTo>
                <a:cubicBezTo>
                  <a:pt x="271272" y="650616"/>
                  <a:pt x="262433" y="652140"/>
                  <a:pt x="249632" y="655189"/>
                </a:cubicBezTo>
                <a:cubicBezTo>
                  <a:pt x="238049" y="657627"/>
                  <a:pt x="224333" y="658846"/>
                  <a:pt x="208484" y="658846"/>
                </a:cubicBezTo>
                <a:cubicBezTo>
                  <a:pt x="192634" y="658846"/>
                  <a:pt x="183795" y="657322"/>
                  <a:pt x="181966" y="654274"/>
                </a:cubicBezTo>
                <a:cubicBezTo>
                  <a:pt x="181356" y="651836"/>
                  <a:pt x="176937" y="649702"/>
                  <a:pt x="168707" y="647873"/>
                </a:cubicBezTo>
                <a:cubicBezTo>
                  <a:pt x="160478" y="646044"/>
                  <a:pt x="155448" y="644216"/>
                  <a:pt x="153620" y="642387"/>
                </a:cubicBezTo>
                <a:cubicBezTo>
                  <a:pt x="149962" y="639948"/>
                  <a:pt x="147828" y="641472"/>
                  <a:pt x="147219" y="646959"/>
                </a:cubicBezTo>
                <a:cubicBezTo>
                  <a:pt x="146609" y="650616"/>
                  <a:pt x="146609" y="655493"/>
                  <a:pt x="147219" y="661589"/>
                </a:cubicBezTo>
                <a:cubicBezTo>
                  <a:pt x="147828" y="673781"/>
                  <a:pt x="146762" y="686278"/>
                  <a:pt x="144018" y="699080"/>
                </a:cubicBezTo>
                <a:cubicBezTo>
                  <a:pt x="141275" y="711881"/>
                  <a:pt x="139294" y="721330"/>
                  <a:pt x="138075" y="727426"/>
                </a:cubicBezTo>
                <a:cubicBezTo>
                  <a:pt x="135027" y="749372"/>
                  <a:pt x="132588" y="760649"/>
                  <a:pt x="130760" y="761259"/>
                </a:cubicBezTo>
                <a:cubicBezTo>
                  <a:pt x="129540" y="761259"/>
                  <a:pt x="127712" y="760040"/>
                  <a:pt x="125273" y="757601"/>
                </a:cubicBezTo>
                <a:cubicBezTo>
                  <a:pt x="116129" y="748457"/>
                  <a:pt x="104852" y="739618"/>
                  <a:pt x="91440" y="731084"/>
                </a:cubicBezTo>
                <a:cubicBezTo>
                  <a:pt x="85344" y="726816"/>
                  <a:pt x="78791" y="721178"/>
                  <a:pt x="71781" y="714167"/>
                </a:cubicBezTo>
                <a:cubicBezTo>
                  <a:pt x="64770" y="707157"/>
                  <a:pt x="59436" y="703652"/>
                  <a:pt x="55779" y="703652"/>
                </a:cubicBezTo>
                <a:cubicBezTo>
                  <a:pt x="52731" y="703652"/>
                  <a:pt x="51054" y="703347"/>
                  <a:pt x="50750" y="702737"/>
                </a:cubicBezTo>
                <a:cubicBezTo>
                  <a:pt x="50445" y="702128"/>
                  <a:pt x="50597" y="699689"/>
                  <a:pt x="51207" y="695422"/>
                </a:cubicBezTo>
                <a:cubicBezTo>
                  <a:pt x="53645" y="689936"/>
                  <a:pt x="54864" y="686888"/>
                  <a:pt x="54864" y="686278"/>
                </a:cubicBezTo>
                <a:cubicBezTo>
                  <a:pt x="54864" y="685668"/>
                  <a:pt x="52731" y="685364"/>
                  <a:pt x="48464" y="685364"/>
                </a:cubicBezTo>
                <a:cubicBezTo>
                  <a:pt x="46025" y="685364"/>
                  <a:pt x="44654" y="685211"/>
                  <a:pt x="44349" y="684907"/>
                </a:cubicBezTo>
                <a:cubicBezTo>
                  <a:pt x="44044" y="684602"/>
                  <a:pt x="45111" y="683840"/>
                  <a:pt x="47549" y="682620"/>
                </a:cubicBezTo>
                <a:cubicBezTo>
                  <a:pt x="49988" y="679572"/>
                  <a:pt x="51816" y="675762"/>
                  <a:pt x="53036" y="671190"/>
                </a:cubicBezTo>
                <a:cubicBezTo>
                  <a:pt x="54255" y="666619"/>
                  <a:pt x="53036" y="664332"/>
                  <a:pt x="49378" y="664332"/>
                </a:cubicBezTo>
                <a:cubicBezTo>
                  <a:pt x="45720" y="664332"/>
                  <a:pt x="43587" y="662961"/>
                  <a:pt x="42977" y="660218"/>
                </a:cubicBezTo>
                <a:cubicBezTo>
                  <a:pt x="42368" y="657474"/>
                  <a:pt x="42977" y="654884"/>
                  <a:pt x="44806" y="652445"/>
                </a:cubicBezTo>
                <a:cubicBezTo>
                  <a:pt x="47854" y="648788"/>
                  <a:pt x="49378" y="642387"/>
                  <a:pt x="49378" y="633243"/>
                </a:cubicBezTo>
                <a:cubicBezTo>
                  <a:pt x="49378" y="616784"/>
                  <a:pt x="48311" y="590571"/>
                  <a:pt x="46178" y="554604"/>
                </a:cubicBezTo>
                <a:cubicBezTo>
                  <a:pt x="44044" y="518638"/>
                  <a:pt x="42368" y="497302"/>
                  <a:pt x="41148" y="490596"/>
                </a:cubicBezTo>
                <a:cubicBezTo>
                  <a:pt x="36881" y="463774"/>
                  <a:pt x="33376" y="446705"/>
                  <a:pt x="30633" y="439390"/>
                </a:cubicBezTo>
                <a:cubicBezTo>
                  <a:pt x="27890" y="432075"/>
                  <a:pt x="23165" y="425979"/>
                  <a:pt x="16460" y="421102"/>
                </a:cubicBezTo>
                <a:cubicBezTo>
                  <a:pt x="9754" y="416225"/>
                  <a:pt x="6858" y="412720"/>
                  <a:pt x="7773" y="410586"/>
                </a:cubicBezTo>
                <a:cubicBezTo>
                  <a:pt x="8687" y="408453"/>
                  <a:pt x="7620" y="406167"/>
                  <a:pt x="4572" y="403728"/>
                </a:cubicBezTo>
                <a:cubicBezTo>
                  <a:pt x="1524" y="402509"/>
                  <a:pt x="0" y="400985"/>
                  <a:pt x="0" y="399156"/>
                </a:cubicBezTo>
                <a:cubicBezTo>
                  <a:pt x="0" y="397328"/>
                  <a:pt x="915" y="395956"/>
                  <a:pt x="2744" y="395042"/>
                </a:cubicBezTo>
                <a:cubicBezTo>
                  <a:pt x="4572" y="394127"/>
                  <a:pt x="7316" y="393670"/>
                  <a:pt x="10973" y="393670"/>
                </a:cubicBezTo>
                <a:cubicBezTo>
                  <a:pt x="17069" y="393670"/>
                  <a:pt x="27585" y="395042"/>
                  <a:pt x="42520" y="397785"/>
                </a:cubicBezTo>
                <a:cubicBezTo>
                  <a:pt x="57455" y="400528"/>
                  <a:pt x="67971" y="402509"/>
                  <a:pt x="74067" y="403728"/>
                </a:cubicBezTo>
                <a:cubicBezTo>
                  <a:pt x="86259" y="408605"/>
                  <a:pt x="95098" y="415006"/>
                  <a:pt x="100584" y="422931"/>
                </a:cubicBezTo>
                <a:cubicBezTo>
                  <a:pt x="103023" y="424760"/>
                  <a:pt x="107595" y="424760"/>
                  <a:pt x="114300" y="422931"/>
                </a:cubicBezTo>
                <a:cubicBezTo>
                  <a:pt x="161240" y="410739"/>
                  <a:pt x="187148" y="403119"/>
                  <a:pt x="192024" y="400071"/>
                </a:cubicBezTo>
                <a:cubicBezTo>
                  <a:pt x="193853" y="398852"/>
                  <a:pt x="194463" y="393060"/>
                  <a:pt x="193853" y="382697"/>
                </a:cubicBezTo>
                <a:cubicBezTo>
                  <a:pt x="192024" y="371115"/>
                  <a:pt x="193396" y="364866"/>
                  <a:pt x="197968" y="363952"/>
                </a:cubicBezTo>
                <a:cubicBezTo>
                  <a:pt x="202540" y="363038"/>
                  <a:pt x="208484" y="368067"/>
                  <a:pt x="215799" y="379040"/>
                </a:cubicBezTo>
                <a:cubicBezTo>
                  <a:pt x="219456" y="384526"/>
                  <a:pt x="222047" y="387726"/>
                  <a:pt x="223571" y="388641"/>
                </a:cubicBezTo>
                <a:cubicBezTo>
                  <a:pt x="225095" y="389555"/>
                  <a:pt x="228296" y="390012"/>
                  <a:pt x="233172" y="390012"/>
                </a:cubicBezTo>
                <a:cubicBezTo>
                  <a:pt x="242926" y="388793"/>
                  <a:pt x="247803" y="386355"/>
                  <a:pt x="247803" y="382697"/>
                </a:cubicBezTo>
                <a:cubicBezTo>
                  <a:pt x="247803" y="381478"/>
                  <a:pt x="247193" y="380564"/>
                  <a:pt x="245974" y="379954"/>
                </a:cubicBezTo>
                <a:cubicBezTo>
                  <a:pt x="242316" y="376906"/>
                  <a:pt x="238964" y="372791"/>
                  <a:pt x="235916" y="367610"/>
                </a:cubicBezTo>
                <a:cubicBezTo>
                  <a:pt x="232868" y="362428"/>
                  <a:pt x="231648" y="358618"/>
                  <a:pt x="232258" y="356179"/>
                </a:cubicBezTo>
                <a:cubicBezTo>
                  <a:pt x="232258" y="354351"/>
                  <a:pt x="231648" y="353436"/>
                  <a:pt x="230429" y="353436"/>
                </a:cubicBezTo>
                <a:cubicBezTo>
                  <a:pt x="226162" y="353436"/>
                  <a:pt x="225857" y="350693"/>
                  <a:pt x="229515" y="345207"/>
                </a:cubicBezTo>
                <a:cubicBezTo>
                  <a:pt x="230124" y="344597"/>
                  <a:pt x="230734" y="343988"/>
                  <a:pt x="231344" y="343378"/>
                </a:cubicBezTo>
                <a:cubicBezTo>
                  <a:pt x="234392" y="340940"/>
                  <a:pt x="235306" y="337130"/>
                  <a:pt x="234087" y="331948"/>
                </a:cubicBezTo>
                <a:cubicBezTo>
                  <a:pt x="232868" y="326766"/>
                  <a:pt x="234087" y="319756"/>
                  <a:pt x="237744" y="310917"/>
                </a:cubicBezTo>
                <a:cubicBezTo>
                  <a:pt x="241402" y="302078"/>
                  <a:pt x="243231" y="297353"/>
                  <a:pt x="243231" y="296744"/>
                </a:cubicBezTo>
                <a:cubicBezTo>
                  <a:pt x="243231" y="296134"/>
                  <a:pt x="242316" y="295677"/>
                  <a:pt x="240488" y="295372"/>
                </a:cubicBezTo>
                <a:cubicBezTo>
                  <a:pt x="238659" y="295067"/>
                  <a:pt x="236373" y="295220"/>
                  <a:pt x="233630" y="295829"/>
                </a:cubicBezTo>
                <a:cubicBezTo>
                  <a:pt x="230886" y="296439"/>
                  <a:pt x="228296" y="297048"/>
                  <a:pt x="225857" y="297658"/>
                </a:cubicBezTo>
                <a:cubicBezTo>
                  <a:pt x="221590" y="300096"/>
                  <a:pt x="215189" y="299182"/>
                  <a:pt x="206655" y="294915"/>
                </a:cubicBezTo>
                <a:cubicBezTo>
                  <a:pt x="198120" y="290648"/>
                  <a:pt x="190196" y="286990"/>
                  <a:pt x="182880" y="283942"/>
                </a:cubicBezTo>
                <a:cubicBezTo>
                  <a:pt x="169469" y="279675"/>
                  <a:pt x="153315" y="268702"/>
                  <a:pt x="134417" y="251024"/>
                </a:cubicBezTo>
                <a:cubicBezTo>
                  <a:pt x="129540" y="247366"/>
                  <a:pt x="125426" y="244013"/>
                  <a:pt x="122073" y="240965"/>
                </a:cubicBezTo>
                <a:cubicBezTo>
                  <a:pt x="118720" y="237917"/>
                  <a:pt x="118110" y="235784"/>
                  <a:pt x="120244" y="234564"/>
                </a:cubicBezTo>
                <a:cubicBezTo>
                  <a:pt x="122378" y="233345"/>
                  <a:pt x="123902" y="231059"/>
                  <a:pt x="124816" y="227706"/>
                </a:cubicBezTo>
                <a:cubicBezTo>
                  <a:pt x="125730" y="224354"/>
                  <a:pt x="128321" y="223592"/>
                  <a:pt x="132588" y="225420"/>
                </a:cubicBezTo>
                <a:cubicBezTo>
                  <a:pt x="143561" y="227859"/>
                  <a:pt x="154839" y="228011"/>
                  <a:pt x="166421" y="225878"/>
                </a:cubicBezTo>
                <a:cubicBezTo>
                  <a:pt x="178004" y="223744"/>
                  <a:pt x="201778" y="216886"/>
                  <a:pt x="237744" y="205303"/>
                </a:cubicBezTo>
                <a:lnTo>
                  <a:pt x="267920" y="196160"/>
                </a:lnTo>
                <a:lnTo>
                  <a:pt x="270663" y="162327"/>
                </a:lnTo>
                <a:cubicBezTo>
                  <a:pt x="273101" y="97100"/>
                  <a:pt x="273406" y="58390"/>
                  <a:pt x="271577" y="46198"/>
                </a:cubicBezTo>
                <a:cubicBezTo>
                  <a:pt x="269748" y="35835"/>
                  <a:pt x="267310" y="28824"/>
                  <a:pt x="264262" y="25167"/>
                </a:cubicBezTo>
                <a:cubicBezTo>
                  <a:pt x="259995" y="20290"/>
                  <a:pt x="259080" y="14499"/>
                  <a:pt x="261519" y="7793"/>
                </a:cubicBezTo>
                <a:cubicBezTo>
                  <a:pt x="263043" y="3526"/>
                  <a:pt x="264795" y="1011"/>
                  <a:pt x="266777" y="2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5400000" algn="ctr" rotWithShape="0">
              <a:prstClr val="black">
                <a:alpha val="2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50800" dir="5400000" algn="ctr" rotWithShape="0">
                  <a:prstClr val="black">
                    <a:alpha val="27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5C291A2-B1BF-6456-F51E-30E9AE6231B2}"/>
              </a:ext>
            </a:extLst>
          </p:cNvPr>
          <p:cNvSpPr txBox="1"/>
          <p:nvPr/>
        </p:nvSpPr>
        <p:spPr>
          <a:xfrm>
            <a:off x="10884146" y="1538884"/>
            <a:ext cx="647753" cy="829839"/>
          </a:xfrm>
          <a:custGeom>
            <a:avLst/>
            <a:gdLst/>
            <a:ahLst/>
            <a:cxnLst/>
            <a:rect l="l" t="t" r="r" b="b"/>
            <a:pathLst>
              <a:path w="647753" h="829839">
                <a:moveTo>
                  <a:pt x="323127" y="454820"/>
                </a:moveTo>
                <a:cubicBezTo>
                  <a:pt x="321069" y="455659"/>
                  <a:pt x="318821" y="457373"/>
                  <a:pt x="316383" y="459964"/>
                </a:cubicBezTo>
                <a:cubicBezTo>
                  <a:pt x="311506" y="465146"/>
                  <a:pt x="309372" y="468346"/>
                  <a:pt x="309982" y="469565"/>
                </a:cubicBezTo>
                <a:cubicBezTo>
                  <a:pt x="310592" y="470784"/>
                  <a:pt x="314402" y="470022"/>
                  <a:pt x="321412" y="467279"/>
                </a:cubicBezTo>
                <a:cubicBezTo>
                  <a:pt x="328422" y="464536"/>
                  <a:pt x="331928" y="462250"/>
                  <a:pt x="331928" y="460421"/>
                </a:cubicBezTo>
                <a:cubicBezTo>
                  <a:pt x="333147" y="458592"/>
                  <a:pt x="332080" y="456764"/>
                  <a:pt x="328727" y="454935"/>
                </a:cubicBezTo>
                <a:cubicBezTo>
                  <a:pt x="327051" y="454020"/>
                  <a:pt x="325184" y="453982"/>
                  <a:pt x="323127" y="454820"/>
                </a:cubicBezTo>
                <a:close/>
                <a:moveTo>
                  <a:pt x="357074" y="452192"/>
                </a:moveTo>
                <a:cubicBezTo>
                  <a:pt x="355550" y="452192"/>
                  <a:pt x="354788" y="453106"/>
                  <a:pt x="354788" y="454935"/>
                </a:cubicBezTo>
                <a:cubicBezTo>
                  <a:pt x="354788" y="456764"/>
                  <a:pt x="355550" y="457068"/>
                  <a:pt x="357074" y="455849"/>
                </a:cubicBezTo>
                <a:cubicBezTo>
                  <a:pt x="358598" y="454630"/>
                  <a:pt x="359360" y="453716"/>
                  <a:pt x="359360" y="453106"/>
                </a:cubicBezTo>
                <a:cubicBezTo>
                  <a:pt x="359360" y="452496"/>
                  <a:pt x="358598" y="452192"/>
                  <a:pt x="357074" y="452192"/>
                </a:cubicBezTo>
                <a:close/>
                <a:moveTo>
                  <a:pt x="198425" y="452192"/>
                </a:moveTo>
                <a:cubicBezTo>
                  <a:pt x="195377" y="452192"/>
                  <a:pt x="183490" y="454935"/>
                  <a:pt x="162764" y="460421"/>
                </a:cubicBezTo>
                <a:lnTo>
                  <a:pt x="132588" y="469565"/>
                </a:lnTo>
                <a:lnTo>
                  <a:pt x="132588" y="479624"/>
                </a:lnTo>
                <a:cubicBezTo>
                  <a:pt x="132588" y="486939"/>
                  <a:pt x="133198" y="492120"/>
                  <a:pt x="134417" y="495168"/>
                </a:cubicBezTo>
                <a:cubicBezTo>
                  <a:pt x="139294" y="509189"/>
                  <a:pt x="141732" y="536926"/>
                  <a:pt x="141732" y="578379"/>
                </a:cubicBezTo>
                <a:cubicBezTo>
                  <a:pt x="142342" y="598496"/>
                  <a:pt x="143561" y="609468"/>
                  <a:pt x="145390" y="611297"/>
                </a:cubicBezTo>
                <a:cubicBezTo>
                  <a:pt x="147219" y="613126"/>
                  <a:pt x="156363" y="612821"/>
                  <a:pt x="172822" y="610383"/>
                </a:cubicBezTo>
                <a:cubicBezTo>
                  <a:pt x="188672" y="607335"/>
                  <a:pt x="210465" y="602001"/>
                  <a:pt x="238202" y="594381"/>
                </a:cubicBezTo>
                <a:cubicBezTo>
                  <a:pt x="265938" y="586761"/>
                  <a:pt x="281636" y="581427"/>
                  <a:pt x="285293" y="578379"/>
                </a:cubicBezTo>
                <a:cubicBezTo>
                  <a:pt x="287732" y="576550"/>
                  <a:pt x="287427" y="568320"/>
                  <a:pt x="284379" y="553690"/>
                </a:cubicBezTo>
                <a:cubicBezTo>
                  <a:pt x="283160" y="551252"/>
                  <a:pt x="282093" y="549728"/>
                  <a:pt x="281178" y="549118"/>
                </a:cubicBezTo>
                <a:cubicBezTo>
                  <a:pt x="280264" y="548508"/>
                  <a:pt x="277978" y="548813"/>
                  <a:pt x="274320" y="550032"/>
                </a:cubicBezTo>
                <a:cubicBezTo>
                  <a:pt x="267005" y="552471"/>
                  <a:pt x="259080" y="553385"/>
                  <a:pt x="250546" y="552776"/>
                </a:cubicBezTo>
                <a:cubicBezTo>
                  <a:pt x="242012" y="552166"/>
                  <a:pt x="236525" y="550337"/>
                  <a:pt x="234087" y="547289"/>
                </a:cubicBezTo>
                <a:cubicBezTo>
                  <a:pt x="231648" y="543632"/>
                  <a:pt x="227534" y="541803"/>
                  <a:pt x="221742" y="541803"/>
                </a:cubicBezTo>
                <a:cubicBezTo>
                  <a:pt x="215951" y="541803"/>
                  <a:pt x="211684" y="539974"/>
                  <a:pt x="208941" y="536316"/>
                </a:cubicBezTo>
                <a:cubicBezTo>
                  <a:pt x="206198" y="532659"/>
                  <a:pt x="203607" y="530830"/>
                  <a:pt x="201168" y="530830"/>
                </a:cubicBezTo>
                <a:cubicBezTo>
                  <a:pt x="196901" y="530830"/>
                  <a:pt x="194463" y="529916"/>
                  <a:pt x="193853" y="528087"/>
                </a:cubicBezTo>
                <a:cubicBezTo>
                  <a:pt x="192634" y="526868"/>
                  <a:pt x="193548" y="525648"/>
                  <a:pt x="196596" y="524429"/>
                </a:cubicBezTo>
                <a:cubicBezTo>
                  <a:pt x="200864" y="523210"/>
                  <a:pt x="201168" y="521686"/>
                  <a:pt x="197511" y="519857"/>
                </a:cubicBezTo>
                <a:cubicBezTo>
                  <a:pt x="196292" y="519248"/>
                  <a:pt x="194463" y="518943"/>
                  <a:pt x="192024" y="518943"/>
                </a:cubicBezTo>
                <a:cubicBezTo>
                  <a:pt x="188976" y="518943"/>
                  <a:pt x="187605" y="516961"/>
                  <a:pt x="187910" y="512999"/>
                </a:cubicBezTo>
                <a:cubicBezTo>
                  <a:pt x="188214" y="509037"/>
                  <a:pt x="192939" y="505989"/>
                  <a:pt x="202083" y="503855"/>
                </a:cubicBezTo>
                <a:cubicBezTo>
                  <a:pt x="211227" y="501722"/>
                  <a:pt x="216256" y="500502"/>
                  <a:pt x="217170" y="500198"/>
                </a:cubicBezTo>
                <a:cubicBezTo>
                  <a:pt x="218085" y="499893"/>
                  <a:pt x="219761" y="499740"/>
                  <a:pt x="222200" y="499740"/>
                </a:cubicBezTo>
                <a:cubicBezTo>
                  <a:pt x="224638" y="499740"/>
                  <a:pt x="223724" y="497912"/>
                  <a:pt x="219456" y="494254"/>
                </a:cubicBezTo>
                <a:cubicBezTo>
                  <a:pt x="213360" y="488768"/>
                  <a:pt x="208788" y="479014"/>
                  <a:pt x="205740" y="464993"/>
                </a:cubicBezTo>
                <a:cubicBezTo>
                  <a:pt x="203912" y="456459"/>
                  <a:pt x="201473" y="452192"/>
                  <a:pt x="198425" y="452192"/>
                </a:cubicBezTo>
                <a:close/>
                <a:moveTo>
                  <a:pt x="316383" y="424760"/>
                </a:moveTo>
                <a:cubicBezTo>
                  <a:pt x="313944" y="424760"/>
                  <a:pt x="310592" y="425217"/>
                  <a:pt x="306324" y="426131"/>
                </a:cubicBezTo>
                <a:cubicBezTo>
                  <a:pt x="302057" y="427046"/>
                  <a:pt x="297790" y="428112"/>
                  <a:pt x="293523" y="429332"/>
                </a:cubicBezTo>
                <a:cubicBezTo>
                  <a:pt x="291084" y="429941"/>
                  <a:pt x="289103" y="430551"/>
                  <a:pt x="287579" y="431160"/>
                </a:cubicBezTo>
                <a:cubicBezTo>
                  <a:pt x="286055" y="431770"/>
                  <a:pt x="284684" y="432075"/>
                  <a:pt x="283464" y="432075"/>
                </a:cubicBezTo>
                <a:cubicBezTo>
                  <a:pt x="282245" y="432075"/>
                  <a:pt x="281636" y="432075"/>
                  <a:pt x="281636" y="432075"/>
                </a:cubicBezTo>
                <a:cubicBezTo>
                  <a:pt x="281636" y="432075"/>
                  <a:pt x="279197" y="432532"/>
                  <a:pt x="274320" y="433446"/>
                </a:cubicBezTo>
                <a:cubicBezTo>
                  <a:pt x="269444" y="434361"/>
                  <a:pt x="264719" y="435275"/>
                  <a:pt x="260147" y="436190"/>
                </a:cubicBezTo>
                <a:cubicBezTo>
                  <a:pt x="255575" y="437104"/>
                  <a:pt x="252984" y="437866"/>
                  <a:pt x="252375" y="438476"/>
                </a:cubicBezTo>
                <a:cubicBezTo>
                  <a:pt x="251765" y="439695"/>
                  <a:pt x="252680" y="445486"/>
                  <a:pt x="255118" y="455849"/>
                </a:cubicBezTo>
                <a:cubicBezTo>
                  <a:pt x="257556" y="466212"/>
                  <a:pt x="259080" y="473832"/>
                  <a:pt x="259690" y="478709"/>
                </a:cubicBezTo>
                <a:cubicBezTo>
                  <a:pt x="260300" y="482367"/>
                  <a:pt x="261214" y="484348"/>
                  <a:pt x="262433" y="484653"/>
                </a:cubicBezTo>
                <a:cubicBezTo>
                  <a:pt x="263652" y="484958"/>
                  <a:pt x="265786" y="484805"/>
                  <a:pt x="268834" y="484196"/>
                </a:cubicBezTo>
                <a:cubicBezTo>
                  <a:pt x="273711" y="482367"/>
                  <a:pt x="278283" y="480233"/>
                  <a:pt x="282550" y="477795"/>
                </a:cubicBezTo>
                <a:cubicBezTo>
                  <a:pt x="286817" y="475356"/>
                  <a:pt x="290627" y="474137"/>
                  <a:pt x="293980" y="474137"/>
                </a:cubicBezTo>
                <a:cubicBezTo>
                  <a:pt x="297333" y="474137"/>
                  <a:pt x="302514" y="466517"/>
                  <a:pt x="309525" y="451277"/>
                </a:cubicBezTo>
                <a:cubicBezTo>
                  <a:pt x="316535" y="436037"/>
                  <a:pt x="320040" y="427808"/>
                  <a:pt x="320040" y="426588"/>
                </a:cubicBezTo>
                <a:cubicBezTo>
                  <a:pt x="320040" y="425369"/>
                  <a:pt x="318821" y="424760"/>
                  <a:pt x="316383" y="424760"/>
                </a:cubicBezTo>
                <a:close/>
                <a:moveTo>
                  <a:pt x="266777" y="249"/>
                </a:moveTo>
                <a:cubicBezTo>
                  <a:pt x="268758" y="-513"/>
                  <a:pt x="270968" y="478"/>
                  <a:pt x="273406" y="3221"/>
                </a:cubicBezTo>
                <a:cubicBezTo>
                  <a:pt x="275235" y="4440"/>
                  <a:pt x="282398" y="5964"/>
                  <a:pt x="294894" y="7793"/>
                </a:cubicBezTo>
                <a:cubicBezTo>
                  <a:pt x="307391" y="9622"/>
                  <a:pt x="314402" y="11451"/>
                  <a:pt x="315926" y="13280"/>
                </a:cubicBezTo>
                <a:cubicBezTo>
                  <a:pt x="317450" y="15108"/>
                  <a:pt x="319736" y="16023"/>
                  <a:pt x="322784" y="16023"/>
                </a:cubicBezTo>
                <a:cubicBezTo>
                  <a:pt x="328270" y="16023"/>
                  <a:pt x="336500" y="25319"/>
                  <a:pt x="347472" y="43912"/>
                </a:cubicBezTo>
                <a:cubicBezTo>
                  <a:pt x="358445" y="62505"/>
                  <a:pt x="363322" y="74544"/>
                  <a:pt x="362103" y="80031"/>
                </a:cubicBezTo>
                <a:cubicBezTo>
                  <a:pt x="360274" y="84298"/>
                  <a:pt x="358598" y="97404"/>
                  <a:pt x="357074" y="119350"/>
                </a:cubicBezTo>
                <a:cubicBezTo>
                  <a:pt x="355550" y="141296"/>
                  <a:pt x="354178" y="155926"/>
                  <a:pt x="352959" y="163241"/>
                </a:cubicBezTo>
                <a:cubicBezTo>
                  <a:pt x="351740" y="168118"/>
                  <a:pt x="351435" y="171014"/>
                  <a:pt x="352044" y="171928"/>
                </a:cubicBezTo>
                <a:cubicBezTo>
                  <a:pt x="352654" y="172842"/>
                  <a:pt x="354178" y="172995"/>
                  <a:pt x="356616" y="172385"/>
                </a:cubicBezTo>
                <a:cubicBezTo>
                  <a:pt x="360884" y="171166"/>
                  <a:pt x="372314" y="172233"/>
                  <a:pt x="390906" y="175586"/>
                </a:cubicBezTo>
                <a:cubicBezTo>
                  <a:pt x="409499" y="178938"/>
                  <a:pt x="418796" y="181834"/>
                  <a:pt x="418796" y="184272"/>
                </a:cubicBezTo>
                <a:cubicBezTo>
                  <a:pt x="418796" y="185492"/>
                  <a:pt x="420624" y="186406"/>
                  <a:pt x="424282" y="187015"/>
                </a:cubicBezTo>
                <a:cubicBezTo>
                  <a:pt x="427940" y="187625"/>
                  <a:pt x="431597" y="191283"/>
                  <a:pt x="435255" y="197988"/>
                </a:cubicBezTo>
                <a:cubicBezTo>
                  <a:pt x="447447" y="216276"/>
                  <a:pt x="453543" y="227554"/>
                  <a:pt x="453543" y="231821"/>
                </a:cubicBezTo>
                <a:cubicBezTo>
                  <a:pt x="453543" y="234260"/>
                  <a:pt x="455219" y="237155"/>
                  <a:pt x="458572" y="240508"/>
                </a:cubicBezTo>
                <a:cubicBezTo>
                  <a:pt x="461925" y="243861"/>
                  <a:pt x="463601" y="247061"/>
                  <a:pt x="463601" y="250109"/>
                </a:cubicBezTo>
                <a:cubicBezTo>
                  <a:pt x="463601" y="253157"/>
                  <a:pt x="464820" y="255748"/>
                  <a:pt x="467259" y="257882"/>
                </a:cubicBezTo>
                <a:cubicBezTo>
                  <a:pt x="469697" y="260015"/>
                  <a:pt x="470916" y="261691"/>
                  <a:pt x="470916" y="262911"/>
                </a:cubicBezTo>
                <a:cubicBezTo>
                  <a:pt x="470916" y="264130"/>
                  <a:pt x="456286" y="265654"/>
                  <a:pt x="427025" y="267483"/>
                </a:cubicBezTo>
                <a:cubicBezTo>
                  <a:pt x="375819" y="268702"/>
                  <a:pt x="348692" y="271140"/>
                  <a:pt x="345644" y="274798"/>
                </a:cubicBezTo>
                <a:cubicBezTo>
                  <a:pt x="344424" y="276017"/>
                  <a:pt x="341224" y="285466"/>
                  <a:pt x="336042" y="303144"/>
                </a:cubicBezTo>
                <a:cubicBezTo>
                  <a:pt x="330861" y="320823"/>
                  <a:pt x="328270" y="331186"/>
                  <a:pt x="328270" y="334234"/>
                </a:cubicBezTo>
                <a:cubicBezTo>
                  <a:pt x="328270" y="339111"/>
                  <a:pt x="325984" y="345816"/>
                  <a:pt x="321412" y="354351"/>
                </a:cubicBezTo>
                <a:cubicBezTo>
                  <a:pt x="316840" y="362885"/>
                  <a:pt x="314554" y="367762"/>
                  <a:pt x="314554" y="368981"/>
                </a:cubicBezTo>
                <a:cubicBezTo>
                  <a:pt x="314554" y="369591"/>
                  <a:pt x="317754" y="369591"/>
                  <a:pt x="324155" y="368981"/>
                </a:cubicBezTo>
                <a:cubicBezTo>
                  <a:pt x="330556" y="368372"/>
                  <a:pt x="337262" y="367152"/>
                  <a:pt x="344272" y="365324"/>
                </a:cubicBezTo>
                <a:cubicBezTo>
                  <a:pt x="351282" y="363495"/>
                  <a:pt x="355397" y="361971"/>
                  <a:pt x="356616" y="360752"/>
                </a:cubicBezTo>
                <a:cubicBezTo>
                  <a:pt x="358445" y="359532"/>
                  <a:pt x="362103" y="351760"/>
                  <a:pt x="367589" y="337434"/>
                </a:cubicBezTo>
                <a:cubicBezTo>
                  <a:pt x="373076" y="323109"/>
                  <a:pt x="376124" y="312288"/>
                  <a:pt x="376733" y="304973"/>
                </a:cubicBezTo>
                <a:cubicBezTo>
                  <a:pt x="377343" y="299487"/>
                  <a:pt x="378714" y="295524"/>
                  <a:pt x="380848" y="293086"/>
                </a:cubicBezTo>
                <a:cubicBezTo>
                  <a:pt x="382982" y="290648"/>
                  <a:pt x="385877" y="290038"/>
                  <a:pt x="389535" y="291257"/>
                </a:cubicBezTo>
                <a:cubicBezTo>
                  <a:pt x="391364" y="291867"/>
                  <a:pt x="393192" y="292172"/>
                  <a:pt x="395021" y="292172"/>
                </a:cubicBezTo>
                <a:cubicBezTo>
                  <a:pt x="398069" y="292172"/>
                  <a:pt x="403403" y="295524"/>
                  <a:pt x="411023" y="302230"/>
                </a:cubicBezTo>
                <a:cubicBezTo>
                  <a:pt x="418643" y="308936"/>
                  <a:pt x="424282" y="315032"/>
                  <a:pt x="427940" y="320518"/>
                </a:cubicBezTo>
                <a:cubicBezTo>
                  <a:pt x="434036" y="329052"/>
                  <a:pt x="437084" y="337282"/>
                  <a:pt x="437084" y="345207"/>
                </a:cubicBezTo>
                <a:cubicBezTo>
                  <a:pt x="437084" y="347645"/>
                  <a:pt x="441656" y="348255"/>
                  <a:pt x="450800" y="347036"/>
                </a:cubicBezTo>
                <a:cubicBezTo>
                  <a:pt x="459944" y="345816"/>
                  <a:pt x="471831" y="344902"/>
                  <a:pt x="486461" y="344292"/>
                </a:cubicBezTo>
                <a:cubicBezTo>
                  <a:pt x="530352" y="341244"/>
                  <a:pt x="568148" y="355875"/>
                  <a:pt x="599847" y="388184"/>
                </a:cubicBezTo>
                <a:cubicBezTo>
                  <a:pt x="610820" y="400985"/>
                  <a:pt x="617373" y="407386"/>
                  <a:pt x="619506" y="407386"/>
                </a:cubicBezTo>
                <a:cubicBezTo>
                  <a:pt x="621640" y="407386"/>
                  <a:pt x="622707" y="409062"/>
                  <a:pt x="622707" y="412415"/>
                </a:cubicBezTo>
                <a:cubicBezTo>
                  <a:pt x="622707" y="415768"/>
                  <a:pt x="624993" y="418816"/>
                  <a:pt x="629565" y="421559"/>
                </a:cubicBezTo>
                <a:cubicBezTo>
                  <a:pt x="634137" y="424302"/>
                  <a:pt x="636423" y="427808"/>
                  <a:pt x="636423" y="432075"/>
                </a:cubicBezTo>
                <a:cubicBezTo>
                  <a:pt x="636423" y="436342"/>
                  <a:pt x="638709" y="439847"/>
                  <a:pt x="643281" y="442590"/>
                </a:cubicBezTo>
                <a:cubicBezTo>
                  <a:pt x="647853" y="445334"/>
                  <a:pt x="648920" y="447772"/>
                  <a:pt x="646481" y="449906"/>
                </a:cubicBezTo>
                <a:cubicBezTo>
                  <a:pt x="644043" y="452039"/>
                  <a:pt x="641604" y="456154"/>
                  <a:pt x="639166" y="462250"/>
                </a:cubicBezTo>
                <a:cubicBezTo>
                  <a:pt x="636728" y="468346"/>
                  <a:pt x="633984" y="472918"/>
                  <a:pt x="630936" y="475966"/>
                </a:cubicBezTo>
                <a:cubicBezTo>
                  <a:pt x="627888" y="479014"/>
                  <a:pt x="625755" y="486024"/>
                  <a:pt x="624536" y="496997"/>
                </a:cubicBezTo>
                <a:cubicBezTo>
                  <a:pt x="623316" y="507970"/>
                  <a:pt x="621792" y="514676"/>
                  <a:pt x="619964" y="517114"/>
                </a:cubicBezTo>
                <a:cubicBezTo>
                  <a:pt x="618135" y="519552"/>
                  <a:pt x="616458" y="526410"/>
                  <a:pt x="614934" y="537688"/>
                </a:cubicBezTo>
                <a:cubicBezTo>
                  <a:pt x="613410" y="548966"/>
                  <a:pt x="611886" y="558110"/>
                  <a:pt x="610362" y="565120"/>
                </a:cubicBezTo>
                <a:cubicBezTo>
                  <a:pt x="608838" y="572131"/>
                  <a:pt x="607467" y="581122"/>
                  <a:pt x="606248" y="592095"/>
                </a:cubicBezTo>
                <a:cubicBezTo>
                  <a:pt x="605028" y="603068"/>
                  <a:pt x="603657" y="609621"/>
                  <a:pt x="602133" y="611754"/>
                </a:cubicBezTo>
                <a:cubicBezTo>
                  <a:pt x="600609" y="613888"/>
                  <a:pt x="598018" y="622880"/>
                  <a:pt x="594360" y="638729"/>
                </a:cubicBezTo>
                <a:cubicBezTo>
                  <a:pt x="573634" y="724683"/>
                  <a:pt x="558394" y="772841"/>
                  <a:pt x="548640" y="783204"/>
                </a:cubicBezTo>
                <a:cubicBezTo>
                  <a:pt x="543764" y="788081"/>
                  <a:pt x="540106" y="793263"/>
                  <a:pt x="537668" y="798749"/>
                </a:cubicBezTo>
                <a:cubicBezTo>
                  <a:pt x="535229" y="804236"/>
                  <a:pt x="531876" y="807741"/>
                  <a:pt x="527609" y="809265"/>
                </a:cubicBezTo>
                <a:cubicBezTo>
                  <a:pt x="523342" y="810789"/>
                  <a:pt x="521208" y="812313"/>
                  <a:pt x="521208" y="813837"/>
                </a:cubicBezTo>
                <a:cubicBezTo>
                  <a:pt x="521208" y="815361"/>
                  <a:pt x="520294" y="816123"/>
                  <a:pt x="518465" y="816123"/>
                </a:cubicBezTo>
                <a:cubicBezTo>
                  <a:pt x="516636" y="816123"/>
                  <a:pt x="513893" y="812160"/>
                  <a:pt x="510236" y="804236"/>
                </a:cubicBezTo>
                <a:cubicBezTo>
                  <a:pt x="505359" y="794482"/>
                  <a:pt x="498958" y="785338"/>
                  <a:pt x="491033" y="776804"/>
                </a:cubicBezTo>
                <a:cubicBezTo>
                  <a:pt x="486766" y="773146"/>
                  <a:pt x="482956" y="768422"/>
                  <a:pt x="479603" y="762630"/>
                </a:cubicBezTo>
                <a:cubicBezTo>
                  <a:pt x="476250" y="756839"/>
                  <a:pt x="473355" y="753944"/>
                  <a:pt x="470916" y="753944"/>
                </a:cubicBezTo>
                <a:cubicBezTo>
                  <a:pt x="467259" y="753944"/>
                  <a:pt x="463296" y="749524"/>
                  <a:pt x="459029" y="740685"/>
                </a:cubicBezTo>
                <a:cubicBezTo>
                  <a:pt x="454762" y="731846"/>
                  <a:pt x="452628" y="723768"/>
                  <a:pt x="452628" y="716453"/>
                </a:cubicBezTo>
                <a:cubicBezTo>
                  <a:pt x="451409" y="707309"/>
                  <a:pt x="450190" y="700908"/>
                  <a:pt x="448971" y="697251"/>
                </a:cubicBezTo>
                <a:cubicBezTo>
                  <a:pt x="448361" y="695422"/>
                  <a:pt x="448209" y="694203"/>
                  <a:pt x="448514" y="693593"/>
                </a:cubicBezTo>
                <a:cubicBezTo>
                  <a:pt x="448818" y="692984"/>
                  <a:pt x="450495" y="693289"/>
                  <a:pt x="453543" y="694508"/>
                </a:cubicBezTo>
                <a:cubicBezTo>
                  <a:pt x="463296" y="696946"/>
                  <a:pt x="469088" y="698013"/>
                  <a:pt x="470916" y="697708"/>
                </a:cubicBezTo>
                <a:cubicBezTo>
                  <a:pt x="472745" y="697403"/>
                  <a:pt x="474269" y="695117"/>
                  <a:pt x="475488" y="690850"/>
                </a:cubicBezTo>
                <a:cubicBezTo>
                  <a:pt x="476098" y="685364"/>
                  <a:pt x="477317" y="681096"/>
                  <a:pt x="479146" y="678048"/>
                </a:cubicBezTo>
                <a:cubicBezTo>
                  <a:pt x="485242" y="671952"/>
                  <a:pt x="492862" y="645435"/>
                  <a:pt x="502006" y="598496"/>
                </a:cubicBezTo>
                <a:cubicBezTo>
                  <a:pt x="512369" y="547289"/>
                  <a:pt x="518770" y="498521"/>
                  <a:pt x="521208" y="452192"/>
                </a:cubicBezTo>
                <a:cubicBezTo>
                  <a:pt x="523037" y="426588"/>
                  <a:pt x="522275" y="411958"/>
                  <a:pt x="518922" y="408300"/>
                </a:cubicBezTo>
                <a:cubicBezTo>
                  <a:pt x="515570" y="404643"/>
                  <a:pt x="502311" y="403424"/>
                  <a:pt x="479146" y="404643"/>
                </a:cubicBezTo>
                <a:cubicBezTo>
                  <a:pt x="452324" y="406472"/>
                  <a:pt x="434645" y="408453"/>
                  <a:pt x="426111" y="410586"/>
                </a:cubicBezTo>
                <a:cubicBezTo>
                  <a:pt x="417576" y="412720"/>
                  <a:pt x="410566" y="417140"/>
                  <a:pt x="405080" y="423845"/>
                </a:cubicBezTo>
                <a:lnTo>
                  <a:pt x="387706" y="442133"/>
                </a:lnTo>
                <a:cubicBezTo>
                  <a:pt x="379781" y="450058"/>
                  <a:pt x="378867" y="454020"/>
                  <a:pt x="384963" y="454020"/>
                </a:cubicBezTo>
                <a:cubicBezTo>
                  <a:pt x="389840" y="454020"/>
                  <a:pt x="399288" y="459202"/>
                  <a:pt x="413309" y="469565"/>
                </a:cubicBezTo>
                <a:cubicBezTo>
                  <a:pt x="418186" y="472004"/>
                  <a:pt x="423063" y="477642"/>
                  <a:pt x="427940" y="486482"/>
                </a:cubicBezTo>
                <a:cubicBezTo>
                  <a:pt x="432816" y="495321"/>
                  <a:pt x="436779" y="499740"/>
                  <a:pt x="439827" y="499740"/>
                </a:cubicBezTo>
                <a:cubicBezTo>
                  <a:pt x="445923" y="499740"/>
                  <a:pt x="444704" y="500655"/>
                  <a:pt x="436169" y="502484"/>
                </a:cubicBezTo>
                <a:cubicBezTo>
                  <a:pt x="431902" y="503093"/>
                  <a:pt x="426416" y="504008"/>
                  <a:pt x="419710" y="505227"/>
                </a:cubicBezTo>
                <a:cubicBezTo>
                  <a:pt x="405689" y="507055"/>
                  <a:pt x="396393" y="509189"/>
                  <a:pt x="391821" y="511628"/>
                </a:cubicBezTo>
                <a:cubicBezTo>
                  <a:pt x="387249" y="514066"/>
                  <a:pt x="378867" y="516809"/>
                  <a:pt x="366675" y="519857"/>
                </a:cubicBezTo>
                <a:lnTo>
                  <a:pt x="350216" y="523515"/>
                </a:lnTo>
                <a:lnTo>
                  <a:pt x="351130" y="539974"/>
                </a:lnTo>
                <a:cubicBezTo>
                  <a:pt x="351740" y="549728"/>
                  <a:pt x="351435" y="555214"/>
                  <a:pt x="350216" y="556433"/>
                </a:cubicBezTo>
                <a:cubicBezTo>
                  <a:pt x="347168" y="557652"/>
                  <a:pt x="345948" y="559481"/>
                  <a:pt x="346558" y="561920"/>
                </a:cubicBezTo>
                <a:cubicBezTo>
                  <a:pt x="347168" y="564358"/>
                  <a:pt x="348692" y="565577"/>
                  <a:pt x="351130" y="565577"/>
                </a:cubicBezTo>
                <a:cubicBezTo>
                  <a:pt x="356616" y="565577"/>
                  <a:pt x="364694" y="564053"/>
                  <a:pt x="375362" y="561005"/>
                </a:cubicBezTo>
                <a:cubicBezTo>
                  <a:pt x="386030" y="557957"/>
                  <a:pt x="391973" y="555519"/>
                  <a:pt x="393192" y="553690"/>
                </a:cubicBezTo>
                <a:cubicBezTo>
                  <a:pt x="395631" y="550642"/>
                  <a:pt x="400812" y="550185"/>
                  <a:pt x="408737" y="552318"/>
                </a:cubicBezTo>
                <a:cubicBezTo>
                  <a:pt x="416662" y="554452"/>
                  <a:pt x="423825" y="555519"/>
                  <a:pt x="430226" y="555519"/>
                </a:cubicBezTo>
                <a:cubicBezTo>
                  <a:pt x="436626" y="555519"/>
                  <a:pt x="442875" y="559024"/>
                  <a:pt x="448971" y="566034"/>
                </a:cubicBezTo>
                <a:cubicBezTo>
                  <a:pt x="455067" y="573045"/>
                  <a:pt x="459639" y="576550"/>
                  <a:pt x="462687" y="576550"/>
                </a:cubicBezTo>
                <a:cubicBezTo>
                  <a:pt x="463906" y="576550"/>
                  <a:pt x="465582" y="578684"/>
                  <a:pt x="467716" y="582951"/>
                </a:cubicBezTo>
                <a:cubicBezTo>
                  <a:pt x="469850" y="587218"/>
                  <a:pt x="470916" y="590571"/>
                  <a:pt x="470916" y="593009"/>
                </a:cubicBezTo>
                <a:cubicBezTo>
                  <a:pt x="470916" y="595448"/>
                  <a:pt x="472593" y="598191"/>
                  <a:pt x="475946" y="601239"/>
                </a:cubicBezTo>
                <a:cubicBezTo>
                  <a:pt x="479298" y="604287"/>
                  <a:pt x="482804" y="607944"/>
                  <a:pt x="486461" y="612212"/>
                </a:cubicBezTo>
                <a:lnTo>
                  <a:pt x="491948" y="618613"/>
                </a:lnTo>
                <a:lnTo>
                  <a:pt x="462687" y="619527"/>
                </a:lnTo>
                <a:cubicBezTo>
                  <a:pt x="443180" y="620746"/>
                  <a:pt x="423215" y="623489"/>
                  <a:pt x="402794" y="627756"/>
                </a:cubicBezTo>
                <a:cubicBezTo>
                  <a:pt x="382372" y="632024"/>
                  <a:pt x="367894" y="634767"/>
                  <a:pt x="359360" y="635986"/>
                </a:cubicBezTo>
                <a:cubicBezTo>
                  <a:pt x="358750" y="635986"/>
                  <a:pt x="358140" y="635986"/>
                  <a:pt x="357531" y="635986"/>
                </a:cubicBezTo>
                <a:cubicBezTo>
                  <a:pt x="351435" y="637205"/>
                  <a:pt x="347625" y="640710"/>
                  <a:pt x="346101" y="646502"/>
                </a:cubicBezTo>
                <a:cubicBezTo>
                  <a:pt x="344577" y="652293"/>
                  <a:pt x="343205" y="671952"/>
                  <a:pt x="341986" y="705480"/>
                </a:cubicBezTo>
                <a:cubicBezTo>
                  <a:pt x="341986" y="709748"/>
                  <a:pt x="341986" y="713405"/>
                  <a:pt x="341986" y="716453"/>
                </a:cubicBezTo>
                <a:cubicBezTo>
                  <a:pt x="339548" y="756687"/>
                  <a:pt x="336347" y="784424"/>
                  <a:pt x="332385" y="799664"/>
                </a:cubicBezTo>
                <a:cubicBezTo>
                  <a:pt x="328422" y="814904"/>
                  <a:pt x="326746" y="823438"/>
                  <a:pt x="327356" y="825267"/>
                </a:cubicBezTo>
                <a:lnTo>
                  <a:pt x="327356" y="829839"/>
                </a:lnTo>
                <a:cubicBezTo>
                  <a:pt x="324308" y="828620"/>
                  <a:pt x="321260" y="824962"/>
                  <a:pt x="318212" y="818866"/>
                </a:cubicBezTo>
                <a:cubicBezTo>
                  <a:pt x="315773" y="812160"/>
                  <a:pt x="312725" y="806979"/>
                  <a:pt x="309068" y="803321"/>
                </a:cubicBezTo>
                <a:cubicBezTo>
                  <a:pt x="305410" y="799664"/>
                  <a:pt x="302362" y="795244"/>
                  <a:pt x="299924" y="790062"/>
                </a:cubicBezTo>
                <a:cubicBezTo>
                  <a:pt x="297485" y="784881"/>
                  <a:pt x="293218" y="778785"/>
                  <a:pt x="287122" y="771774"/>
                </a:cubicBezTo>
                <a:cubicBezTo>
                  <a:pt x="281026" y="764764"/>
                  <a:pt x="277978" y="760344"/>
                  <a:pt x="277978" y="758516"/>
                </a:cubicBezTo>
                <a:cubicBezTo>
                  <a:pt x="276759" y="753029"/>
                  <a:pt x="276149" y="745257"/>
                  <a:pt x="276149" y="735198"/>
                </a:cubicBezTo>
                <a:cubicBezTo>
                  <a:pt x="276149" y="725140"/>
                  <a:pt x="277064" y="719501"/>
                  <a:pt x="278892" y="718282"/>
                </a:cubicBezTo>
                <a:cubicBezTo>
                  <a:pt x="280112" y="716453"/>
                  <a:pt x="281026" y="704871"/>
                  <a:pt x="281636" y="683535"/>
                </a:cubicBezTo>
                <a:lnTo>
                  <a:pt x="284379" y="650616"/>
                </a:lnTo>
                <a:lnTo>
                  <a:pt x="276149" y="650616"/>
                </a:lnTo>
                <a:cubicBezTo>
                  <a:pt x="271272" y="650616"/>
                  <a:pt x="262433" y="652140"/>
                  <a:pt x="249632" y="655189"/>
                </a:cubicBezTo>
                <a:cubicBezTo>
                  <a:pt x="238049" y="657627"/>
                  <a:pt x="224333" y="658846"/>
                  <a:pt x="208484" y="658846"/>
                </a:cubicBezTo>
                <a:cubicBezTo>
                  <a:pt x="192634" y="658846"/>
                  <a:pt x="183795" y="657322"/>
                  <a:pt x="181966" y="654274"/>
                </a:cubicBezTo>
                <a:cubicBezTo>
                  <a:pt x="181356" y="651836"/>
                  <a:pt x="176937" y="649702"/>
                  <a:pt x="168707" y="647873"/>
                </a:cubicBezTo>
                <a:cubicBezTo>
                  <a:pt x="160478" y="646044"/>
                  <a:pt x="155448" y="644216"/>
                  <a:pt x="153620" y="642387"/>
                </a:cubicBezTo>
                <a:cubicBezTo>
                  <a:pt x="149962" y="639948"/>
                  <a:pt x="147828" y="641472"/>
                  <a:pt x="147219" y="646959"/>
                </a:cubicBezTo>
                <a:cubicBezTo>
                  <a:pt x="146609" y="650616"/>
                  <a:pt x="146609" y="655493"/>
                  <a:pt x="147219" y="661589"/>
                </a:cubicBezTo>
                <a:cubicBezTo>
                  <a:pt x="147828" y="673781"/>
                  <a:pt x="146762" y="686278"/>
                  <a:pt x="144018" y="699080"/>
                </a:cubicBezTo>
                <a:cubicBezTo>
                  <a:pt x="141275" y="711881"/>
                  <a:pt x="139294" y="721330"/>
                  <a:pt x="138075" y="727426"/>
                </a:cubicBezTo>
                <a:cubicBezTo>
                  <a:pt x="135027" y="749372"/>
                  <a:pt x="132588" y="760649"/>
                  <a:pt x="130760" y="761259"/>
                </a:cubicBezTo>
                <a:cubicBezTo>
                  <a:pt x="129540" y="761259"/>
                  <a:pt x="127712" y="760040"/>
                  <a:pt x="125273" y="757601"/>
                </a:cubicBezTo>
                <a:cubicBezTo>
                  <a:pt x="116129" y="748457"/>
                  <a:pt x="104852" y="739618"/>
                  <a:pt x="91440" y="731084"/>
                </a:cubicBezTo>
                <a:cubicBezTo>
                  <a:pt x="85344" y="726816"/>
                  <a:pt x="78791" y="721178"/>
                  <a:pt x="71781" y="714167"/>
                </a:cubicBezTo>
                <a:cubicBezTo>
                  <a:pt x="64770" y="707157"/>
                  <a:pt x="59436" y="703652"/>
                  <a:pt x="55779" y="703652"/>
                </a:cubicBezTo>
                <a:cubicBezTo>
                  <a:pt x="52731" y="703652"/>
                  <a:pt x="51054" y="703347"/>
                  <a:pt x="50750" y="702737"/>
                </a:cubicBezTo>
                <a:cubicBezTo>
                  <a:pt x="50445" y="702128"/>
                  <a:pt x="50597" y="699689"/>
                  <a:pt x="51207" y="695422"/>
                </a:cubicBezTo>
                <a:cubicBezTo>
                  <a:pt x="53645" y="689936"/>
                  <a:pt x="54864" y="686888"/>
                  <a:pt x="54864" y="686278"/>
                </a:cubicBezTo>
                <a:cubicBezTo>
                  <a:pt x="54864" y="685668"/>
                  <a:pt x="52731" y="685364"/>
                  <a:pt x="48464" y="685364"/>
                </a:cubicBezTo>
                <a:cubicBezTo>
                  <a:pt x="46025" y="685364"/>
                  <a:pt x="44654" y="685211"/>
                  <a:pt x="44349" y="684907"/>
                </a:cubicBezTo>
                <a:cubicBezTo>
                  <a:pt x="44044" y="684602"/>
                  <a:pt x="45111" y="683840"/>
                  <a:pt x="47549" y="682620"/>
                </a:cubicBezTo>
                <a:cubicBezTo>
                  <a:pt x="49988" y="679572"/>
                  <a:pt x="51816" y="675762"/>
                  <a:pt x="53036" y="671190"/>
                </a:cubicBezTo>
                <a:cubicBezTo>
                  <a:pt x="54255" y="666619"/>
                  <a:pt x="53036" y="664332"/>
                  <a:pt x="49378" y="664332"/>
                </a:cubicBezTo>
                <a:cubicBezTo>
                  <a:pt x="45720" y="664332"/>
                  <a:pt x="43587" y="662961"/>
                  <a:pt x="42977" y="660218"/>
                </a:cubicBezTo>
                <a:cubicBezTo>
                  <a:pt x="42368" y="657474"/>
                  <a:pt x="42977" y="654884"/>
                  <a:pt x="44806" y="652445"/>
                </a:cubicBezTo>
                <a:cubicBezTo>
                  <a:pt x="47854" y="648788"/>
                  <a:pt x="49378" y="642387"/>
                  <a:pt x="49378" y="633243"/>
                </a:cubicBezTo>
                <a:cubicBezTo>
                  <a:pt x="49378" y="616784"/>
                  <a:pt x="48311" y="590571"/>
                  <a:pt x="46178" y="554604"/>
                </a:cubicBezTo>
                <a:cubicBezTo>
                  <a:pt x="44044" y="518638"/>
                  <a:pt x="42368" y="497302"/>
                  <a:pt x="41148" y="490596"/>
                </a:cubicBezTo>
                <a:cubicBezTo>
                  <a:pt x="36881" y="463774"/>
                  <a:pt x="33376" y="446705"/>
                  <a:pt x="30633" y="439390"/>
                </a:cubicBezTo>
                <a:cubicBezTo>
                  <a:pt x="27890" y="432075"/>
                  <a:pt x="23165" y="425979"/>
                  <a:pt x="16460" y="421102"/>
                </a:cubicBezTo>
                <a:cubicBezTo>
                  <a:pt x="9754" y="416225"/>
                  <a:pt x="6858" y="412720"/>
                  <a:pt x="7773" y="410586"/>
                </a:cubicBezTo>
                <a:cubicBezTo>
                  <a:pt x="8687" y="408453"/>
                  <a:pt x="7620" y="406167"/>
                  <a:pt x="4572" y="403728"/>
                </a:cubicBezTo>
                <a:cubicBezTo>
                  <a:pt x="1524" y="402509"/>
                  <a:pt x="0" y="400985"/>
                  <a:pt x="0" y="399156"/>
                </a:cubicBezTo>
                <a:cubicBezTo>
                  <a:pt x="0" y="397328"/>
                  <a:pt x="915" y="395956"/>
                  <a:pt x="2744" y="395042"/>
                </a:cubicBezTo>
                <a:cubicBezTo>
                  <a:pt x="4572" y="394127"/>
                  <a:pt x="7316" y="393670"/>
                  <a:pt x="10973" y="393670"/>
                </a:cubicBezTo>
                <a:cubicBezTo>
                  <a:pt x="17069" y="393670"/>
                  <a:pt x="27585" y="395042"/>
                  <a:pt x="42520" y="397785"/>
                </a:cubicBezTo>
                <a:cubicBezTo>
                  <a:pt x="57455" y="400528"/>
                  <a:pt x="67971" y="402509"/>
                  <a:pt x="74067" y="403728"/>
                </a:cubicBezTo>
                <a:cubicBezTo>
                  <a:pt x="86259" y="408605"/>
                  <a:pt x="95098" y="415006"/>
                  <a:pt x="100584" y="422931"/>
                </a:cubicBezTo>
                <a:cubicBezTo>
                  <a:pt x="103023" y="424760"/>
                  <a:pt x="107595" y="424760"/>
                  <a:pt x="114300" y="422931"/>
                </a:cubicBezTo>
                <a:cubicBezTo>
                  <a:pt x="161240" y="410739"/>
                  <a:pt x="187148" y="403119"/>
                  <a:pt x="192024" y="400071"/>
                </a:cubicBezTo>
                <a:cubicBezTo>
                  <a:pt x="193853" y="398852"/>
                  <a:pt x="194463" y="393060"/>
                  <a:pt x="193853" y="382697"/>
                </a:cubicBezTo>
                <a:cubicBezTo>
                  <a:pt x="192024" y="371115"/>
                  <a:pt x="193396" y="364866"/>
                  <a:pt x="197968" y="363952"/>
                </a:cubicBezTo>
                <a:cubicBezTo>
                  <a:pt x="202540" y="363038"/>
                  <a:pt x="208484" y="368067"/>
                  <a:pt x="215799" y="379040"/>
                </a:cubicBezTo>
                <a:cubicBezTo>
                  <a:pt x="219456" y="384526"/>
                  <a:pt x="222047" y="387726"/>
                  <a:pt x="223571" y="388641"/>
                </a:cubicBezTo>
                <a:cubicBezTo>
                  <a:pt x="225095" y="389555"/>
                  <a:pt x="228296" y="390012"/>
                  <a:pt x="233172" y="390012"/>
                </a:cubicBezTo>
                <a:cubicBezTo>
                  <a:pt x="242926" y="388793"/>
                  <a:pt x="247803" y="386355"/>
                  <a:pt x="247803" y="382697"/>
                </a:cubicBezTo>
                <a:cubicBezTo>
                  <a:pt x="247803" y="381478"/>
                  <a:pt x="247193" y="380564"/>
                  <a:pt x="245974" y="379954"/>
                </a:cubicBezTo>
                <a:cubicBezTo>
                  <a:pt x="242316" y="376906"/>
                  <a:pt x="238964" y="372791"/>
                  <a:pt x="235916" y="367610"/>
                </a:cubicBezTo>
                <a:cubicBezTo>
                  <a:pt x="232868" y="362428"/>
                  <a:pt x="231648" y="358618"/>
                  <a:pt x="232258" y="356179"/>
                </a:cubicBezTo>
                <a:cubicBezTo>
                  <a:pt x="232258" y="354351"/>
                  <a:pt x="231648" y="353436"/>
                  <a:pt x="230429" y="353436"/>
                </a:cubicBezTo>
                <a:cubicBezTo>
                  <a:pt x="226162" y="353436"/>
                  <a:pt x="225857" y="350693"/>
                  <a:pt x="229515" y="345207"/>
                </a:cubicBezTo>
                <a:cubicBezTo>
                  <a:pt x="230124" y="344597"/>
                  <a:pt x="230734" y="343988"/>
                  <a:pt x="231344" y="343378"/>
                </a:cubicBezTo>
                <a:cubicBezTo>
                  <a:pt x="234392" y="340940"/>
                  <a:pt x="235306" y="337130"/>
                  <a:pt x="234087" y="331948"/>
                </a:cubicBezTo>
                <a:cubicBezTo>
                  <a:pt x="232868" y="326766"/>
                  <a:pt x="234087" y="319756"/>
                  <a:pt x="237744" y="310917"/>
                </a:cubicBezTo>
                <a:cubicBezTo>
                  <a:pt x="241402" y="302078"/>
                  <a:pt x="243231" y="297353"/>
                  <a:pt x="243231" y="296744"/>
                </a:cubicBezTo>
                <a:cubicBezTo>
                  <a:pt x="243231" y="296134"/>
                  <a:pt x="242316" y="295677"/>
                  <a:pt x="240488" y="295372"/>
                </a:cubicBezTo>
                <a:cubicBezTo>
                  <a:pt x="238659" y="295067"/>
                  <a:pt x="236373" y="295220"/>
                  <a:pt x="233630" y="295829"/>
                </a:cubicBezTo>
                <a:cubicBezTo>
                  <a:pt x="230886" y="296439"/>
                  <a:pt x="228296" y="297048"/>
                  <a:pt x="225857" y="297658"/>
                </a:cubicBezTo>
                <a:cubicBezTo>
                  <a:pt x="221590" y="300096"/>
                  <a:pt x="215189" y="299182"/>
                  <a:pt x="206655" y="294915"/>
                </a:cubicBezTo>
                <a:cubicBezTo>
                  <a:pt x="198120" y="290648"/>
                  <a:pt x="190196" y="286990"/>
                  <a:pt x="182880" y="283942"/>
                </a:cubicBezTo>
                <a:cubicBezTo>
                  <a:pt x="169469" y="279675"/>
                  <a:pt x="153315" y="268702"/>
                  <a:pt x="134417" y="251024"/>
                </a:cubicBezTo>
                <a:cubicBezTo>
                  <a:pt x="129540" y="247366"/>
                  <a:pt x="125426" y="244013"/>
                  <a:pt x="122073" y="240965"/>
                </a:cubicBezTo>
                <a:cubicBezTo>
                  <a:pt x="118720" y="237917"/>
                  <a:pt x="118110" y="235784"/>
                  <a:pt x="120244" y="234564"/>
                </a:cubicBezTo>
                <a:cubicBezTo>
                  <a:pt x="122378" y="233345"/>
                  <a:pt x="123902" y="231059"/>
                  <a:pt x="124816" y="227706"/>
                </a:cubicBezTo>
                <a:cubicBezTo>
                  <a:pt x="125730" y="224354"/>
                  <a:pt x="128321" y="223592"/>
                  <a:pt x="132588" y="225420"/>
                </a:cubicBezTo>
                <a:cubicBezTo>
                  <a:pt x="143561" y="227859"/>
                  <a:pt x="154839" y="228011"/>
                  <a:pt x="166421" y="225878"/>
                </a:cubicBezTo>
                <a:cubicBezTo>
                  <a:pt x="178004" y="223744"/>
                  <a:pt x="201778" y="216886"/>
                  <a:pt x="237744" y="205303"/>
                </a:cubicBezTo>
                <a:lnTo>
                  <a:pt x="267920" y="196160"/>
                </a:lnTo>
                <a:lnTo>
                  <a:pt x="270663" y="162327"/>
                </a:lnTo>
                <a:cubicBezTo>
                  <a:pt x="273101" y="97100"/>
                  <a:pt x="273406" y="58390"/>
                  <a:pt x="271577" y="46198"/>
                </a:cubicBezTo>
                <a:cubicBezTo>
                  <a:pt x="269748" y="35835"/>
                  <a:pt x="267310" y="28824"/>
                  <a:pt x="264262" y="25167"/>
                </a:cubicBezTo>
                <a:cubicBezTo>
                  <a:pt x="259995" y="20290"/>
                  <a:pt x="259080" y="14499"/>
                  <a:pt x="261519" y="7793"/>
                </a:cubicBezTo>
                <a:cubicBezTo>
                  <a:pt x="263043" y="3526"/>
                  <a:pt x="264795" y="1011"/>
                  <a:pt x="266777" y="24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9372C99-C882-0465-ABE8-816411C3E81A}"/>
              </a:ext>
            </a:extLst>
          </p:cNvPr>
          <p:cNvSpPr txBox="1"/>
          <p:nvPr/>
        </p:nvSpPr>
        <p:spPr>
          <a:xfrm>
            <a:off x="9007994" y="2523399"/>
            <a:ext cx="2601879" cy="109429"/>
          </a:xfrm>
          <a:custGeom>
            <a:avLst/>
            <a:gdLst/>
            <a:ahLst/>
            <a:cxnLst/>
            <a:rect l="l" t="t" r="r" b="b"/>
            <a:pathLst>
              <a:path w="2601879" h="109429">
                <a:moveTo>
                  <a:pt x="46569" y="17717"/>
                </a:moveTo>
                <a:lnTo>
                  <a:pt x="30570" y="66295"/>
                </a:lnTo>
                <a:lnTo>
                  <a:pt x="62853" y="66295"/>
                </a:lnTo>
                <a:close/>
                <a:moveTo>
                  <a:pt x="2359372" y="8555"/>
                </a:moveTo>
                <a:cubicBezTo>
                  <a:pt x="2359235" y="15492"/>
                  <a:pt x="2359152" y="22518"/>
                  <a:pt x="2359122" y="29633"/>
                </a:cubicBezTo>
                <a:cubicBezTo>
                  <a:pt x="2359092" y="36749"/>
                  <a:pt x="2359081" y="43918"/>
                  <a:pt x="2359087" y="51140"/>
                </a:cubicBezTo>
                <a:lnTo>
                  <a:pt x="2359087" y="56571"/>
                </a:lnTo>
                <a:cubicBezTo>
                  <a:pt x="2359081" y="64472"/>
                  <a:pt x="2359092" y="72070"/>
                  <a:pt x="2359122" y="79364"/>
                </a:cubicBezTo>
                <a:cubicBezTo>
                  <a:pt x="2359152" y="86658"/>
                  <a:pt x="2359235" y="93827"/>
                  <a:pt x="2359372" y="100871"/>
                </a:cubicBezTo>
                <a:lnTo>
                  <a:pt x="2371664" y="100871"/>
                </a:lnTo>
                <a:cubicBezTo>
                  <a:pt x="2384209" y="100766"/>
                  <a:pt x="2393743" y="96723"/>
                  <a:pt x="2400267" y="88742"/>
                </a:cubicBezTo>
                <a:cubicBezTo>
                  <a:pt x="2406791" y="80760"/>
                  <a:pt x="2410072" y="69465"/>
                  <a:pt x="2410111" y="54856"/>
                </a:cubicBezTo>
                <a:cubicBezTo>
                  <a:pt x="2410045" y="39735"/>
                  <a:pt x="2406817" y="28249"/>
                  <a:pt x="2400428" y="20398"/>
                </a:cubicBezTo>
                <a:cubicBezTo>
                  <a:pt x="2394037" y="12548"/>
                  <a:pt x="2384879" y="8600"/>
                  <a:pt x="2372950" y="8555"/>
                </a:cubicBezTo>
                <a:close/>
                <a:moveTo>
                  <a:pt x="225772" y="8555"/>
                </a:moveTo>
                <a:cubicBezTo>
                  <a:pt x="225635" y="15492"/>
                  <a:pt x="225552" y="22518"/>
                  <a:pt x="225522" y="29633"/>
                </a:cubicBezTo>
                <a:cubicBezTo>
                  <a:pt x="225492" y="36749"/>
                  <a:pt x="225480" y="43918"/>
                  <a:pt x="225486" y="51140"/>
                </a:cubicBezTo>
                <a:lnTo>
                  <a:pt x="225486" y="56571"/>
                </a:lnTo>
                <a:cubicBezTo>
                  <a:pt x="225480" y="64472"/>
                  <a:pt x="225492" y="72070"/>
                  <a:pt x="225522" y="79364"/>
                </a:cubicBezTo>
                <a:cubicBezTo>
                  <a:pt x="225552" y="86658"/>
                  <a:pt x="225635" y="93827"/>
                  <a:pt x="225772" y="100871"/>
                </a:cubicBezTo>
                <a:lnTo>
                  <a:pt x="238064" y="100871"/>
                </a:lnTo>
                <a:cubicBezTo>
                  <a:pt x="250609" y="100766"/>
                  <a:pt x="260143" y="96723"/>
                  <a:pt x="266667" y="88742"/>
                </a:cubicBezTo>
                <a:cubicBezTo>
                  <a:pt x="273191" y="80760"/>
                  <a:pt x="276472" y="69465"/>
                  <a:pt x="276511" y="54856"/>
                </a:cubicBezTo>
                <a:cubicBezTo>
                  <a:pt x="276445" y="39735"/>
                  <a:pt x="273217" y="28249"/>
                  <a:pt x="266828" y="20398"/>
                </a:cubicBezTo>
                <a:cubicBezTo>
                  <a:pt x="260438" y="12548"/>
                  <a:pt x="251278" y="8600"/>
                  <a:pt x="239350" y="8555"/>
                </a:cubicBezTo>
                <a:close/>
                <a:moveTo>
                  <a:pt x="1283009" y="6841"/>
                </a:moveTo>
                <a:cubicBezTo>
                  <a:pt x="1275733" y="6977"/>
                  <a:pt x="1269752" y="9293"/>
                  <a:pt x="1265065" y="13790"/>
                </a:cubicBezTo>
                <a:cubicBezTo>
                  <a:pt x="1260378" y="18287"/>
                  <a:pt x="1256905" y="24150"/>
                  <a:pt x="1254648" y="31378"/>
                </a:cubicBezTo>
                <a:cubicBezTo>
                  <a:pt x="1252390" y="38606"/>
                  <a:pt x="1251268" y="46385"/>
                  <a:pt x="1251281" y="54713"/>
                </a:cubicBezTo>
                <a:cubicBezTo>
                  <a:pt x="1251268" y="63089"/>
                  <a:pt x="1252390" y="70901"/>
                  <a:pt x="1254648" y="78149"/>
                </a:cubicBezTo>
                <a:cubicBezTo>
                  <a:pt x="1256905" y="85397"/>
                  <a:pt x="1260378" y="91272"/>
                  <a:pt x="1265065" y="95773"/>
                </a:cubicBezTo>
                <a:cubicBezTo>
                  <a:pt x="1269752" y="100275"/>
                  <a:pt x="1275733" y="102593"/>
                  <a:pt x="1283009" y="102728"/>
                </a:cubicBezTo>
                <a:cubicBezTo>
                  <a:pt x="1290234" y="102593"/>
                  <a:pt x="1296157" y="100275"/>
                  <a:pt x="1300778" y="95773"/>
                </a:cubicBezTo>
                <a:cubicBezTo>
                  <a:pt x="1305399" y="91272"/>
                  <a:pt x="1308813" y="85397"/>
                  <a:pt x="1311020" y="78149"/>
                </a:cubicBezTo>
                <a:cubicBezTo>
                  <a:pt x="1313227" y="70901"/>
                  <a:pt x="1314323" y="63089"/>
                  <a:pt x="1314307" y="54713"/>
                </a:cubicBezTo>
                <a:cubicBezTo>
                  <a:pt x="1314323" y="46385"/>
                  <a:pt x="1313227" y="38606"/>
                  <a:pt x="1311020" y="31378"/>
                </a:cubicBezTo>
                <a:cubicBezTo>
                  <a:pt x="1308813" y="24150"/>
                  <a:pt x="1305399" y="18287"/>
                  <a:pt x="1300778" y="13790"/>
                </a:cubicBezTo>
                <a:cubicBezTo>
                  <a:pt x="1296157" y="9293"/>
                  <a:pt x="1290234" y="6977"/>
                  <a:pt x="1283009" y="6841"/>
                </a:cubicBezTo>
                <a:close/>
                <a:moveTo>
                  <a:pt x="2187083" y="2443"/>
                </a:moveTo>
                <a:lnTo>
                  <a:pt x="2231071" y="2443"/>
                </a:lnTo>
                <a:lnTo>
                  <a:pt x="2231071" y="7896"/>
                </a:lnTo>
                <a:lnTo>
                  <a:pt x="2216497" y="9471"/>
                </a:lnTo>
                <a:cubicBezTo>
                  <a:pt x="2216360" y="16264"/>
                  <a:pt x="2216277" y="23137"/>
                  <a:pt x="2216247" y="30089"/>
                </a:cubicBezTo>
                <a:cubicBezTo>
                  <a:pt x="2216217" y="37043"/>
                  <a:pt x="2216205" y="44023"/>
                  <a:pt x="2216211" y="51029"/>
                </a:cubicBezTo>
                <a:lnTo>
                  <a:pt x="2216211" y="58741"/>
                </a:lnTo>
                <a:cubicBezTo>
                  <a:pt x="2216205" y="65602"/>
                  <a:pt x="2216217" y="72481"/>
                  <a:pt x="2216247" y="79377"/>
                </a:cubicBezTo>
                <a:cubicBezTo>
                  <a:pt x="2216277" y="86274"/>
                  <a:pt x="2216360" y="93153"/>
                  <a:pt x="2216497" y="100014"/>
                </a:cubicBezTo>
                <a:lnTo>
                  <a:pt x="2231071" y="101725"/>
                </a:lnTo>
                <a:lnTo>
                  <a:pt x="2231071" y="107126"/>
                </a:lnTo>
                <a:lnTo>
                  <a:pt x="2187083" y="107126"/>
                </a:lnTo>
                <a:lnTo>
                  <a:pt x="2187083" y="101673"/>
                </a:lnTo>
                <a:lnTo>
                  <a:pt x="2201656" y="100099"/>
                </a:lnTo>
                <a:cubicBezTo>
                  <a:pt x="2201793" y="93254"/>
                  <a:pt x="2201877" y="86392"/>
                  <a:pt x="2201906" y="79511"/>
                </a:cubicBezTo>
                <a:cubicBezTo>
                  <a:pt x="2201936" y="72631"/>
                  <a:pt x="2201948" y="65697"/>
                  <a:pt x="2201942" y="58710"/>
                </a:cubicBezTo>
                <a:lnTo>
                  <a:pt x="2201942" y="51002"/>
                </a:lnTo>
                <a:cubicBezTo>
                  <a:pt x="2201948" y="44009"/>
                  <a:pt x="2201936" y="37052"/>
                  <a:pt x="2201906" y="30130"/>
                </a:cubicBezTo>
                <a:cubicBezTo>
                  <a:pt x="2201877" y="23207"/>
                  <a:pt x="2201793" y="16321"/>
                  <a:pt x="2201656" y="9470"/>
                </a:cubicBezTo>
                <a:lnTo>
                  <a:pt x="2187083" y="7896"/>
                </a:lnTo>
                <a:close/>
                <a:moveTo>
                  <a:pt x="1091708" y="2443"/>
                </a:moveTo>
                <a:lnTo>
                  <a:pt x="1135695" y="2443"/>
                </a:lnTo>
                <a:lnTo>
                  <a:pt x="1135695" y="7896"/>
                </a:lnTo>
                <a:lnTo>
                  <a:pt x="1121122" y="9471"/>
                </a:lnTo>
                <a:cubicBezTo>
                  <a:pt x="1120985" y="16264"/>
                  <a:pt x="1120902" y="23137"/>
                  <a:pt x="1120872" y="30089"/>
                </a:cubicBezTo>
                <a:cubicBezTo>
                  <a:pt x="1120842" y="37043"/>
                  <a:pt x="1120831" y="44023"/>
                  <a:pt x="1120836" y="51029"/>
                </a:cubicBezTo>
                <a:lnTo>
                  <a:pt x="1120836" y="58741"/>
                </a:lnTo>
                <a:cubicBezTo>
                  <a:pt x="1120831" y="65602"/>
                  <a:pt x="1120842" y="72481"/>
                  <a:pt x="1120872" y="79377"/>
                </a:cubicBezTo>
                <a:cubicBezTo>
                  <a:pt x="1120902" y="86274"/>
                  <a:pt x="1120985" y="93153"/>
                  <a:pt x="1121122" y="100014"/>
                </a:cubicBezTo>
                <a:lnTo>
                  <a:pt x="1135695" y="101725"/>
                </a:lnTo>
                <a:lnTo>
                  <a:pt x="1135695" y="107126"/>
                </a:lnTo>
                <a:lnTo>
                  <a:pt x="1091708" y="107126"/>
                </a:lnTo>
                <a:lnTo>
                  <a:pt x="1091708" y="101673"/>
                </a:lnTo>
                <a:lnTo>
                  <a:pt x="1106281" y="100099"/>
                </a:lnTo>
                <a:cubicBezTo>
                  <a:pt x="1106418" y="93254"/>
                  <a:pt x="1106501" y="86392"/>
                  <a:pt x="1106531" y="79511"/>
                </a:cubicBezTo>
                <a:cubicBezTo>
                  <a:pt x="1106561" y="72631"/>
                  <a:pt x="1106573" y="65697"/>
                  <a:pt x="1106567" y="58710"/>
                </a:cubicBezTo>
                <a:lnTo>
                  <a:pt x="1106567" y="51002"/>
                </a:lnTo>
                <a:cubicBezTo>
                  <a:pt x="1106573" y="44009"/>
                  <a:pt x="1106561" y="37052"/>
                  <a:pt x="1106531" y="30130"/>
                </a:cubicBezTo>
                <a:cubicBezTo>
                  <a:pt x="1106501" y="23207"/>
                  <a:pt x="1106418" y="16321"/>
                  <a:pt x="1106281" y="9470"/>
                </a:cubicBezTo>
                <a:lnTo>
                  <a:pt x="1091708" y="7896"/>
                </a:lnTo>
                <a:close/>
                <a:moveTo>
                  <a:pt x="624983" y="2443"/>
                </a:moveTo>
                <a:lnTo>
                  <a:pt x="668970" y="2443"/>
                </a:lnTo>
                <a:lnTo>
                  <a:pt x="668970" y="7896"/>
                </a:lnTo>
                <a:lnTo>
                  <a:pt x="654397" y="9471"/>
                </a:lnTo>
                <a:cubicBezTo>
                  <a:pt x="654260" y="16264"/>
                  <a:pt x="654177" y="23137"/>
                  <a:pt x="654147" y="30089"/>
                </a:cubicBezTo>
                <a:cubicBezTo>
                  <a:pt x="654117" y="37043"/>
                  <a:pt x="654105" y="44023"/>
                  <a:pt x="654111" y="51029"/>
                </a:cubicBezTo>
                <a:lnTo>
                  <a:pt x="654111" y="58741"/>
                </a:lnTo>
                <a:cubicBezTo>
                  <a:pt x="654105" y="65602"/>
                  <a:pt x="654117" y="72481"/>
                  <a:pt x="654147" y="79377"/>
                </a:cubicBezTo>
                <a:cubicBezTo>
                  <a:pt x="654177" y="86274"/>
                  <a:pt x="654260" y="93153"/>
                  <a:pt x="654397" y="100014"/>
                </a:cubicBezTo>
                <a:lnTo>
                  <a:pt x="668970" y="101725"/>
                </a:lnTo>
                <a:lnTo>
                  <a:pt x="668970" y="107126"/>
                </a:lnTo>
                <a:lnTo>
                  <a:pt x="624983" y="107126"/>
                </a:lnTo>
                <a:lnTo>
                  <a:pt x="624983" y="101673"/>
                </a:lnTo>
                <a:lnTo>
                  <a:pt x="639556" y="100099"/>
                </a:lnTo>
                <a:cubicBezTo>
                  <a:pt x="639693" y="93254"/>
                  <a:pt x="639776" y="86392"/>
                  <a:pt x="639806" y="79511"/>
                </a:cubicBezTo>
                <a:cubicBezTo>
                  <a:pt x="639836" y="72631"/>
                  <a:pt x="639848" y="65697"/>
                  <a:pt x="639842" y="58710"/>
                </a:cubicBezTo>
                <a:lnTo>
                  <a:pt x="639842" y="51002"/>
                </a:lnTo>
                <a:cubicBezTo>
                  <a:pt x="639848" y="44009"/>
                  <a:pt x="639836" y="37052"/>
                  <a:pt x="639806" y="30130"/>
                </a:cubicBezTo>
                <a:cubicBezTo>
                  <a:pt x="639776" y="23207"/>
                  <a:pt x="639693" y="16321"/>
                  <a:pt x="639556" y="9470"/>
                </a:cubicBezTo>
                <a:lnTo>
                  <a:pt x="624983" y="7896"/>
                </a:lnTo>
                <a:close/>
                <a:moveTo>
                  <a:pt x="395325" y="2443"/>
                </a:moveTo>
                <a:lnTo>
                  <a:pt x="423929" y="2443"/>
                </a:lnTo>
                <a:lnTo>
                  <a:pt x="459233" y="89252"/>
                </a:lnTo>
                <a:lnTo>
                  <a:pt x="493108" y="2443"/>
                </a:lnTo>
                <a:lnTo>
                  <a:pt x="523238" y="2443"/>
                </a:lnTo>
                <a:lnTo>
                  <a:pt x="523238" y="7896"/>
                </a:lnTo>
                <a:lnTo>
                  <a:pt x="508665" y="9470"/>
                </a:lnTo>
                <a:cubicBezTo>
                  <a:pt x="508528" y="16259"/>
                  <a:pt x="508444" y="23127"/>
                  <a:pt x="508415" y="30072"/>
                </a:cubicBezTo>
                <a:cubicBezTo>
                  <a:pt x="508385" y="37017"/>
                  <a:pt x="508373" y="43984"/>
                  <a:pt x="508379" y="50971"/>
                </a:cubicBezTo>
                <a:lnTo>
                  <a:pt x="508379" y="58683"/>
                </a:lnTo>
                <a:cubicBezTo>
                  <a:pt x="508373" y="65541"/>
                  <a:pt x="508385" y="72426"/>
                  <a:pt x="508415" y="79337"/>
                </a:cubicBezTo>
                <a:cubicBezTo>
                  <a:pt x="508444" y="86249"/>
                  <a:pt x="508528" y="93169"/>
                  <a:pt x="508665" y="100099"/>
                </a:cubicBezTo>
                <a:lnTo>
                  <a:pt x="523095" y="101673"/>
                </a:lnTo>
                <a:lnTo>
                  <a:pt x="523095" y="107126"/>
                </a:lnTo>
                <a:lnTo>
                  <a:pt x="480530" y="107126"/>
                </a:lnTo>
                <a:lnTo>
                  <a:pt x="480530" y="101673"/>
                </a:lnTo>
                <a:lnTo>
                  <a:pt x="494109" y="100099"/>
                </a:lnTo>
                <a:cubicBezTo>
                  <a:pt x="494246" y="93312"/>
                  <a:pt x="494329" y="86499"/>
                  <a:pt x="494359" y="79659"/>
                </a:cubicBezTo>
                <a:cubicBezTo>
                  <a:pt x="494389" y="72818"/>
                  <a:pt x="494401" y="65969"/>
                  <a:pt x="494395" y="59112"/>
                </a:cubicBezTo>
                <a:lnTo>
                  <a:pt x="494538" y="17125"/>
                </a:lnTo>
                <a:lnTo>
                  <a:pt x="459233" y="107126"/>
                </a:lnTo>
                <a:lnTo>
                  <a:pt x="452516" y="107126"/>
                </a:lnTo>
                <a:lnTo>
                  <a:pt x="415922" y="17410"/>
                </a:lnTo>
                <a:cubicBezTo>
                  <a:pt x="416023" y="22117"/>
                  <a:pt x="416140" y="26922"/>
                  <a:pt x="416273" y="31824"/>
                </a:cubicBezTo>
                <a:cubicBezTo>
                  <a:pt x="416406" y="36726"/>
                  <a:pt x="416522" y="40907"/>
                  <a:pt x="416623" y="44365"/>
                </a:cubicBezTo>
                <a:cubicBezTo>
                  <a:pt x="416724" y="47823"/>
                  <a:pt x="416777" y="49740"/>
                  <a:pt x="416783" y="50114"/>
                </a:cubicBezTo>
                <a:lnTo>
                  <a:pt x="416783" y="99670"/>
                </a:lnTo>
                <a:lnTo>
                  <a:pt x="430361" y="101673"/>
                </a:lnTo>
                <a:lnTo>
                  <a:pt x="430361" y="107126"/>
                </a:lnTo>
                <a:lnTo>
                  <a:pt x="395325" y="107126"/>
                </a:lnTo>
                <a:lnTo>
                  <a:pt x="395325" y="101673"/>
                </a:lnTo>
                <a:lnTo>
                  <a:pt x="409469" y="99670"/>
                </a:lnTo>
                <a:lnTo>
                  <a:pt x="409612" y="9556"/>
                </a:lnTo>
                <a:lnTo>
                  <a:pt x="395325" y="7844"/>
                </a:lnTo>
                <a:close/>
                <a:moveTo>
                  <a:pt x="2520458" y="2430"/>
                </a:moveTo>
                <a:lnTo>
                  <a:pt x="2598022" y="2430"/>
                </a:lnTo>
                <a:lnTo>
                  <a:pt x="2598878" y="29987"/>
                </a:lnTo>
                <a:lnTo>
                  <a:pt x="2591181" y="29987"/>
                </a:lnTo>
                <a:lnTo>
                  <a:pt x="2587037" y="9270"/>
                </a:lnTo>
                <a:lnTo>
                  <a:pt x="2549872" y="9270"/>
                </a:lnTo>
                <a:cubicBezTo>
                  <a:pt x="2549735" y="16053"/>
                  <a:pt x="2549652" y="22891"/>
                  <a:pt x="2549622" y="29781"/>
                </a:cubicBezTo>
                <a:cubicBezTo>
                  <a:pt x="2549592" y="36672"/>
                  <a:pt x="2549581" y="43652"/>
                  <a:pt x="2549587" y="50721"/>
                </a:cubicBezTo>
                <a:lnTo>
                  <a:pt x="2573177" y="50721"/>
                </a:lnTo>
                <a:lnTo>
                  <a:pt x="2575465" y="35285"/>
                </a:lnTo>
                <a:lnTo>
                  <a:pt x="2581876" y="35285"/>
                </a:lnTo>
                <a:lnTo>
                  <a:pt x="2581876" y="72141"/>
                </a:lnTo>
                <a:lnTo>
                  <a:pt x="2575465" y="72141"/>
                </a:lnTo>
                <a:lnTo>
                  <a:pt x="2573320" y="56990"/>
                </a:lnTo>
                <a:lnTo>
                  <a:pt x="2549587" y="56990"/>
                </a:lnTo>
                <a:cubicBezTo>
                  <a:pt x="2549581" y="64682"/>
                  <a:pt x="2549592" y="72096"/>
                  <a:pt x="2549622" y="79234"/>
                </a:cubicBezTo>
                <a:cubicBezTo>
                  <a:pt x="2549652" y="86372"/>
                  <a:pt x="2549735" y="93394"/>
                  <a:pt x="2549872" y="100299"/>
                </a:cubicBezTo>
                <a:lnTo>
                  <a:pt x="2590038" y="100299"/>
                </a:lnTo>
                <a:lnTo>
                  <a:pt x="2594181" y="79297"/>
                </a:lnTo>
                <a:lnTo>
                  <a:pt x="2601879" y="79297"/>
                </a:lnTo>
                <a:lnTo>
                  <a:pt x="2601022" y="107139"/>
                </a:lnTo>
                <a:lnTo>
                  <a:pt x="2520458" y="107139"/>
                </a:lnTo>
                <a:lnTo>
                  <a:pt x="2520458" y="101673"/>
                </a:lnTo>
                <a:lnTo>
                  <a:pt x="2535031" y="100099"/>
                </a:lnTo>
                <a:cubicBezTo>
                  <a:pt x="2535168" y="93253"/>
                  <a:pt x="2535251" y="86389"/>
                  <a:pt x="2535281" y="79508"/>
                </a:cubicBezTo>
                <a:cubicBezTo>
                  <a:pt x="2535311" y="72627"/>
                  <a:pt x="2535323" y="65692"/>
                  <a:pt x="2535317" y="58703"/>
                </a:cubicBezTo>
                <a:lnTo>
                  <a:pt x="2535317" y="51006"/>
                </a:lnTo>
                <a:cubicBezTo>
                  <a:pt x="2535323" y="44012"/>
                  <a:pt x="2535311" y="37054"/>
                  <a:pt x="2535281" y="30131"/>
                </a:cubicBezTo>
                <a:cubicBezTo>
                  <a:pt x="2535251" y="23209"/>
                  <a:pt x="2535168" y="16322"/>
                  <a:pt x="2535031" y="9470"/>
                </a:cubicBezTo>
                <a:lnTo>
                  <a:pt x="2520458" y="7896"/>
                </a:lnTo>
                <a:close/>
                <a:moveTo>
                  <a:pt x="2329958" y="2430"/>
                </a:moveTo>
                <a:lnTo>
                  <a:pt x="2375523" y="2430"/>
                </a:lnTo>
                <a:cubicBezTo>
                  <a:pt x="2390961" y="2506"/>
                  <a:pt x="2403242" y="7028"/>
                  <a:pt x="2412368" y="15996"/>
                </a:cubicBezTo>
                <a:cubicBezTo>
                  <a:pt x="2421493" y="24963"/>
                  <a:pt x="2426164" y="37917"/>
                  <a:pt x="2426381" y="54856"/>
                </a:cubicBezTo>
                <a:cubicBezTo>
                  <a:pt x="2426294" y="66073"/>
                  <a:pt x="2423960" y="75567"/>
                  <a:pt x="2419378" y="83336"/>
                </a:cubicBezTo>
                <a:cubicBezTo>
                  <a:pt x="2414796" y="91105"/>
                  <a:pt x="2408483" y="97009"/>
                  <a:pt x="2400439" y="101047"/>
                </a:cubicBezTo>
                <a:cubicBezTo>
                  <a:pt x="2392395" y="105085"/>
                  <a:pt x="2383137" y="107116"/>
                  <a:pt x="2372664" y="107139"/>
                </a:cubicBezTo>
                <a:lnTo>
                  <a:pt x="2329958" y="107139"/>
                </a:lnTo>
                <a:lnTo>
                  <a:pt x="2329958" y="101673"/>
                </a:lnTo>
                <a:lnTo>
                  <a:pt x="2344531" y="100099"/>
                </a:lnTo>
                <a:cubicBezTo>
                  <a:pt x="2344668" y="93281"/>
                  <a:pt x="2344751" y="86294"/>
                  <a:pt x="2344781" y="79137"/>
                </a:cubicBezTo>
                <a:cubicBezTo>
                  <a:pt x="2344811" y="71980"/>
                  <a:pt x="2344823" y="64457"/>
                  <a:pt x="2344817" y="56569"/>
                </a:cubicBezTo>
                <a:lnTo>
                  <a:pt x="2344817" y="51145"/>
                </a:lnTo>
                <a:cubicBezTo>
                  <a:pt x="2344823" y="44146"/>
                  <a:pt x="2344811" y="37164"/>
                  <a:pt x="2344781" y="30201"/>
                </a:cubicBezTo>
                <a:cubicBezTo>
                  <a:pt x="2344751" y="23237"/>
                  <a:pt x="2344668" y="16327"/>
                  <a:pt x="2344531" y="9470"/>
                </a:cubicBezTo>
                <a:lnTo>
                  <a:pt x="2329958" y="7896"/>
                </a:lnTo>
                <a:close/>
                <a:moveTo>
                  <a:pt x="1986343" y="2430"/>
                </a:moveTo>
                <a:lnTo>
                  <a:pt x="2030051" y="2430"/>
                </a:lnTo>
                <a:lnTo>
                  <a:pt x="2030051" y="7844"/>
                </a:lnTo>
                <a:lnTo>
                  <a:pt x="2014186" y="9556"/>
                </a:lnTo>
                <a:cubicBezTo>
                  <a:pt x="2014049" y="16341"/>
                  <a:pt x="2013966" y="23170"/>
                  <a:pt x="2013936" y="30045"/>
                </a:cubicBezTo>
                <a:cubicBezTo>
                  <a:pt x="2013907" y="36919"/>
                  <a:pt x="2013895" y="43855"/>
                  <a:pt x="2013901" y="50855"/>
                </a:cubicBezTo>
                <a:lnTo>
                  <a:pt x="2013901" y="63716"/>
                </a:lnTo>
                <a:cubicBezTo>
                  <a:pt x="2013993" y="76952"/>
                  <a:pt x="2016381" y="86241"/>
                  <a:pt x="2021065" y="91582"/>
                </a:cubicBezTo>
                <a:cubicBezTo>
                  <a:pt x="2025748" y="96923"/>
                  <a:pt x="2032174" y="99496"/>
                  <a:pt x="2040341" y="99299"/>
                </a:cubicBezTo>
                <a:cubicBezTo>
                  <a:pt x="2049488" y="99454"/>
                  <a:pt x="2056349" y="96572"/>
                  <a:pt x="2060922" y="90653"/>
                </a:cubicBezTo>
                <a:cubicBezTo>
                  <a:pt x="2065495" y="84735"/>
                  <a:pt x="2067782" y="74851"/>
                  <a:pt x="2067782" y="61001"/>
                </a:cubicBezTo>
                <a:lnTo>
                  <a:pt x="2067639" y="9984"/>
                </a:lnTo>
                <a:lnTo>
                  <a:pt x="2051203" y="7841"/>
                </a:lnTo>
                <a:lnTo>
                  <a:pt x="2051203" y="2430"/>
                </a:lnTo>
                <a:lnTo>
                  <a:pt x="2088624" y="2430"/>
                </a:lnTo>
                <a:lnTo>
                  <a:pt x="2088624" y="7841"/>
                </a:lnTo>
                <a:lnTo>
                  <a:pt x="2074622" y="9699"/>
                </a:lnTo>
                <a:lnTo>
                  <a:pt x="2074479" y="64716"/>
                </a:lnTo>
                <a:cubicBezTo>
                  <a:pt x="2074299" y="80646"/>
                  <a:pt x="2070878" y="92117"/>
                  <a:pt x="2064217" y="99128"/>
                </a:cubicBezTo>
                <a:cubicBezTo>
                  <a:pt x="2057556" y="106140"/>
                  <a:pt x="2048740" y="109572"/>
                  <a:pt x="2037769" y="109425"/>
                </a:cubicBezTo>
                <a:cubicBezTo>
                  <a:pt x="2026237" y="109536"/>
                  <a:pt x="2017041" y="106247"/>
                  <a:pt x="2010178" y="99557"/>
                </a:cubicBezTo>
                <a:cubicBezTo>
                  <a:pt x="2003315" y="92867"/>
                  <a:pt x="1999800" y="82111"/>
                  <a:pt x="1999631" y="67289"/>
                </a:cubicBezTo>
                <a:lnTo>
                  <a:pt x="1999631" y="50855"/>
                </a:lnTo>
                <a:cubicBezTo>
                  <a:pt x="1999634" y="43915"/>
                  <a:pt x="1999628" y="36966"/>
                  <a:pt x="1999613" y="30009"/>
                </a:cubicBezTo>
                <a:cubicBezTo>
                  <a:pt x="1999598" y="23051"/>
                  <a:pt x="1999557" y="16138"/>
                  <a:pt x="1999488" y="9270"/>
                </a:cubicBezTo>
                <a:lnTo>
                  <a:pt x="1986343" y="7843"/>
                </a:lnTo>
                <a:close/>
                <a:moveTo>
                  <a:pt x="1434322" y="2430"/>
                </a:moveTo>
                <a:lnTo>
                  <a:pt x="1458453" y="2430"/>
                </a:lnTo>
                <a:lnTo>
                  <a:pt x="1516346" y="82436"/>
                </a:lnTo>
                <a:lnTo>
                  <a:pt x="1516060" y="9842"/>
                </a:lnTo>
                <a:lnTo>
                  <a:pt x="1499344" y="7841"/>
                </a:lnTo>
                <a:lnTo>
                  <a:pt x="1499344" y="2430"/>
                </a:lnTo>
                <a:lnTo>
                  <a:pt x="1536375" y="2430"/>
                </a:lnTo>
                <a:lnTo>
                  <a:pt x="1536375" y="7841"/>
                </a:lnTo>
                <a:lnTo>
                  <a:pt x="1523231" y="9698"/>
                </a:lnTo>
                <a:lnTo>
                  <a:pt x="1523087" y="108139"/>
                </a:lnTo>
                <a:lnTo>
                  <a:pt x="1517494" y="108139"/>
                </a:lnTo>
                <a:lnTo>
                  <a:pt x="1453593" y="20414"/>
                </a:lnTo>
                <a:lnTo>
                  <a:pt x="1453878" y="99567"/>
                </a:lnTo>
                <a:lnTo>
                  <a:pt x="1470595" y="101728"/>
                </a:lnTo>
                <a:lnTo>
                  <a:pt x="1470595" y="107139"/>
                </a:lnTo>
                <a:lnTo>
                  <a:pt x="1433608" y="107139"/>
                </a:lnTo>
                <a:lnTo>
                  <a:pt x="1433608" y="101728"/>
                </a:lnTo>
                <a:lnTo>
                  <a:pt x="1446752" y="99870"/>
                </a:lnTo>
                <a:lnTo>
                  <a:pt x="1447038" y="11270"/>
                </a:lnTo>
                <a:lnTo>
                  <a:pt x="1445466" y="9269"/>
                </a:lnTo>
                <a:lnTo>
                  <a:pt x="1434322" y="7843"/>
                </a:lnTo>
                <a:close/>
                <a:moveTo>
                  <a:pt x="196358" y="2430"/>
                </a:moveTo>
                <a:lnTo>
                  <a:pt x="241923" y="2430"/>
                </a:lnTo>
                <a:cubicBezTo>
                  <a:pt x="257361" y="2506"/>
                  <a:pt x="269642" y="7028"/>
                  <a:pt x="278768" y="15996"/>
                </a:cubicBezTo>
                <a:cubicBezTo>
                  <a:pt x="287893" y="24963"/>
                  <a:pt x="292564" y="37917"/>
                  <a:pt x="292781" y="54856"/>
                </a:cubicBezTo>
                <a:cubicBezTo>
                  <a:pt x="292694" y="66073"/>
                  <a:pt x="290360" y="75567"/>
                  <a:pt x="285778" y="83336"/>
                </a:cubicBezTo>
                <a:cubicBezTo>
                  <a:pt x="281196" y="91105"/>
                  <a:pt x="274883" y="97009"/>
                  <a:pt x="266839" y="101047"/>
                </a:cubicBezTo>
                <a:cubicBezTo>
                  <a:pt x="258795" y="105085"/>
                  <a:pt x="249536" y="107116"/>
                  <a:pt x="239064" y="107139"/>
                </a:cubicBezTo>
                <a:lnTo>
                  <a:pt x="196358" y="107139"/>
                </a:lnTo>
                <a:lnTo>
                  <a:pt x="196358" y="101673"/>
                </a:lnTo>
                <a:lnTo>
                  <a:pt x="210931" y="100099"/>
                </a:lnTo>
                <a:cubicBezTo>
                  <a:pt x="211068" y="93281"/>
                  <a:pt x="211151" y="86294"/>
                  <a:pt x="211181" y="79137"/>
                </a:cubicBezTo>
                <a:cubicBezTo>
                  <a:pt x="211211" y="71980"/>
                  <a:pt x="211223" y="64457"/>
                  <a:pt x="211217" y="56569"/>
                </a:cubicBezTo>
                <a:lnTo>
                  <a:pt x="211217" y="51145"/>
                </a:lnTo>
                <a:cubicBezTo>
                  <a:pt x="211223" y="44146"/>
                  <a:pt x="211211" y="37164"/>
                  <a:pt x="211181" y="30201"/>
                </a:cubicBezTo>
                <a:cubicBezTo>
                  <a:pt x="211151" y="23237"/>
                  <a:pt x="211068" y="16327"/>
                  <a:pt x="210931" y="9470"/>
                </a:cubicBezTo>
                <a:lnTo>
                  <a:pt x="196358" y="7896"/>
                </a:lnTo>
                <a:close/>
                <a:moveTo>
                  <a:pt x="45997" y="1716"/>
                </a:moveTo>
                <a:lnTo>
                  <a:pt x="55140" y="1716"/>
                </a:lnTo>
                <a:lnTo>
                  <a:pt x="88852" y="100299"/>
                </a:lnTo>
                <a:lnTo>
                  <a:pt x="101138" y="101726"/>
                </a:lnTo>
                <a:lnTo>
                  <a:pt x="101138" y="107139"/>
                </a:lnTo>
                <a:lnTo>
                  <a:pt x="58568" y="107139"/>
                </a:lnTo>
                <a:lnTo>
                  <a:pt x="58568" y="101726"/>
                </a:lnTo>
                <a:lnTo>
                  <a:pt x="73996" y="99870"/>
                </a:lnTo>
                <a:lnTo>
                  <a:pt x="64853" y="72421"/>
                </a:lnTo>
                <a:lnTo>
                  <a:pt x="28570" y="72421"/>
                </a:lnTo>
                <a:lnTo>
                  <a:pt x="19570" y="99727"/>
                </a:lnTo>
                <a:lnTo>
                  <a:pt x="34855" y="101726"/>
                </a:lnTo>
                <a:lnTo>
                  <a:pt x="34855" y="107139"/>
                </a:lnTo>
                <a:lnTo>
                  <a:pt x="0" y="107139"/>
                </a:lnTo>
                <a:lnTo>
                  <a:pt x="0" y="101726"/>
                </a:lnTo>
                <a:lnTo>
                  <a:pt x="12713" y="99727"/>
                </a:lnTo>
                <a:close/>
                <a:moveTo>
                  <a:pt x="1850415" y="1"/>
                </a:moveTo>
                <a:cubicBezTo>
                  <a:pt x="1856935" y="-8"/>
                  <a:pt x="1862723" y="616"/>
                  <a:pt x="1867777" y="1871"/>
                </a:cubicBezTo>
                <a:cubicBezTo>
                  <a:pt x="1872830" y="3128"/>
                  <a:pt x="1877469" y="5070"/>
                  <a:pt x="1881694" y="7698"/>
                </a:cubicBezTo>
                <a:lnTo>
                  <a:pt x="1881979" y="30859"/>
                </a:lnTo>
                <a:lnTo>
                  <a:pt x="1873567" y="30859"/>
                </a:lnTo>
                <a:lnTo>
                  <a:pt x="1869708" y="11416"/>
                </a:lnTo>
                <a:cubicBezTo>
                  <a:pt x="1867005" y="9849"/>
                  <a:pt x="1864194" y="8693"/>
                  <a:pt x="1861276" y="7949"/>
                </a:cubicBezTo>
                <a:cubicBezTo>
                  <a:pt x="1858359" y="7204"/>
                  <a:pt x="1855263" y="6835"/>
                  <a:pt x="1851988" y="6841"/>
                </a:cubicBezTo>
                <a:cubicBezTo>
                  <a:pt x="1840557" y="6933"/>
                  <a:pt x="1831297" y="11109"/>
                  <a:pt x="1824208" y="19368"/>
                </a:cubicBezTo>
                <a:cubicBezTo>
                  <a:pt x="1817118" y="27627"/>
                  <a:pt x="1813468" y="39416"/>
                  <a:pt x="1813256" y="54734"/>
                </a:cubicBezTo>
                <a:cubicBezTo>
                  <a:pt x="1813387" y="69857"/>
                  <a:pt x="1816913" y="81583"/>
                  <a:pt x="1823833" y="89913"/>
                </a:cubicBezTo>
                <a:cubicBezTo>
                  <a:pt x="1830752" y="98243"/>
                  <a:pt x="1840280" y="102467"/>
                  <a:pt x="1852417" y="102585"/>
                </a:cubicBezTo>
                <a:cubicBezTo>
                  <a:pt x="1855534" y="102588"/>
                  <a:pt x="1858517" y="102332"/>
                  <a:pt x="1861367" y="101818"/>
                </a:cubicBezTo>
                <a:cubicBezTo>
                  <a:pt x="1864217" y="101304"/>
                  <a:pt x="1867093" y="100513"/>
                  <a:pt x="1869996" y="99445"/>
                </a:cubicBezTo>
                <a:lnTo>
                  <a:pt x="1869996" y="93308"/>
                </a:lnTo>
                <a:cubicBezTo>
                  <a:pt x="1869993" y="88449"/>
                  <a:pt x="1869963" y="83572"/>
                  <a:pt x="1869906" y="78678"/>
                </a:cubicBezTo>
                <a:cubicBezTo>
                  <a:pt x="1869850" y="73784"/>
                  <a:pt x="1869785" y="68907"/>
                  <a:pt x="1869710" y="64048"/>
                </a:cubicBezTo>
                <a:lnTo>
                  <a:pt x="1853131" y="62761"/>
                </a:lnTo>
                <a:lnTo>
                  <a:pt x="1853131" y="57307"/>
                </a:lnTo>
                <a:lnTo>
                  <a:pt x="1893838" y="57307"/>
                </a:lnTo>
                <a:lnTo>
                  <a:pt x="1893838" y="62706"/>
                </a:lnTo>
                <a:lnTo>
                  <a:pt x="1884408" y="63563"/>
                </a:lnTo>
                <a:cubicBezTo>
                  <a:pt x="1884265" y="68348"/>
                  <a:pt x="1884158" y="73214"/>
                  <a:pt x="1884087" y="78160"/>
                </a:cubicBezTo>
                <a:cubicBezTo>
                  <a:pt x="1884015" y="83106"/>
                  <a:pt x="1883979" y="88151"/>
                  <a:pt x="1883979" y="93294"/>
                </a:cubicBezTo>
                <a:lnTo>
                  <a:pt x="1883979" y="100298"/>
                </a:lnTo>
                <a:cubicBezTo>
                  <a:pt x="1878613" y="103175"/>
                  <a:pt x="1873183" y="105410"/>
                  <a:pt x="1867686" y="107002"/>
                </a:cubicBezTo>
                <a:cubicBezTo>
                  <a:pt x="1862190" y="108594"/>
                  <a:pt x="1856290" y="109402"/>
                  <a:pt x="1849986" y="109425"/>
                </a:cubicBezTo>
                <a:cubicBezTo>
                  <a:pt x="1839435" y="109343"/>
                  <a:pt x="1830209" y="106987"/>
                  <a:pt x="1822308" y="102359"/>
                </a:cubicBezTo>
                <a:cubicBezTo>
                  <a:pt x="1814407" y="97731"/>
                  <a:pt x="1808253" y="91324"/>
                  <a:pt x="1803846" y="83139"/>
                </a:cubicBezTo>
                <a:cubicBezTo>
                  <a:pt x="1799439" y="74954"/>
                  <a:pt x="1797200" y="65486"/>
                  <a:pt x="1797129" y="54734"/>
                </a:cubicBezTo>
                <a:cubicBezTo>
                  <a:pt x="1797205" y="44066"/>
                  <a:pt x="1799481" y="34634"/>
                  <a:pt x="1803957" y="26438"/>
                </a:cubicBezTo>
                <a:cubicBezTo>
                  <a:pt x="1808433" y="18242"/>
                  <a:pt x="1814656" y="11808"/>
                  <a:pt x="1822626" y="7138"/>
                </a:cubicBezTo>
                <a:cubicBezTo>
                  <a:pt x="1830595" y="2468"/>
                  <a:pt x="1839859" y="89"/>
                  <a:pt x="1850415" y="1"/>
                </a:cubicBezTo>
                <a:close/>
                <a:moveTo>
                  <a:pt x="1283009" y="1"/>
                </a:moveTo>
                <a:cubicBezTo>
                  <a:pt x="1291245" y="23"/>
                  <a:pt x="1298955" y="2136"/>
                  <a:pt x="1306139" y="6342"/>
                </a:cubicBezTo>
                <a:cubicBezTo>
                  <a:pt x="1313324" y="10547"/>
                  <a:pt x="1319159" y="16714"/>
                  <a:pt x="1323643" y="24841"/>
                </a:cubicBezTo>
                <a:cubicBezTo>
                  <a:pt x="1328128" y="32969"/>
                  <a:pt x="1330440" y="42926"/>
                  <a:pt x="1330577" y="54713"/>
                </a:cubicBezTo>
                <a:cubicBezTo>
                  <a:pt x="1330445" y="66231"/>
                  <a:pt x="1328155" y="76061"/>
                  <a:pt x="1323707" y="84204"/>
                </a:cubicBezTo>
                <a:cubicBezTo>
                  <a:pt x="1319259" y="92347"/>
                  <a:pt x="1313446" y="98577"/>
                  <a:pt x="1306267" y="102894"/>
                </a:cubicBezTo>
                <a:cubicBezTo>
                  <a:pt x="1299087" y="107211"/>
                  <a:pt x="1291335" y="109388"/>
                  <a:pt x="1283009" y="109425"/>
                </a:cubicBezTo>
                <a:cubicBezTo>
                  <a:pt x="1274634" y="109409"/>
                  <a:pt x="1266836" y="107316"/>
                  <a:pt x="1259613" y="103148"/>
                </a:cubicBezTo>
                <a:cubicBezTo>
                  <a:pt x="1252391" y="98979"/>
                  <a:pt x="1246542" y="92834"/>
                  <a:pt x="1242067" y="84712"/>
                </a:cubicBezTo>
                <a:cubicBezTo>
                  <a:pt x="1237591" y="76590"/>
                  <a:pt x="1235287" y="66590"/>
                  <a:pt x="1235154" y="54713"/>
                </a:cubicBezTo>
                <a:cubicBezTo>
                  <a:pt x="1235290" y="43241"/>
                  <a:pt x="1237605" y="33432"/>
                  <a:pt x="1242099" y="25286"/>
                </a:cubicBezTo>
                <a:cubicBezTo>
                  <a:pt x="1246592" y="17140"/>
                  <a:pt x="1252452" y="10900"/>
                  <a:pt x="1259677" y="6564"/>
                </a:cubicBezTo>
                <a:cubicBezTo>
                  <a:pt x="1266902" y="2229"/>
                  <a:pt x="1274679" y="41"/>
                  <a:pt x="1283009" y="1"/>
                </a:cubicBezTo>
                <a:close/>
                <a:moveTo>
                  <a:pt x="966208" y="1"/>
                </a:moveTo>
                <a:cubicBezTo>
                  <a:pt x="971479" y="34"/>
                  <a:pt x="976231" y="788"/>
                  <a:pt x="980463" y="2264"/>
                </a:cubicBezTo>
                <a:cubicBezTo>
                  <a:pt x="984696" y="3740"/>
                  <a:pt x="988516" y="5742"/>
                  <a:pt x="991922" y="8271"/>
                </a:cubicBezTo>
                <a:lnTo>
                  <a:pt x="990923" y="28705"/>
                </a:lnTo>
                <a:lnTo>
                  <a:pt x="982789" y="28705"/>
                </a:lnTo>
                <a:lnTo>
                  <a:pt x="978786" y="9985"/>
                </a:lnTo>
                <a:cubicBezTo>
                  <a:pt x="976809" y="8854"/>
                  <a:pt x="974796" y="8044"/>
                  <a:pt x="972747" y="7556"/>
                </a:cubicBezTo>
                <a:cubicBezTo>
                  <a:pt x="970699" y="7068"/>
                  <a:pt x="968471" y="6829"/>
                  <a:pt x="966065" y="6841"/>
                </a:cubicBezTo>
                <a:cubicBezTo>
                  <a:pt x="959651" y="6853"/>
                  <a:pt x="954433" y="8401"/>
                  <a:pt x="950413" y="11485"/>
                </a:cubicBezTo>
                <a:cubicBezTo>
                  <a:pt x="946393" y="14570"/>
                  <a:pt x="944320" y="19119"/>
                  <a:pt x="944195" y="25133"/>
                </a:cubicBezTo>
                <a:cubicBezTo>
                  <a:pt x="944228" y="30084"/>
                  <a:pt x="945771" y="34186"/>
                  <a:pt x="948823" y="37440"/>
                </a:cubicBezTo>
                <a:cubicBezTo>
                  <a:pt x="951875" y="40694"/>
                  <a:pt x="956241" y="43403"/>
                  <a:pt x="961920" y="45567"/>
                </a:cubicBezTo>
                <a:lnTo>
                  <a:pt x="968209" y="47997"/>
                </a:lnTo>
                <a:cubicBezTo>
                  <a:pt x="978525" y="52025"/>
                  <a:pt x="985893" y="56508"/>
                  <a:pt x="990313" y="61447"/>
                </a:cubicBezTo>
                <a:cubicBezTo>
                  <a:pt x="994734" y="66386"/>
                  <a:pt x="996887" y="72478"/>
                  <a:pt x="996773" y="79721"/>
                </a:cubicBezTo>
                <a:cubicBezTo>
                  <a:pt x="996596" y="89086"/>
                  <a:pt x="993169" y="96359"/>
                  <a:pt x="986493" y="101539"/>
                </a:cubicBezTo>
                <a:cubicBezTo>
                  <a:pt x="979818" y="106720"/>
                  <a:pt x="970959" y="109349"/>
                  <a:pt x="959919" y="109425"/>
                </a:cubicBezTo>
                <a:cubicBezTo>
                  <a:pt x="953907" y="109366"/>
                  <a:pt x="948245" y="108558"/>
                  <a:pt x="942935" y="107002"/>
                </a:cubicBezTo>
                <a:cubicBezTo>
                  <a:pt x="937625" y="105446"/>
                  <a:pt x="933145" y="103497"/>
                  <a:pt x="929497" y="101156"/>
                </a:cubicBezTo>
                <a:lnTo>
                  <a:pt x="930497" y="79149"/>
                </a:lnTo>
                <a:lnTo>
                  <a:pt x="938488" y="79149"/>
                </a:lnTo>
                <a:lnTo>
                  <a:pt x="942483" y="98727"/>
                </a:lnTo>
                <a:cubicBezTo>
                  <a:pt x="944935" y="100075"/>
                  <a:pt x="947460" y="101058"/>
                  <a:pt x="950056" y="101674"/>
                </a:cubicBezTo>
                <a:cubicBezTo>
                  <a:pt x="952653" y="102290"/>
                  <a:pt x="955606" y="102594"/>
                  <a:pt x="958918" y="102585"/>
                </a:cubicBezTo>
                <a:cubicBezTo>
                  <a:pt x="966589" y="102564"/>
                  <a:pt x="972652" y="100891"/>
                  <a:pt x="977107" y="97566"/>
                </a:cubicBezTo>
                <a:cubicBezTo>
                  <a:pt x="981562" y="94240"/>
                  <a:pt x="983837" y="89388"/>
                  <a:pt x="983932" y="83008"/>
                </a:cubicBezTo>
                <a:cubicBezTo>
                  <a:pt x="983986" y="78060"/>
                  <a:pt x="982449" y="74058"/>
                  <a:pt x="979323" y="71004"/>
                </a:cubicBezTo>
                <a:cubicBezTo>
                  <a:pt x="976196" y="67950"/>
                  <a:pt x="971157" y="65092"/>
                  <a:pt x="964207" y="62430"/>
                </a:cubicBezTo>
                <a:lnTo>
                  <a:pt x="958346" y="60001"/>
                </a:lnTo>
                <a:cubicBezTo>
                  <a:pt x="950094" y="56803"/>
                  <a:pt x="943559" y="52730"/>
                  <a:pt x="938741" y="47783"/>
                </a:cubicBezTo>
                <a:cubicBezTo>
                  <a:pt x="933923" y="42835"/>
                  <a:pt x="931461" y="36475"/>
                  <a:pt x="931354" y="28705"/>
                </a:cubicBezTo>
                <a:cubicBezTo>
                  <a:pt x="931574" y="19569"/>
                  <a:pt x="934917" y="12517"/>
                  <a:pt x="941384" y="7548"/>
                </a:cubicBezTo>
                <a:cubicBezTo>
                  <a:pt x="947851" y="2578"/>
                  <a:pt x="956126" y="63"/>
                  <a:pt x="966208" y="1"/>
                </a:cubicBezTo>
                <a:close/>
                <a:moveTo>
                  <a:pt x="804283" y="1"/>
                </a:moveTo>
                <a:cubicBezTo>
                  <a:pt x="809554" y="34"/>
                  <a:pt x="814306" y="788"/>
                  <a:pt x="818538" y="2264"/>
                </a:cubicBezTo>
                <a:cubicBezTo>
                  <a:pt x="822771" y="3740"/>
                  <a:pt x="826591" y="5742"/>
                  <a:pt x="829997" y="8271"/>
                </a:cubicBezTo>
                <a:lnTo>
                  <a:pt x="828999" y="28705"/>
                </a:lnTo>
                <a:lnTo>
                  <a:pt x="820864" y="28705"/>
                </a:lnTo>
                <a:lnTo>
                  <a:pt x="816861" y="9985"/>
                </a:lnTo>
                <a:cubicBezTo>
                  <a:pt x="814884" y="8854"/>
                  <a:pt x="812871" y="8044"/>
                  <a:pt x="810822" y="7556"/>
                </a:cubicBezTo>
                <a:cubicBezTo>
                  <a:pt x="808773" y="7068"/>
                  <a:pt x="806546" y="6829"/>
                  <a:pt x="804140" y="6841"/>
                </a:cubicBezTo>
                <a:cubicBezTo>
                  <a:pt x="797725" y="6853"/>
                  <a:pt x="792508" y="8401"/>
                  <a:pt x="788488" y="11485"/>
                </a:cubicBezTo>
                <a:cubicBezTo>
                  <a:pt x="784468" y="14570"/>
                  <a:pt x="782395" y="19119"/>
                  <a:pt x="782270" y="25133"/>
                </a:cubicBezTo>
                <a:cubicBezTo>
                  <a:pt x="782303" y="30084"/>
                  <a:pt x="783846" y="34186"/>
                  <a:pt x="786898" y="37440"/>
                </a:cubicBezTo>
                <a:cubicBezTo>
                  <a:pt x="789950" y="40694"/>
                  <a:pt x="794316" y="43403"/>
                  <a:pt x="799995" y="45567"/>
                </a:cubicBezTo>
                <a:lnTo>
                  <a:pt x="806284" y="47997"/>
                </a:lnTo>
                <a:cubicBezTo>
                  <a:pt x="816600" y="52025"/>
                  <a:pt x="823969" y="56508"/>
                  <a:pt x="828389" y="61447"/>
                </a:cubicBezTo>
                <a:cubicBezTo>
                  <a:pt x="832809" y="66386"/>
                  <a:pt x="834962" y="72478"/>
                  <a:pt x="834848" y="79721"/>
                </a:cubicBezTo>
                <a:cubicBezTo>
                  <a:pt x="834671" y="89086"/>
                  <a:pt x="831244" y="96359"/>
                  <a:pt x="824568" y="101539"/>
                </a:cubicBezTo>
                <a:cubicBezTo>
                  <a:pt x="817893" y="106720"/>
                  <a:pt x="809035" y="109349"/>
                  <a:pt x="797993" y="109425"/>
                </a:cubicBezTo>
                <a:cubicBezTo>
                  <a:pt x="791981" y="109366"/>
                  <a:pt x="786320" y="108558"/>
                  <a:pt x="781010" y="107002"/>
                </a:cubicBezTo>
                <a:cubicBezTo>
                  <a:pt x="775700" y="105446"/>
                  <a:pt x="771220" y="103497"/>
                  <a:pt x="767572" y="101156"/>
                </a:cubicBezTo>
                <a:lnTo>
                  <a:pt x="768572" y="79149"/>
                </a:lnTo>
                <a:lnTo>
                  <a:pt x="776563" y="79149"/>
                </a:lnTo>
                <a:lnTo>
                  <a:pt x="780558" y="98727"/>
                </a:lnTo>
                <a:cubicBezTo>
                  <a:pt x="783010" y="100075"/>
                  <a:pt x="785535" y="101058"/>
                  <a:pt x="788131" y="101674"/>
                </a:cubicBezTo>
                <a:cubicBezTo>
                  <a:pt x="790728" y="102290"/>
                  <a:pt x="793681" y="102594"/>
                  <a:pt x="796993" y="102585"/>
                </a:cubicBezTo>
                <a:cubicBezTo>
                  <a:pt x="804664" y="102564"/>
                  <a:pt x="810727" y="100891"/>
                  <a:pt x="815182" y="97566"/>
                </a:cubicBezTo>
                <a:cubicBezTo>
                  <a:pt x="819637" y="94240"/>
                  <a:pt x="821912" y="89388"/>
                  <a:pt x="822007" y="83008"/>
                </a:cubicBezTo>
                <a:cubicBezTo>
                  <a:pt x="822061" y="78060"/>
                  <a:pt x="820524" y="74058"/>
                  <a:pt x="817397" y="71004"/>
                </a:cubicBezTo>
                <a:cubicBezTo>
                  <a:pt x="814271" y="67950"/>
                  <a:pt x="809232" y="65092"/>
                  <a:pt x="802282" y="62430"/>
                </a:cubicBezTo>
                <a:lnTo>
                  <a:pt x="796421" y="60001"/>
                </a:lnTo>
                <a:cubicBezTo>
                  <a:pt x="788169" y="56803"/>
                  <a:pt x="781634" y="52730"/>
                  <a:pt x="776816" y="47783"/>
                </a:cubicBezTo>
                <a:cubicBezTo>
                  <a:pt x="771998" y="42835"/>
                  <a:pt x="769536" y="36475"/>
                  <a:pt x="769429" y="28705"/>
                </a:cubicBezTo>
                <a:cubicBezTo>
                  <a:pt x="769649" y="19569"/>
                  <a:pt x="772992" y="12517"/>
                  <a:pt x="779459" y="7548"/>
                </a:cubicBezTo>
                <a:cubicBezTo>
                  <a:pt x="785926" y="2578"/>
                  <a:pt x="794201" y="63"/>
                  <a:pt x="804283" y="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凉空8">
            <a:extLst>
              <a:ext uri="{FF2B5EF4-FFF2-40B4-BE49-F238E27FC236}">
                <a16:creationId xmlns:a16="http://schemas.microsoft.com/office/drawing/2014/main" id="{6A725E64-AFBE-7D1E-F401-FB063F752EE1}"/>
              </a:ext>
            </a:extLst>
          </p:cNvPr>
          <p:cNvPicPr>
            <a:picLocks/>
          </p:cNvPicPr>
          <p:nvPr/>
        </p:nvPicPr>
        <p:blipFill rotWithShape="1"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3" name="凉空9">
            <a:extLst>
              <a:ext uri="{FF2B5EF4-FFF2-40B4-BE49-F238E27FC236}">
                <a16:creationId xmlns:a16="http://schemas.microsoft.com/office/drawing/2014/main" id="{82BA007A-8CEC-904B-5CB0-C7487BAC7EEE}"/>
              </a:ext>
            </a:extLst>
          </p:cNvPr>
          <p:cNvPicPr>
            <a:picLocks/>
          </p:cNvPicPr>
          <p:nvPr/>
        </p:nvPicPr>
        <p:blipFill rotWithShape="1"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56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9A2C3EBF-2835-819F-2577-4BC10042E36D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招生对象与报名流程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A9107BC1-55B6-BCE4-D66F-F0F4DE4D3AE8}"/>
              </a:ext>
            </a:extLst>
          </p:cNvPr>
          <p:cNvSpPr txBox="1"/>
          <p:nvPr/>
        </p:nvSpPr>
        <p:spPr>
          <a:xfrm>
            <a:off x="486341" y="933220"/>
            <a:ext cx="451745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ENROLLMENT TARGET AND REGISTRATION PROCESS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71848093-008A-A330-E773-A6A2993D71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5" name="凉空4">
            <a:extLst>
              <a:ext uri="{FF2B5EF4-FFF2-40B4-BE49-F238E27FC236}">
                <a16:creationId xmlns:a16="http://schemas.microsoft.com/office/drawing/2014/main" id="{3854B754-4E27-5134-DDCA-D787E26DE780}"/>
              </a:ext>
            </a:extLst>
          </p:cNvPr>
          <p:cNvSpPr/>
          <p:nvPr/>
        </p:nvSpPr>
        <p:spPr>
          <a:xfrm>
            <a:off x="584200" y="2120900"/>
            <a:ext cx="5283200" cy="1703388"/>
          </a:xfrm>
          <a:prstGeom prst="roundRect">
            <a:avLst>
              <a:gd name="adj" fmla="val 772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凉空5">
            <a:extLst>
              <a:ext uri="{FF2B5EF4-FFF2-40B4-BE49-F238E27FC236}">
                <a16:creationId xmlns:a16="http://schemas.microsoft.com/office/drawing/2014/main" id="{E5DECAD8-37A6-719D-8863-38D794C88458}"/>
              </a:ext>
            </a:extLst>
          </p:cNvPr>
          <p:cNvSpPr/>
          <p:nvPr/>
        </p:nvSpPr>
        <p:spPr>
          <a:xfrm>
            <a:off x="584200" y="4254500"/>
            <a:ext cx="5283200" cy="1703388"/>
          </a:xfrm>
          <a:prstGeom prst="roundRect">
            <a:avLst>
              <a:gd name="adj" fmla="val 772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凉空6">
            <a:extLst>
              <a:ext uri="{FF2B5EF4-FFF2-40B4-BE49-F238E27FC236}">
                <a16:creationId xmlns:a16="http://schemas.microsoft.com/office/drawing/2014/main" id="{1D70DD5E-EE0B-67ED-0B2B-2117F7F6297C}"/>
              </a:ext>
            </a:extLst>
          </p:cNvPr>
          <p:cNvSpPr/>
          <p:nvPr/>
        </p:nvSpPr>
        <p:spPr>
          <a:xfrm>
            <a:off x="6311900" y="2120900"/>
            <a:ext cx="5283200" cy="1703388"/>
          </a:xfrm>
          <a:prstGeom prst="roundRect">
            <a:avLst>
              <a:gd name="adj" fmla="val 772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凉空7">
            <a:extLst>
              <a:ext uri="{FF2B5EF4-FFF2-40B4-BE49-F238E27FC236}">
                <a16:creationId xmlns:a16="http://schemas.microsoft.com/office/drawing/2014/main" id="{FA3D22F6-EC7E-FA56-76BD-9FFD1B47515E}"/>
              </a:ext>
            </a:extLst>
          </p:cNvPr>
          <p:cNvSpPr/>
          <p:nvPr/>
        </p:nvSpPr>
        <p:spPr>
          <a:xfrm>
            <a:off x="6311900" y="4257622"/>
            <a:ext cx="5283200" cy="1703388"/>
          </a:xfrm>
          <a:prstGeom prst="roundRect">
            <a:avLst>
              <a:gd name="adj" fmla="val 772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凉空8">
            <a:extLst>
              <a:ext uri="{FF2B5EF4-FFF2-40B4-BE49-F238E27FC236}">
                <a16:creationId xmlns:a16="http://schemas.microsoft.com/office/drawing/2014/main" id="{C9A0F5C7-4866-CFA8-6783-1B66876AF873}"/>
              </a:ext>
            </a:extLst>
          </p:cNvPr>
          <p:cNvSpPr/>
          <p:nvPr/>
        </p:nvSpPr>
        <p:spPr>
          <a:xfrm rot="1800000">
            <a:off x="4915185" y="2182978"/>
            <a:ext cx="1085812" cy="726728"/>
          </a:xfrm>
          <a:custGeom>
            <a:avLst/>
            <a:gdLst>
              <a:gd name="connsiteX0" fmla="*/ 0 w 1085812"/>
              <a:gd name="connsiteY0" fmla="*/ 185552 h 726728"/>
              <a:gd name="connsiteX1" fmla="*/ 321385 w 1085812"/>
              <a:gd name="connsiteY1" fmla="*/ 0 h 726728"/>
              <a:gd name="connsiteX2" fmla="*/ 304094 w 1085812"/>
              <a:gd name="connsiteY2" fmla="*/ 55700 h 726728"/>
              <a:gd name="connsiteX3" fmla="*/ 297902 w 1085812"/>
              <a:gd name="connsiteY3" fmla="*/ 117128 h 726728"/>
              <a:gd name="connsiteX4" fmla="*/ 602702 w 1085812"/>
              <a:gd name="connsiteY4" fmla="*/ 421928 h 726728"/>
              <a:gd name="connsiteX5" fmla="*/ 901310 w 1085812"/>
              <a:gd name="connsiteY5" fmla="*/ 178556 h 726728"/>
              <a:gd name="connsiteX6" fmla="*/ 902428 w 1085812"/>
              <a:gd name="connsiteY6" fmla="*/ 167457 h 726728"/>
              <a:gd name="connsiteX7" fmla="*/ 1085812 w 1085812"/>
              <a:gd name="connsiteY7" fmla="*/ 485086 h 726728"/>
              <a:gd name="connsiteX8" fmla="*/ 1033754 w 1085812"/>
              <a:gd name="connsiteY8" fmla="*/ 548180 h 726728"/>
              <a:gd name="connsiteX9" fmla="*/ 602702 w 1085812"/>
              <a:gd name="connsiteY9" fmla="*/ 726728 h 726728"/>
              <a:gd name="connsiteX10" fmla="*/ 5487 w 1085812"/>
              <a:gd name="connsiteY10" fmla="*/ 239984 h 72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5812" h="726728">
                <a:moveTo>
                  <a:pt x="0" y="185552"/>
                </a:moveTo>
                <a:lnTo>
                  <a:pt x="321385" y="0"/>
                </a:lnTo>
                <a:lnTo>
                  <a:pt x="304094" y="55700"/>
                </a:lnTo>
                <a:cubicBezTo>
                  <a:pt x="300034" y="75542"/>
                  <a:pt x="297902" y="96086"/>
                  <a:pt x="297902" y="117128"/>
                </a:cubicBezTo>
                <a:cubicBezTo>
                  <a:pt x="297902" y="285464"/>
                  <a:pt x="434366" y="421928"/>
                  <a:pt x="602702" y="421928"/>
                </a:cubicBezTo>
                <a:cubicBezTo>
                  <a:pt x="749996" y="421928"/>
                  <a:pt x="872888" y="317448"/>
                  <a:pt x="901310" y="178556"/>
                </a:cubicBezTo>
                <a:lnTo>
                  <a:pt x="902428" y="167457"/>
                </a:lnTo>
                <a:lnTo>
                  <a:pt x="1085812" y="485086"/>
                </a:lnTo>
                <a:lnTo>
                  <a:pt x="1033754" y="548180"/>
                </a:lnTo>
                <a:cubicBezTo>
                  <a:pt x="923439" y="658496"/>
                  <a:pt x="771039" y="726728"/>
                  <a:pt x="602702" y="726728"/>
                </a:cubicBezTo>
                <a:cubicBezTo>
                  <a:pt x="308113" y="726728"/>
                  <a:pt x="62330" y="517768"/>
                  <a:pt x="5487" y="239984"/>
                </a:cubicBezTo>
                <a:close/>
              </a:path>
            </a:pathLst>
          </a:custGeom>
          <a:gradFill>
            <a:gsLst>
              <a:gs pos="0">
                <a:srgbClr val="F2001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凉空9">
            <a:extLst>
              <a:ext uri="{FF2B5EF4-FFF2-40B4-BE49-F238E27FC236}">
                <a16:creationId xmlns:a16="http://schemas.microsoft.com/office/drawing/2014/main" id="{5D4B0E77-6264-D6E3-5136-B8615CD3F5DB}"/>
              </a:ext>
            </a:extLst>
          </p:cNvPr>
          <p:cNvSpPr/>
          <p:nvPr/>
        </p:nvSpPr>
        <p:spPr>
          <a:xfrm rot="1800000">
            <a:off x="10661935" y="2182980"/>
            <a:ext cx="1085812" cy="726728"/>
          </a:xfrm>
          <a:custGeom>
            <a:avLst/>
            <a:gdLst>
              <a:gd name="connsiteX0" fmla="*/ 0 w 1085812"/>
              <a:gd name="connsiteY0" fmla="*/ 185552 h 726728"/>
              <a:gd name="connsiteX1" fmla="*/ 321385 w 1085812"/>
              <a:gd name="connsiteY1" fmla="*/ 0 h 726728"/>
              <a:gd name="connsiteX2" fmla="*/ 304094 w 1085812"/>
              <a:gd name="connsiteY2" fmla="*/ 55700 h 726728"/>
              <a:gd name="connsiteX3" fmla="*/ 297902 w 1085812"/>
              <a:gd name="connsiteY3" fmla="*/ 117128 h 726728"/>
              <a:gd name="connsiteX4" fmla="*/ 602702 w 1085812"/>
              <a:gd name="connsiteY4" fmla="*/ 421928 h 726728"/>
              <a:gd name="connsiteX5" fmla="*/ 901310 w 1085812"/>
              <a:gd name="connsiteY5" fmla="*/ 178556 h 726728"/>
              <a:gd name="connsiteX6" fmla="*/ 902428 w 1085812"/>
              <a:gd name="connsiteY6" fmla="*/ 167457 h 726728"/>
              <a:gd name="connsiteX7" fmla="*/ 1085812 w 1085812"/>
              <a:gd name="connsiteY7" fmla="*/ 485086 h 726728"/>
              <a:gd name="connsiteX8" fmla="*/ 1033754 w 1085812"/>
              <a:gd name="connsiteY8" fmla="*/ 548180 h 726728"/>
              <a:gd name="connsiteX9" fmla="*/ 602702 w 1085812"/>
              <a:gd name="connsiteY9" fmla="*/ 726728 h 726728"/>
              <a:gd name="connsiteX10" fmla="*/ 5487 w 1085812"/>
              <a:gd name="connsiteY10" fmla="*/ 239984 h 72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5812" h="726728">
                <a:moveTo>
                  <a:pt x="0" y="185552"/>
                </a:moveTo>
                <a:lnTo>
                  <a:pt x="321385" y="0"/>
                </a:lnTo>
                <a:lnTo>
                  <a:pt x="304094" y="55700"/>
                </a:lnTo>
                <a:cubicBezTo>
                  <a:pt x="300034" y="75542"/>
                  <a:pt x="297902" y="96086"/>
                  <a:pt x="297902" y="117128"/>
                </a:cubicBezTo>
                <a:cubicBezTo>
                  <a:pt x="297902" y="285464"/>
                  <a:pt x="434366" y="421928"/>
                  <a:pt x="602702" y="421928"/>
                </a:cubicBezTo>
                <a:cubicBezTo>
                  <a:pt x="749996" y="421928"/>
                  <a:pt x="872888" y="317448"/>
                  <a:pt x="901310" y="178556"/>
                </a:cubicBezTo>
                <a:lnTo>
                  <a:pt x="902428" y="167457"/>
                </a:lnTo>
                <a:lnTo>
                  <a:pt x="1085812" y="485086"/>
                </a:lnTo>
                <a:lnTo>
                  <a:pt x="1033754" y="548180"/>
                </a:lnTo>
                <a:cubicBezTo>
                  <a:pt x="923439" y="658496"/>
                  <a:pt x="771039" y="726728"/>
                  <a:pt x="602702" y="726728"/>
                </a:cubicBezTo>
                <a:cubicBezTo>
                  <a:pt x="308113" y="726728"/>
                  <a:pt x="62330" y="517768"/>
                  <a:pt x="5487" y="239984"/>
                </a:cubicBezTo>
                <a:close/>
              </a:path>
            </a:pathLst>
          </a:custGeom>
          <a:gradFill>
            <a:gsLst>
              <a:gs pos="0">
                <a:srgbClr val="F2001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凉空10">
            <a:extLst>
              <a:ext uri="{FF2B5EF4-FFF2-40B4-BE49-F238E27FC236}">
                <a16:creationId xmlns:a16="http://schemas.microsoft.com/office/drawing/2014/main" id="{6E11A817-10D8-4FEC-3F11-FA5769E0A44E}"/>
              </a:ext>
            </a:extLst>
          </p:cNvPr>
          <p:cNvSpPr/>
          <p:nvPr/>
        </p:nvSpPr>
        <p:spPr>
          <a:xfrm rot="1800000">
            <a:off x="4915186" y="4297527"/>
            <a:ext cx="1085812" cy="726728"/>
          </a:xfrm>
          <a:custGeom>
            <a:avLst/>
            <a:gdLst>
              <a:gd name="connsiteX0" fmla="*/ 0 w 1085812"/>
              <a:gd name="connsiteY0" fmla="*/ 185552 h 726728"/>
              <a:gd name="connsiteX1" fmla="*/ 321385 w 1085812"/>
              <a:gd name="connsiteY1" fmla="*/ 0 h 726728"/>
              <a:gd name="connsiteX2" fmla="*/ 304094 w 1085812"/>
              <a:gd name="connsiteY2" fmla="*/ 55700 h 726728"/>
              <a:gd name="connsiteX3" fmla="*/ 297902 w 1085812"/>
              <a:gd name="connsiteY3" fmla="*/ 117128 h 726728"/>
              <a:gd name="connsiteX4" fmla="*/ 602702 w 1085812"/>
              <a:gd name="connsiteY4" fmla="*/ 421928 h 726728"/>
              <a:gd name="connsiteX5" fmla="*/ 901310 w 1085812"/>
              <a:gd name="connsiteY5" fmla="*/ 178556 h 726728"/>
              <a:gd name="connsiteX6" fmla="*/ 902428 w 1085812"/>
              <a:gd name="connsiteY6" fmla="*/ 167457 h 726728"/>
              <a:gd name="connsiteX7" fmla="*/ 1085812 w 1085812"/>
              <a:gd name="connsiteY7" fmla="*/ 485086 h 726728"/>
              <a:gd name="connsiteX8" fmla="*/ 1033754 w 1085812"/>
              <a:gd name="connsiteY8" fmla="*/ 548180 h 726728"/>
              <a:gd name="connsiteX9" fmla="*/ 602702 w 1085812"/>
              <a:gd name="connsiteY9" fmla="*/ 726728 h 726728"/>
              <a:gd name="connsiteX10" fmla="*/ 5487 w 1085812"/>
              <a:gd name="connsiteY10" fmla="*/ 239984 h 72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5812" h="726728">
                <a:moveTo>
                  <a:pt x="0" y="185552"/>
                </a:moveTo>
                <a:lnTo>
                  <a:pt x="321385" y="0"/>
                </a:lnTo>
                <a:lnTo>
                  <a:pt x="304094" y="55700"/>
                </a:lnTo>
                <a:cubicBezTo>
                  <a:pt x="300034" y="75542"/>
                  <a:pt x="297902" y="96086"/>
                  <a:pt x="297902" y="117128"/>
                </a:cubicBezTo>
                <a:cubicBezTo>
                  <a:pt x="297902" y="285464"/>
                  <a:pt x="434366" y="421928"/>
                  <a:pt x="602702" y="421928"/>
                </a:cubicBezTo>
                <a:cubicBezTo>
                  <a:pt x="749996" y="421928"/>
                  <a:pt x="872888" y="317448"/>
                  <a:pt x="901310" y="178556"/>
                </a:cubicBezTo>
                <a:lnTo>
                  <a:pt x="902428" y="167457"/>
                </a:lnTo>
                <a:lnTo>
                  <a:pt x="1085812" y="485086"/>
                </a:lnTo>
                <a:lnTo>
                  <a:pt x="1033754" y="548180"/>
                </a:lnTo>
                <a:cubicBezTo>
                  <a:pt x="923439" y="658496"/>
                  <a:pt x="771039" y="726728"/>
                  <a:pt x="602702" y="726728"/>
                </a:cubicBezTo>
                <a:cubicBezTo>
                  <a:pt x="308113" y="726728"/>
                  <a:pt x="62330" y="517768"/>
                  <a:pt x="5487" y="239984"/>
                </a:cubicBezTo>
                <a:close/>
              </a:path>
            </a:pathLst>
          </a:custGeom>
          <a:gradFill>
            <a:gsLst>
              <a:gs pos="0">
                <a:srgbClr val="F2001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凉空11">
            <a:extLst>
              <a:ext uri="{FF2B5EF4-FFF2-40B4-BE49-F238E27FC236}">
                <a16:creationId xmlns:a16="http://schemas.microsoft.com/office/drawing/2014/main" id="{D841F4D7-6B8B-A9E8-95C1-47A9AEE0E1E4}"/>
              </a:ext>
            </a:extLst>
          </p:cNvPr>
          <p:cNvSpPr/>
          <p:nvPr/>
        </p:nvSpPr>
        <p:spPr>
          <a:xfrm rot="1800000">
            <a:off x="10661936" y="4297529"/>
            <a:ext cx="1085812" cy="726728"/>
          </a:xfrm>
          <a:custGeom>
            <a:avLst/>
            <a:gdLst>
              <a:gd name="connsiteX0" fmla="*/ 0 w 1085812"/>
              <a:gd name="connsiteY0" fmla="*/ 185552 h 726728"/>
              <a:gd name="connsiteX1" fmla="*/ 321385 w 1085812"/>
              <a:gd name="connsiteY1" fmla="*/ 0 h 726728"/>
              <a:gd name="connsiteX2" fmla="*/ 304094 w 1085812"/>
              <a:gd name="connsiteY2" fmla="*/ 55700 h 726728"/>
              <a:gd name="connsiteX3" fmla="*/ 297902 w 1085812"/>
              <a:gd name="connsiteY3" fmla="*/ 117128 h 726728"/>
              <a:gd name="connsiteX4" fmla="*/ 602702 w 1085812"/>
              <a:gd name="connsiteY4" fmla="*/ 421928 h 726728"/>
              <a:gd name="connsiteX5" fmla="*/ 901310 w 1085812"/>
              <a:gd name="connsiteY5" fmla="*/ 178556 h 726728"/>
              <a:gd name="connsiteX6" fmla="*/ 902428 w 1085812"/>
              <a:gd name="connsiteY6" fmla="*/ 167457 h 726728"/>
              <a:gd name="connsiteX7" fmla="*/ 1085812 w 1085812"/>
              <a:gd name="connsiteY7" fmla="*/ 485086 h 726728"/>
              <a:gd name="connsiteX8" fmla="*/ 1033754 w 1085812"/>
              <a:gd name="connsiteY8" fmla="*/ 548180 h 726728"/>
              <a:gd name="connsiteX9" fmla="*/ 602702 w 1085812"/>
              <a:gd name="connsiteY9" fmla="*/ 726728 h 726728"/>
              <a:gd name="connsiteX10" fmla="*/ 5487 w 1085812"/>
              <a:gd name="connsiteY10" fmla="*/ 239984 h 72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5812" h="726728">
                <a:moveTo>
                  <a:pt x="0" y="185552"/>
                </a:moveTo>
                <a:lnTo>
                  <a:pt x="321385" y="0"/>
                </a:lnTo>
                <a:lnTo>
                  <a:pt x="304094" y="55700"/>
                </a:lnTo>
                <a:cubicBezTo>
                  <a:pt x="300034" y="75542"/>
                  <a:pt x="297902" y="96086"/>
                  <a:pt x="297902" y="117128"/>
                </a:cubicBezTo>
                <a:cubicBezTo>
                  <a:pt x="297902" y="285464"/>
                  <a:pt x="434366" y="421928"/>
                  <a:pt x="602702" y="421928"/>
                </a:cubicBezTo>
                <a:cubicBezTo>
                  <a:pt x="749996" y="421928"/>
                  <a:pt x="872888" y="317448"/>
                  <a:pt x="901310" y="178556"/>
                </a:cubicBezTo>
                <a:lnTo>
                  <a:pt x="902428" y="167457"/>
                </a:lnTo>
                <a:lnTo>
                  <a:pt x="1085812" y="485086"/>
                </a:lnTo>
                <a:lnTo>
                  <a:pt x="1033754" y="548180"/>
                </a:lnTo>
                <a:cubicBezTo>
                  <a:pt x="923439" y="658496"/>
                  <a:pt x="771039" y="726728"/>
                  <a:pt x="602702" y="726728"/>
                </a:cubicBezTo>
                <a:cubicBezTo>
                  <a:pt x="308113" y="726728"/>
                  <a:pt x="62330" y="517768"/>
                  <a:pt x="5487" y="239984"/>
                </a:cubicBezTo>
                <a:close/>
              </a:path>
            </a:pathLst>
          </a:custGeom>
          <a:gradFill>
            <a:gsLst>
              <a:gs pos="0">
                <a:srgbClr val="F2001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凉空12">
            <a:extLst>
              <a:ext uri="{FF2B5EF4-FFF2-40B4-BE49-F238E27FC236}">
                <a16:creationId xmlns:a16="http://schemas.microsoft.com/office/drawing/2014/main" id="{A24F4B04-2497-CCE1-6436-2822F3165F14}"/>
              </a:ext>
            </a:extLst>
          </p:cNvPr>
          <p:cNvSpPr txBox="1"/>
          <p:nvPr/>
        </p:nvSpPr>
        <p:spPr>
          <a:xfrm>
            <a:off x="6474944" y="2673981"/>
            <a:ext cx="4680736" cy="111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升学机会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阐述学院为中职生提供的升学途径，包括专业对口升学、转专业等。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专业对接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提供中职生专业对接的详细信息，帮助学生选择合适的升学路径。</a:t>
            </a:r>
          </a:p>
        </p:txBody>
      </p:sp>
      <p:sp>
        <p:nvSpPr>
          <p:cNvPr id="24" name="凉空13">
            <a:extLst>
              <a:ext uri="{FF2B5EF4-FFF2-40B4-BE49-F238E27FC236}">
                <a16:creationId xmlns:a16="http://schemas.microsoft.com/office/drawing/2014/main" id="{94157705-856F-579B-F3B4-F45BAE78690C}"/>
              </a:ext>
            </a:extLst>
          </p:cNvPr>
          <p:cNvSpPr txBox="1"/>
          <p:nvPr/>
        </p:nvSpPr>
        <p:spPr>
          <a:xfrm>
            <a:off x="6474944" y="2204284"/>
            <a:ext cx="1149819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中职生</a:t>
            </a:r>
            <a:endParaRPr lang="en-US" altLang="zh-CN" sz="2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凉空14">
            <a:extLst>
              <a:ext uri="{FF2B5EF4-FFF2-40B4-BE49-F238E27FC236}">
                <a16:creationId xmlns:a16="http://schemas.microsoft.com/office/drawing/2014/main" id="{F93BB6AF-078C-8B56-D330-36B163AC22B2}"/>
              </a:ext>
            </a:extLst>
          </p:cNvPr>
          <p:cNvGrpSpPr/>
          <p:nvPr/>
        </p:nvGrpSpPr>
        <p:grpSpPr>
          <a:xfrm>
            <a:off x="734544" y="4324659"/>
            <a:ext cx="4536776" cy="1563071"/>
            <a:chOff x="734544" y="4335389"/>
            <a:chExt cx="4536776" cy="1563071"/>
          </a:xfrm>
        </p:grpSpPr>
        <p:sp>
          <p:nvSpPr>
            <p:cNvPr id="26" name="凉空14-1">
              <a:extLst>
                <a:ext uri="{FF2B5EF4-FFF2-40B4-BE49-F238E27FC236}">
                  <a16:creationId xmlns:a16="http://schemas.microsoft.com/office/drawing/2014/main" id="{EF16534D-6A07-6636-920C-CEAB60E42AFE}"/>
                </a:ext>
              </a:extLst>
            </p:cNvPr>
            <p:cNvSpPr txBox="1"/>
            <p:nvPr/>
          </p:nvSpPr>
          <p:spPr>
            <a:xfrm>
              <a:off x="734544" y="4788091"/>
              <a:ext cx="4536776" cy="11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系统介绍</a:t>
              </a:r>
              <a:r>
                <a:rPr lang="en-US" altLang="zh-CN" sz="14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简要介绍学院的在线报名系统，包括系统的功能和操作界面。</a:t>
              </a:r>
              <a:endParaRPr lang="en-US" altLang="zh-CN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4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操作步骤</a:t>
              </a:r>
              <a:r>
                <a:rPr lang="en-US" altLang="zh-CN" sz="14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: </a:t>
              </a:r>
              <a:r>
                <a:rPr lang="zh-CN" altLang="en-US"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逐步指导学生如何在系统中完成报名，包括注册账号、填写个人信息、上传必要文件等。</a:t>
              </a:r>
            </a:p>
          </p:txBody>
        </p:sp>
        <p:sp>
          <p:nvSpPr>
            <p:cNvPr id="27" name="凉空14-2">
              <a:extLst>
                <a:ext uri="{FF2B5EF4-FFF2-40B4-BE49-F238E27FC236}">
                  <a16:creationId xmlns:a16="http://schemas.microsoft.com/office/drawing/2014/main" id="{B8EB5AD0-D4C6-AC28-8A81-7363AD576D5C}"/>
                </a:ext>
              </a:extLst>
            </p:cNvPr>
            <p:cNvSpPr txBox="1"/>
            <p:nvPr/>
          </p:nvSpPr>
          <p:spPr>
            <a:xfrm>
              <a:off x="734544" y="4335389"/>
              <a:ext cx="2816014" cy="50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在线报名</a:t>
              </a:r>
              <a:endParaRPr lang="en-US" altLang="zh-CN"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凉空15">
            <a:extLst>
              <a:ext uri="{FF2B5EF4-FFF2-40B4-BE49-F238E27FC236}">
                <a16:creationId xmlns:a16="http://schemas.microsoft.com/office/drawing/2014/main" id="{6822723B-2252-E7BE-8192-CE9DDD4379CF}"/>
              </a:ext>
            </a:extLst>
          </p:cNvPr>
          <p:cNvSpPr txBox="1"/>
          <p:nvPr/>
        </p:nvSpPr>
        <p:spPr>
          <a:xfrm>
            <a:off x="734544" y="2673981"/>
            <a:ext cx="4812816" cy="851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资格要求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介绍学院对高中毕业生的入学要求，包括必要的学术成绩、毕业证书等。</a:t>
            </a:r>
          </a:p>
          <a:p>
            <a:pPr>
              <a:lnSpc>
                <a:spcPct val="12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地区范围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说明学院面向全国招生，欢迎各地优秀学子报考。</a:t>
            </a:r>
          </a:p>
        </p:txBody>
      </p:sp>
      <p:sp>
        <p:nvSpPr>
          <p:cNvPr id="35" name="凉空16">
            <a:extLst>
              <a:ext uri="{FF2B5EF4-FFF2-40B4-BE49-F238E27FC236}">
                <a16:creationId xmlns:a16="http://schemas.microsoft.com/office/drawing/2014/main" id="{359BD886-C90C-D5F1-EDCF-C63BD0B679A2}"/>
              </a:ext>
            </a:extLst>
          </p:cNvPr>
          <p:cNvSpPr txBox="1"/>
          <p:nvPr/>
        </p:nvSpPr>
        <p:spPr>
          <a:xfrm>
            <a:off x="734544" y="2214031"/>
            <a:ext cx="175465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高中毕业生</a:t>
            </a:r>
            <a:endParaRPr lang="en-US" altLang="zh-CN" sz="2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凉空17">
            <a:extLst>
              <a:ext uri="{FF2B5EF4-FFF2-40B4-BE49-F238E27FC236}">
                <a16:creationId xmlns:a16="http://schemas.microsoft.com/office/drawing/2014/main" id="{51D05C3E-83EA-B4A3-E99E-738340CE62F6}"/>
              </a:ext>
            </a:extLst>
          </p:cNvPr>
          <p:cNvSpPr txBox="1"/>
          <p:nvPr/>
        </p:nvSpPr>
        <p:spPr>
          <a:xfrm>
            <a:off x="6474944" y="4233660"/>
            <a:ext cx="4591424" cy="1751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l">
              <a:lnSpc>
                <a:spcPct val="13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材料清单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详细列出报名时需要提交的所有材料，如成绩单、个人陈述、推荐信、作品集等。</a:t>
            </a:r>
          </a:p>
          <a:p>
            <a:pPr marL="0" lvl="1" algn="l">
              <a:lnSpc>
                <a:spcPct val="13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提交方式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说明材料的提交方式，如在线上传、邮寄等，并提供相应的格式要求。</a:t>
            </a:r>
          </a:p>
          <a:p>
            <a:pPr marL="0" lvl="1" algn="l">
              <a:lnSpc>
                <a:spcPct val="13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截止日期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强调报名材料的提交截止日期，提醒学生注意时间安排。</a:t>
            </a:r>
          </a:p>
        </p:txBody>
      </p:sp>
    </p:spTree>
    <p:extLst>
      <p:ext uri="{BB962C8B-B14F-4D97-AF65-F5344CB8AC3E}">
        <p14:creationId xmlns:p14="http://schemas.microsoft.com/office/powerpoint/2010/main" val="2180117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9A2C3EBF-2835-819F-2577-4BC10042E36D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奖学金与联系方式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A9107BC1-55B6-BCE4-D66F-F0F4DE4D3AE8}"/>
              </a:ext>
            </a:extLst>
          </p:cNvPr>
          <p:cNvSpPr txBox="1"/>
          <p:nvPr/>
        </p:nvSpPr>
        <p:spPr>
          <a:xfrm>
            <a:off x="476817" y="942746"/>
            <a:ext cx="50193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ENTER YOUR TITLE INFORMATION HERE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71848093-008A-A330-E773-A6A2993D71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5" name="凉空4">
            <a:extLst>
              <a:ext uri="{FF2B5EF4-FFF2-40B4-BE49-F238E27FC236}">
                <a16:creationId xmlns:a16="http://schemas.microsoft.com/office/drawing/2014/main" id="{C70AEDDC-3563-9CA5-9D54-54E4D045F97D}"/>
              </a:ext>
            </a:extLst>
          </p:cNvPr>
          <p:cNvSpPr/>
          <p:nvPr/>
        </p:nvSpPr>
        <p:spPr>
          <a:xfrm>
            <a:off x="0" y="4924425"/>
            <a:ext cx="12192000" cy="1933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凉空5">
            <a:extLst>
              <a:ext uri="{FF2B5EF4-FFF2-40B4-BE49-F238E27FC236}">
                <a16:creationId xmlns:a16="http://schemas.microsoft.com/office/drawing/2014/main" id="{D9E4E61A-F505-F768-94D7-07CFAC78C90D}"/>
              </a:ext>
            </a:extLst>
          </p:cNvPr>
          <p:cNvSpPr/>
          <p:nvPr/>
        </p:nvSpPr>
        <p:spPr>
          <a:xfrm>
            <a:off x="762000" y="1539875"/>
            <a:ext cx="5151416" cy="4251325"/>
          </a:xfrm>
          <a:prstGeom prst="roundRect">
            <a:avLst>
              <a:gd name="adj" fmla="val 308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凉空6">
            <a:extLst>
              <a:ext uri="{FF2B5EF4-FFF2-40B4-BE49-F238E27FC236}">
                <a16:creationId xmlns:a16="http://schemas.microsoft.com/office/drawing/2014/main" id="{EBA666B5-100C-8A38-AC29-AE7E46AFCE58}"/>
              </a:ext>
            </a:extLst>
          </p:cNvPr>
          <p:cNvSpPr/>
          <p:nvPr/>
        </p:nvSpPr>
        <p:spPr>
          <a:xfrm>
            <a:off x="6273800" y="1539875"/>
            <a:ext cx="5151416" cy="4251325"/>
          </a:xfrm>
          <a:prstGeom prst="roundRect">
            <a:avLst>
              <a:gd name="adj" fmla="val 308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r="54000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凉空7">
            <a:extLst>
              <a:ext uri="{FF2B5EF4-FFF2-40B4-BE49-F238E27FC236}">
                <a16:creationId xmlns:a16="http://schemas.microsoft.com/office/drawing/2014/main" id="{617DAF86-E5DA-FE13-1508-91CC48115ABE}"/>
              </a:ext>
            </a:extLst>
          </p:cNvPr>
          <p:cNvSpPr txBox="1"/>
          <p:nvPr/>
        </p:nvSpPr>
        <p:spPr>
          <a:xfrm>
            <a:off x="1224484" y="1903966"/>
            <a:ext cx="2525641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新生入学奖学金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凉空8">
            <a:extLst>
              <a:ext uri="{FF2B5EF4-FFF2-40B4-BE49-F238E27FC236}">
                <a16:creationId xmlns:a16="http://schemas.microsoft.com/office/drawing/2014/main" id="{404C1A0F-E699-1779-6A3A-D18F467C2FD4}"/>
              </a:ext>
            </a:extLst>
          </p:cNvPr>
          <p:cNvSpPr txBox="1"/>
          <p:nvPr/>
        </p:nvSpPr>
        <p:spPr>
          <a:xfrm>
            <a:off x="1267887" y="2516930"/>
            <a:ext cx="4183045" cy="999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资格要求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针对优秀的新生，根据高中成绩、入学考试成绩、个人陈述等综合评定。</a:t>
            </a:r>
          </a:p>
        </p:txBody>
      </p:sp>
      <p:sp>
        <p:nvSpPr>
          <p:cNvPr id="29" name="凉空9">
            <a:extLst>
              <a:ext uri="{FF2B5EF4-FFF2-40B4-BE49-F238E27FC236}">
                <a16:creationId xmlns:a16="http://schemas.microsoft.com/office/drawing/2014/main" id="{98B078F7-12D1-05FA-BFB8-9DF54AF439FE}"/>
              </a:ext>
            </a:extLst>
          </p:cNvPr>
          <p:cNvSpPr txBox="1"/>
          <p:nvPr/>
        </p:nvSpPr>
        <p:spPr>
          <a:xfrm>
            <a:off x="1267887" y="3490701"/>
            <a:ext cx="4183045" cy="999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申请流程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说明新生入学奖学金的申请步骤，包括在线申请、材料提交等。</a:t>
            </a:r>
          </a:p>
        </p:txBody>
      </p:sp>
      <p:sp>
        <p:nvSpPr>
          <p:cNvPr id="30" name="凉空10">
            <a:extLst>
              <a:ext uri="{FF2B5EF4-FFF2-40B4-BE49-F238E27FC236}">
                <a16:creationId xmlns:a16="http://schemas.microsoft.com/office/drawing/2014/main" id="{BA0A69A8-54CF-7E42-C7C9-71C520015AF0}"/>
              </a:ext>
            </a:extLst>
          </p:cNvPr>
          <p:cNvSpPr txBox="1"/>
          <p:nvPr/>
        </p:nvSpPr>
        <p:spPr>
          <a:xfrm>
            <a:off x="1267887" y="4464473"/>
            <a:ext cx="4183045" cy="999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奖励内容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详细介绍奖学金的金额、发放方式以及奖学金对学费、生活费的资助情况。</a:t>
            </a:r>
          </a:p>
        </p:txBody>
      </p:sp>
      <p:grpSp>
        <p:nvGrpSpPr>
          <p:cNvPr id="39" name="凉空11">
            <a:extLst>
              <a:ext uri="{FF2B5EF4-FFF2-40B4-BE49-F238E27FC236}">
                <a16:creationId xmlns:a16="http://schemas.microsoft.com/office/drawing/2014/main" id="{1A579C15-D666-88B6-784F-28B566D4AD12}"/>
              </a:ext>
            </a:extLst>
          </p:cNvPr>
          <p:cNvGrpSpPr/>
          <p:nvPr/>
        </p:nvGrpSpPr>
        <p:grpSpPr>
          <a:xfrm>
            <a:off x="7130869" y="1939008"/>
            <a:ext cx="3437279" cy="3489992"/>
            <a:chOff x="6735593" y="1903966"/>
            <a:chExt cx="3437279" cy="3489992"/>
          </a:xfrm>
        </p:grpSpPr>
        <p:sp>
          <p:nvSpPr>
            <p:cNvPr id="34" name="凉空11-1">
              <a:extLst>
                <a:ext uri="{FF2B5EF4-FFF2-40B4-BE49-F238E27FC236}">
                  <a16:creationId xmlns:a16="http://schemas.microsoft.com/office/drawing/2014/main" id="{BA3FA223-D7F2-E14F-7848-6B5F91630033}"/>
                </a:ext>
              </a:extLst>
            </p:cNvPr>
            <p:cNvSpPr txBox="1"/>
            <p:nvPr/>
          </p:nvSpPr>
          <p:spPr>
            <a:xfrm>
              <a:off x="6735593" y="1903966"/>
              <a:ext cx="2382372" cy="498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学业成就奖学金</a:t>
              </a:r>
            </a:p>
          </p:txBody>
        </p:sp>
        <p:sp>
          <p:nvSpPr>
            <p:cNvPr id="35" name="凉空11-2">
              <a:extLst>
                <a:ext uri="{FF2B5EF4-FFF2-40B4-BE49-F238E27FC236}">
                  <a16:creationId xmlns:a16="http://schemas.microsoft.com/office/drawing/2014/main" id="{F886D308-F6B4-D2DC-5CD2-EB8645C6F976}"/>
                </a:ext>
              </a:extLst>
            </p:cNvPr>
            <p:cNvSpPr txBox="1"/>
            <p:nvPr/>
          </p:nvSpPr>
          <p:spPr>
            <a:xfrm>
              <a:off x="6735593" y="2516930"/>
              <a:ext cx="3437279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评定标准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/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根据在校学习成绩、科研成就、社会服务表现等进行评定。</a:t>
              </a:r>
            </a:p>
          </p:txBody>
        </p:sp>
        <p:sp>
          <p:nvSpPr>
            <p:cNvPr id="36" name="凉空11-3">
              <a:extLst>
                <a:ext uri="{FF2B5EF4-FFF2-40B4-BE49-F238E27FC236}">
                  <a16:creationId xmlns:a16="http://schemas.microsoft.com/office/drawing/2014/main" id="{FF8268AA-C72A-B0F0-B182-92E28BD9FD5C}"/>
                </a:ext>
              </a:extLst>
            </p:cNvPr>
            <p:cNvSpPr txBox="1"/>
            <p:nvPr/>
          </p:nvSpPr>
          <p:spPr>
            <a:xfrm>
              <a:off x="6735593" y="3490701"/>
              <a:ext cx="3437279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申请条件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/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阐述学生需要满足的条件，如最低</a:t>
              </a:r>
              <a:r>
                <a:rPr lang="en-US" altLang="zh-CN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GPA</a:t>
              </a: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要求、参与学院活动的次数等。</a:t>
              </a:r>
            </a:p>
          </p:txBody>
        </p:sp>
        <p:sp>
          <p:nvSpPr>
            <p:cNvPr id="37" name="凉空11-4">
              <a:extLst>
                <a:ext uri="{FF2B5EF4-FFF2-40B4-BE49-F238E27FC236}">
                  <a16:creationId xmlns:a16="http://schemas.microsoft.com/office/drawing/2014/main" id="{2C607ED2-3317-8CD8-464C-EB95AF1E1F7C}"/>
                </a:ext>
              </a:extLst>
            </p:cNvPr>
            <p:cNvSpPr txBox="1"/>
            <p:nvPr/>
          </p:nvSpPr>
          <p:spPr>
            <a:xfrm>
              <a:off x="6735593" y="4464473"/>
              <a:ext cx="3437279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奖励机制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/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介绍奖学金的发放频率、金额以及对学生未来学习和发展的支持。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01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9A2C3EBF-2835-819F-2577-4BC10042E36D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考试与评估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A9107BC1-55B6-BCE4-D66F-F0F4DE4D3AE8}"/>
              </a:ext>
            </a:extLst>
          </p:cNvPr>
          <p:cNvSpPr txBox="1"/>
          <p:nvPr/>
        </p:nvSpPr>
        <p:spPr>
          <a:xfrm>
            <a:off x="467291" y="933220"/>
            <a:ext cx="29617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EXAMINATION AND ASSESSMENT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71848093-008A-A330-E773-A6A2993D71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grpSp>
        <p:nvGrpSpPr>
          <p:cNvPr id="76" name="凉空4">
            <a:extLst>
              <a:ext uri="{FF2B5EF4-FFF2-40B4-BE49-F238E27FC236}">
                <a16:creationId xmlns:a16="http://schemas.microsoft.com/office/drawing/2014/main" id="{B933DECD-D9C8-9F02-C0F8-B1F9FD700D2A}"/>
              </a:ext>
            </a:extLst>
          </p:cNvPr>
          <p:cNvGrpSpPr/>
          <p:nvPr/>
        </p:nvGrpSpPr>
        <p:grpSpPr>
          <a:xfrm flipH="1">
            <a:off x="5737860" y="1549708"/>
            <a:ext cx="5855280" cy="810940"/>
            <a:chOff x="6084515" y="1549708"/>
            <a:chExt cx="5508625" cy="1529080"/>
          </a:xfrm>
        </p:grpSpPr>
        <p:sp>
          <p:nvSpPr>
            <p:cNvPr id="17" name="凉空4-1">
              <a:extLst>
                <a:ext uri="{FF2B5EF4-FFF2-40B4-BE49-F238E27FC236}">
                  <a16:creationId xmlns:a16="http://schemas.microsoft.com/office/drawing/2014/main" id="{D15CAAA9-8D50-7875-B41E-569DA17DB9CA}"/>
                </a:ext>
              </a:extLst>
            </p:cNvPr>
            <p:cNvSpPr/>
            <p:nvPr/>
          </p:nvSpPr>
          <p:spPr>
            <a:xfrm>
              <a:off x="6084515" y="1549708"/>
              <a:ext cx="5508625" cy="15290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凉空4-2">
              <a:extLst>
                <a:ext uri="{FF2B5EF4-FFF2-40B4-BE49-F238E27FC236}">
                  <a16:creationId xmlns:a16="http://schemas.microsoft.com/office/drawing/2014/main" id="{C33E08CA-0802-BE66-283E-4400DC50BD78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140" y="1549708"/>
              <a:ext cx="0" cy="1524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凉空5">
            <a:extLst>
              <a:ext uri="{FF2B5EF4-FFF2-40B4-BE49-F238E27FC236}">
                <a16:creationId xmlns:a16="http://schemas.microsoft.com/office/drawing/2014/main" id="{78D98B68-35F8-E353-C961-E5920F5CC84A}"/>
              </a:ext>
            </a:extLst>
          </p:cNvPr>
          <p:cNvGrpSpPr/>
          <p:nvPr/>
        </p:nvGrpSpPr>
        <p:grpSpPr>
          <a:xfrm flipH="1">
            <a:off x="5749345" y="2541047"/>
            <a:ext cx="5855280" cy="814542"/>
            <a:chOff x="6084515" y="3144828"/>
            <a:chExt cx="5508625" cy="1529080"/>
          </a:xfrm>
        </p:grpSpPr>
        <p:sp>
          <p:nvSpPr>
            <p:cNvPr id="19" name="凉空5-1">
              <a:extLst>
                <a:ext uri="{FF2B5EF4-FFF2-40B4-BE49-F238E27FC236}">
                  <a16:creationId xmlns:a16="http://schemas.microsoft.com/office/drawing/2014/main" id="{35620215-6CF5-2158-123F-B5EC31C04D9B}"/>
                </a:ext>
              </a:extLst>
            </p:cNvPr>
            <p:cNvSpPr/>
            <p:nvPr/>
          </p:nvSpPr>
          <p:spPr>
            <a:xfrm>
              <a:off x="6084515" y="3144828"/>
              <a:ext cx="5508625" cy="15290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6" name="凉空5-2">
              <a:extLst>
                <a:ext uri="{FF2B5EF4-FFF2-40B4-BE49-F238E27FC236}">
                  <a16:creationId xmlns:a16="http://schemas.microsoft.com/office/drawing/2014/main" id="{9EFD15D9-77A9-796F-ABFF-CE379958ECAB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140" y="3144828"/>
              <a:ext cx="0" cy="1524000"/>
            </a:xfrm>
            <a:prstGeom prst="line">
              <a:avLst/>
            </a:prstGeom>
            <a:ln w="19050">
              <a:solidFill>
                <a:srgbClr val="BBA6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凉空6">
            <a:extLst>
              <a:ext uri="{FF2B5EF4-FFF2-40B4-BE49-F238E27FC236}">
                <a16:creationId xmlns:a16="http://schemas.microsoft.com/office/drawing/2014/main" id="{D814FEFA-3088-8F44-C35A-129FE16208CA}"/>
              </a:ext>
            </a:extLst>
          </p:cNvPr>
          <p:cNvSpPr txBox="1"/>
          <p:nvPr/>
        </p:nvSpPr>
        <p:spPr>
          <a:xfrm>
            <a:off x="5752748" y="1639675"/>
            <a:ext cx="4844596" cy="65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科目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列出考试的科目，如数学、英语、专业课等。</a:t>
            </a:r>
          </a:p>
          <a:p>
            <a:pPr marL="0" lvl="1" algn="l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形式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说明考试的形式，例如选择题、简答题、计算题等。</a:t>
            </a:r>
          </a:p>
        </p:txBody>
      </p:sp>
      <p:grpSp>
        <p:nvGrpSpPr>
          <p:cNvPr id="72" name="凉空7">
            <a:extLst>
              <a:ext uri="{FF2B5EF4-FFF2-40B4-BE49-F238E27FC236}">
                <a16:creationId xmlns:a16="http://schemas.microsoft.com/office/drawing/2014/main" id="{7936E7A9-877A-4E4B-DC3B-6FE6E2B5D472}"/>
              </a:ext>
            </a:extLst>
          </p:cNvPr>
          <p:cNvGrpSpPr/>
          <p:nvPr/>
        </p:nvGrpSpPr>
        <p:grpSpPr>
          <a:xfrm>
            <a:off x="700668" y="1573358"/>
            <a:ext cx="4678326" cy="4678326"/>
            <a:chOff x="1117600" y="1792288"/>
            <a:chExt cx="4064000" cy="4064000"/>
          </a:xfrm>
        </p:grpSpPr>
        <p:sp>
          <p:nvSpPr>
            <p:cNvPr id="10" name="凉空7-1">
              <a:extLst>
                <a:ext uri="{FF2B5EF4-FFF2-40B4-BE49-F238E27FC236}">
                  <a16:creationId xmlns:a16="http://schemas.microsoft.com/office/drawing/2014/main" id="{6483BD66-40D5-9078-3A7A-F6ABF8E6BB2E}"/>
                </a:ext>
              </a:extLst>
            </p:cNvPr>
            <p:cNvSpPr/>
            <p:nvPr/>
          </p:nvSpPr>
          <p:spPr>
            <a:xfrm>
              <a:off x="1117600" y="1792288"/>
              <a:ext cx="4064000" cy="4064000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5000">
                  <a:srgbClr val="FFB5C3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凉空7-2">
              <a:extLst>
                <a:ext uri="{FF2B5EF4-FFF2-40B4-BE49-F238E27FC236}">
                  <a16:creationId xmlns:a16="http://schemas.microsoft.com/office/drawing/2014/main" id="{CE09A9EA-60F2-51BB-C4E4-BE7072D99BE4}"/>
                </a:ext>
              </a:extLst>
            </p:cNvPr>
            <p:cNvSpPr/>
            <p:nvPr/>
          </p:nvSpPr>
          <p:spPr>
            <a:xfrm>
              <a:off x="2117408" y="2792096"/>
              <a:ext cx="2064384" cy="206438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0">
                  <a:schemeClr val="bg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6985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凉空7-3">
              <a:extLst>
                <a:ext uri="{FF2B5EF4-FFF2-40B4-BE49-F238E27FC236}">
                  <a16:creationId xmlns:a16="http://schemas.microsoft.com/office/drawing/2014/main" id="{BD2B6D66-097A-1043-FC1A-105931F956F2}"/>
                </a:ext>
              </a:extLst>
            </p:cNvPr>
            <p:cNvSpPr/>
            <p:nvPr/>
          </p:nvSpPr>
          <p:spPr>
            <a:xfrm rot="5400000">
              <a:off x="2676208" y="1810104"/>
              <a:ext cx="946784" cy="946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凉空7-4">
              <a:extLst>
                <a:ext uri="{FF2B5EF4-FFF2-40B4-BE49-F238E27FC236}">
                  <a16:creationId xmlns:a16="http://schemas.microsoft.com/office/drawing/2014/main" id="{02E3583C-4047-B0C8-17CC-D77CCBFB74F1}"/>
                </a:ext>
              </a:extLst>
            </p:cNvPr>
            <p:cNvSpPr/>
            <p:nvPr/>
          </p:nvSpPr>
          <p:spPr>
            <a:xfrm rot="5400000">
              <a:off x="3608779" y="4571080"/>
              <a:ext cx="946784" cy="946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凉空7-5">
              <a:extLst>
                <a:ext uri="{FF2B5EF4-FFF2-40B4-BE49-F238E27FC236}">
                  <a16:creationId xmlns:a16="http://schemas.microsoft.com/office/drawing/2014/main" id="{918859B2-DB30-FE2B-EA33-44273519A251}"/>
                </a:ext>
              </a:extLst>
            </p:cNvPr>
            <p:cNvSpPr/>
            <p:nvPr/>
          </p:nvSpPr>
          <p:spPr>
            <a:xfrm rot="5400000">
              <a:off x="1210828" y="2874765"/>
              <a:ext cx="946784" cy="946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凉空7-6">
              <a:extLst>
                <a:ext uri="{FF2B5EF4-FFF2-40B4-BE49-F238E27FC236}">
                  <a16:creationId xmlns:a16="http://schemas.microsoft.com/office/drawing/2014/main" id="{F9A67AE5-DDBF-6FE2-6303-1C6C351C3084}"/>
                </a:ext>
              </a:extLst>
            </p:cNvPr>
            <p:cNvSpPr txBox="1"/>
            <p:nvPr/>
          </p:nvSpPr>
          <p:spPr>
            <a:xfrm>
              <a:off x="2732940" y="2048364"/>
              <a:ext cx="833320" cy="5614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学科知识测试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1527A59-B76B-BD75-96F5-2D1C17764E73}"/>
                </a:ext>
              </a:extLst>
            </p:cNvPr>
            <p:cNvGrpSpPr/>
            <p:nvPr/>
          </p:nvGrpSpPr>
          <p:grpSpPr>
            <a:xfrm>
              <a:off x="4128355" y="2874765"/>
              <a:ext cx="962502" cy="946784"/>
              <a:chOff x="4166455" y="2874765"/>
              <a:chExt cx="962502" cy="946784"/>
            </a:xfrm>
          </p:grpSpPr>
          <p:sp>
            <p:nvSpPr>
              <p:cNvPr id="13" name="凉空7-7">
                <a:extLst>
                  <a:ext uri="{FF2B5EF4-FFF2-40B4-BE49-F238E27FC236}">
                    <a16:creationId xmlns:a16="http://schemas.microsoft.com/office/drawing/2014/main" id="{1041E35A-FBA4-5A4C-B2F1-21CE5E949684}"/>
                  </a:ext>
                </a:extLst>
              </p:cNvPr>
              <p:cNvSpPr/>
              <p:nvPr/>
            </p:nvSpPr>
            <p:spPr>
              <a:xfrm rot="5400000">
                <a:off x="4174313" y="2874765"/>
                <a:ext cx="946784" cy="946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985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凉空7-8">
                <a:extLst>
                  <a:ext uri="{FF2B5EF4-FFF2-40B4-BE49-F238E27FC236}">
                    <a16:creationId xmlns:a16="http://schemas.microsoft.com/office/drawing/2014/main" id="{35A24034-8D58-E47E-D78E-8C1CDE2926B7}"/>
                  </a:ext>
                </a:extLst>
              </p:cNvPr>
              <p:cNvSpPr txBox="1"/>
              <p:nvPr/>
            </p:nvSpPr>
            <p:spPr>
              <a:xfrm>
                <a:off x="4166455" y="3194269"/>
                <a:ext cx="962502" cy="32083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能力测试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7EEB2C0-63B3-EB1D-82B3-F8B0B8C25ED6}"/>
                </a:ext>
              </a:extLst>
            </p:cNvPr>
            <p:cNvGrpSpPr/>
            <p:nvPr/>
          </p:nvGrpSpPr>
          <p:grpSpPr>
            <a:xfrm>
              <a:off x="1799865" y="4597423"/>
              <a:ext cx="946784" cy="946784"/>
              <a:chOff x="1747476" y="4597423"/>
              <a:chExt cx="946784" cy="946784"/>
            </a:xfrm>
          </p:grpSpPr>
          <p:sp>
            <p:nvSpPr>
              <p:cNvPr id="15" name="凉空7-9">
                <a:extLst>
                  <a:ext uri="{FF2B5EF4-FFF2-40B4-BE49-F238E27FC236}">
                    <a16:creationId xmlns:a16="http://schemas.microsoft.com/office/drawing/2014/main" id="{5FE3FD73-1208-DEBC-B8FD-2145780517EE}"/>
                  </a:ext>
                </a:extLst>
              </p:cNvPr>
              <p:cNvSpPr/>
              <p:nvPr/>
            </p:nvSpPr>
            <p:spPr>
              <a:xfrm rot="5400000">
                <a:off x="1747476" y="4597423"/>
                <a:ext cx="946784" cy="946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985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凉空7-10">
                <a:extLst>
                  <a:ext uri="{FF2B5EF4-FFF2-40B4-BE49-F238E27FC236}">
                    <a16:creationId xmlns:a16="http://schemas.microsoft.com/office/drawing/2014/main" id="{E367FAC1-217C-6484-7D45-A66CFDBEE95B}"/>
                  </a:ext>
                </a:extLst>
              </p:cNvPr>
              <p:cNvSpPr txBox="1"/>
              <p:nvPr/>
            </p:nvSpPr>
            <p:spPr>
              <a:xfrm>
                <a:off x="1781567" y="4856480"/>
                <a:ext cx="873618" cy="5614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作品集评审</a:t>
                </a:r>
              </a:p>
            </p:txBody>
          </p:sp>
        </p:grpSp>
        <p:sp>
          <p:nvSpPr>
            <p:cNvPr id="48" name="凉空7-11">
              <a:extLst>
                <a:ext uri="{FF2B5EF4-FFF2-40B4-BE49-F238E27FC236}">
                  <a16:creationId xmlns:a16="http://schemas.microsoft.com/office/drawing/2014/main" id="{B94ED7BF-A690-DB06-61CE-0BA49A764AAA}"/>
                </a:ext>
              </a:extLst>
            </p:cNvPr>
            <p:cNvSpPr txBox="1"/>
            <p:nvPr/>
          </p:nvSpPr>
          <p:spPr>
            <a:xfrm>
              <a:off x="3801442" y="4890584"/>
              <a:ext cx="561459" cy="320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面试</a:t>
              </a:r>
            </a:p>
          </p:txBody>
        </p:sp>
        <p:sp>
          <p:nvSpPr>
            <p:cNvPr id="50" name="凉空7-12">
              <a:extLst>
                <a:ext uri="{FF2B5EF4-FFF2-40B4-BE49-F238E27FC236}">
                  <a16:creationId xmlns:a16="http://schemas.microsoft.com/office/drawing/2014/main" id="{FC8F88DA-4DB8-6F18-452E-83D7E49AA588}"/>
                </a:ext>
              </a:extLst>
            </p:cNvPr>
            <p:cNvSpPr txBox="1"/>
            <p:nvPr/>
          </p:nvSpPr>
          <p:spPr>
            <a:xfrm>
              <a:off x="1167248" y="3086547"/>
              <a:ext cx="1021812" cy="5614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评估标准与流程</a:t>
              </a:r>
            </a:p>
          </p:txBody>
        </p:sp>
      </p:grpSp>
      <p:sp>
        <p:nvSpPr>
          <p:cNvPr id="57" name="凉空8">
            <a:extLst>
              <a:ext uri="{FF2B5EF4-FFF2-40B4-BE49-F238E27FC236}">
                <a16:creationId xmlns:a16="http://schemas.microsoft.com/office/drawing/2014/main" id="{FE3653B7-1051-E726-05A4-90C6E6EB3565}"/>
              </a:ext>
            </a:extLst>
          </p:cNvPr>
          <p:cNvSpPr txBox="1"/>
          <p:nvPr/>
        </p:nvSpPr>
        <p:spPr>
          <a:xfrm>
            <a:off x="5752748" y="2632815"/>
            <a:ext cx="5973110" cy="65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测试类型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描述能力测试的类型，如逻辑思维、创新能力、空间想象等。</a:t>
            </a:r>
          </a:p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评估方法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介绍如何评估学生的能力，包括使用标准化测试或特定任务。</a:t>
            </a:r>
          </a:p>
        </p:txBody>
      </p:sp>
      <p:grpSp>
        <p:nvGrpSpPr>
          <p:cNvPr id="78" name="凉空9">
            <a:extLst>
              <a:ext uri="{FF2B5EF4-FFF2-40B4-BE49-F238E27FC236}">
                <a16:creationId xmlns:a16="http://schemas.microsoft.com/office/drawing/2014/main" id="{51155B39-4D38-26D2-EC87-3513E1D17254}"/>
              </a:ext>
            </a:extLst>
          </p:cNvPr>
          <p:cNvGrpSpPr/>
          <p:nvPr/>
        </p:nvGrpSpPr>
        <p:grpSpPr>
          <a:xfrm flipH="1">
            <a:off x="5737860" y="3535988"/>
            <a:ext cx="5855280" cy="810940"/>
            <a:chOff x="6084515" y="1549708"/>
            <a:chExt cx="5508625" cy="1529080"/>
          </a:xfrm>
        </p:grpSpPr>
        <p:sp>
          <p:nvSpPr>
            <p:cNvPr id="79" name="凉空9-1">
              <a:extLst>
                <a:ext uri="{FF2B5EF4-FFF2-40B4-BE49-F238E27FC236}">
                  <a16:creationId xmlns:a16="http://schemas.microsoft.com/office/drawing/2014/main" id="{20B290FA-D75D-DD74-CF90-385C56E5062F}"/>
                </a:ext>
              </a:extLst>
            </p:cNvPr>
            <p:cNvSpPr/>
            <p:nvPr/>
          </p:nvSpPr>
          <p:spPr>
            <a:xfrm>
              <a:off x="6084515" y="1549708"/>
              <a:ext cx="5508625" cy="15290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80" name="凉空9-2">
              <a:extLst>
                <a:ext uri="{FF2B5EF4-FFF2-40B4-BE49-F238E27FC236}">
                  <a16:creationId xmlns:a16="http://schemas.microsoft.com/office/drawing/2014/main" id="{6C47654E-1AFE-C4EB-9AB8-F5ED874535F9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140" y="1549708"/>
              <a:ext cx="0" cy="1524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凉空10">
            <a:extLst>
              <a:ext uri="{FF2B5EF4-FFF2-40B4-BE49-F238E27FC236}">
                <a16:creationId xmlns:a16="http://schemas.microsoft.com/office/drawing/2014/main" id="{24C311EE-1D31-1F78-DBF3-2C5354415248}"/>
              </a:ext>
            </a:extLst>
          </p:cNvPr>
          <p:cNvGrpSpPr/>
          <p:nvPr/>
        </p:nvGrpSpPr>
        <p:grpSpPr>
          <a:xfrm flipH="1">
            <a:off x="5749345" y="4527327"/>
            <a:ext cx="5855280" cy="814542"/>
            <a:chOff x="6084515" y="3144828"/>
            <a:chExt cx="5508625" cy="1529080"/>
          </a:xfrm>
        </p:grpSpPr>
        <p:sp>
          <p:nvSpPr>
            <p:cNvPr id="82" name="凉空10-1">
              <a:extLst>
                <a:ext uri="{FF2B5EF4-FFF2-40B4-BE49-F238E27FC236}">
                  <a16:creationId xmlns:a16="http://schemas.microsoft.com/office/drawing/2014/main" id="{6DF8C9CA-85E9-CD79-DC9A-4D1D7C68DB90}"/>
                </a:ext>
              </a:extLst>
            </p:cNvPr>
            <p:cNvSpPr/>
            <p:nvPr/>
          </p:nvSpPr>
          <p:spPr>
            <a:xfrm>
              <a:off x="6084515" y="3144828"/>
              <a:ext cx="5508625" cy="15290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83" name="凉空10-2">
              <a:extLst>
                <a:ext uri="{FF2B5EF4-FFF2-40B4-BE49-F238E27FC236}">
                  <a16:creationId xmlns:a16="http://schemas.microsoft.com/office/drawing/2014/main" id="{BF51F6B6-D2BA-FE4D-C2F6-8F0C1136C8D3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140" y="3144828"/>
              <a:ext cx="0" cy="1524000"/>
            </a:xfrm>
            <a:prstGeom prst="line">
              <a:avLst/>
            </a:prstGeom>
            <a:ln w="19050">
              <a:solidFill>
                <a:srgbClr val="BBA6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凉空11">
            <a:extLst>
              <a:ext uri="{FF2B5EF4-FFF2-40B4-BE49-F238E27FC236}">
                <a16:creationId xmlns:a16="http://schemas.microsoft.com/office/drawing/2014/main" id="{78EEE710-46C0-A248-4D4C-95A1D9C4BFB2}"/>
              </a:ext>
            </a:extLst>
          </p:cNvPr>
          <p:cNvGrpSpPr/>
          <p:nvPr/>
        </p:nvGrpSpPr>
        <p:grpSpPr>
          <a:xfrm flipH="1">
            <a:off x="5737860" y="5522268"/>
            <a:ext cx="5855280" cy="810940"/>
            <a:chOff x="6084515" y="1549708"/>
            <a:chExt cx="5508625" cy="1529080"/>
          </a:xfrm>
        </p:grpSpPr>
        <p:sp>
          <p:nvSpPr>
            <p:cNvPr id="85" name="凉空11-1">
              <a:extLst>
                <a:ext uri="{FF2B5EF4-FFF2-40B4-BE49-F238E27FC236}">
                  <a16:creationId xmlns:a16="http://schemas.microsoft.com/office/drawing/2014/main" id="{50D0DC3F-BF9A-1AD5-6D86-31A871E2F67F}"/>
                </a:ext>
              </a:extLst>
            </p:cNvPr>
            <p:cNvSpPr/>
            <p:nvPr/>
          </p:nvSpPr>
          <p:spPr>
            <a:xfrm>
              <a:off x="6084515" y="1549708"/>
              <a:ext cx="5508625" cy="152908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r="5400000" sx="99000" sy="99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86" name="凉空11-2">
              <a:extLst>
                <a:ext uri="{FF2B5EF4-FFF2-40B4-BE49-F238E27FC236}">
                  <a16:creationId xmlns:a16="http://schemas.microsoft.com/office/drawing/2014/main" id="{7F333D3E-CB26-EFC4-30F8-301DE791EC8D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140" y="1549708"/>
              <a:ext cx="0" cy="1524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凉空12">
            <a:extLst>
              <a:ext uri="{FF2B5EF4-FFF2-40B4-BE49-F238E27FC236}">
                <a16:creationId xmlns:a16="http://schemas.microsoft.com/office/drawing/2014/main" id="{CEE9A9A6-A0E4-95BD-73F9-728338799327}"/>
              </a:ext>
            </a:extLst>
          </p:cNvPr>
          <p:cNvSpPr txBox="1"/>
          <p:nvPr/>
        </p:nvSpPr>
        <p:spPr>
          <a:xfrm>
            <a:off x="5752748" y="3625955"/>
            <a:ext cx="6152646" cy="6583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面试目的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阐述面试的目的是了解学生的个人特质、兴趣爱好和职业规划。</a:t>
            </a:r>
          </a:p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面试流程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介绍面试的流程，包括准备材料、面试问题类型、面试技巧等。</a:t>
            </a:r>
          </a:p>
        </p:txBody>
      </p:sp>
      <p:sp>
        <p:nvSpPr>
          <p:cNvPr id="71" name="凉空13">
            <a:extLst>
              <a:ext uri="{FF2B5EF4-FFF2-40B4-BE49-F238E27FC236}">
                <a16:creationId xmlns:a16="http://schemas.microsoft.com/office/drawing/2014/main" id="{C4EC64E6-52CD-B547-7DD8-D1557FE389D8}"/>
              </a:ext>
            </a:extLst>
          </p:cNvPr>
          <p:cNvSpPr txBox="1"/>
          <p:nvPr/>
        </p:nvSpPr>
        <p:spPr>
          <a:xfrm>
            <a:off x="5752748" y="4619095"/>
            <a:ext cx="5793574" cy="664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适用专业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指明作品集评审适用于哪些专业，如艺术设计、建筑学等。</a:t>
            </a:r>
            <a:endParaRPr lang="en-US" altLang="zh-CN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lvl="1">
              <a:lnSpc>
                <a:spcPct val="120000"/>
              </a:lnSpc>
            </a:pPr>
            <a:r>
              <a:rPr lang="zh-CN" altLang="en-US" sz="1600" b="1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评审标准</a:t>
            </a:r>
            <a:r>
              <a:rPr lang="en-US" altLang="zh-CN" sz="1600" b="1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介绍评审标准，包括创意性、技术性、表现力等。</a:t>
            </a:r>
          </a:p>
        </p:txBody>
      </p:sp>
      <p:sp>
        <p:nvSpPr>
          <p:cNvPr id="75" name="凉空14">
            <a:extLst>
              <a:ext uri="{FF2B5EF4-FFF2-40B4-BE49-F238E27FC236}">
                <a16:creationId xmlns:a16="http://schemas.microsoft.com/office/drawing/2014/main" id="{7FFA664C-74B0-9FBF-37C1-D72FDF5EE6D0}"/>
              </a:ext>
            </a:extLst>
          </p:cNvPr>
          <p:cNvSpPr txBox="1"/>
          <p:nvPr/>
        </p:nvSpPr>
        <p:spPr>
          <a:xfrm>
            <a:off x="5752748" y="5449675"/>
            <a:ext cx="5887678" cy="916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综合评估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说明学院如何综合考虑考试成绩、面试表现、作品集质量等因素进行评估。</a:t>
            </a:r>
          </a:p>
          <a:p>
            <a:pPr marL="0" lvl="1">
              <a:lnSpc>
                <a:spcPct val="120000"/>
              </a:lnSpc>
            </a:pPr>
            <a:r>
              <a:rPr lang="zh-CN" altLang="en-US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成绩公布</a:t>
            </a:r>
            <a:r>
              <a:rPr lang="en-US" altLang="zh-CN" sz="16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介绍成绩公布的时间、方式和查询流程。</a:t>
            </a:r>
          </a:p>
        </p:txBody>
      </p:sp>
    </p:spTree>
    <p:extLst>
      <p:ext uri="{BB962C8B-B14F-4D97-AF65-F5344CB8AC3E}">
        <p14:creationId xmlns:p14="http://schemas.microsoft.com/office/powerpoint/2010/main" val="330178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凉空1">
            <a:extLst>
              <a:ext uri="{FF2B5EF4-FFF2-40B4-BE49-F238E27FC236}">
                <a16:creationId xmlns:a16="http://schemas.microsoft.com/office/drawing/2014/main" id="{6A1FCE01-2A70-6196-9003-15DE48A60D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10000"/>
                    </a14:imgEffect>
                    <a14:imgEffect>
                      <a14:brightnessContrast bright="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248" r="31857"/>
          <a:stretch/>
        </p:blipFill>
        <p:spPr>
          <a:xfrm>
            <a:off x="0" y="0"/>
            <a:ext cx="12179808" cy="6879771"/>
          </a:xfrm>
          <a:prstGeom prst="rect">
            <a:avLst/>
          </a:prstGeom>
        </p:spPr>
      </p:pic>
      <p:sp>
        <p:nvSpPr>
          <p:cNvPr id="32" name="凉空2">
            <a:extLst>
              <a:ext uri="{FF2B5EF4-FFF2-40B4-BE49-F238E27FC236}">
                <a16:creationId xmlns:a16="http://schemas.microsoft.com/office/drawing/2014/main" id="{2F1FF1F1-80B7-501D-0EEE-52E80F389477}"/>
              </a:ext>
            </a:extLst>
          </p:cNvPr>
          <p:cNvSpPr/>
          <p:nvPr/>
        </p:nvSpPr>
        <p:spPr>
          <a:xfrm>
            <a:off x="6096" y="-10885"/>
            <a:ext cx="12179808" cy="6879771"/>
          </a:xfrm>
          <a:prstGeom prst="roundRect">
            <a:avLst>
              <a:gd name="adj" fmla="val 0"/>
            </a:avLst>
          </a:prstGeom>
          <a:gradFill flip="none" rotWithShape="1">
            <a:gsLst>
              <a:gs pos="45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74" name="凉空3">
            <a:extLst>
              <a:ext uri="{FF2B5EF4-FFF2-40B4-BE49-F238E27FC236}">
                <a16:creationId xmlns:a16="http://schemas.microsoft.com/office/drawing/2014/main" id="{43464449-A41A-0681-051A-013FFA8A87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52157" y="31088"/>
            <a:ext cx="20299376" cy="5413827"/>
          </a:xfrm>
          <a:prstGeom prst="rect">
            <a:avLst/>
          </a:prstGeom>
        </p:spPr>
      </p:pic>
      <p:pic>
        <p:nvPicPr>
          <p:cNvPr id="29" name="凉空4" descr="粉色的花&#10;&#10;中度可信度描述已自动生成">
            <a:extLst>
              <a:ext uri="{FF2B5EF4-FFF2-40B4-BE49-F238E27FC236}">
                <a16:creationId xmlns:a16="http://schemas.microsoft.com/office/drawing/2014/main" id="{21FAE861-C332-4EFA-0178-FAF2ECCC4F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5450" y="0"/>
            <a:ext cx="9429750" cy="6858000"/>
          </a:xfrm>
          <a:prstGeom prst="rect">
            <a:avLst/>
          </a:prstGeom>
        </p:spPr>
      </p:pic>
      <p:grpSp>
        <p:nvGrpSpPr>
          <p:cNvPr id="2" name="凉空5">
            <a:extLst>
              <a:ext uri="{FF2B5EF4-FFF2-40B4-BE49-F238E27FC236}">
                <a16:creationId xmlns:a16="http://schemas.microsoft.com/office/drawing/2014/main" id="{69BA782B-99D3-C6DE-667D-EDAB584EF3D0}"/>
              </a:ext>
            </a:extLst>
          </p:cNvPr>
          <p:cNvGrpSpPr/>
          <p:nvPr/>
        </p:nvGrpSpPr>
        <p:grpSpPr>
          <a:xfrm>
            <a:off x="6585795" y="-3657600"/>
            <a:ext cx="5071354" cy="11322090"/>
            <a:chOff x="6585795" y="-3657600"/>
            <a:chExt cx="5071354" cy="11322090"/>
          </a:xfrm>
        </p:grpSpPr>
        <p:sp>
          <p:nvSpPr>
            <p:cNvPr id="9" name="凉空5-1">
              <a:extLst>
                <a:ext uri="{FF2B5EF4-FFF2-40B4-BE49-F238E27FC236}">
                  <a16:creationId xmlns:a16="http://schemas.microsoft.com/office/drawing/2014/main" id="{685D2E83-CB7C-7BCD-38C7-F36CBBAA91B9}"/>
                </a:ext>
              </a:extLst>
            </p:cNvPr>
            <p:cNvSpPr/>
            <p:nvPr/>
          </p:nvSpPr>
          <p:spPr>
            <a:xfrm rot="5400000">
              <a:off x="3613721" y="-378938"/>
              <a:ext cx="11322090" cy="4764766"/>
            </a:xfrm>
            <a:custGeom>
              <a:avLst/>
              <a:gdLst>
                <a:gd name="connsiteX0" fmla="*/ 0 w 11322090"/>
                <a:gd name="connsiteY0" fmla="*/ 3449594 h 4764766"/>
                <a:gd name="connsiteX1" fmla="*/ 0 w 11322090"/>
                <a:gd name="connsiteY1" fmla="*/ 2439944 h 4764766"/>
                <a:gd name="connsiteX2" fmla="*/ 8892 w 11322090"/>
                <a:gd name="connsiteY2" fmla="*/ 2439529 h 4764766"/>
                <a:gd name="connsiteX3" fmla="*/ 11322086 w 11322090"/>
                <a:gd name="connsiteY3" fmla="*/ 3096579 h 4764766"/>
                <a:gd name="connsiteX4" fmla="*/ 11322086 w 11322090"/>
                <a:gd name="connsiteY4" fmla="*/ 1 h 4764766"/>
                <a:gd name="connsiteX5" fmla="*/ 11322090 w 11322090"/>
                <a:gd name="connsiteY5" fmla="*/ 0 h 4764766"/>
                <a:gd name="connsiteX6" fmla="*/ 11322090 w 11322090"/>
                <a:gd name="connsiteY6" fmla="*/ 4106230 h 4764766"/>
                <a:gd name="connsiteX7" fmla="*/ 8893 w 11322090"/>
                <a:gd name="connsiteY7" fmla="*/ 3449179 h 476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22090" h="4764766">
                  <a:moveTo>
                    <a:pt x="0" y="3449594"/>
                  </a:moveTo>
                  <a:lnTo>
                    <a:pt x="0" y="2439944"/>
                  </a:lnTo>
                  <a:lnTo>
                    <a:pt x="8892" y="2439529"/>
                  </a:lnTo>
                  <a:cubicBezTo>
                    <a:pt x="3779958" y="2367830"/>
                    <a:pt x="7551024" y="4921124"/>
                    <a:pt x="11322086" y="3096579"/>
                  </a:cubicBezTo>
                  <a:lnTo>
                    <a:pt x="11322086" y="1"/>
                  </a:lnTo>
                  <a:lnTo>
                    <a:pt x="11322090" y="0"/>
                  </a:lnTo>
                  <a:lnTo>
                    <a:pt x="11322090" y="4106230"/>
                  </a:lnTo>
                  <a:cubicBezTo>
                    <a:pt x="7551024" y="5930774"/>
                    <a:pt x="3779958" y="3377480"/>
                    <a:pt x="8893" y="3449179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rgbClr val="E50F21">
                  <a:alpha val="40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7" name="凉空5-2">
              <a:extLst>
                <a:ext uri="{FF2B5EF4-FFF2-40B4-BE49-F238E27FC236}">
                  <a16:creationId xmlns:a16="http://schemas.microsoft.com/office/drawing/2014/main" id="{F98F5728-A73F-5A15-A450-1B11D13A6F15}"/>
                </a:ext>
              </a:extLst>
            </p:cNvPr>
            <p:cNvSpPr/>
            <p:nvPr/>
          </p:nvSpPr>
          <p:spPr>
            <a:xfrm rot="5400000">
              <a:off x="4030525" y="344454"/>
              <a:ext cx="9875306" cy="4764766"/>
            </a:xfrm>
            <a:custGeom>
              <a:avLst/>
              <a:gdLst>
                <a:gd name="connsiteX0" fmla="*/ 0 w 9875306"/>
                <a:gd name="connsiteY0" fmla="*/ 3536274 h 4764766"/>
                <a:gd name="connsiteX1" fmla="*/ 0 w 9875306"/>
                <a:gd name="connsiteY1" fmla="*/ 2526624 h 4764766"/>
                <a:gd name="connsiteX2" fmla="*/ 302600 w 9875306"/>
                <a:gd name="connsiteY2" fmla="*/ 2567328 h 4764766"/>
                <a:gd name="connsiteX3" fmla="*/ 9875302 w 9875306"/>
                <a:gd name="connsiteY3" fmla="*/ 3096580 h 4764766"/>
                <a:gd name="connsiteX4" fmla="*/ 9875302 w 9875306"/>
                <a:gd name="connsiteY4" fmla="*/ 2 h 4764766"/>
                <a:gd name="connsiteX5" fmla="*/ 9875306 w 9875306"/>
                <a:gd name="connsiteY5" fmla="*/ 0 h 4764766"/>
                <a:gd name="connsiteX6" fmla="*/ 9875306 w 9875306"/>
                <a:gd name="connsiteY6" fmla="*/ 4106230 h 4764766"/>
                <a:gd name="connsiteX7" fmla="*/ 302601 w 9875306"/>
                <a:gd name="connsiteY7" fmla="*/ 3576978 h 476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5306" h="4764766">
                  <a:moveTo>
                    <a:pt x="0" y="3536274"/>
                  </a:moveTo>
                  <a:lnTo>
                    <a:pt x="0" y="2526624"/>
                  </a:lnTo>
                  <a:lnTo>
                    <a:pt x="302600" y="2567328"/>
                  </a:lnTo>
                  <a:cubicBezTo>
                    <a:pt x="3493502" y="3049842"/>
                    <a:pt x="6684403" y="4640426"/>
                    <a:pt x="9875302" y="3096580"/>
                  </a:cubicBezTo>
                  <a:lnTo>
                    <a:pt x="9875302" y="2"/>
                  </a:lnTo>
                  <a:lnTo>
                    <a:pt x="9875306" y="0"/>
                  </a:lnTo>
                  <a:lnTo>
                    <a:pt x="9875306" y="4106230"/>
                  </a:lnTo>
                  <a:cubicBezTo>
                    <a:pt x="6684404" y="5650076"/>
                    <a:pt x="3493502" y="4059492"/>
                    <a:pt x="302601" y="357697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rgbClr val="E50F21">
                  <a:alpha val="40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凉空6">
            <a:extLst>
              <a:ext uri="{FF2B5EF4-FFF2-40B4-BE49-F238E27FC236}">
                <a16:creationId xmlns:a16="http://schemas.microsoft.com/office/drawing/2014/main" id="{84D90184-672C-703B-4CB8-B5B37EA4B039}"/>
              </a:ext>
            </a:extLst>
          </p:cNvPr>
          <p:cNvGrpSpPr/>
          <p:nvPr/>
        </p:nvGrpSpPr>
        <p:grpSpPr>
          <a:xfrm>
            <a:off x="0" y="-27014"/>
            <a:ext cx="12192000" cy="6912028"/>
            <a:chOff x="-469416" y="1211501"/>
            <a:chExt cx="12192000" cy="6912028"/>
          </a:xfrm>
        </p:grpSpPr>
        <p:pic>
          <p:nvPicPr>
            <p:cNvPr id="33" name="凉空6-1" descr="图片包含 游戏机, 灯光&#10;&#10;描述已自动生成">
              <a:extLst>
                <a:ext uri="{FF2B5EF4-FFF2-40B4-BE49-F238E27FC236}">
                  <a16:creationId xmlns:a16="http://schemas.microsoft.com/office/drawing/2014/main" id="{C700E9D0-719D-B0CB-700B-C056D419E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469183" y="1238647"/>
              <a:ext cx="12191535" cy="6857737"/>
            </a:xfrm>
            <a:custGeom>
              <a:avLst/>
              <a:gdLst>
                <a:gd name="connsiteX0" fmla="*/ 0 w 12192000"/>
                <a:gd name="connsiteY0" fmla="*/ 0 h 6857999"/>
                <a:gd name="connsiteX1" fmla="*/ 12192000 w 12192000"/>
                <a:gd name="connsiteY1" fmla="*/ 0 h 6857999"/>
                <a:gd name="connsiteX2" fmla="*/ 12192000 w 12192000"/>
                <a:gd name="connsiteY2" fmla="*/ 6857999 h 6857999"/>
                <a:gd name="connsiteX3" fmla="*/ 0 w 12192000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7999">
                  <a:moveTo>
                    <a:pt x="0" y="0"/>
                  </a:moveTo>
                  <a:lnTo>
                    <a:pt x="12192000" y="0"/>
                  </a:lnTo>
                  <a:lnTo>
                    <a:pt x="12192000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sp>
          <p:nvSpPr>
            <p:cNvPr id="34" name="凉空6-2">
              <a:extLst>
                <a:ext uri="{FF2B5EF4-FFF2-40B4-BE49-F238E27FC236}">
                  <a16:creationId xmlns:a16="http://schemas.microsoft.com/office/drawing/2014/main" id="{0C7EFA8F-B709-6712-26E2-9D3BC4961393}"/>
                </a:ext>
              </a:extLst>
            </p:cNvPr>
            <p:cNvSpPr/>
            <p:nvPr/>
          </p:nvSpPr>
          <p:spPr>
            <a:xfrm>
              <a:off x="-469416" y="1211501"/>
              <a:ext cx="12192000" cy="6912028"/>
            </a:xfrm>
            <a:prstGeom prst="rect">
              <a:avLst/>
            </a:prstGeom>
            <a:gradFill flip="none" rotWithShape="1">
              <a:gsLst>
                <a:gs pos="0">
                  <a:srgbClr val="A9050D">
                    <a:lumMod val="95000"/>
                    <a:alpha val="0"/>
                  </a:srgbClr>
                </a:gs>
                <a:gs pos="100000">
                  <a:schemeClr val="bg1">
                    <a:lumMod val="75000"/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073" name="凉空7" descr="黑暗中的灯光&#10;&#10;中度可信度描述已自动生成">
            <a:extLst>
              <a:ext uri="{FF2B5EF4-FFF2-40B4-BE49-F238E27FC236}">
                <a16:creationId xmlns:a16="http://schemas.microsoft.com/office/drawing/2014/main" id="{19DF6511-A22B-D2F5-C7B6-11FF805CBB7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23725" y="-971155"/>
            <a:ext cx="4205516" cy="4205516"/>
          </a:xfrm>
          <a:prstGeom prst="rect">
            <a:avLst/>
          </a:prstGeom>
        </p:spPr>
      </p:pic>
      <p:sp>
        <p:nvSpPr>
          <p:cNvPr id="45" name="凉空8">
            <a:extLst>
              <a:ext uri="{FF2B5EF4-FFF2-40B4-BE49-F238E27FC236}">
                <a16:creationId xmlns:a16="http://schemas.microsoft.com/office/drawing/2014/main" id="{D4EC1A85-CEEC-E496-9CFB-8148765453F3}"/>
              </a:ext>
            </a:extLst>
          </p:cNvPr>
          <p:cNvSpPr txBox="1"/>
          <p:nvPr/>
        </p:nvSpPr>
        <p:spPr>
          <a:xfrm>
            <a:off x="8478406" y="2183312"/>
            <a:ext cx="1741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n w="12700">
                  <a:gradFill flip="none" rotWithShape="1">
                    <a:gsLst>
                      <a:gs pos="70000">
                        <a:schemeClr val="accent1"/>
                      </a:gs>
                      <a:gs pos="7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>
                  <a:outerShdw blurRad="127000" dist="38100" dir="5400000" sx="95000" sy="95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600" b="1" dirty="0">
              <a:ln w="12700">
                <a:gradFill flip="none" rotWithShape="1">
                  <a:gsLst>
                    <a:gs pos="70000">
                      <a:schemeClr val="accent1"/>
                    </a:gs>
                    <a:gs pos="7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>
                <a:outerShdw blurRad="127000" dist="38100" dir="5400000" sx="95000" sy="95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3" name="凉空9">
            <a:extLst>
              <a:ext uri="{FF2B5EF4-FFF2-40B4-BE49-F238E27FC236}">
                <a16:creationId xmlns:a16="http://schemas.microsoft.com/office/drawing/2014/main" id="{62974E2A-CE96-3803-6124-FA69033EB1B1}"/>
              </a:ext>
            </a:extLst>
          </p:cNvPr>
          <p:cNvCxnSpPr>
            <a:cxnSpLocks/>
          </p:cNvCxnSpPr>
          <p:nvPr/>
        </p:nvCxnSpPr>
        <p:spPr>
          <a:xfrm>
            <a:off x="8058150" y="2930839"/>
            <a:ext cx="3543300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凉空10">
            <a:extLst>
              <a:ext uri="{FF2B5EF4-FFF2-40B4-BE49-F238E27FC236}">
                <a16:creationId xmlns:a16="http://schemas.microsoft.com/office/drawing/2014/main" id="{CC87B691-AC4B-6858-5788-35444C6F3245}"/>
              </a:ext>
            </a:extLst>
          </p:cNvPr>
          <p:cNvSpPr txBox="1"/>
          <p:nvPr/>
        </p:nvSpPr>
        <p:spPr>
          <a:xfrm>
            <a:off x="9675806" y="24732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学校简介</a:t>
            </a:r>
          </a:p>
        </p:txBody>
      </p:sp>
      <p:cxnSp>
        <p:nvCxnSpPr>
          <p:cNvPr id="54" name="凉空11">
            <a:extLst>
              <a:ext uri="{FF2B5EF4-FFF2-40B4-BE49-F238E27FC236}">
                <a16:creationId xmlns:a16="http://schemas.microsoft.com/office/drawing/2014/main" id="{C8DB11BD-70E8-7B20-0E3A-EB26484F7150}"/>
              </a:ext>
            </a:extLst>
          </p:cNvPr>
          <p:cNvCxnSpPr>
            <a:cxnSpLocks/>
          </p:cNvCxnSpPr>
          <p:nvPr/>
        </p:nvCxnSpPr>
        <p:spPr>
          <a:xfrm>
            <a:off x="11249025" y="2930839"/>
            <a:ext cx="3524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凉空12">
            <a:extLst>
              <a:ext uri="{FF2B5EF4-FFF2-40B4-BE49-F238E27FC236}">
                <a16:creationId xmlns:a16="http://schemas.microsoft.com/office/drawing/2014/main" id="{363A5F36-AAD2-A1B4-FD61-B563B6EF48C5}"/>
              </a:ext>
            </a:extLst>
          </p:cNvPr>
          <p:cNvSpPr txBox="1"/>
          <p:nvPr/>
        </p:nvSpPr>
        <p:spPr>
          <a:xfrm>
            <a:off x="8252981" y="3302485"/>
            <a:ext cx="1741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n w="12700">
                  <a:gradFill flip="none" rotWithShape="1">
                    <a:gsLst>
                      <a:gs pos="70000">
                        <a:srgbClr val="E33E48"/>
                      </a:gs>
                      <a:gs pos="7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>
                  <a:outerShdw blurRad="127000" dist="38100" dir="5400000" sx="95000" sy="95000" algn="t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>
                <a:ln w="12700">
                  <a:gradFill flip="none" rotWithShape="1">
                    <a:gsLst>
                      <a:gs pos="70000">
                        <a:schemeClr val="accent3"/>
                      </a:gs>
                      <a:gs pos="70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>
              <a:ln w="12700">
                <a:gradFill flip="none" rotWithShape="1">
                  <a:gsLst>
                    <a:gs pos="70000">
                      <a:schemeClr val="accent3"/>
                    </a:gs>
                    <a:gs pos="70000">
                      <a:schemeClr val="accent3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8" name="凉空13">
            <a:extLst>
              <a:ext uri="{FF2B5EF4-FFF2-40B4-BE49-F238E27FC236}">
                <a16:creationId xmlns:a16="http://schemas.microsoft.com/office/drawing/2014/main" id="{908963D6-E789-80FC-9862-68CC33D03733}"/>
              </a:ext>
            </a:extLst>
          </p:cNvPr>
          <p:cNvCxnSpPr>
            <a:cxnSpLocks/>
          </p:cNvCxnSpPr>
          <p:nvPr/>
        </p:nvCxnSpPr>
        <p:spPr>
          <a:xfrm>
            <a:off x="7948613" y="4056786"/>
            <a:ext cx="3652837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凉空14">
            <a:extLst>
              <a:ext uri="{FF2B5EF4-FFF2-40B4-BE49-F238E27FC236}">
                <a16:creationId xmlns:a16="http://schemas.microsoft.com/office/drawing/2014/main" id="{198BE193-D53F-F94C-611A-E3A78593CB1B}"/>
              </a:ext>
            </a:extLst>
          </p:cNvPr>
          <p:cNvSpPr txBox="1"/>
          <p:nvPr/>
        </p:nvSpPr>
        <p:spPr>
          <a:xfrm>
            <a:off x="9472606" y="35948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历史前沿</a:t>
            </a:r>
          </a:p>
        </p:txBody>
      </p:sp>
      <p:cxnSp>
        <p:nvCxnSpPr>
          <p:cNvPr id="59" name="凉空15">
            <a:extLst>
              <a:ext uri="{FF2B5EF4-FFF2-40B4-BE49-F238E27FC236}">
                <a16:creationId xmlns:a16="http://schemas.microsoft.com/office/drawing/2014/main" id="{01801209-CC95-96D3-5A77-496571249B82}"/>
              </a:ext>
            </a:extLst>
          </p:cNvPr>
          <p:cNvCxnSpPr>
            <a:cxnSpLocks/>
          </p:cNvCxnSpPr>
          <p:nvPr/>
        </p:nvCxnSpPr>
        <p:spPr>
          <a:xfrm>
            <a:off x="11249025" y="4056786"/>
            <a:ext cx="3524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凉空16">
            <a:extLst>
              <a:ext uri="{FF2B5EF4-FFF2-40B4-BE49-F238E27FC236}">
                <a16:creationId xmlns:a16="http://schemas.microsoft.com/office/drawing/2014/main" id="{BC923764-7ED8-8EFF-BD86-3972F2C4071E}"/>
              </a:ext>
            </a:extLst>
          </p:cNvPr>
          <p:cNvSpPr txBox="1"/>
          <p:nvPr/>
        </p:nvSpPr>
        <p:spPr>
          <a:xfrm>
            <a:off x="8030731" y="4421658"/>
            <a:ext cx="1741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n w="12700">
                  <a:gradFill flip="none" rotWithShape="1">
                    <a:gsLst>
                      <a:gs pos="70000">
                        <a:schemeClr val="accent1"/>
                      </a:gs>
                      <a:gs pos="7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>
                  <a:outerShdw blurRad="127000" dist="38100" dir="5400000" sx="95000" sy="95000" algn="t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1" name="凉空17">
            <a:extLst>
              <a:ext uri="{FF2B5EF4-FFF2-40B4-BE49-F238E27FC236}">
                <a16:creationId xmlns:a16="http://schemas.microsoft.com/office/drawing/2014/main" id="{B60FA649-2F39-0E39-384D-04C2CEED6049}"/>
              </a:ext>
            </a:extLst>
          </p:cNvPr>
          <p:cNvCxnSpPr>
            <a:cxnSpLocks/>
          </p:cNvCxnSpPr>
          <p:nvPr/>
        </p:nvCxnSpPr>
        <p:spPr>
          <a:xfrm>
            <a:off x="7939088" y="5174537"/>
            <a:ext cx="3662362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凉空18">
            <a:extLst>
              <a:ext uri="{FF2B5EF4-FFF2-40B4-BE49-F238E27FC236}">
                <a16:creationId xmlns:a16="http://schemas.microsoft.com/office/drawing/2014/main" id="{89F023A5-2EFE-C4EA-7F2E-7D99E2950885}"/>
              </a:ext>
            </a:extLst>
          </p:cNvPr>
          <p:cNvSpPr txBox="1"/>
          <p:nvPr/>
        </p:nvSpPr>
        <p:spPr>
          <a:xfrm>
            <a:off x="9307506" y="47045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专业介绍</a:t>
            </a:r>
          </a:p>
        </p:txBody>
      </p:sp>
      <p:cxnSp>
        <p:nvCxnSpPr>
          <p:cNvPr id="62" name="凉空19">
            <a:extLst>
              <a:ext uri="{FF2B5EF4-FFF2-40B4-BE49-F238E27FC236}">
                <a16:creationId xmlns:a16="http://schemas.microsoft.com/office/drawing/2014/main" id="{680C52A3-8C12-88FB-8B5D-EF42830EC0B6}"/>
              </a:ext>
            </a:extLst>
          </p:cNvPr>
          <p:cNvCxnSpPr>
            <a:cxnSpLocks/>
          </p:cNvCxnSpPr>
          <p:nvPr/>
        </p:nvCxnSpPr>
        <p:spPr>
          <a:xfrm>
            <a:off x="11249025" y="5174537"/>
            <a:ext cx="3524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凉空20">
            <a:extLst>
              <a:ext uri="{FF2B5EF4-FFF2-40B4-BE49-F238E27FC236}">
                <a16:creationId xmlns:a16="http://schemas.microsoft.com/office/drawing/2014/main" id="{A51E66E3-4C7A-4616-6634-615150C1F0FA}"/>
              </a:ext>
            </a:extLst>
          </p:cNvPr>
          <p:cNvSpPr txBox="1"/>
          <p:nvPr/>
        </p:nvSpPr>
        <p:spPr>
          <a:xfrm>
            <a:off x="8252981" y="5540830"/>
            <a:ext cx="1741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n w="12700">
                  <a:gradFill flip="none" rotWithShape="1">
                    <a:gsLst>
                      <a:gs pos="70000">
                        <a:schemeClr val="accent3"/>
                      </a:gs>
                      <a:gs pos="70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>
                  <a:outerShdw blurRad="127000" dist="38100" dir="5400000" sx="95000" sy="95000" algn="t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48" name="凉空21">
            <a:extLst>
              <a:ext uri="{FF2B5EF4-FFF2-40B4-BE49-F238E27FC236}">
                <a16:creationId xmlns:a16="http://schemas.microsoft.com/office/drawing/2014/main" id="{60887C3F-770D-5A2E-210D-82C488C8E27B}"/>
              </a:ext>
            </a:extLst>
          </p:cNvPr>
          <p:cNvCxnSpPr>
            <a:cxnSpLocks/>
          </p:cNvCxnSpPr>
          <p:nvPr/>
        </p:nvCxnSpPr>
        <p:spPr>
          <a:xfrm>
            <a:off x="8081963" y="6293164"/>
            <a:ext cx="3519487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凉空22">
            <a:extLst>
              <a:ext uri="{FF2B5EF4-FFF2-40B4-BE49-F238E27FC236}">
                <a16:creationId xmlns:a16="http://schemas.microsoft.com/office/drawing/2014/main" id="{2FEBB1A9-DF75-81CA-984A-4F470AEDCD9C}"/>
              </a:ext>
            </a:extLst>
          </p:cNvPr>
          <p:cNvSpPr txBox="1"/>
          <p:nvPr/>
        </p:nvSpPr>
        <p:spPr>
          <a:xfrm>
            <a:off x="9472606" y="58332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招生指南</a:t>
            </a:r>
          </a:p>
        </p:txBody>
      </p:sp>
      <p:cxnSp>
        <p:nvCxnSpPr>
          <p:cNvPr id="2049" name="凉空23">
            <a:extLst>
              <a:ext uri="{FF2B5EF4-FFF2-40B4-BE49-F238E27FC236}">
                <a16:creationId xmlns:a16="http://schemas.microsoft.com/office/drawing/2014/main" id="{B80529B5-394B-4CAB-2CE8-7E2826409F73}"/>
              </a:ext>
            </a:extLst>
          </p:cNvPr>
          <p:cNvCxnSpPr>
            <a:cxnSpLocks/>
          </p:cNvCxnSpPr>
          <p:nvPr/>
        </p:nvCxnSpPr>
        <p:spPr>
          <a:xfrm>
            <a:off x="11249025" y="6293164"/>
            <a:ext cx="3524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68B8162-BA62-3E51-767A-67A6463EF996}"/>
              </a:ext>
            </a:extLst>
          </p:cNvPr>
          <p:cNvSpPr txBox="1"/>
          <p:nvPr/>
        </p:nvSpPr>
        <p:spPr>
          <a:xfrm>
            <a:off x="10244404" y="898534"/>
            <a:ext cx="438821" cy="605888"/>
          </a:xfrm>
          <a:custGeom>
            <a:avLst/>
            <a:gdLst/>
            <a:ahLst/>
            <a:cxnLst/>
            <a:rect l="l" t="t" r="r" b="b"/>
            <a:pathLst>
              <a:path w="438821" h="605888">
                <a:moveTo>
                  <a:pt x="284287" y="344786"/>
                </a:moveTo>
                <a:cubicBezTo>
                  <a:pt x="275753" y="345396"/>
                  <a:pt x="269657" y="346005"/>
                  <a:pt x="265999" y="346615"/>
                </a:cubicBezTo>
                <a:lnTo>
                  <a:pt x="230338" y="353930"/>
                </a:lnTo>
                <a:cubicBezTo>
                  <a:pt x="210221" y="358807"/>
                  <a:pt x="189647" y="364598"/>
                  <a:pt x="168616" y="371304"/>
                </a:cubicBezTo>
                <a:cubicBezTo>
                  <a:pt x="147585" y="378009"/>
                  <a:pt x="133411" y="381819"/>
                  <a:pt x="126096" y="382734"/>
                </a:cubicBezTo>
                <a:cubicBezTo>
                  <a:pt x="118781" y="383648"/>
                  <a:pt x="111771" y="385325"/>
                  <a:pt x="105065" y="387763"/>
                </a:cubicBezTo>
                <a:cubicBezTo>
                  <a:pt x="100188" y="388982"/>
                  <a:pt x="97140" y="391573"/>
                  <a:pt x="95921" y="395535"/>
                </a:cubicBezTo>
                <a:cubicBezTo>
                  <a:pt x="94702" y="399498"/>
                  <a:pt x="92568" y="412757"/>
                  <a:pt x="89520" y="435312"/>
                </a:cubicBezTo>
                <a:cubicBezTo>
                  <a:pt x="88301" y="448113"/>
                  <a:pt x="87082" y="458324"/>
                  <a:pt x="85863" y="465944"/>
                </a:cubicBezTo>
                <a:cubicBezTo>
                  <a:pt x="84643" y="473564"/>
                  <a:pt x="85101" y="477374"/>
                  <a:pt x="87234" y="477374"/>
                </a:cubicBezTo>
                <a:cubicBezTo>
                  <a:pt x="89368" y="477374"/>
                  <a:pt x="100188" y="474631"/>
                  <a:pt x="119695" y="469145"/>
                </a:cubicBezTo>
                <a:cubicBezTo>
                  <a:pt x="183703" y="452685"/>
                  <a:pt x="235215" y="444761"/>
                  <a:pt x="274229" y="445370"/>
                </a:cubicBezTo>
                <a:cubicBezTo>
                  <a:pt x="286421" y="445370"/>
                  <a:pt x="293279" y="444303"/>
                  <a:pt x="294803" y="442170"/>
                </a:cubicBezTo>
                <a:cubicBezTo>
                  <a:pt x="296327" y="440036"/>
                  <a:pt x="297089" y="423120"/>
                  <a:pt x="297089" y="391421"/>
                </a:cubicBezTo>
                <a:lnTo>
                  <a:pt x="297089" y="344786"/>
                </a:lnTo>
                <a:close/>
                <a:moveTo>
                  <a:pt x="287945" y="208541"/>
                </a:moveTo>
                <a:cubicBezTo>
                  <a:pt x="283068" y="209150"/>
                  <a:pt x="248016" y="220123"/>
                  <a:pt x="182789" y="241459"/>
                </a:cubicBezTo>
                <a:cubicBezTo>
                  <a:pt x="144994" y="253041"/>
                  <a:pt x="120915" y="260357"/>
                  <a:pt x="110551" y="263405"/>
                </a:cubicBezTo>
                <a:cubicBezTo>
                  <a:pt x="103846" y="265843"/>
                  <a:pt x="99731" y="267672"/>
                  <a:pt x="98207" y="268891"/>
                </a:cubicBezTo>
                <a:cubicBezTo>
                  <a:pt x="96683" y="270110"/>
                  <a:pt x="95616" y="273158"/>
                  <a:pt x="95007" y="278035"/>
                </a:cubicBezTo>
                <a:cubicBezTo>
                  <a:pt x="94397" y="285350"/>
                  <a:pt x="94702" y="292056"/>
                  <a:pt x="95921" y="298152"/>
                </a:cubicBezTo>
                <a:cubicBezTo>
                  <a:pt x="97140" y="304248"/>
                  <a:pt x="97445" y="308820"/>
                  <a:pt x="96835" y="311868"/>
                </a:cubicBezTo>
                <a:cubicBezTo>
                  <a:pt x="96226" y="314916"/>
                  <a:pt x="96226" y="319183"/>
                  <a:pt x="96835" y="324669"/>
                </a:cubicBezTo>
                <a:lnTo>
                  <a:pt x="98664" y="332899"/>
                </a:lnTo>
                <a:lnTo>
                  <a:pt x="122439" y="325584"/>
                </a:lnTo>
                <a:cubicBezTo>
                  <a:pt x="150480" y="315830"/>
                  <a:pt x="176388" y="308820"/>
                  <a:pt x="200163" y="304553"/>
                </a:cubicBezTo>
                <a:cubicBezTo>
                  <a:pt x="223937" y="300285"/>
                  <a:pt x="237348" y="300285"/>
                  <a:pt x="240396" y="304553"/>
                </a:cubicBezTo>
                <a:cubicBezTo>
                  <a:pt x="241615" y="306381"/>
                  <a:pt x="243901" y="307296"/>
                  <a:pt x="247254" y="307296"/>
                </a:cubicBezTo>
                <a:cubicBezTo>
                  <a:pt x="250607" y="307296"/>
                  <a:pt x="252283" y="308515"/>
                  <a:pt x="252283" y="310953"/>
                </a:cubicBezTo>
                <a:cubicBezTo>
                  <a:pt x="252283" y="313392"/>
                  <a:pt x="255331" y="315830"/>
                  <a:pt x="261427" y="318269"/>
                </a:cubicBezTo>
                <a:cubicBezTo>
                  <a:pt x="269962" y="321926"/>
                  <a:pt x="279411" y="328632"/>
                  <a:pt x="289774" y="338385"/>
                </a:cubicBezTo>
                <a:cubicBezTo>
                  <a:pt x="292212" y="340214"/>
                  <a:pt x="293736" y="339300"/>
                  <a:pt x="294346" y="335642"/>
                </a:cubicBezTo>
                <a:cubicBezTo>
                  <a:pt x="294346" y="334423"/>
                  <a:pt x="294651" y="332594"/>
                  <a:pt x="295260" y="330156"/>
                </a:cubicBezTo>
                <a:cubicBezTo>
                  <a:pt x="296479" y="321621"/>
                  <a:pt x="296632" y="310953"/>
                  <a:pt x="295717" y="298152"/>
                </a:cubicBezTo>
                <a:cubicBezTo>
                  <a:pt x="294803" y="285350"/>
                  <a:pt x="294346" y="267367"/>
                  <a:pt x="294346" y="244202"/>
                </a:cubicBezTo>
                <a:cubicBezTo>
                  <a:pt x="294346" y="227133"/>
                  <a:pt x="294193" y="216923"/>
                  <a:pt x="293889" y="213570"/>
                </a:cubicBezTo>
                <a:cubicBezTo>
                  <a:pt x="293584" y="210217"/>
                  <a:pt x="291603" y="208541"/>
                  <a:pt x="287945" y="208541"/>
                </a:cubicBezTo>
                <a:close/>
                <a:moveTo>
                  <a:pt x="278544" y="63551"/>
                </a:moveTo>
                <a:cubicBezTo>
                  <a:pt x="275058" y="63437"/>
                  <a:pt x="268743" y="64523"/>
                  <a:pt x="259599" y="66808"/>
                </a:cubicBezTo>
                <a:cubicBezTo>
                  <a:pt x="249845" y="69857"/>
                  <a:pt x="237501" y="72752"/>
                  <a:pt x="222565" y="75495"/>
                </a:cubicBezTo>
                <a:cubicBezTo>
                  <a:pt x="207630" y="78239"/>
                  <a:pt x="196200" y="80524"/>
                  <a:pt x="188275" y="82353"/>
                </a:cubicBezTo>
                <a:cubicBezTo>
                  <a:pt x="180960" y="85401"/>
                  <a:pt x="168311" y="88602"/>
                  <a:pt x="150328" y="91954"/>
                </a:cubicBezTo>
                <a:cubicBezTo>
                  <a:pt x="132345" y="95307"/>
                  <a:pt x="120305" y="96984"/>
                  <a:pt x="114209" y="96984"/>
                </a:cubicBezTo>
                <a:cubicBezTo>
                  <a:pt x="106284" y="96984"/>
                  <a:pt x="102017" y="98508"/>
                  <a:pt x="101407" y="101556"/>
                </a:cubicBezTo>
                <a:cubicBezTo>
                  <a:pt x="101407" y="102165"/>
                  <a:pt x="102017" y="102775"/>
                  <a:pt x="103236" y="103384"/>
                </a:cubicBezTo>
                <a:cubicBezTo>
                  <a:pt x="105065" y="105213"/>
                  <a:pt x="105827" y="108414"/>
                  <a:pt x="105522" y="112986"/>
                </a:cubicBezTo>
                <a:cubicBezTo>
                  <a:pt x="105217" y="117558"/>
                  <a:pt x="104151" y="121368"/>
                  <a:pt x="102322" y="124416"/>
                </a:cubicBezTo>
                <a:cubicBezTo>
                  <a:pt x="99274" y="128683"/>
                  <a:pt x="97750" y="132950"/>
                  <a:pt x="97750" y="137217"/>
                </a:cubicBezTo>
                <a:cubicBezTo>
                  <a:pt x="97750" y="141484"/>
                  <a:pt x="97597" y="154134"/>
                  <a:pt x="97293" y="175165"/>
                </a:cubicBezTo>
                <a:cubicBezTo>
                  <a:pt x="96988" y="196196"/>
                  <a:pt x="97750" y="206712"/>
                  <a:pt x="99579" y="206712"/>
                </a:cubicBezTo>
                <a:cubicBezTo>
                  <a:pt x="101407" y="206712"/>
                  <a:pt x="111771" y="203664"/>
                  <a:pt x="130668" y="197568"/>
                </a:cubicBezTo>
                <a:cubicBezTo>
                  <a:pt x="199553" y="173793"/>
                  <a:pt x="236129" y="165259"/>
                  <a:pt x="240396" y="171965"/>
                </a:cubicBezTo>
                <a:cubicBezTo>
                  <a:pt x="241615" y="173184"/>
                  <a:pt x="244054" y="173793"/>
                  <a:pt x="247711" y="173793"/>
                </a:cubicBezTo>
                <a:cubicBezTo>
                  <a:pt x="251369" y="173793"/>
                  <a:pt x="254265" y="175775"/>
                  <a:pt x="256398" y="179737"/>
                </a:cubicBezTo>
                <a:cubicBezTo>
                  <a:pt x="258532" y="183699"/>
                  <a:pt x="261732" y="185681"/>
                  <a:pt x="265999" y="185681"/>
                </a:cubicBezTo>
                <a:cubicBezTo>
                  <a:pt x="270267" y="185681"/>
                  <a:pt x="273010" y="187357"/>
                  <a:pt x="274229" y="190710"/>
                </a:cubicBezTo>
                <a:cubicBezTo>
                  <a:pt x="275448" y="194063"/>
                  <a:pt x="277429" y="195739"/>
                  <a:pt x="280173" y="195739"/>
                </a:cubicBezTo>
                <a:cubicBezTo>
                  <a:pt x="282916" y="195739"/>
                  <a:pt x="284287" y="197111"/>
                  <a:pt x="284287" y="199854"/>
                </a:cubicBezTo>
                <a:cubicBezTo>
                  <a:pt x="284287" y="202597"/>
                  <a:pt x="286116" y="203969"/>
                  <a:pt x="289774" y="203969"/>
                </a:cubicBezTo>
                <a:cubicBezTo>
                  <a:pt x="292212" y="203969"/>
                  <a:pt x="293584" y="201987"/>
                  <a:pt x="293889" y="198025"/>
                </a:cubicBezTo>
                <a:cubicBezTo>
                  <a:pt x="294193" y="194063"/>
                  <a:pt x="294041" y="181109"/>
                  <a:pt x="293431" y="159163"/>
                </a:cubicBezTo>
                <a:cubicBezTo>
                  <a:pt x="292822" y="129902"/>
                  <a:pt x="291450" y="112529"/>
                  <a:pt x="289317" y="107042"/>
                </a:cubicBezTo>
                <a:cubicBezTo>
                  <a:pt x="287183" y="101556"/>
                  <a:pt x="285811" y="92717"/>
                  <a:pt x="285202" y="80524"/>
                </a:cubicBezTo>
                <a:cubicBezTo>
                  <a:pt x="284592" y="70771"/>
                  <a:pt x="283221" y="65284"/>
                  <a:pt x="281087" y="64065"/>
                </a:cubicBezTo>
                <a:cubicBezTo>
                  <a:pt x="280554" y="63760"/>
                  <a:pt x="279706" y="63589"/>
                  <a:pt x="278544" y="63551"/>
                </a:cubicBezTo>
                <a:close/>
                <a:moveTo>
                  <a:pt x="302118" y="57"/>
                </a:moveTo>
                <a:cubicBezTo>
                  <a:pt x="304099" y="-95"/>
                  <a:pt x="306843" y="57"/>
                  <a:pt x="310348" y="514"/>
                </a:cubicBezTo>
                <a:cubicBezTo>
                  <a:pt x="317358" y="1429"/>
                  <a:pt x="322083" y="2496"/>
                  <a:pt x="324521" y="3715"/>
                </a:cubicBezTo>
                <a:cubicBezTo>
                  <a:pt x="326959" y="5544"/>
                  <a:pt x="330769" y="7068"/>
                  <a:pt x="335951" y="8287"/>
                </a:cubicBezTo>
                <a:cubicBezTo>
                  <a:pt x="341133" y="9506"/>
                  <a:pt x="348295" y="12859"/>
                  <a:pt x="357439" y="18345"/>
                </a:cubicBezTo>
                <a:cubicBezTo>
                  <a:pt x="371460" y="27489"/>
                  <a:pt x="382433" y="33890"/>
                  <a:pt x="390358" y="37548"/>
                </a:cubicBezTo>
                <a:cubicBezTo>
                  <a:pt x="395844" y="39986"/>
                  <a:pt x="399807" y="43034"/>
                  <a:pt x="402245" y="46692"/>
                </a:cubicBezTo>
                <a:cubicBezTo>
                  <a:pt x="404683" y="50349"/>
                  <a:pt x="406817" y="51569"/>
                  <a:pt x="408646" y="50349"/>
                </a:cubicBezTo>
                <a:cubicBezTo>
                  <a:pt x="410475" y="49130"/>
                  <a:pt x="411389" y="49587"/>
                  <a:pt x="411389" y="51721"/>
                </a:cubicBezTo>
                <a:cubicBezTo>
                  <a:pt x="411389" y="53854"/>
                  <a:pt x="415961" y="59189"/>
                  <a:pt x="425105" y="67723"/>
                </a:cubicBezTo>
                <a:lnTo>
                  <a:pt x="438821" y="81439"/>
                </a:lnTo>
                <a:lnTo>
                  <a:pt x="433335" y="90583"/>
                </a:lnTo>
                <a:cubicBezTo>
                  <a:pt x="429677" y="96679"/>
                  <a:pt x="428305" y="101403"/>
                  <a:pt x="429220" y="104756"/>
                </a:cubicBezTo>
                <a:cubicBezTo>
                  <a:pt x="430134" y="108109"/>
                  <a:pt x="428915" y="111005"/>
                  <a:pt x="425562" y="113443"/>
                </a:cubicBezTo>
                <a:cubicBezTo>
                  <a:pt x="422209" y="115881"/>
                  <a:pt x="420533" y="119539"/>
                  <a:pt x="420533" y="124416"/>
                </a:cubicBezTo>
                <a:cubicBezTo>
                  <a:pt x="421143" y="127464"/>
                  <a:pt x="421143" y="129445"/>
                  <a:pt x="420533" y="130359"/>
                </a:cubicBezTo>
                <a:cubicBezTo>
                  <a:pt x="419923" y="131274"/>
                  <a:pt x="419009" y="131426"/>
                  <a:pt x="417790" y="130817"/>
                </a:cubicBezTo>
                <a:cubicBezTo>
                  <a:pt x="414132" y="129597"/>
                  <a:pt x="411999" y="131731"/>
                  <a:pt x="411389" y="137217"/>
                </a:cubicBezTo>
                <a:cubicBezTo>
                  <a:pt x="409560" y="145142"/>
                  <a:pt x="407122" y="192081"/>
                  <a:pt x="404074" y="278035"/>
                </a:cubicBezTo>
                <a:cubicBezTo>
                  <a:pt x="402855" y="318878"/>
                  <a:pt x="402550" y="358807"/>
                  <a:pt x="403159" y="397821"/>
                </a:cubicBezTo>
                <a:cubicBezTo>
                  <a:pt x="403769" y="420377"/>
                  <a:pt x="403159" y="448113"/>
                  <a:pt x="401331" y="481032"/>
                </a:cubicBezTo>
                <a:cubicBezTo>
                  <a:pt x="399502" y="513950"/>
                  <a:pt x="397978" y="532238"/>
                  <a:pt x="396759" y="535896"/>
                </a:cubicBezTo>
                <a:cubicBezTo>
                  <a:pt x="395539" y="539553"/>
                  <a:pt x="393711" y="541382"/>
                  <a:pt x="391272" y="541382"/>
                </a:cubicBezTo>
                <a:cubicBezTo>
                  <a:pt x="388834" y="541382"/>
                  <a:pt x="387615" y="548697"/>
                  <a:pt x="387615" y="563328"/>
                </a:cubicBezTo>
                <a:cubicBezTo>
                  <a:pt x="387615" y="567595"/>
                  <a:pt x="387615" y="571100"/>
                  <a:pt x="387615" y="573843"/>
                </a:cubicBezTo>
                <a:cubicBezTo>
                  <a:pt x="387615" y="576587"/>
                  <a:pt x="387310" y="578873"/>
                  <a:pt x="386700" y="580701"/>
                </a:cubicBezTo>
                <a:cubicBezTo>
                  <a:pt x="386091" y="582530"/>
                  <a:pt x="385633" y="583749"/>
                  <a:pt x="385329" y="584359"/>
                </a:cubicBezTo>
                <a:cubicBezTo>
                  <a:pt x="385024" y="584969"/>
                  <a:pt x="384567" y="585273"/>
                  <a:pt x="383957" y="585273"/>
                </a:cubicBezTo>
                <a:cubicBezTo>
                  <a:pt x="382128" y="585273"/>
                  <a:pt x="380604" y="589236"/>
                  <a:pt x="379385" y="597161"/>
                </a:cubicBezTo>
                <a:cubicBezTo>
                  <a:pt x="378775" y="602647"/>
                  <a:pt x="378166" y="605543"/>
                  <a:pt x="377556" y="605847"/>
                </a:cubicBezTo>
                <a:cubicBezTo>
                  <a:pt x="376947" y="606152"/>
                  <a:pt x="375727" y="604781"/>
                  <a:pt x="373899" y="601733"/>
                </a:cubicBezTo>
                <a:cubicBezTo>
                  <a:pt x="370241" y="598685"/>
                  <a:pt x="366431" y="597618"/>
                  <a:pt x="362469" y="598532"/>
                </a:cubicBezTo>
                <a:cubicBezTo>
                  <a:pt x="358506" y="599447"/>
                  <a:pt x="353934" y="596094"/>
                  <a:pt x="348753" y="588474"/>
                </a:cubicBezTo>
                <a:cubicBezTo>
                  <a:pt x="343571" y="580854"/>
                  <a:pt x="338542" y="575824"/>
                  <a:pt x="333665" y="573386"/>
                </a:cubicBezTo>
                <a:cubicBezTo>
                  <a:pt x="328788" y="570948"/>
                  <a:pt x="326350" y="568967"/>
                  <a:pt x="326350" y="567443"/>
                </a:cubicBezTo>
                <a:cubicBezTo>
                  <a:pt x="326350" y="565919"/>
                  <a:pt x="322692" y="563023"/>
                  <a:pt x="315377" y="558756"/>
                </a:cubicBezTo>
                <a:cubicBezTo>
                  <a:pt x="312939" y="557536"/>
                  <a:pt x="310805" y="556165"/>
                  <a:pt x="308976" y="554641"/>
                </a:cubicBezTo>
                <a:cubicBezTo>
                  <a:pt x="307147" y="553117"/>
                  <a:pt x="306233" y="552050"/>
                  <a:pt x="306233" y="551441"/>
                </a:cubicBezTo>
                <a:cubicBezTo>
                  <a:pt x="307452" y="550221"/>
                  <a:pt x="306690" y="548240"/>
                  <a:pt x="303947" y="545497"/>
                </a:cubicBezTo>
                <a:cubicBezTo>
                  <a:pt x="301204" y="542754"/>
                  <a:pt x="301051" y="541382"/>
                  <a:pt x="303490" y="541382"/>
                </a:cubicBezTo>
                <a:cubicBezTo>
                  <a:pt x="304099" y="541382"/>
                  <a:pt x="304557" y="540620"/>
                  <a:pt x="304861" y="539096"/>
                </a:cubicBezTo>
                <a:cubicBezTo>
                  <a:pt x="305166" y="537572"/>
                  <a:pt x="305014" y="536048"/>
                  <a:pt x="304404" y="534524"/>
                </a:cubicBezTo>
                <a:cubicBezTo>
                  <a:pt x="303795" y="533000"/>
                  <a:pt x="302880" y="531933"/>
                  <a:pt x="301661" y="531324"/>
                </a:cubicBezTo>
                <a:cubicBezTo>
                  <a:pt x="299223" y="530714"/>
                  <a:pt x="297699" y="527666"/>
                  <a:pt x="297089" y="522180"/>
                </a:cubicBezTo>
                <a:cubicBezTo>
                  <a:pt x="295870" y="518522"/>
                  <a:pt x="294651" y="516389"/>
                  <a:pt x="293431" y="515779"/>
                </a:cubicBezTo>
                <a:cubicBezTo>
                  <a:pt x="292212" y="515169"/>
                  <a:pt x="288555" y="514865"/>
                  <a:pt x="282459" y="514865"/>
                </a:cubicBezTo>
                <a:cubicBezTo>
                  <a:pt x="258075" y="514865"/>
                  <a:pt x="223327" y="519436"/>
                  <a:pt x="178217" y="528581"/>
                </a:cubicBezTo>
                <a:cubicBezTo>
                  <a:pt x="130059" y="537724"/>
                  <a:pt x="102627" y="541077"/>
                  <a:pt x="95921" y="538639"/>
                </a:cubicBezTo>
                <a:cubicBezTo>
                  <a:pt x="91654" y="538029"/>
                  <a:pt x="87387" y="538791"/>
                  <a:pt x="83119" y="540925"/>
                </a:cubicBezTo>
                <a:cubicBezTo>
                  <a:pt x="78852" y="543059"/>
                  <a:pt x="76719" y="545954"/>
                  <a:pt x="76719" y="549612"/>
                </a:cubicBezTo>
                <a:cubicBezTo>
                  <a:pt x="76719" y="552050"/>
                  <a:pt x="75347" y="558146"/>
                  <a:pt x="72604" y="567900"/>
                </a:cubicBezTo>
                <a:cubicBezTo>
                  <a:pt x="69861" y="577653"/>
                  <a:pt x="67879" y="583140"/>
                  <a:pt x="66660" y="584359"/>
                </a:cubicBezTo>
                <a:cubicBezTo>
                  <a:pt x="66051" y="584969"/>
                  <a:pt x="65289" y="584969"/>
                  <a:pt x="64374" y="584359"/>
                </a:cubicBezTo>
                <a:cubicBezTo>
                  <a:pt x="63460" y="583749"/>
                  <a:pt x="62393" y="582683"/>
                  <a:pt x="61174" y="581159"/>
                </a:cubicBezTo>
                <a:cubicBezTo>
                  <a:pt x="59955" y="579635"/>
                  <a:pt x="59040" y="577958"/>
                  <a:pt x="58431" y="576129"/>
                </a:cubicBezTo>
                <a:cubicBezTo>
                  <a:pt x="54163" y="568814"/>
                  <a:pt x="50963" y="565157"/>
                  <a:pt x="48829" y="565157"/>
                </a:cubicBezTo>
                <a:cubicBezTo>
                  <a:pt x="46696" y="565157"/>
                  <a:pt x="45629" y="564547"/>
                  <a:pt x="45629" y="563328"/>
                </a:cubicBezTo>
                <a:cubicBezTo>
                  <a:pt x="45629" y="562109"/>
                  <a:pt x="41971" y="557689"/>
                  <a:pt x="34656" y="550069"/>
                </a:cubicBezTo>
                <a:cubicBezTo>
                  <a:pt x="27341" y="542449"/>
                  <a:pt x="23683" y="537877"/>
                  <a:pt x="23683" y="536353"/>
                </a:cubicBezTo>
                <a:cubicBezTo>
                  <a:pt x="23683" y="534829"/>
                  <a:pt x="20026" y="530409"/>
                  <a:pt x="12711" y="523094"/>
                </a:cubicBezTo>
                <a:cubicBezTo>
                  <a:pt x="7834" y="518827"/>
                  <a:pt x="4938" y="515627"/>
                  <a:pt x="4024" y="513493"/>
                </a:cubicBezTo>
                <a:cubicBezTo>
                  <a:pt x="3109" y="511359"/>
                  <a:pt x="2957" y="507549"/>
                  <a:pt x="3567" y="502063"/>
                </a:cubicBezTo>
                <a:cubicBezTo>
                  <a:pt x="4176" y="495357"/>
                  <a:pt x="3567" y="490938"/>
                  <a:pt x="1738" y="488804"/>
                </a:cubicBezTo>
                <a:cubicBezTo>
                  <a:pt x="-91" y="486671"/>
                  <a:pt x="-396" y="484385"/>
                  <a:pt x="823" y="481946"/>
                </a:cubicBezTo>
                <a:cubicBezTo>
                  <a:pt x="3262" y="479508"/>
                  <a:pt x="5091" y="463963"/>
                  <a:pt x="6310" y="435312"/>
                </a:cubicBezTo>
                <a:cubicBezTo>
                  <a:pt x="6919" y="412757"/>
                  <a:pt x="9358" y="384105"/>
                  <a:pt x="13625" y="349358"/>
                </a:cubicBezTo>
                <a:cubicBezTo>
                  <a:pt x="18502" y="300590"/>
                  <a:pt x="20026" y="257918"/>
                  <a:pt x="18197" y="221342"/>
                </a:cubicBezTo>
                <a:cubicBezTo>
                  <a:pt x="16978" y="206712"/>
                  <a:pt x="16978" y="198787"/>
                  <a:pt x="18197" y="197568"/>
                </a:cubicBezTo>
                <a:cubicBezTo>
                  <a:pt x="19416" y="195129"/>
                  <a:pt x="19569" y="191167"/>
                  <a:pt x="18654" y="185681"/>
                </a:cubicBezTo>
                <a:cubicBezTo>
                  <a:pt x="17740" y="180194"/>
                  <a:pt x="16368" y="177451"/>
                  <a:pt x="14539" y="177451"/>
                </a:cubicBezTo>
                <a:cubicBezTo>
                  <a:pt x="12711" y="177451"/>
                  <a:pt x="11491" y="166173"/>
                  <a:pt x="10882" y="143618"/>
                </a:cubicBezTo>
                <a:cubicBezTo>
                  <a:pt x="10272" y="104604"/>
                  <a:pt x="6919" y="79610"/>
                  <a:pt x="823" y="68637"/>
                </a:cubicBezTo>
                <a:cubicBezTo>
                  <a:pt x="-1005" y="64370"/>
                  <a:pt x="214" y="59798"/>
                  <a:pt x="4481" y="54921"/>
                </a:cubicBezTo>
                <a:cubicBezTo>
                  <a:pt x="8748" y="50045"/>
                  <a:pt x="12558" y="47454"/>
                  <a:pt x="15911" y="47149"/>
                </a:cubicBezTo>
                <a:cubicBezTo>
                  <a:pt x="19264" y="46844"/>
                  <a:pt x="24598" y="48825"/>
                  <a:pt x="31913" y="53093"/>
                </a:cubicBezTo>
                <a:lnTo>
                  <a:pt x="42886" y="58579"/>
                </a:lnTo>
                <a:lnTo>
                  <a:pt x="63003" y="51264"/>
                </a:lnTo>
                <a:cubicBezTo>
                  <a:pt x="76414" y="46996"/>
                  <a:pt x="86625" y="44253"/>
                  <a:pt x="93635" y="43034"/>
                </a:cubicBezTo>
                <a:cubicBezTo>
                  <a:pt x="100645" y="41815"/>
                  <a:pt x="116038" y="38157"/>
                  <a:pt x="139812" y="32061"/>
                </a:cubicBezTo>
                <a:cubicBezTo>
                  <a:pt x="195895" y="18041"/>
                  <a:pt x="241920" y="9201"/>
                  <a:pt x="277887" y="5544"/>
                </a:cubicBezTo>
                <a:cubicBezTo>
                  <a:pt x="290688" y="4324"/>
                  <a:pt x="297546" y="2953"/>
                  <a:pt x="298461" y="1429"/>
                </a:cubicBezTo>
                <a:cubicBezTo>
                  <a:pt x="298918" y="667"/>
                  <a:pt x="300137" y="210"/>
                  <a:pt x="302118" y="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7C47B4-970B-C843-3C7F-7DB9AA8C8A02}"/>
              </a:ext>
            </a:extLst>
          </p:cNvPr>
          <p:cNvSpPr txBox="1"/>
          <p:nvPr/>
        </p:nvSpPr>
        <p:spPr>
          <a:xfrm>
            <a:off x="10745999" y="546665"/>
            <a:ext cx="843446" cy="937882"/>
          </a:xfrm>
          <a:custGeom>
            <a:avLst/>
            <a:gdLst/>
            <a:ahLst/>
            <a:cxnLst/>
            <a:rect l="l" t="t" r="r" b="b"/>
            <a:pathLst>
              <a:path w="843446" h="937882">
                <a:moveTo>
                  <a:pt x="398155" y="741743"/>
                </a:moveTo>
                <a:cubicBezTo>
                  <a:pt x="399641" y="743229"/>
                  <a:pt x="400012" y="745087"/>
                  <a:pt x="399269" y="747315"/>
                </a:cubicBezTo>
                <a:lnTo>
                  <a:pt x="397040" y="745087"/>
                </a:lnTo>
                <a:close/>
                <a:moveTo>
                  <a:pt x="361379" y="657047"/>
                </a:moveTo>
                <a:cubicBezTo>
                  <a:pt x="359150" y="657047"/>
                  <a:pt x="357478" y="657976"/>
                  <a:pt x="356364" y="659833"/>
                </a:cubicBezTo>
                <a:cubicBezTo>
                  <a:pt x="355249" y="661690"/>
                  <a:pt x="355806" y="662619"/>
                  <a:pt x="358035" y="662619"/>
                </a:cubicBezTo>
                <a:cubicBezTo>
                  <a:pt x="360264" y="662619"/>
                  <a:pt x="361936" y="661690"/>
                  <a:pt x="363050" y="659833"/>
                </a:cubicBezTo>
                <a:cubicBezTo>
                  <a:pt x="364165" y="657976"/>
                  <a:pt x="363607" y="657047"/>
                  <a:pt x="361379" y="657047"/>
                </a:cubicBezTo>
                <a:close/>
                <a:moveTo>
                  <a:pt x="321259" y="618042"/>
                </a:moveTo>
                <a:cubicBezTo>
                  <a:pt x="320516" y="618042"/>
                  <a:pt x="318659" y="618971"/>
                  <a:pt x="315687" y="620828"/>
                </a:cubicBezTo>
                <a:cubicBezTo>
                  <a:pt x="312715" y="622686"/>
                  <a:pt x="312530" y="623614"/>
                  <a:pt x="315130" y="623614"/>
                </a:cubicBezTo>
                <a:cubicBezTo>
                  <a:pt x="317730" y="623614"/>
                  <a:pt x="319402" y="622500"/>
                  <a:pt x="320145" y="620271"/>
                </a:cubicBezTo>
                <a:cubicBezTo>
                  <a:pt x="321631" y="618785"/>
                  <a:pt x="322002" y="618042"/>
                  <a:pt x="321259" y="618042"/>
                </a:cubicBezTo>
                <a:close/>
                <a:moveTo>
                  <a:pt x="393697" y="604669"/>
                </a:moveTo>
                <a:cubicBezTo>
                  <a:pt x="391468" y="604669"/>
                  <a:pt x="390354" y="605598"/>
                  <a:pt x="390354" y="607455"/>
                </a:cubicBezTo>
                <a:cubicBezTo>
                  <a:pt x="390354" y="609312"/>
                  <a:pt x="391468" y="610241"/>
                  <a:pt x="393697" y="610241"/>
                </a:cubicBezTo>
                <a:cubicBezTo>
                  <a:pt x="395926" y="610241"/>
                  <a:pt x="397040" y="609312"/>
                  <a:pt x="397040" y="607455"/>
                </a:cubicBezTo>
                <a:cubicBezTo>
                  <a:pt x="397040" y="605598"/>
                  <a:pt x="395926" y="604669"/>
                  <a:pt x="393697" y="604669"/>
                </a:cubicBezTo>
                <a:close/>
                <a:moveTo>
                  <a:pt x="491766" y="589067"/>
                </a:moveTo>
                <a:cubicBezTo>
                  <a:pt x="488052" y="589067"/>
                  <a:pt x="486194" y="589996"/>
                  <a:pt x="486194" y="591853"/>
                </a:cubicBezTo>
                <a:cubicBezTo>
                  <a:pt x="486194" y="593710"/>
                  <a:pt x="487309" y="594639"/>
                  <a:pt x="489537" y="594639"/>
                </a:cubicBezTo>
                <a:cubicBezTo>
                  <a:pt x="491766" y="594639"/>
                  <a:pt x="493624" y="593710"/>
                  <a:pt x="495110" y="591853"/>
                </a:cubicBezTo>
                <a:cubicBezTo>
                  <a:pt x="496595" y="589996"/>
                  <a:pt x="495481" y="589067"/>
                  <a:pt x="491766" y="589067"/>
                </a:cubicBezTo>
                <a:close/>
                <a:moveTo>
                  <a:pt x="613239" y="553405"/>
                </a:moveTo>
                <a:cubicBezTo>
                  <a:pt x="611010" y="553405"/>
                  <a:pt x="610453" y="554334"/>
                  <a:pt x="611567" y="556192"/>
                </a:cubicBezTo>
                <a:cubicBezTo>
                  <a:pt x="612681" y="558049"/>
                  <a:pt x="613796" y="558978"/>
                  <a:pt x="614910" y="558978"/>
                </a:cubicBezTo>
                <a:cubicBezTo>
                  <a:pt x="616025" y="558978"/>
                  <a:pt x="616582" y="558049"/>
                  <a:pt x="616582" y="556192"/>
                </a:cubicBezTo>
                <a:cubicBezTo>
                  <a:pt x="616582" y="554334"/>
                  <a:pt x="615467" y="553405"/>
                  <a:pt x="613239" y="553405"/>
                </a:cubicBezTo>
                <a:close/>
                <a:moveTo>
                  <a:pt x="236563" y="359496"/>
                </a:moveTo>
                <a:cubicBezTo>
                  <a:pt x="237306" y="359496"/>
                  <a:pt x="238235" y="359681"/>
                  <a:pt x="239349" y="360053"/>
                </a:cubicBezTo>
                <a:cubicBezTo>
                  <a:pt x="240463" y="360424"/>
                  <a:pt x="240649" y="360981"/>
                  <a:pt x="239906" y="361724"/>
                </a:cubicBezTo>
                <a:cubicBezTo>
                  <a:pt x="238420" y="363210"/>
                  <a:pt x="236749" y="363953"/>
                  <a:pt x="234891" y="363953"/>
                </a:cubicBezTo>
                <a:cubicBezTo>
                  <a:pt x="233034" y="363953"/>
                  <a:pt x="232105" y="363210"/>
                  <a:pt x="232105" y="361724"/>
                </a:cubicBezTo>
                <a:cubicBezTo>
                  <a:pt x="232105" y="360238"/>
                  <a:pt x="233591" y="359496"/>
                  <a:pt x="236563" y="359496"/>
                </a:cubicBezTo>
                <a:close/>
                <a:moveTo>
                  <a:pt x="384224" y="312690"/>
                </a:moveTo>
                <a:cubicBezTo>
                  <a:pt x="388310" y="312690"/>
                  <a:pt x="390354" y="313804"/>
                  <a:pt x="390354" y="316033"/>
                </a:cubicBezTo>
                <a:cubicBezTo>
                  <a:pt x="390354" y="318262"/>
                  <a:pt x="388310" y="319376"/>
                  <a:pt x="384224" y="319376"/>
                </a:cubicBezTo>
                <a:cubicBezTo>
                  <a:pt x="380138" y="319376"/>
                  <a:pt x="378095" y="318262"/>
                  <a:pt x="378095" y="316033"/>
                </a:cubicBezTo>
                <a:cubicBezTo>
                  <a:pt x="378095" y="313804"/>
                  <a:pt x="380138" y="312690"/>
                  <a:pt x="384224" y="312690"/>
                </a:cubicBezTo>
                <a:close/>
                <a:moveTo>
                  <a:pt x="565318" y="249168"/>
                </a:moveTo>
                <a:cubicBezTo>
                  <a:pt x="563089" y="249168"/>
                  <a:pt x="561975" y="250653"/>
                  <a:pt x="561975" y="253625"/>
                </a:cubicBezTo>
                <a:cubicBezTo>
                  <a:pt x="561975" y="256597"/>
                  <a:pt x="563089" y="257526"/>
                  <a:pt x="565318" y="256411"/>
                </a:cubicBezTo>
                <a:cubicBezTo>
                  <a:pt x="567547" y="255297"/>
                  <a:pt x="568662" y="253811"/>
                  <a:pt x="568662" y="251954"/>
                </a:cubicBezTo>
                <a:cubicBezTo>
                  <a:pt x="568662" y="250096"/>
                  <a:pt x="567547" y="249168"/>
                  <a:pt x="565318" y="249168"/>
                </a:cubicBezTo>
                <a:close/>
                <a:moveTo>
                  <a:pt x="454433" y="94"/>
                </a:moveTo>
                <a:cubicBezTo>
                  <a:pt x="456290" y="465"/>
                  <a:pt x="460562" y="2880"/>
                  <a:pt x="467249" y="7337"/>
                </a:cubicBezTo>
                <a:cubicBezTo>
                  <a:pt x="473935" y="12538"/>
                  <a:pt x="478765" y="15324"/>
                  <a:pt x="481736" y="15696"/>
                </a:cubicBezTo>
                <a:cubicBezTo>
                  <a:pt x="484708" y="16067"/>
                  <a:pt x="488052" y="14024"/>
                  <a:pt x="491766" y="9566"/>
                </a:cubicBezTo>
                <a:cubicBezTo>
                  <a:pt x="495481" y="5108"/>
                  <a:pt x="498267" y="2880"/>
                  <a:pt x="500124" y="2880"/>
                </a:cubicBezTo>
                <a:cubicBezTo>
                  <a:pt x="501982" y="2880"/>
                  <a:pt x="505882" y="5480"/>
                  <a:pt x="511826" y="10680"/>
                </a:cubicBezTo>
                <a:cubicBezTo>
                  <a:pt x="518512" y="15138"/>
                  <a:pt x="527614" y="19967"/>
                  <a:pt x="539129" y="25168"/>
                </a:cubicBezTo>
                <a:cubicBezTo>
                  <a:pt x="550645" y="30369"/>
                  <a:pt x="556403" y="33526"/>
                  <a:pt x="556403" y="34641"/>
                </a:cubicBezTo>
                <a:cubicBezTo>
                  <a:pt x="556403" y="35755"/>
                  <a:pt x="559560" y="37612"/>
                  <a:pt x="565875" y="40213"/>
                </a:cubicBezTo>
                <a:cubicBezTo>
                  <a:pt x="572191" y="42813"/>
                  <a:pt x="575348" y="46714"/>
                  <a:pt x="575348" y="51914"/>
                </a:cubicBezTo>
                <a:cubicBezTo>
                  <a:pt x="575348" y="57115"/>
                  <a:pt x="579434" y="64916"/>
                  <a:pt x="587607" y="75317"/>
                </a:cubicBezTo>
                <a:cubicBezTo>
                  <a:pt x="599494" y="88690"/>
                  <a:pt x="602466" y="98349"/>
                  <a:pt x="596522" y="104292"/>
                </a:cubicBezTo>
                <a:cubicBezTo>
                  <a:pt x="594293" y="106521"/>
                  <a:pt x="590207" y="125466"/>
                  <a:pt x="584264" y="161128"/>
                </a:cubicBezTo>
                <a:cubicBezTo>
                  <a:pt x="578320" y="196789"/>
                  <a:pt x="573491" y="229851"/>
                  <a:pt x="569776" y="260312"/>
                </a:cubicBezTo>
                <a:cubicBezTo>
                  <a:pt x="568290" y="274428"/>
                  <a:pt x="569405" y="281486"/>
                  <a:pt x="573119" y="281486"/>
                </a:cubicBezTo>
                <a:cubicBezTo>
                  <a:pt x="573862" y="281486"/>
                  <a:pt x="574977" y="280371"/>
                  <a:pt x="576463" y="278142"/>
                </a:cubicBezTo>
                <a:cubicBezTo>
                  <a:pt x="577206" y="275914"/>
                  <a:pt x="582035" y="275171"/>
                  <a:pt x="590950" y="275914"/>
                </a:cubicBezTo>
                <a:cubicBezTo>
                  <a:pt x="599865" y="276657"/>
                  <a:pt x="605623" y="276285"/>
                  <a:pt x="608224" y="274799"/>
                </a:cubicBezTo>
                <a:cubicBezTo>
                  <a:pt x="610824" y="273313"/>
                  <a:pt x="619182" y="272385"/>
                  <a:pt x="633298" y="272013"/>
                </a:cubicBezTo>
                <a:cubicBezTo>
                  <a:pt x="647414" y="271642"/>
                  <a:pt x="655773" y="269599"/>
                  <a:pt x="658373" y="265884"/>
                </a:cubicBezTo>
                <a:cubicBezTo>
                  <a:pt x="660973" y="262169"/>
                  <a:pt x="666731" y="262355"/>
                  <a:pt x="675646" y="266441"/>
                </a:cubicBezTo>
                <a:cubicBezTo>
                  <a:pt x="684562" y="270527"/>
                  <a:pt x="694034" y="272013"/>
                  <a:pt x="704064" y="270899"/>
                </a:cubicBezTo>
                <a:cubicBezTo>
                  <a:pt x="714094" y="269784"/>
                  <a:pt x="722452" y="272570"/>
                  <a:pt x="729139" y="279257"/>
                </a:cubicBezTo>
                <a:cubicBezTo>
                  <a:pt x="735825" y="285944"/>
                  <a:pt x="744741" y="290773"/>
                  <a:pt x="755885" y="293744"/>
                </a:cubicBezTo>
                <a:cubicBezTo>
                  <a:pt x="768515" y="298202"/>
                  <a:pt x="774830" y="301174"/>
                  <a:pt x="774830" y="302660"/>
                </a:cubicBezTo>
                <a:cubicBezTo>
                  <a:pt x="774830" y="303403"/>
                  <a:pt x="774087" y="304889"/>
                  <a:pt x="772601" y="307118"/>
                </a:cubicBezTo>
                <a:cubicBezTo>
                  <a:pt x="769630" y="308604"/>
                  <a:pt x="770373" y="311575"/>
                  <a:pt x="774830" y="316033"/>
                </a:cubicBezTo>
                <a:cubicBezTo>
                  <a:pt x="780031" y="322720"/>
                  <a:pt x="786903" y="330335"/>
                  <a:pt x="795447" y="338879"/>
                </a:cubicBezTo>
                <a:cubicBezTo>
                  <a:pt x="803991" y="347423"/>
                  <a:pt x="809006" y="351695"/>
                  <a:pt x="810492" y="351695"/>
                </a:cubicBezTo>
                <a:cubicBezTo>
                  <a:pt x="813464" y="351695"/>
                  <a:pt x="814578" y="354666"/>
                  <a:pt x="813835" y="360610"/>
                </a:cubicBezTo>
                <a:cubicBezTo>
                  <a:pt x="811606" y="373983"/>
                  <a:pt x="797862" y="376583"/>
                  <a:pt x="772601" y="368411"/>
                </a:cubicBezTo>
                <a:cubicBezTo>
                  <a:pt x="744369" y="359496"/>
                  <a:pt x="724867" y="354109"/>
                  <a:pt x="714094" y="352252"/>
                </a:cubicBezTo>
                <a:cubicBezTo>
                  <a:pt x="703321" y="350394"/>
                  <a:pt x="688277" y="349466"/>
                  <a:pt x="668960" y="349466"/>
                </a:cubicBezTo>
                <a:cubicBezTo>
                  <a:pt x="643699" y="349466"/>
                  <a:pt x="626797" y="350394"/>
                  <a:pt x="618253" y="352252"/>
                </a:cubicBezTo>
                <a:cubicBezTo>
                  <a:pt x="609709" y="354109"/>
                  <a:pt x="596708" y="356895"/>
                  <a:pt x="579249" y="360610"/>
                </a:cubicBezTo>
                <a:cubicBezTo>
                  <a:pt x="561789" y="364325"/>
                  <a:pt x="551202" y="366739"/>
                  <a:pt x="547487" y="367854"/>
                </a:cubicBezTo>
                <a:cubicBezTo>
                  <a:pt x="543773" y="368968"/>
                  <a:pt x="541915" y="371011"/>
                  <a:pt x="541915" y="373983"/>
                </a:cubicBezTo>
                <a:cubicBezTo>
                  <a:pt x="541915" y="376955"/>
                  <a:pt x="540987" y="380112"/>
                  <a:pt x="539129" y="383456"/>
                </a:cubicBezTo>
                <a:cubicBezTo>
                  <a:pt x="537272" y="386799"/>
                  <a:pt x="535600" y="390699"/>
                  <a:pt x="534114" y="395157"/>
                </a:cubicBezTo>
                <a:cubicBezTo>
                  <a:pt x="533371" y="398872"/>
                  <a:pt x="532629" y="400729"/>
                  <a:pt x="531886" y="400729"/>
                </a:cubicBezTo>
                <a:cubicBezTo>
                  <a:pt x="531143" y="400729"/>
                  <a:pt x="528914" y="398872"/>
                  <a:pt x="525199" y="395157"/>
                </a:cubicBezTo>
                <a:cubicBezTo>
                  <a:pt x="519998" y="389956"/>
                  <a:pt x="515726" y="387356"/>
                  <a:pt x="512383" y="387356"/>
                </a:cubicBezTo>
                <a:cubicBezTo>
                  <a:pt x="509040" y="387356"/>
                  <a:pt x="505511" y="385127"/>
                  <a:pt x="501796" y="380670"/>
                </a:cubicBezTo>
                <a:cubicBezTo>
                  <a:pt x="499567" y="378441"/>
                  <a:pt x="495667" y="376955"/>
                  <a:pt x="490095" y="376212"/>
                </a:cubicBezTo>
                <a:cubicBezTo>
                  <a:pt x="484522" y="375469"/>
                  <a:pt x="480993" y="376212"/>
                  <a:pt x="479508" y="378441"/>
                </a:cubicBezTo>
                <a:cubicBezTo>
                  <a:pt x="478022" y="379927"/>
                  <a:pt x="473564" y="380670"/>
                  <a:pt x="466135" y="380670"/>
                </a:cubicBezTo>
                <a:cubicBezTo>
                  <a:pt x="460191" y="380670"/>
                  <a:pt x="456848" y="381598"/>
                  <a:pt x="456105" y="383456"/>
                </a:cubicBezTo>
                <a:cubicBezTo>
                  <a:pt x="455362" y="385313"/>
                  <a:pt x="456848" y="387356"/>
                  <a:pt x="460562" y="389585"/>
                </a:cubicBezTo>
                <a:cubicBezTo>
                  <a:pt x="463534" y="391071"/>
                  <a:pt x="467249" y="392557"/>
                  <a:pt x="471707" y="394043"/>
                </a:cubicBezTo>
                <a:cubicBezTo>
                  <a:pt x="476907" y="395529"/>
                  <a:pt x="480065" y="397015"/>
                  <a:pt x="481179" y="398500"/>
                </a:cubicBezTo>
                <a:cubicBezTo>
                  <a:pt x="482294" y="399986"/>
                  <a:pt x="482108" y="401472"/>
                  <a:pt x="480622" y="402958"/>
                </a:cubicBezTo>
                <a:cubicBezTo>
                  <a:pt x="477650" y="406673"/>
                  <a:pt x="477464" y="409459"/>
                  <a:pt x="480065" y="411316"/>
                </a:cubicBezTo>
                <a:cubicBezTo>
                  <a:pt x="482665" y="413174"/>
                  <a:pt x="483965" y="416517"/>
                  <a:pt x="483965" y="421346"/>
                </a:cubicBezTo>
                <a:cubicBezTo>
                  <a:pt x="483965" y="426175"/>
                  <a:pt x="487494" y="431933"/>
                  <a:pt x="494552" y="438620"/>
                </a:cubicBezTo>
                <a:cubicBezTo>
                  <a:pt x="501610" y="445306"/>
                  <a:pt x="503839" y="451436"/>
                  <a:pt x="501239" y="457008"/>
                </a:cubicBezTo>
                <a:cubicBezTo>
                  <a:pt x="498639" y="462580"/>
                  <a:pt x="497338" y="472052"/>
                  <a:pt x="497338" y="485426"/>
                </a:cubicBezTo>
                <a:cubicBezTo>
                  <a:pt x="497338" y="498799"/>
                  <a:pt x="496410" y="513100"/>
                  <a:pt x="494552" y="528331"/>
                </a:cubicBezTo>
                <a:cubicBezTo>
                  <a:pt x="492695" y="543561"/>
                  <a:pt x="492138" y="552477"/>
                  <a:pt x="492881" y="555077"/>
                </a:cubicBezTo>
                <a:cubicBezTo>
                  <a:pt x="493624" y="557677"/>
                  <a:pt x="500682" y="552663"/>
                  <a:pt x="514055" y="540032"/>
                </a:cubicBezTo>
                <a:cubicBezTo>
                  <a:pt x="527428" y="527402"/>
                  <a:pt x="538944" y="517001"/>
                  <a:pt x="548602" y="508829"/>
                </a:cubicBezTo>
                <a:cubicBezTo>
                  <a:pt x="557517" y="501399"/>
                  <a:pt x="567361" y="492112"/>
                  <a:pt x="578134" y="480968"/>
                </a:cubicBezTo>
                <a:cubicBezTo>
                  <a:pt x="588907" y="469824"/>
                  <a:pt x="593922" y="463509"/>
                  <a:pt x="593179" y="462023"/>
                </a:cubicBezTo>
                <a:cubicBezTo>
                  <a:pt x="593179" y="461280"/>
                  <a:pt x="597451" y="452922"/>
                  <a:pt x="605995" y="436948"/>
                </a:cubicBezTo>
                <a:cubicBezTo>
                  <a:pt x="614539" y="420975"/>
                  <a:pt x="620482" y="411131"/>
                  <a:pt x="623826" y="407416"/>
                </a:cubicBezTo>
                <a:cubicBezTo>
                  <a:pt x="627169" y="403701"/>
                  <a:pt x="629583" y="401658"/>
                  <a:pt x="631069" y="401287"/>
                </a:cubicBezTo>
                <a:cubicBezTo>
                  <a:pt x="632555" y="400915"/>
                  <a:pt x="635527" y="402215"/>
                  <a:pt x="639985" y="405187"/>
                </a:cubicBezTo>
                <a:cubicBezTo>
                  <a:pt x="646671" y="408902"/>
                  <a:pt x="651129" y="410759"/>
                  <a:pt x="653358" y="410759"/>
                </a:cubicBezTo>
                <a:cubicBezTo>
                  <a:pt x="655587" y="410759"/>
                  <a:pt x="663388" y="414102"/>
                  <a:pt x="676761" y="420789"/>
                </a:cubicBezTo>
                <a:cubicBezTo>
                  <a:pt x="690134" y="427475"/>
                  <a:pt x="698306" y="431933"/>
                  <a:pt x="701278" y="434162"/>
                </a:cubicBezTo>
                <a:cubicBezTo>
                  <a:pt x="703507" y="437877"/>
                  <a:pt x="704064" y="442335"/>
                  <a:pt x="702950" y="447535"/>
                </a:cubicBezTo>
                <a:cubicBezTo>
                  <a:pt x="701835" y="452736"/>
                  <a:pt x="702764" y="458308"/>
                  <a:pt x="705736" y="464251"/>
                </a:cubicBezTo>
                <a:cubicBezTo>
                  <a:pt x="712422" y="479111"/>
                  <a:pt x="709451" y="498799"/>
                  <a:pt x="696821" y="523316"/>
                </a:cubicBezTo>
                <a:cubicBezTo>
                  <a:pt x="692363" y="530746"/>
                  <a:pt x="689391" y="532603"/>
                  <a:pt x="687905" y="528888"/>
                </a:cubicBezTo>
                <a:cubicBezTo>
                  <a:pt x="686419" y="525916"/>
                  <a:pt x="685119" y="524430"/>
                  <a:pt x="684005" y="524430"/>
                </a:cubicBezTo>
                <a:cubicBezTo>
                  <a:pt x="682890" y="524430"/>
                  <a:pt x="681219" y="526288"/>
                  <a:pt x="678990" y="530003"/>
                </a:cubicBezTo>
                <a:cubicBezTo>
                  <a:pt x="676761" y="534460"/>
                  <a:pt x="671374" y="538732"/>
                  <a:pt x="662831" y="542818"/>
                </a:cubicBezTo>
                <a:cubicBezTo>
                  <a:pt x="654287" y="546905"/>
                  <a:pt x="649457" y="550248"/>
                  <a:pt x="648343" y="552848"/>
                </a:cubicBezTo>
                <a:cubicBezTo>
                  <a:pt x="647229" y="555449"/>
                  <a:pt x="644443" y="555263"/>
                  <a:pt x="639985" y="552291"/>
                </a:cubicBezTo>
                <a:cubicBezTo>
                  <a:pt x="635527" y="549319"/>
                  <a:pt x="631069" y="550434"/>
                  <a:pt x="626612" y="555634"/>
                </a:cubicBezTo>
                <a:cubicBezTo>
                  <a:pt x="622154" y="558606"/>
                  <a:pt x="615653" y="563250"/>
                  <a:pt x="607109" y="569565"/>
                </a:cubicBezTo>
                <a:cubicBezTo>
                  <a:pt x="598565" y="575880"/>
                  <a:pt x="593550" y="579037"/>
                  <a:pt x="592065" y="579037"/>
                </a:cubicBezTo>
                <a:cubicBezTo>
                  <a:pt x="591322" y="579037"/>
                  <a:pt x="591322" y="575694"/>
                  <a:pt x="592065" y="569007"/>
                </a:cubicBezTo>
                <a:lnTo>
                  <a:pt x="594293" y="560092"/>
                </a:lnTo>
                <a:lnTo>
                  <a:pt x="586492" y="571236"/>
                </a:lnTo>
                <a:cubicBezTo>
                  <a:pt x="581292" y="577180"/>
                  <a:pt x="575720" y="580337"/>
                  <a:pt x="569776" y="580709"/>
                </a:cubicBezTo>
                <a:cubicBezTo>
                  <a:pt x="563832" y="581080"/>
                  <a:pt x="557517" y="584238"/>
                  <a:pt x="550831" y="590181"/>
                </a:cubicBezTo>
                <a:cubicBezTo>
                  <a:pt x="546373" y="594639"/>
                  <a:pt x="544144" y="596125"/>
                  <a:pt x="544144" y="594639"/>
                </a:cubicBezTo>
                <a:cubicBezTo>
                  <a:pt x="548602" y="588696"/>
                  <a:pt x="548602" y="585724"/>
                  <a:pt x="544144" y="585724"/>
                </a:cubicBezTo>
                <a:cubicBezTo>
                  <a:pt x="541172" y="587210"/>
                  <a:pt x="539687" y="586838"/>
                  <a:pt x="539687" y="584609"/>
                </a:cubicBezTo>
                <a:cubicBezTo>
                  <a:pt x="539687" y="579409"/>
                  <a:pt x="532257" y="583866"/>
                  <a:pt x="517398" y="597983"/>
                </a:cubicBezTo>
                <a:cubicBezTo>
                  <a:pt x="509226" y="605412"/>
                  <a:pt x="505139" y="608570"/>
                  <a:pt x="505139" y="607455"/>
                </a:cubicBezTo>
                <a:cubicBezTo>
                  <a:pt x="505139" y="606341"/>
                  <a:pt x="508854" y="601326"/>
                  <a:pt x="516284" y="592410"/>
                </a:cubicBezTo>
                <a:cubicBezTo>
                  <a:pt x="524456" y="582009"/>
                  <a:pt x="527428" y="576065"/>
                  <a:pt x="525199" y="574580"/>
                </a:cubicBezTo>
                <a:cubicBezTo>
                  <a:pt x="520741" y="572351"/>
                  <a:pt x="514426" y="575137"/>
                  <a:pt x="506254" y="582938"/>
                </a:cubicBezTo>
                <a:cubicBezTo>
                  <a:pt x="498081" y="590739"/>
                  <a:pt x="493624" y="598725"/>
                  <a:pt x="492881" y="606898"/>
                </a:cubicBezTo>
                <a:cubicBezTo>
                  <a:pt x="492138" y="615813"/>
                  <a:pt x="493252" y="621385"/>
                  <a:pt x="496224" y="623614"/>
                </a:cubicBezTo>
                <a:cubicBezTo>
                  <a:pt x="499196" y="625843"/>
                  <a:pt x="509226" y="628072"/>
                  <a:pt x="526313" y="630301"/>
                </a:cubicBezTo>
                <a:cubicBezTo>
                  <a:pt x="556031" y="633273"/>
                  <a:pt x="591507" y="639959"/>
                  <a:pt x="632741" y="650360"/>
                </a:cubicBezTo>
                <a:cubicBezTo>
                  <a:pt x="673975" y="660762"/>
                  <a:pt x="701650" y="669677"/>
                  <a:pt x="715766" y="677107"/>
                </a:cubicBezTo>
                <a:cubicBezTo>
                  <a:pt x="721709" y="680821"/>
                  <a:pt x="728396" y="682679"/>
                  <a:pt x="735825" y="682679"/>
                </a:cubicBezTo>
                <a:cubicBezTo>
                  <a:pt x="741769" y="682679"/>
                  <a:pt x="746412" y="684165"/>
                  <a:pt x="749756" y="687137"/>
                </a:cubicBezTo>
                <a:cubicBezTo>
                  <a:pt x="753099" y="690108"/>
                  <a:pt x="762943" y="699767"/>
                  <a:pt x="779288" y="716112"/>
                </a:cubicBezTo>
                <a:cubicBezTo>
                  <a:pt x="785231" y="723541"/>
                  <a:pt x="792475" y="733571"/>
                  <a:pt x="801019" y="746201"/>
                </a:cubicBezTo>
                <a:cubicBezTo>
                  <a:pt x="809563" y="758831"/>
                  <a:pt x="814578" y="768861"/>
                  <a:pt x="816064" y="776290"/>
                </a:cubicBezTo>
                <a:cubicBezTo>
                  <a:pt x="817550" y="781491"/>
                  <a:pt x="820522" y="787435"/>
                  <a:pt x="824979" y="794121"/>
                </a:cubicBezTo>
                <a:cubicBezTo>
                  <a:pt x="829437" y="800808"/>
                  <a:pt x="834266" y="809723"/>
                  <a:pt x="839467" y="820868"/>
                </a:cubicBezTo>
                <a:cubicBezTo>
                  <a:pt x="843182" y="830526"/>
                  <a:pt x="844296" y="835355"/>
                  <a:pt x="842810" y="835355"/>
                </a:cubicBezTo>
                <a:cubicBezTo>
                  <a:pt x="842810" y="836098"/>
                  <a:pt x="842067" y="836098"/>
                  <a:pt x="840581" y="835355"/>
                </a:cubicBezTo>
                <a:cubicBezTo>
                  <a:pt x="836124" y="832383"/>
                  <a:pt x="833523" y="831083"/>
                  <a:pt x="832780" y="831455"/>
                </a:cubicBezTo>
                <a:cubicBezTo>
                  <a:pt x="832037" y="831826"/>
                  <a:pt x="832037" y="833869"/>
                  <a:pt x="832780" y="837584"/>
                </a:cubicBezTo>
                <a:cubicBezTo>
                  <a:pt x="833523" y="842042"/>
                  <a:pt x="832780" y="844270"/>
                  <a:pt x="830551" y="844270"/>
                </a:cubicBezTo>
                <a:cubicBezTo>
                  <a:pt x="828323" y="844270"/>
                  <a:pt x="827208" y="843342"/>
                  <a:pt x="827208" y="841484"/>
                </a:cubicBezTo>
                <a:cubicBezTo>
                  <a:pt x="827208" y="839627"/>
                  <a:pt x="820522" y="836469"/>
                  <a:pt x="807149" y="832012"/>
                </a:cubicBezTo>
                <a:cubicBezTo>
                  <a:pt x="795261" y="829040"/>
                  <a:pt x="779659" y="822725"/>
                  <a:pt x="760343" y="813067"/>
                </a:cubicBezTo>
                <a:cubicBezTo>
                  <a:pt x="741026" y="803408"/>
                  <a:pt x="728024" y="795979"/>
                  <a:pt x="721338" y="790778"/>
                </a:cubicBezTo>
                <a:cubicBezTo>
                  <a:pt x="686419" y="761803"/>
                  <a:pt x="650758" y="741372"/>
                  <a:pt x="614353" y="729485"/>
                </a:cubicBezTo>
                <a:cubicBezTo>
                  <a:pt x="590579" y="721312"/>
                  <a:pt x="564575" y="710725"/>
                  <a:pt x="536343" y="697724"/>
                </a:cubicBezTo>
                <a:cubicBezTo>
                  <a:pt x="508111" y="684722"/>
                  <a:pt x="493252" y="678221"/>
                  <a:pt x="491766" y="678221"/>
                </a:cubicBezTo>
                <a:cubicBezTo>
                  <a:pt x="484337" y="678221"/>
                  <a:pt x="483222" y="694938"/>
                  <a:pt x="488423" y="728370"/>
                </a:cubicBezTo>
                <a:cubicBezTo>
                  <a:pt x="490652" y="738029"/>
                  <a:pt x="490466" y="748058"/>
                  <a:pt x="487866" y="758460"/>
                </a:cubicBezTo>
                <a:cubicBezTo>
                  <a:pt x="485265" y="768861"/>
                  <a:pt x="485637" y="781677"/>
                  <a:pt x="488980" y="796907"/>
                </a:cubicBezTo>
                <a:cubicBezTo>
                  <a:pt x="492323" y="812138"/>
                  <a:pt x="493438" y="825325"/>
                  <a:pt x="492323" y="836469"/>
                </a:cubicBezTo>
                <a:cubicBezTo>
                  <a:pt x="491209" y="847614"/>
                  <a:pt x="491580" y="855600"/>
                  <a:pt x="493438" y="860430"/>
                </a:cubicBezTo>
                <a:cubicBezTo>
                  <a:pt x="495295" y="865259"/>
                  <a:pt x="492323" y="871574"/>
                  <a:pt x="484522" y="879375"/>
                </a:cubicBezTo>
                <a:cubicBezTo>
                  <a:pt x="476721" y="887176"/>
                  <a:pt x="470778" y="891819"/>
                  <a:pt x="466692" y="893305"/>
                </a:cubicBezTo>
                <a:cubicBezTo>
                  <a:pt x="462605" y="894791"/>
                  <a:pt x="460562" y="898506"/>
                  <a:pt x="460562" y="904449"/>
                </a:cubicBezTo>
                <a:cubicBezTo>
                  <a:pt x="460562" y="915594"/>
                  <a:pt x="454619" y="925623"/>
                  <a:pt x="442732" y="934539"/>
                </a:cubicBezTo>
                <a:cubicBezTo>
                  <a:pt x="437531" y="938997"/>
                  <a:pt x="434188" y="938997"/>
                  <a:pt x="432702" y="934539"/>
                </a:cubicBezTo>
                <a:cubicBezTo>
                  <a:pt x="431216" y="929338"/>
                  <a:pt x="421929" y="919680"/>
                  <a:pt x="404841" y="905564"/>
                </a:cubicBezTo>
                <a:cubicBezTo>
                  <a:pt x="399641" y="901106"/>
                  <a:pt x="393883" y="894977"/>
                  <a:pt x="387568" y="887176"/>
                </a:cubicBezTo>
                <a:cubicBezTo>
                  <a:pt x="381252" y="879375"/>
                  <a:pt x="378095" y="874731"/>
                  <a:pt x="378095" y="873246"/>
                </a:cubicBezTo>
                <a:cubicBezTo>
                  <a:pt x="378095" y="871760"/>
                  <a:pt x="375866" y="869159"/>
                  <a:pt x="371408" y="865445"/>
                </a:cubicBezTo>
                <a:cubicBezTo>
                  <a:pt x="355063" y="853557"/>
                  <a:pt x="343548" y="839441"/>
                  <a:pt x="336861" y="823096"/>
                </a:cubicBezTo>
                <a:cubicBezTo>
                  <a:pt x="335375" y="817896"/>
                  <a:pt x="335747" y="815667"/>
                  <a:pt x="337976" y="816410"/>
                </a:cubicBezTo>
                <a:cubicBezTo>
                  <a:pt x="338719" y="816410"/>
                  <a:pt x="340204" y="817153"/>
                  <a:pt x="342433" y="818639"/>
                </a:cubicBezTo>
                <a:cubicBezTo>
                  <a:pt x="354321" y="825325"/>
                  <a:pt x="362121" y="823468"/>
                  <a:pt x="365836" y="813067"/>
                </a:cubicBezTo>
                <a:cubicBezTo>
                  <a:pt x="368808" y="807866"/>
                  <a:pt x="374566" y="803408"/>
                  <a:pt x="383110" y="799693"/>
                </a:cubicBezTo>
                <a:cubicBezTo>
                  <a:pt x="391654" y="795979"/>
                  <a:pt x="396111" y="791707"/>
                  <a:pt x="396483" y="786877"/>
                </a:cubicBezTo>
                <a:cubicBezTo>
                  <a:pt x="396854" y="782048"/>
                  <a:pt x="398155" y="779634"/>
                  <a:pt x="400383" y="779634"/>
                </a:cubicBezTo>
                <a:cubicBezTo>
                  <a:pt x="402612" y="779634"/>
                  <a:pt x="403727" y="776476"/>
                  <a:pt x="403727" y="770161"/>
                </a:cubicBezTo>
                <a:cubicBezTo>
                  <a:pt x="403727" y="763846"/>
                  <a:pt x="404655" y="759760"/>
                  <a:pt x="406513" y="757902"/>
                </a:cubicBezTo>
                <a:cubicBezTo>
                  <a:pt x="408370" y="756045"/>
                  <a:pt x="408927" y="754002"/>
                  <a:pt x="408184" y="751773"/>
                </a:cubicBezTo>
                <a:cubicBezTo>
                  <a:pt x="407441" y="749544"/>
                  <a:pt x="405584" y="744344"/>
                  <a:pt x="402612" y="736171"/>
                </a:cubicBezTo>
                <a:cubicBezTo>
                  <a:pt x="399641" y="729485"/>
                  <a:pt x="398898" y="726141"/>
                  <a:pt x="400383" y="726141"/>
                </a:cubicBezTo>
                <a:lnTo>
                  <a:pt x="400383" y="722798"/>
                </a:lnTo>
                <a:cubicBezTo>
                  <a:pt x="398898" y="720569"/>
                  <a:pt x="398155" y="708496"/>
                  <a:pt x="398155" y="686579"/>
                </a:cubicBezTo>
                <a:cubicBezTo>
                  <a:pt x="398155" y="664662"/>
                  <a:pt x="397040" y="649618"/>
                  <a:pt x="394811" y="641445"/>
                </a:cubicBezTo>
                <a:cubicBezTo>
                  <a:pt x="391840" y="630301"/>
                  <a:pt x="391840" y="624357"/>
                  <a:pt x="394811" y="623614"/>
                </a:cubicBezTo>
                <a:cubicBezTo>
                  <a:pt x="395554" y="623614"/>
                  <a:pt x="396297" y="624729"/>
                  <a:pt x="397040" y="626958"/>
                </a:cubicBezTo>
                <a:cubicBezTo>
                  <a:pt x="397783" y="629186"/>
                  <a:pt x="398155" y="629186"/>
                  <a:pt x="398155" y="626958"/>
                </a:cubicBezTo>
                <a:cubicBezTo>
                  <a:pt x="398155" y="626215"/>
                  <a:pt x="398155" y="625100"/>
                  <a:pt x="398155" y="623614"/>
                </a:cubicBezTo>
                <a:cubicBezTo>
                  <a:pt x="398155" y="613956"/>
                  <a:pt x="392954" y="616556"/>
                  <a:pt x="382553" y="631415"/>
                </a:cubicBezTo>
                <a:cubicBezTo>
                  <a:pt x="377352" y="638102"/>
                  <a:pt x="375495" y="641445"/>
                  <a:pt x="376981" y="641445"/>
                </a:cubicBezTo>
                <a:cubicBezTo>
                  <a:pt x="377723" y="641445"/>
                  <a:pt x="378838" y="641074"/>
                  <a:pt x="380324" y="640331"/>
                </a:cubicBezTo>
                <a:cubicBezTo>
                  <a:pt x="384781" y="638102"/>
                  <a:pt x="387382" y="635502"/>
                  <a:pt x="388125" y="632530"/>
                </a:cubicBezTo>
                <a:lnTo>
                  <a:pt x="389239" y="632530"/>
                </a:lnTo>
                <a:cubicBezTo>
                  <a:pt x="389982" y="634759"/>
                  <a:pt x="387196" y="638845"/>
                  <a:pt x="380881" y="644788"/>
                </a:cubicBezTo>
                <a:cubicBezTo>
                  <a:pt x="374566" y="650732"/>
                  <a:pt x="371408" y="655190"/>
                  <a:pt x="371408" y="658161"/>
                </a:cubicBezTo>
                <a:cubicBezTo>
                  <a:pt x="371408" y="663362"/>
                  <a:pt x="354321" y="684536"/>
                  <a:pt x="320145" y="721684"/>
                </a:cubicBezTo>
                <a:cubicBezTo>
                  <a:pt x="314944" y="727627"/>
                  <a:pt x="311972" y="732085"/>
                  <a:pt x="311229" y="735057"/>
                </a:cubicBezTo>
                <a:cubicBezTo>
                  <a:pt x="310486" y="742486"/>
                  <a:pt x="298228" y="759203"/>
                  <a:pt x="274453" y="785206"/>
                </a:cubicBezTo>
                <a:cubicBezTo>
                  <a:pt x="267024" y="792635"/>
                  <a:pt x="263309" y="796907"/>
                  <a:pt x="263309" y="798022"/>
                </a:cubicBezTo>
                <a:cubicBezTo>
                  <a:pt x="263309" y="799136"/>
                  <a:pt x="255322" y="807309"/>
                  <a:pt x="239349" y="822539"/>
                </a:cubicBezTo>
                <a:cubicBezTo>
                  <a:pt x="223376" y="837770"/>
                  <a:pt x="214274" y="848914"/>
                  <a:pt x="212046" y="855972"/>
                </a:cubicBezTo>
                <a:cubicBezTo>
                  <a:pt x="209817" y="863030"/>
                  <a:pt x="205359" y="866559"/>
                  <a:pt x="198673" y="866559"/>
                </a:cubicBezTo>
                <a:cubicBezTo>
                  <a:pt x="191986" y="866559"/>
                  <a:pt x="187714" y="866559"/>
                  <a:pt x="185857" y="866559"/>
                </a:cubicBezTo>
                <a:cubicBezTo>
                  <a:pt x="183999" y="866559"/>
                  <a:pt x="181585" y="867673"/>
                  <a:pt x="178613" y="869902"/>
                </a:cubicBezTo>
                <a:cubicBezTo>
                  <a:pt x="175641" y="872131"/>
                  <a:pt x="168583" y="868416"/>
                  <a:pt x="157439" y="858758"/>
                </a:cubicBezTo>
                <a:cubicBezTo>
                  <a:pt x="146295" y="849100"/>
                  <a:pt x="139422" y="844270"/>
                  <a:pt x="136822" y="844270"/>
                </a:cubicBezTo>
                <a:cubicBezTo>
                  <a:pt x="134222" y="844270"/>
                  <a:pt x="126049" y="839627"/>
                  <a:pt x="112305" y="830340"/>
                </a:cubicBezTo>
                <a:cubicBezTo>
                  <a:pt x="98560" y="821053"/>
                  <a:pt x="91688" y="815667"/>
                  <a:pt x="91688" y="814181"/>
                </a:cubicBezTo>
                <a:cubicBezTo>
                  <a:pt x="91688" y="812695"/>
                  <a:pt x="92988" y="811952"/>
                  <a:pt x="95588" y="811952"/>
                </a:cubicBezTo>
                <a:cubicBezTo>
                  <a:pt x="98189" y="811952"/>
                  <a:pt x="99117" y="809352"/>
                  <a:pt x="98374" y="804151"/>
                </a:cubicBezTo>
                <a:cubicBezTo>
                  <a:pt x="96888" y="798950"/>
                  <a:pt x="98374" y="793193"/>
                  <a:pt x="102832" y="786877"/>
                </a:cubicBezTo>
                <a:cubicBezTo>
                  <a:pt x="107290" y="780563"/>
                  <a:pt x="111933" y="777776"/>
                  <a:pt x="116762" y="778519"/>
                </a:cubicBezTo>
                <a:cubicBezTo>
                  <a:pt x="121591" y="779262"/>
                  <a:pt x="129578" y="775548"/>
                  <a:pt x="140722" y="767375"/>
                </a:cubicBezTo>
                <a:cubicBezTo>
                  <a:pt x="151867" y="759203"/>
                  <a:pt x="158367" y="755116"/>
                  <a:pt x="160225" y="755116"/>
                </a:cubicBezTo>
                <a:cubicBezTo>
                  <a:pt x="162082" y="755116"/>
                  <a:pt x="164683" y="753259"/>
                  <a:pt x="168026" y="749544"/>
                </a:cubicBezTo>
                <a:cubicBezTo>
                  <a:pt x="171369" y="745830"/>
                  <a:pt x="174341" y="743972"/>
                  <a:pt x="176941" y="743972"/>
                </a:cubicBezTo>
                <a:cubicBezTo>
                  <a:pt x="179542" y="743972"/>
                  <a:pt x="181585" y="741743"/>
                  <a:pt x="183071" y="737286"/>
                </a:cubicBezTo>
                <a:cubicBezTo>
                  <a:pt x="183813" y="735057"/>
                  <a:pt x="186414" y="731714"/>
                  <a:pt x="190871" y="727256"/>
                </a:cubicBezTo>
                <a:cubicBezTo>
                  <a:pt x="195329" y="722798"/>
                  <a:pt x="198301" y="720569"/>
                  <a:pt x="199787" y="720569"/>
                </a:cubicBezTo>
                <a:cubicBezTo>
                  <a:pt x="201273" y="720569"/>
                  <a:pt x="202016" y="719455"/>
                  <a:pt x="202016" y="717226"/>
                </a:cubicBezTo>
                <a:cubicBezTo>
                  <a:pt x="202016" y="714997"/>
                  <a:pt x="200530" y="713883"/>
                  <a:pt x="197558" y="713883"/>
                </a:cubicBezTo>
                <a:cubicBezTo>
                  <a:pt x="194586" y="713883"/>
                  <a:pt x="193100" y="713511"/>
                  <a:pt x="193100" y="712768"/>
                </a:cubicBezTo>
                <a:cubicBezTo>
                  <a:pt x="193100" y="698652"/>
                  <a:pt x="198301" y="668934"/>
                  <a:pt x="208702" y="623614"/>
                </a:cubicBezTo>
                <a:cubicBezTo>
                  <a:pt x="213160" y="605783"/>
                  <a:pt x="216132" y="589810"/>
                  <a:pt x="217618" y="575694"/>
                </a:cubicBezTo>
                <a:cubicBezTo>
                  <a:pt x="218361" y="564550"/>
                  <a:pt x="217989" y="556377"/>
                  <a:pt x="216503" y="551177"/>
                </a:cubicBezTo>
                <a:cubicBezTo>
                  <a:pt x="215017" y="545976"/>
                  <a:pt x="209817" y="539661"/>
                  <a:pt x="200901" y="532231"/>
                </a:cubicBezTo>
                <a:cubicBezTo>
                  <a:pt x="196444" y="527774"/>
                  <a:pt x="194029" y="524988"/>
                  <a:pt x="193658" y="523873"/>
                </a:cubicBezTo>
                <a:cubicBezTo>
                  <a:pt x="193286" y="522759"/>
                  <a:pt x="194586" y="519973"/>
                  <a:pt x="197558" y="515515"/>
                </a:cubicBezTo>
                <a:cubicBezTo>
                  <a:pt x="201273" y="509571"/>
                  <a:pt x="205916" y="507343"/>
                  <a:pt x="211488" y="508829"/>
                </a:cubicBezTo>
                <a:cubicBezTo>
                  <a:pt x="217061" y="510314"/>
                  <a:pt x="224304" y="511429"/>
                  <a:pt x="233220" y="512172"/>
                </a:cubicBezTo>
                <a:cubicBezTo>
                  <a:pt x="250307" y="515144"/>
                  <a:pt x="267581" y="523130"/>
                  <a:pt x="285040" y="536132"/>
                </a:cubicBezTo>
                <a:cubicBezTo>
                  <a:pt x="302500" y="549134"/>
                  <a:pt x="311972" y="561578"/>
                  <a:pt x="313458" y="573465"/>
                </a:cubicBezTo>
                <a:cubicBezTo>
                  <a:pt x="315687" y="580152"/>
                  <a:pt x="318845" y="586095"/>
                  <a:pt x="322931" y="591296"/>
                </a:cubicBezTo>
                <a:cubicBezTo>
                  <a:pt x="327017" y="596497"/>
                  <a:pt x="329060" y="600211"/>
                  <a:pt x="329060" y="602440"/>
                </a:cubicBezTo>
                <a:cubicBezTo>
                  <a:pt x="329060" y="605412"/>
                  <a:pt x="329989" y="607084"/>
                  <a:pt x="331846" y="607455"/>
                </a:cubicBezTo>
                <a:cubicBezTo>
                  <a:pt x="333704" y="607827"/>
                  <a:pt x="335375" y="606898"/>
                  <a:pt x="336861" y="604669"/>
                </a:cubicBezTo>
                <a:cubicBezTo>
                  <a:pt x="338347" y="602440"/>
                  <a:pt x="340204" y="601697"/>
                  <a:pt x="342433" y="602440"/>
                </a:cubicBezTo>
                <a:cubicBezTo>
                  <a:pt x="343176" y="603926"/>
                  <a:pt x="343733" y="604112"/>
                  <a:pt x="344105" y="602997"/>
                </a:cubicBezTo>
                <a:cubicBezTo>
                  <a:pt x="344476" y="601883"/>
                  <a:pt x="344662" y="600954"/>
                  <a:pt x="344662" y="600211"/>
                </a:cubicBezTo>
                <a:cubicBezTo>
                  <a:pt x="344662" y="596497"/>
                  <a:pt x="346334" y="594639"/>
                  <a:pt x="349677" y="594639"/>
                </a:cubicBezTo>
                <a:cubicBezTo>
                  <a:pt x="353020" y="594639"/>
                  <a:pt x="354135" y="597239"/>
                  <a:pt x="353020" y="602440"/>
                </a:cubicBezTo>
                <a:cubicBezTo>
                  <a:pt x="351906" y="607641"/>
                  <a:pt x="352092" y="610241"/>
                  <a:pt x="353578" y="610241"/>
                </a:cubicBezTo>
                <a:cubicBezTo>
                  <a:pt x="355063" y="610241"/>
                  <a:pt x="362121" y="604669"/>
                  <a:pt x="374752" y="593525"/>
                </a:cubicBezTo>
                <a:lnTo>
                  <a:pt x="393697" y="576808"/>
                </a:lnTo>
                <a:lnTo>
                  <a:pt x="394811" y="513286"/>
                </a:lnTo>
                <a:cubicBezTo>
                  <a:pt x="395554" y="470195"/>
                  <a:pt x="393883" y="447349"/>
                  <a:pt x="389796" y="444749"/>
                </a:cubicBezTo>
                <a:cubicBezTo>
                  <a:pt x="385710" y="442149"/>
                  <a:pt x="384410" y="438248"/>
                  <a:pt x="385896" y="433048"/>
                </a:cubicBezTo>
                <a:cubicBezTo>
                  <a:pt x="387382" y="427847"/>
                  <a:pt x="385524" y="422461"/>
                  <a:pt x="380324" y="416888"/>
                </a:cubicBezTo>
                <a:cubicBezTo>
                  <a:pt x="375123" y="411316"/>
                  <a:pt x="367879" y="409087"/>
                  <a:pt x="358593" y="410202"/>
                </a:cubicBezTo>
                <a:cubicBezTo>
                  <a:pt x="349306" y="411316"/>
                  <a:pt x="344662" y="412802"/>
                  <a:pt x="344662" y="414660"/>
                </a:cubicBezTo>
                <a:cubicBezTo>
                  <a:pt x="344662" y="416517"/>
                  <a:pt x="342433" y="417446"/>
                  <a:pt x="337976" y="417446"/>
                </a:cubicBezTo>
                <a:cubicBezTo>
                  <a:pt x="333518" y="417446"/>
                  <a:pt x="329617" y="419117"/>
                  <a:pt x="326274" y="422461"/>
                </a:cubicBezTo>
                <a:cubicBezTo>
                  <a:pt x="322931" y="425804"/>
                  <a:pt x="319588" y="426733"/>
                  <a:pt x="316244" y="425247"/>
                </a:cubicBezTo>
                <a:cubicBezTo>
                  <a:pt x="312901" y="423761"/>
                  <a:pt x="310486" y="423946"/>
                  <a:pt x="309001" y="425804"/>
                </a:cubicBezTo>
                <a:cubicBezTo>
                  <a:pt x="307515" y="427661"/>
                  <a:pt x="300828" y="431562"/>
                  <a:pt x="288941" y="437505"/>
                </a:cubicBezTo>
                <a:cubicBezTo>
                  <a:pt x="277054" y="443449"/>
                  <a:pt x="270181" y="446421"/>
                  <a:pt x="268324" y="446421"/>
                </a:cubicBezTo>
                <a:cubicBezTo>
                  <a:pt x="266467" y="446421"/>
                  <a:pt x="260337" y="449021"/>
                  <a:pt x="249936" y="454222"/>
                </a:cubicBezTo>
                <a:cubicBezTo>
                  <a:pt x="239535" y="459422"/>
                  <a:pt x="233405" y="461651"/>
                  <a:pt x="231548" y="460908"/>
                </a:cubicBezTo>
                <a:cubicBezTo>
                  <a:pt x="229691" y="460165"/>
                  <a:pt x="228205" y="460908"/>
                  <a:pt x="227090" y="463137"/>
                </a:cubicBezTo>
                <a:cubicBezTo>
                  <a:pt x="225976" y="465366"/>
                  <a:pt x="224304" y="464809"/>
                  <a:pt x="222075" y="461465"/>
                </a:cubicBezTo>
                <a:cubicBezTo>
                  <a:pt x="219847" y="458122"/>
                  <a:pt x="218732" y="458494"/>
                  <a:pt x="218732" y="462580"/>
                </a:cubicBezTo>
                <a:cubicBezTo>
                  <a:pt x="218732" y="466666"/>
                  <a:pt x="217061" y="468709"/>
                  <a:pt x="213717" y="468709"/>
                </a:cubicBezTo>
                <a:cubicBezTo>
                  <a:pt x="210374" y="468709"/>
                  <a:pt x="208702" y="470381"/>
                  <a:pt x="208702" y="473724"/>
                </a:cubicBezTo>
                <a:cubicBezTo>
                  <a:pt x="208702" y="477067"/>
                  <a:pt x="207216" y="478739"/>
                  <a:pt x="204245" y="478739"/>
                </a:cubicBezTo>
                <a:cubicBezTo>
                  <a:pt x="201273" y="478739"/>
                  <a:pt x="195701" y="480782"/>
                  <a:pt x="187528" y="484868"/>
                </a:cubicBezTo>
                <a:cubicBezTo>
                  <a:pt x="179356" y="488955"/>
                  <a:pt x="173412" y="490998"/>
                  <a:pt x="169697" y="490998"/>
                </a:cubicBezTo>
                <a:cubicBezTo>
                  <a:pt x="165983" y="490998"/>
                  <a:pt x="164125" y="492112"/>
                  <a:pt x="164125" y="494341"/>
                </a:cubicBezTo>
                <a:cubicBezTo>
                  <a:pt x="164125" y="496570"/>
                  <a:pt x="162639" y="497684"/>
                  <a:pt x="159668" y="497684"/>
                </a:cubicBezTo>
                <a:cubicBezTo>
                  <a:pt x="156696" y="497684"/>
                  <a:pt x="152610" y="499913"/>
                  <a:pt x="147409" y="504371"/>
                </a:cubicBezTo>
                <a:cubicBezTo>
                  <a:pt x="142208" y="508829"/>
                  <a:pt x="137193" y="510314"/>
                  <a:pt x="132364" y="508829"/>
                </a:cubicBezTo>
                <a:cubicBezTo>
                  <a:pt x="127535" y="507343"/>
                  <a:pt x="124563" y="507900"/>
                  <a:pt x="123449" y="510500"/>
                </a:cubicBezTo>
                <a:cubicBezTo>
                  <a:pt x="122334" y="513100"/>
                  <a:pt x="119734" y="514401"/>
                  <a:pt x="115648" y="514401"/>
                </a:cubicBezTo>
                <a:cubicBezTo>
                  <a:pt x="111562" y="514401"/>
                  <a:pt x="107661" y="516629"/>
                  <a:pt x="103946" y="521087"/>
                </a:cubicBezTo>
                <a:cubicBezTo>
                  <a:pt x="100232" y="525545"/>
                  <a:pt x="97074" y="526845"/>
                  <a:pt x="94474" y="524988"/>
                </a:cubicBezTo>
                <a:cubicBezTo>
                  <a:pt x="91873" y="523130"/>
                  <a:pt x="88530" y="522573"/>
                  <a:pt x="84444" y="523316"/>
                </a:cubicBezTo>
                <a:cubicBezTo>
                  <a:pt x="80358" y="524059"/>
                  <a:pt x="77572" y="525545"/>
                  <a:pt x="76086" y="527774"/>
                </a:cubicBezTo>
                <a:cubicBezTo>
                  <a:pt x="74600" y="530003"/>
                  <a:pt x="69585" y="527217"/>
                  <a:pt x="61041" y="519416"/>
                </a:cubicBezTo>
                <a:cubicBezTo>
                  <a:pt x="52497" y="511615"/>
                  <a:pt x="43767" y="504928"/>
                  <a:pt x="34852" y="499356"/>
                </a:cubicBezTo>
                <a:cubicBezTo>
                  <a:pt x="25937" y="493784"/>
                  <a:pt x="20922" y="489326"/>
                  <a:pt x="19807" y="485983"/>
                </a:cubicBezTo>
                <a:cubicBezTo>
                  <a:pt x="18693" y="482640"/>
                  <a:pt x="15535" y="480968"/>
                  <a:pt x="10335" y="480968"/>
                </a:cubicBezTo>
                <a:cubicBezTo>
                  <a:pt x="676" y="480968"/>
                  <a:pt x="-1924" y="477996"/>
                  <a:pt x="2534" y="472052"/>
                </a:cubicBezTo>
                <a:cubicBezTo>
                  <a:pt x="4020" y="468338"/>
                  <a:pt x="4020" y="464994"/>
                  <a:pt x="2534" y="462023"/>
                </a:cubicBezTo>
                <a:cubicBezTo>
                  <a:pt x="-1181" y="456822"/>
                  <a:pt x="-810" y="452364"/>
                  <a:pt x="3648" y="448650"/>
                </a:cubicBezTo>
                <a:cubicBezTo>
                  <a:pt x="8106" y="444935"/>
                  <a:pt x="14792" y="442335"/>
                  <a:pt x="23708" y="440849"/>
                </a:cubicBezTo>
                <a:cubicBezTo>
                  <a:pt x="41539" y="439363"/>
                  <a:pt x="54169" y="436019"/>
                  <a:pt x="61598" y="430819"/>
                </a:cubicBezTo>
                <a:cubicBezTo>
                  <a:pt x="67542" y="427847"/>
                  <a:pt x="71071" y="426918"/>
                  <a:pt x="72185" y="428033"/>
                </a:cubicBezTo>
                <a:cubicBezTo>
                  <a:pt x="73300" y="429147"/>
                  <a:pt x="77200" y="427104"/>
                  <a:pt x="83887" y="421903"/>
                </a:cubicBezTo>
                <a:cubicBezTo>
                  <a:pt x="98003" y="410759"/>
                  <a:pt x="105061" y="409645"/>
                  <a:pt x="105061" y="418560"/>
                </a:cubicBezTo>
                <a:cubicBezTo>
                  <a:pt x="105061" y="421532"/>
                  <a:pt x="106547" y="422646"/>
                  <a:pt x="109519" y="421903"/>
                </a:cubicBezTo>
                <a:cubicBezTo>
                  <a:pt x="112490" y="421160"/>
                  <a:pt x="113605" y="418189"/>
                  <a:pt x="112862" y="412988"/>
                </a:cubicBezTo>
                <a:cubicBezTo>
                  <a:pt x="112862" y="410759"/>
                  <a:pt x="113605" y="409273"/>
                  <a:pt x="115091" y="408530"/>
                </a:cubicBezTo>
                <a:cubicBezTo>
                  <a:pt x="117319" y="410016"/>
                  <a:pt x="120663" y="409273"/>
                  <a:pt x="125120" y="406301"/>
                </a:cubicBezTo>
                <a:cubicBezTo>
                  <a:pt x="129578" y="403330"/>
                  <a:pt x="133664" y="402215"/>
                  <a:pt x="137379" y="402958"/>
                </a:cubicBezTo>
                <a:cubicBezTo>
                  <a:pt x="138865" y="402958"/>
                  <a:pt x="139979" y="402587"/>
                  <a:pt x="140722" y="401844"/>
                </a:cubicBezTo>
                <a:cubicBezTo>
                  <a:pt x="139237" y="398872"/>
                  <a:pt x="140908" y="396086"/>
                  <a:pt x="145737" y="393485"/>
                </a:cubicBezTo>
                <a:cubicBezTo>
                  <a:pt x="150567" y="390885"/>
                  <a:pt x="154838" y="391442"/>
                  <a:pt x="158553" y="395157"/>
                </a:cubicBezTo>
                <a:cubicBezTo>
                  <a:pt x="160039" y="398872"/>
                  <a:pt x="162082" y="400544"/>
                  <a:pt x="164683" y="400172"/>
                </a:cubicBezTo>
                <a:cubicBezTo>
                  <a:pt x="167283" y="399801"/>
                  <a:pt x="173412" y="397015"/>
                  <a:pt x="183071" y="391814"/>
                </a:cubicBezTo>
                <a:lnTo>
                  <a:pt x="204245" y="380670"/>
                </a:lnTo>
                <a:lnTo>
                  <a:pt x="190871" y="384013"/>
                </a:lnTo>
                <a:cubicBezTo>
                  <a:pt x="181213" y="384756"/>
                  <a:pt x="176384" y="383641"/>
                  <a:pt x="176384" y="380670"/>
                </a:cubicBezTo>
                <a:cubicBezTo>
                  <a:pt x="176384" y="378441"/>
                  <a:pt x="181585" y="376955"/>
                  <a:pt x="191986" y="376212"/>
                </a:cubicBezTo>
                <a:cubicBezTo>
                  <a:pt x="197930" y="376212"/>
                  <a:pt x="202201" y="375283"/>
                  <a:pt x="204802" y="373426"/>
                </a:cubicBezTo>
                <a:cubicBezTo>
                  <a:pt x="207402" y="371569"/>
                  <a:pt x="209445" y="372126"/>
                  <a:pt x="210931" y="375098"/>
                </a:cubicBezTo>
                <a:cubicBezTo>
                  <a:pt x="211674" y="377326"/>
                  <a:pt x="215389" y="378255"/>
                  <a:pt x="222075" y="377884"/>
                </a:cubicBezTo>
                <a:cubicBezTo>
                  <a:pt x="228762" y="377512"/>
                  <a:pt x="233591" y="375469"/>
                  <a:pt x="236563" y="371754"/>
                </a:cubicBezTo>
                <a:cubicBezTo>
                  <a:pt x="240278" y="368782"/>
                  <a:pt x="243249" y="364696"/>
                  <a:pt x="245478" y="359496"/>
                </a:cubicBezTo>
                <a:cubicBezTo>
                  <a:pt x="247707" y="354295"/>
                  <a:pt x="249750" y="352623"/>
                  <a:pt x="251608" y="354481"/>
                </a:cubicBezTo>
                <a:cubicBezTo>
                  <a:pt x="253465" y="356338"/>
                  <a:pt x="255508" y="355781"/>
                  <a:pt x="257737" y="352809"/>
                </a:cubicBezTo>
                <a:cubicBezTo>
                  <a:pt x="259223" y="351323"/>
                  <a:pt x="262938" y="349280"/>
                  <a:pt x="268881" y="346680"/>
                </a:cubicBezTo>
                <a:cubicBezTo>
                  <a:pt x="274825" y="344079"/>
                  <a:pt x="278540" y="343151"/>
                  <a:pt x="280025" y="343894"/>
                </a:cubicBezTo>
                <a:cubicBezTo>
                  <a:pt x="282254" y="345380"/>
                  <a:pt x="283369" y="347608"/>
                  <a:pt x="283369" y="350580"/>
                </a:cubicBezTo>
                <a:cubicBezTo>
                  <a:pt x="283369" y="353552"/>
                  <a:pt x="284669" y="354481"/>
                  <a:pt x="287269" y="353366"/>
                </a:cubicBezTo>
                <a:cubicBezTo>
                  <a:pt x="289870" y="352252"/>
                  <a:pt x="290427" y="349466"/>
                  <a:pt x="288941" y="345008"/>
                </a:cubicBezTo>
                <a:cubicBezTo>
                  <a:pt x="288941" y="342779"/>
                  <a:pt x="289684" y="341665"/>
                  <a:pt x="291170" y="341665"/>
                </a:cubicBezTo>
                <a:cubicBezTo>
                  <a:pt x="292656" y="342408"/>
                  <a:pt x="295070" y="341479"/>
                  <a:pt x="298413" y="338879"/>
                </a:cubicBezTo>
                <a:cubicBezTo>
                  <a:pt x="301757" y="336278"/>
                  <a:pt x="303428" y="336836"/>
                  <a:pt x="303428" y="340550"/>
                </a:cubicBezTo>
                <a:cubicBezTo>
                  <a:pt x="303428" y="344265"/>
                  <a:pt x="305843" y="345565"/>
                  <a:pt x="310672" y="344451"/>
                </a:cubicBezTo>
                <a:cubicBezTo>
                  <a:pt x="315501" y="343336"/>
                  <a:pt x="320145" y="342779"/>
                  <a:pt x="324603" y="342779"/>
                </a:cubicBezTo>
                <a:cubicBezTo>
                  <a:pt x="329060" y="342779"/>
                  <a:pt x="333332" y="340550"/>
                  <a:pt x="337418" y="336093"/>
                </a:cubicBezTo>
                <a:cubicBezTo>
                  <a:pt x="341505" y="331635"/>
                  <a:pt x="344848" y="330520"/>
                  <a:pt x="347448" y="332749"/>
                </a:cubicBezTo>
                <a:cubicBezTo>
                  <a:pt x="350049" y="334978"/>
                  <a:pt x="360821" y="333307"/>
                  <a:pt x="379767" y="327734"/>
                </a:cubicBezTo>
                <a:cubicBezTo>
                  <a:pt x="398712" y="322162"/>
                  <a:pt x="410785" y="319005"/>
                  <a:pt x="415985" y="318262"/>
                </a:cubicBezTo>
                <a:cubicBezTo>
                  <a:pt x="428616" y="316033"/>
                  <a:pt x="436788" y="312318"/>
                  <a:pt x="440503" y="307118"/>
                </a:cubicBezTo>
                <a:cubicBezTo>
                  <a:pt x="436788" y="307118"/>
                  <a:pt x="434931" y="306003"/>
                  <a:pt x="434931" y="303774"/>
                </a:cubicBezTo>
                <a:cubicBezTo>
                  <a:pt x="434931" y="301546"/>
                  <a:pt x="438831" y="300802"/>
                  <a:pt x="446632" y="301546"/>
                </a:cubicBezTo>
                <a:cubicBezTo>
                  <a:pt x="454433" y="302288"/>
                  <a:pt x="459077" y="301174"/>
                  <a:pt x="460562" y="298202"/>
                </a:cubicBezTo>
                <a:cubicBezTo>
                  <a:pt x="462791" y="293744"/>
                  <a:pt x="465391" y="282786"/>
                  <a:pt x="468363" y="265327"/>
                </a:cubicBezTo>
                <a:cubicBezTo>
                  <a:pt x="471335" y="247867"/>
                  <a:pt x="472078" y="238023"/>
                  <a:pt x="470592" y="235794"/>
                </a:cubicBezTo>
                <a:cubicBezTo>
                  <a:pt x="468363" y="234308"/>
                  <a:pt x="430844" y="246567"/>
                  <a:pt x="358035" y="272570"/>
                </a:cubicBezTo>
                <a:cubicBezTo>
                  <a:pt x="342433" y="278514"/>
                  <a:pt x="330918" y="281486"/>
                  <a:pt x="323488" y="281486"/>
                </a:cubicBezTo>
                <a:cubicBezTo>
                  <a:pt x="316801" y="281486"/>
                  <a:pt x="309001" y="280186"/>
                  <a:pt x="300085" y="277585"/>
                </a:cubicBezTo>
                <a:cubicBezTo>
                  <a:pt x="291170" y="274985"/>
                  <a:pt x="286712" y="272756"/>
                  <a:pt x="286712" y="270899"/>
                </a:cubicBezTo>
                <a:cubicBezTo>
                  <a:pt x="286712" y="269041"/>
                  <a:pt x="283183" y="267370"/>
                  <a:pt x="276125" y="265884"/>
                </a:cubicBezTo>
                <a:cubicBezTo>
                  <a:pt x="269067" y="264398"/>
                  <a:pt x="262380" y="260683"/>
                  <a:pt x="256065" y="254740"/>
                </a:cubicBezTo>
                <a:cubicBezTo>
                  <a:pt x="249750" y="248796"/>
                  <a:pt x="245850" y="245824"/>
                  <a:pt x="244364" y="245824"/>
                </a:cubicBezTo>
                <a:cubicBezTo>
                  <a:pt x="242878" y="245824"/>
                  <a:pt x="241764" y="243595"/>
                  <a:pt x="241021" y="239138"/>
                </a:cubicBezTo>
                <a:cubicBezTo>
                  <a:pt x="240278" y="236166"/>
                  <a:pt x="241578" y="233194"/>
                  <a:pt x="244921" y="230222"/>
                </a:cubicBezTo>
                <a:cubicBezTo>
                  <a:pt x="248264" y="227250"/>
                  <a:pt x="255137" y="222421"/>
                  <a:pt x="265538" y="215735"/>
                </a:cubicBezTo>
                <a:cubicBezTo>
                  <a:pt x="283369" y="204591"/>
                  <a:pt x="295442" y="197718"/>
                  <a:pt x="301757" y="195118"/>
                </a:cubicBezTo>
                <a:cubicBezTo>
                  <a:pt x="308072" y="192518"/>
                  <a:pt x="317173" y="188617"/>
                  <a:pt x="329060" y="183416"/>
                </a:cubicBezTo>
                <a:cubicBezTo>
                  <a:pt x="349863" y="173758"/>
                  <a:pt x="369551" y="166700"/>
                  <a:pt x="388125" y="162242"/>
                </a:cubicBezTo>
                <a:lnTo>
                  <a:pt x="421557" y="155556"/>
                </a:lnTo>
                <a:cubicBezTo>
                  <a:pt x="440131" y="151098"/>
                  <a:pt x="453133" y="150355"/>
                  <a:pt x="460562" y="153327"/>
                </a:cubicBezTo>
                <a:cubicBezTo>
                  <a:pt x="470221" y="157042"/>
                  <a:pt x="476536" y="158342"/>
                  <a:pt x="479508" y="157227"/>
                </a:cubicBezTo>
                <a:cubicBezTo>
                  <a:pt x="482479" y="156113"/>
                  <a:pt x="484337" y="152213"/>
                  <a:pt x="485080" y="145526"/>
                </a:cubicBezTo>
                <a:lnTo>
                  <a:pt x="489537" y="124352"/>
                </a:lnTo>
                <a:cubicBezTo>
                  <a:pt x="491023" y="110236"/>
                  <a:pt x="489166" y="102806"/>
                  <a:pt x="483965" y="102063"/>
                </a:cubicBezTo>
                <a:cubicBezTo>
                  <a:pt x="483222" y="102063"/>
                  <a:pt x="482479" y="101878"/>
                  <a:pt x="481736" y="101506"/>
                </a:cubicBezTo>
                <a:cubicBezTo>
                  <a:pt x="480993" y="101135"/>
                  <a:pt x="480622" y="99835"/>
                  <a:pt x="480622" y="97606"/>
                </a:cubicBezTo>
                <a:cubicBezTo>
                  <a:pt x="480622" y="95377"/>
                  <a:pt x="477279" y="95005"/>
                  <a:pt x="470592" y="96491"/>
                </a:cubicBezTo>
                <a:cubicBezTo>
                  <a:pt x="461677" y="100206"/>
                  <a:pt x="444775" y="107635"/>
                  <a:pt x="419886" y="118780"/>
                </a:cubicBezTo>
                <a:cubicBezTo>
                  <a:pt x="394997" y="129924"/>
                  <a:pt x="379209" y="137353"/>
                  <a:pt x="372523" y="141068"/>
                </a:cubicBezTo>
                <a:cubicBezTo>
                  <a:pt x="364350" y="146269"/>
                  <a:pt x="357292" y="148869"/>
                  <a:pt x="351349" y="148869"/>
                </a:cubicBezTo>
                <a:cubicBezTo>
                  <a:pt x="328317" y="147383"/>
                  <a:pt x="306400" y="141811"/>
                  <a:pt x="285598" y="132153"/>
                </a:cubicBezTo>
                <a:cubicBezTo>
                  <a:pt x="276682" y="128438"/>
                  <a:pt x="269996" y="125466"/>
                  <a:pt x="265538" y="123237"/>
                </a:cubicBezTo>
                <a:cubicBezTo>
                  <a:pt x="261823" y="122495"/>
                  <a:pt x="255880" y="118037"/>
                  <a:pt x="247707" y="109864"/>
                </a:cubicBezTo>
                <a:cubicBezTo>
                  <a:pt x="239535" y="101692"/>
                  <a:pt x="235449" y="96120"/>
                  <a:pt x="235449" y="93148"/>
                </a:cubicBezTo>
                <a:cubicBezTo>
                  <a:pt x="235449" y="90919"/>
                  <a:pt x="236563" y="89805"/>
                  <a:pt x="238792" y="89805"/>
                </a:cubicBezTo>
                <a:cubicBezTo>
                  <a:pt x="241021" y="89805"/>
                  <a:pt x="243249" y="87019"/>
                  <a:pt x="245478" y="81446"/>
                </a:cubicBezTo>
                <a:cubicBezTo>
                  <a:pt x="247707" y="75874"/>
                  <a:pt x="251051" y="73088"/>
                  <a:pt x="255508" y="73088"/>
                </a:cubicBezTo>
                <a:cubicBezTo>
                  <a:pt x="259966" y="73088"/>
                  <a:pt x="264424" y="71602"/>
                  <a:pt x="268881" y="68631"/>
                </a:cubicBezTo>
                <a:cubicBezTo>
                  <a:pt x="273339" y="65659"/>
                  <a:pt x="281511" y="62316"/>
                  <a:pt x="293399" y="58601"/>
                </a:cubicBezTo>
                <a:cubicBezTo>
                  <a:pt x="305286" y="54886"/>
                  <a:pt x="311601" y="52286"/>
                  <a:pt x="312344" y="50800"/>
                </a:cubicBezTo>
                <a:cubicBezTo>
                  <a:pt x="313830" y="48571"/>
                  <a:pt x="322188" y="45228"/>
                  <a:pt x="337418" y="40770"/>
                </a:cubicBezTo>
                <a:cubicBezTo>
                  <a:pt x="352649" y="36312"/>
                  <a:pt x="362864" y="34083"/>
                  <a:pt x="368065" y="34083"/>
                </a:cubicBezTo>
                <a:cubicBezTo>
                  <a:pt x="375495" y="34083"/>
                  <a:pt x="378838" y="32598"/>
                  <a:pt x="378095" y="29626"/>
                </a:cubicBezTo>
                <a:cubicBezTo>
                  <a:pt x="378095" y="27397"/>
                  <a:pt x="378838" y="26097"/>
                  <a:pt x="380324" y="25725"/>
                </a:cubicBezTo>
                <a:cubicBezTo>
                  <a:pt x="381810" y="25354"/>
                  <a:pt x="383667" y="25540"/>
                  <a:pt x="385896" y="26283"/>
                </a:cubicBezTo>
                <a:cubicBezTo>
                  <a:pt x="386639" y="27025"/>
                  <a:pt x="389239" y="25354"/>
                  <a:pt x="393697" y="21268"/>
                </a:cubicBezTo>
                <a:cubicBezTo>
                  <a:pt x="398155" y="17181"/>
                  <a:pt x="401312" y="16624"/>
                  <a:pt x="403169" y="19596"/>
                </a:cubicBezTo>
                <a:cubicBezTo>
                  <a:pt x="405027" y="22568"/>
                  <a:pt x="407070" y="22568"/>
                  <a:pt x="409299" y="19596"/>
                </a:cubicBezTo>
                <a:cubicBezTo>
                  <a:pt x="411528" y="16624"/>
                  <a:pt x="413757" y="15696"/>
                  <a:pt x="415985" y="16810"/>
                </a:cubicBezTo>
                <a:cubicBezTo>
                  <a:pt x="418214" y="17924"/>
                  <a:pt x="422300" y="16253"/>
                  <a:pt x="428244" y="11795"/>
                </a:cubicBezTo>
                <a:cubicBezTo>
                  <a:pt x="434188" y="7337"/>
                  <a:pt x="439017" y="5108"/>
                  <a:pt x="442732" y="5108"/>
                </a:cubicBezTo>
                <a:cubicBezTo>
                  <a:pt x="446446" y="5108"/>
                  <a:pt x="448861" y="4180"/>
                  <a:pt x="449975" y="2322"/>
                </a:cubicBezTo>
                <a:cubicBezTo>
                  <a:pt x="451090" y="465"/>
                  <a:pt x="452576" y="-278"/>
                  <a:pt x="454433" y="9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凉空26">
            <a:extLst>
              <a:ext uri="{FF2B5EF4-FFF2-40B4-BE49-F238E27FC236}">
                <a16:creationId xmlns:a16="http://schemas.microsoft.com/office/drawing/2014/main" id="{69FD96EB-C4CB-0745-8ED1-068C051CFE70}"/>
              </a:ext>
            </a:extLst>
          </p:cNvPr>
          <p:cNvSpPr txBox="1"/>
          <p:nvPr/>
        </p:nvSpPr>
        <p:spPr>
          <a:xfrm>
            <a:off x="10046061" y="1502944"/>
            <a:ext cx="1636350" cy="261610"/>
          </a:xfrm>
          <a:prstGeom prst="rect">
            <a:avLst/>
          </a:prstGeom>
          <a:noFill/>
          <a:effectLst>
            <a:outerShdw blurRad="50800" dist="12700" dir="8100000" algn="tr" rotWithShape="0">
              <a:srgbClr val="E33E48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CATALOGUE</a:t>
            </a:r>
          </a:p>
        </p:txBody>
      </p:sp>
    </p:spTree>
    <p:extLst>
      <p:ext uri="{BB962C8B-B14F-4D97-AF65-F5344CB8AC3E}">
        <p14:creationId xmlns:p14="http://schemas.microsoft.com/office/powerpoint/2010/main" val="64507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凉空1">
            <a:extLst>
              <a:ext uri="{FF2B5EF4-FFF2-40B4-BE49-F238E27FC236}">
                <a16:creationId xmlns:a16="http://schemas.microsoft.com/office/drawing/2014/main" id="{46A8D109-74F1-6E0F-2FBC-4FEC5CC764F0}"/>
              </a:ext>
            </a:extLst>
          </p:cNvPr>
          <p:cNvGrpSpPr/>
          <p:nvPr/>
        </p:nvGrpSpPr>
        <p:grpSpPr>
          <a:xfrm>
            <a:off x="794" y="0"/>
            <a:ext cx="12192000" cy="6855866"/>
            <a:chOff x="794" y="0"/>
            <a:chExt cx="12192000" cy="6855866"/>
          </a:xfrm>
        </p:grpSpPr>
        <p:pic>
          <p:nvPicPr>
            <p:cNvPr id="28" name="凉空1-1" descr="白云&#10;&#10;描述已自动生成">
              <a:extLst>
                <a:ext uri="{FF2B5EF4-FFF2-40B4-BE49-F238E27FC236}">
                  <a16:creationId xmlns:a16="http://schemas.microsoft.com/office/drawing/2014/main" id="{6982ADD0-C0B4-3185-1E73-ABBA18CC50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4" y="0"/>
              <a:ext cx="12192000" cy="5586439"/>
            </a:xfrm>
            <a:prstGeom prst="rect">
              <a:avLst/>
            </a:prstGeom>
          </p:spPr>
        </p:pic>
        <p:sp>
          <p:nvSpPr>
            <p:cNvPr id="42" name="凉空1-2">
              <a:extLst>
                <a:ext uri="{FF2B5EF4-FFF2-40B4-BE49-F238E27FC236}">
                  <a16:creationId xmlns:a16="http://schemas.microsoft.com/office/drawing/2014/main" id="{4F1E76FB-04A0-55AD-F90E-B90C21319F8C}"/>
                </a:ext>
              </a:extLst>
            </p:cNvPr>
            <p:cNvSpPr/>
            <p:nvPr/>
          </p:nvSpPr>
          <p:spPr>
            <a:xfrm>
              <a:off x="794" y="0"/>
              <a:ext cx="12191999" cy="6855866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9" name="凉空2" descr="水上的桥&#10;&#10;描述已自动生成">
            <a:extLst>
              <a:ext uri="{FF2B5EF4-FFF2-40B4-BE49-F238E27FC236}">
                <a16:creationId xmlns:a16="http://schemas.microsoft.com/office/drawing/2014/main" id="{8BAFBBA4-10FD-5C56-FBEA-B3705467BB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7" b="97757" l="3375" r="92875">
                        <a14:foregroundMark x1="80125" y1="43364" x2="81310" y2="47589"/>
                        <a14:foregroundMark x1="9250" y1="36262" x2="3375" y2="80748"/>
                        <a14:foregroundMark x1="7125" y1="42617" x2="24250" y2="40748"/>
                        <a14:foregroundMark x1="24250" y1="40748" x2="38250" y2="43364"/>
                        <a14:foregroundMark x1="38250" y1="43364" x2="38375" y2="43925"/>
                        <a14:foregroundMark x1="41000" y1="36262" x2="28500" y2="41869"/>
                        <a14:foregroundMark x1="42500" y1="37196" x2="52375" y2="42243"/>
                        <a14:foregroundMark x1="52375" y1="42243" x2="60250" y2="51402"/>
                        <a14:foregroundMark x1="35625" y1="41869" x2="17875" y2="41121"/>
                        <a14:foregroundMark x1="10235" y1="40136" x2="8625" y2="40374"/>
                        <a14:foregroundMark x1="8625" y1="40374" x2="4375" y2="39439"/>
                        <a14:foregroundMark x1="35875" y1="37009" x2="53625" y2="39813"/>
                        <a14:foregroundMark x1="53625" y1="39813" x2="55250" y2="41495"/>
                        <a14:foregroundMark x1="56250" y1="42243" x2="69750" y2="51402"/>
                        <a14:foregroundMark x1="62116" y1="43551" x2="65000" y2="50093"/>
                        <a14:foregroundMark x1="61375" y1="41869" x2="62116" y2="43551"/>
                        <a14:foregroundMark x1="59827" y1="43551" x2="64500" y2="50093"/>
                        <a14:foregroundMark x1="58625" y1="41869" x2="59827" y2="43551"/>
                        <a14:foregroundMark x1="18125" y1="76262" x2="34875" y2="90093"/>
                        <a14:foregroundMark x1="12125" y1="79065" x2="58375" y2="90093"/>
                        <a14:foregroundMark x1="15000" y1="87103" x2="73000" y2="90467"/>
                        <a14:foregroundMark x1="11000" y1="97383" x2="87000" y2="87477"/>
                        <a14:foregroundMark x1="39375" y1="73084" x2="81750" y2="75140"/>
                        <a14:foregroundMark x1="52875" y1="70280" x2="92875" y2="97383"/>
                        <a14:foregroundMark x1="54125" y1="79065" x2="81000" y2="97757"/>
                        <a14:foregroundMark x1="30125" y1="76636" x2="59250" y2="88598"/>
                        <a14:foregroundMark x1="43875" y1="77570" x2="46250" y2="96449"/>
                        <a14:foregroundMark x1="68500" y1="86168" x2="71875" y2="92897"/>
                        <a14:foregroundMark x1="15250" y1="39813" x2="20375" y2="42991"/>
                        <a14:foregroundMark x1="14000" y1="39065" x2="19500" y2="43364"/>
                        <a14:foregroundMark x1="13125" y1="37196" x2="20250" y2="43364"/>
                        <a14:foregroundMark x1="9250" y1="35514" x2="16875" y2="48224"/>
                        <a14:backgroundMark x1="90000" y1="36636" x2="94500" y2="85047"/>
                        <a14:backgroundMark x1="87000" y1="33084" x2="90750" y2="89346"/>
                        <a14:backgroundMark x1="83375" y1="46168" x2="96875" y2="86916"/>
                        <a14:backgroundMark x1="75125" y1="42243" x2="89625" y2="75514"/>
                        <a14:backgroundMark x1="9125" y1="23178" x2="59500" y2="28411"/>
                        <a14:backgroundMark x1="18290" y1="36313" x2="53125" y2="30093"/>
                        <a14:backgroundMark x1="68500" y1="35888" x2="70625" y2="42991"/>
                        <a14:backgroundMark x1="61875" y1="43551" x2="61875" y2="43551"/>
                      </a14:backgroundRemoval>
                    </a14:imgEffect>
                    <a14:imgEffect>
                      <a14:colorTemperature colorTemp="6764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95" t="15459" b="12459"/>
          <a:stretch/>
        </p:blipFill>
        <p:spPr>
          <a:xfrm>
            <a:off x="0" y="2960761"/>
            <a:ext cx="7645168" cy="3899635"/>
          </a:xfrm>
          <a:custGeom>
            <a:avLst/>
            <a:gdLst>
              <a:gd name="connsiteX0" fmla="*/ 0 w 7645168"/>
              <a:gd name="connsiteY0" fmla="*/ 0 h 3899635"/>
              <a:gd name="connsiteX1" fmla="*/ 7645168 w 7645168"/>
              <a:gd name="connsiteY1" fmla="*/ 0 h 3899635"/>
              <a:gd name="connsiteX2" fmla="*/ 7645168 w 7645168"/>
              <a:gd name="connsiteY2" fmla="*/ 895858 h 3899635"/>
              <a:gd name="connsiteX3" fmla="*/ 7641728 w 7645168"/>
              <a:gd name="connsiteY3" fmla="*/ 895255 h 3899635"/>
              <a:gd name="connsiteX4" fmla="*/ 7511970 w 7645168"/>
              <a:gd name="connsiteY4" fmla="*/ 953878 h 3899635"/>
              <a:gd name="connsiteX5" fmla="*/ 6435524 w 7645168"/>
              <a:gd name="connsiteY5" fmla="*/ 1324268 h 3899635"/>
              <a:gd name="connsiteX6" fmla="*/ 6366076 w 7645168"/>
              <a:gd name="connsiteY6" fmla="*/ 1185372 h 3899635"/>
              <a:gd name="connsiteX7" fmla="*/ 6065134 w 7645168"/>
              <a:gd name="connsiteY7" fmla="*/ 930729 h 3899635"/>
              <a:gd name="connsiteX8" fmla="*/ 5891514 w 7645168"/>
              <a:gd name="connsiteY8" fmla="*/ 930729 h 3899635"/>
              <a:gd name="connsiteX9" fmla="*/ 5440102 w 7645168"/>
              <a:gd name="connsiteY9" fmla="*/ 1092774 h 3899635"/>
              <a:gd name="connsiteX10" fmla="*/ 5058137 w 7645168"/>
              <a:gd name="connsiteY10" fmla="*/ 1185372 h 3899635"/>
              <a:gd name="connsiteX11" fmla="*/ 5254906 w 7645168"/>
              <a:gd name="connsiteY11" fmla="*/ 1370567 h 3899635"/>
              <a:gd name="connsiteX12" fmla="*/ 6088285 w 7645168"/>
              <a:gd name="connsiteY12" fmla="*/ 1937726 h 3899635"/>
              <a:gd name="connsiteX13" fmla="*/ 7616142 w 7645168"/>
              <a:gd name="connsiteY13" fmla="*/ 1706232 h 3899635"/>
              <a:gd name="connsiteX14" fmla="*/ 7645168 w 7645168"/>
              <a:gd name="connsiteY14" fmla="*/ 1699818 h 3899635"/>
              <a:gd name="connsiteX15" fmla="*/ 7645168 w 7645168"/>
              <a:gd name="connsiteY15" fmla="*/ 3899635 h 3899635"/>
              <a:gd name="connsiteX16" fmla="*/ 0 w 7645168"/>
              <a:gd name="connsiteY16" fmla="*/ 3899635 h 389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45168" h="3899635">
                <a:moveTo>
                  <a:pt x="0" y="0"/>
                </a:moveTo>
                <a:lnTo>
                  <a:pt x="7645168" y="0"/>
                </a:lnTo>
                <a:lnTo>
                  <a:pt x="7645168" y="895858"/>
                </a:lnTo>
                <a:lnTo>
                  <a:pt x="7641728" y="895255"/>
                </a:lnTo>
                <a:cubicBezTo>
                  <a:pt x="7622308" y="896828"/>
                  <a:pt x="7598217" y="917942"/>
                  <a:pt x="7511970" y="953878"/>
                </a:cubicBezTo>
                <a:lnTo>
                  <a:pt x="6435524" y="1324268"/>
                </a:lnTo>
                <a:cubicBezTo>
                  <a:pt x="6395624" y="1204567"/>
                  <a:pt x="6426682" y="1245978"/>
                  <a:pt x="6366076" y="1185372"/>
                </a:cubicBezTo>
                <a:lnTo>
                  <a:pt x="6065134" y="930729"/>
                </a:lnTo>
                <a:lnTo>
                  <a:pt x="5891514" y="930729"/>
                </a:lnTo>
                <a:lnTo>
                  <a:pt x="5440102" y="1092774"/>
                </a:lnTo>
                <a:lnTo>
                  <a:pt x="5058137" y="1185372"/>
                </a:lnTo>
                <a:cubicBezTo>
                  <a:pt x="5163272" y="1308028"/>
                  <a:pt x="5100055" y="1243869"/>
                  <a:pt x="5254906" y="1370567"/>
                </a:cubicBezTo>
                <a:lnTo>
                  <a:pt x="6088285" y="1937726"/>
                </a:lnTo>
                <a:lnTo>
                  <a:pt x="7616142" y="1706232"/>
                </a:lnTo>
                <a:lnTo>
                  <a:pt x="7645168" y="1699818"/>
                </a:lnTo>
                <a:lnTo>
                  <a:pt x="7645168" y="3899635"/>
                </a:lnTo>
                <a:lnTo>
                  <a:pt x="0" y="3899635"/>
                </a:lnTo>
                <a:close/>
              </a:path>
            </a:pathLst>
          </a:custGeom>
        </p:spPr>
      </p:pic>
      <p:pic>
        <p:nvPicPr>
          <p:cNvPr id="34" name="凉空3" descr="天空中有许多云&#10;&#10;中度可信度描述已自动生成">
            <a:extLst>
              <a:ext uri="{FF2B5EF4-FFF2-40B4-BE49-F238E27FC236}">
                <a16:creationId xmlns:a16="http://schemas.microsoft.com/office/drawing/2014/main" id="{94B555AF-78BA-82CA-C149-8477A2B40A5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75734">
            <a:off x="2954448" y="341878"/>
            <a:ext cx="6511099" cy="3890833"/>
          </a:xfrm>
          <a:custGeom>
            <a:avLst/>
            <a:gdLst>
              <a:gd name="connsiteX0" fmla="*/ 0 w 8054660"/>
              <a:gd name="connsiteY0" fmla="*/ 2016999 h 5196846"/>
              <a:gd name="connsiteX1" fmla="*/ 4852194 w 8054660"/>
              <a:gd name="connsiteY1" fmla="*/ 0 h 5196846"/>
              <a:gd name="connsiteX2" fmla="*/ 8054660 w 8054660"/>
              <a:gd name="connsiteY2" fmla="*/ 0 h 5196846"/>
              <a:gd name="connsiteX3" fmla="*/ 8054660 w 8054660"/>
              <a:gd name="connsiteY3" fmla="*/ 5196846 h 5196846"/>
              <a:gd name="connsiteX4" fmla="*/ 0 w 8054660"/>
              <a:gd name="connsiteY4" fmla="*/ 5196846 h 519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60" h="5196846">
                <a:moveTo>
                  <a:pt x="0" y="2016999"/>
                </a:moveTo>
                <a:lnTo>
                  <a:pt x="4852194" y="0"/>
                </a:lnTo>
                <a:lnTo>
                  <a:pt x="8054660" y="0"/>
                </a:lnTo>
                <a:lnTo>
                  <a:pt x="8054660" y="5196846"/>
                </a:lnTo>
                <a:lnTo>
                  <a:pt x="0" y="5196846"/>
                </a:lnTo>
                <a:close/>
              </a:path>
            </a:pathLst>
          </a:custGeom>
        </p:spPr>
      </p:pic>
      <p:pic>
        <p:nvPicPr>
          <p:cNvPr id="3" name="凉空4" descr="建筑的摆设布局&#10;&#10;描述已自动生成">
            <a:extLst>
              <a:ext uri="{FF2B5EF4-FFF2-40B4-BE49-F238E27FC236}">
                <a16:creationId xmlns:a16="http://schemas.microsoft.com/office/drawing/2014/main" id="{05946109-DF8D-D486-56B8-2BAA8F9FF42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0751" y="3324079"/>
            <a:ext cx="6681249" cy="3577511"/>
          </a:xfrm>
          <a:prstGeom prst="rect">
            <a:avLst/>
          </a:prstGeom>
        </p:spPr>
      </p:pic>
      <p:pic>
        <p:nvPicPr>
          <p:cNvPr id="6144" name="凉空8" descr="人穿着裙子&#10;&#10;中度可信度描述已自动生成">
            <a:extLst>
              <a:ext uri="{FF2B5EF4-FFF2-40B4-BE49-F238E27FC236}">
                <a16:creationId xmlns:a16="http://schemas.microsoft.com/office/drawing/2014/main" id="{2538EC0E-FC7F-926F-0F34-11B7259F13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43739"/>
          <a:stretch/>
        </p:blipFill>
        <p:spPr>
          <a:xfrm>
            <a:off x="7867021" y="3026638"/>
            <a:ext cx="3140334" cy="3858376"/>
          </a:xfrm>
          <a:custGeom>
            <a:avLst/>
            <a:gdLst>
              <a:gd name="connsiteX0" fmla="*/ 0 w 3140334"/>
              <a:gd name="connsiteY0" fmla="*/ 0 h 4059962"/>
              <a:gd name="connsiteX1" fmla="*/ 3140334 w 3140334"/>
              <a:gd name="connsiteY1" fmla="*/ 0 h 4059962"/>
              <a:gd name="connsiteX2" fmla="*/ 3140334 w 3140334"/>
              <a:gd name="connsiteY2" fmla="*/ 4059962 h 4059962"/>
              <a:gd name="connsiteX3" fmla="*/ 0 w 3140334"/>
              <a:gd name="connsiteY3" fmla="*/ 4059962 h 4059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334" h="4059962">
                <a:moveTo>
                  <a:pt x="0" y="0"/>
                </a:moveTo>
                <a:lnTo>
                  <a:pt x="3140334" y="0"/>
                </a:lnTo>
                <a:lnTo>
                  <a:pt x="3140334" y="4059962"/>
                </a:lnTo>
                <a:lnTo>
                  <a:pt x="0" y="4059962"/>
                </a:lnTo>
                <a:close/>
              </a:path>
            </a:pathLst>
          </a:custGeom>
        </p:spPr>
      </p:pic>
      <p:pic>
        <p:nvPicPr>
          <p:cNvPr id="33" name="凉空9" descr="图片包含 游戏机, 灯光&#10;&#10;描述已自动生成">
            <a:extLst>
              <a:ext uri="{FF2B5EF4-FFF2-40B4-BE49-F238E27FC236}">
                <a16:creationId xmlns:a16="http://schemas.microsoft.com/office/drawing/2014/main" id="{113B0761-D9AC-8310-7E92-628E4B607CB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132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5" name="凉空10">
            <a:extLst>
              <a:ext uri="{FF2B5EF4-FFF2-40B4-BE49-F238E27FC236}">
                <a16:creationId xmlns:a16="http://schemas.microsoft.com/office/drawing/2014/main" id="{461F6354-1F16-7B48-B6FD-BBF7EAA8F234}"/>
              </a:ext>
            </a:extLst>
          </p:cNvPr>
          <p:cNvSpPr/>
          <p:nvPr/>
        </p:nvSpPr>
        <p:spPr>
          <a:xfrm>
            <a:off x="0" y="-27014"/>
            <a:ext cx="12192000" cy="6912028"/>
          </a:xfrm>
          <a:prstGeom prst="rect">
            <a:avLst/>
          </a:prstGeom>
          <a:gradFill flip="none" rotWithShape="1">
            <a:gsLst>
              <a:gs pos="0">
                <a:srgbClr val="A9050D">
                  <a:lumMod val="95000"/>
                  <a:alpha val="0"/>
                </a:srgbClr>
              </a:gs>
              <a:gs pos="100000">
                <a:schemeClr val="bg1">
                  <a:lumMod val="75000"/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凉空11" descr="黑暗中的灯光&#10;&#10;中度可信度描述已自动生成">
            <a:extLst>
              <a:ext uri="{FF2B5EF4-FFF2-40B4-BE49-F238E27FC236}">
                <a16:creationId xmlns:a16="http://schemas.microsoft.com/office/drawing/2014/main" id="{8CBF6E38-E34E-1DFE-ABBE-72D0F8D5637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47241" y="-1166719"/>
            <a:ext cx="4205516" cy="4205516"/>
          </a:xfrm>
          <a:prstGeom prst="rect">
            <a:avLst/>
          </a:prstGeom>
        </p:spPr>
      </p:pic>
      <p:pic>
        <p:nvPicPr>
          <p:cNvPr id="36" name="凉空12" descr="天空中有许多云&#10;&#10;中度可信度描述已自动生成">
            <a:extLst>
              <a:ext uri="{FF2B5EF4-FFF2-40B4-BE49-F238E27FC236}">
                <a16:creationId xmlns:a16="http://schemas.microsoft.com/office/drawing/2014/main" id="{BAEAB286-9BA1-50D8-91CD-6560F977E07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54324">
            <a:off x="6404919" y="953569"/>
            <a:ext cx="2999622" cy="1935348"/>
          </a:xfrm>
          <a:custGeom>
            <a:avLst/>
            <a:gdLst>
              <a:gd name="connsiteX0" fmla="*/ 0 w 8054660"/>
              <a:gd name="connsiteY0" fmla="*/ 2016999 h 5196846"/>
              <a:gd name="connsiteX1" fmla="*/ 4852194 w 8054660"/>
              <a:gd name="connsiteY1" fmla="*/ 0 h 5196846"/>
              <a:gd name="connsiteX2" fmla="*/ 8054660 w 8054660"/>
              <a:gd name="connsiteY2" fmla="*/ 0 h 5196846"/>
              <a:gd name="connsiteX3" fmla="*/ 8054660 w 8054660"/>
              <a:gd name="connsiteY3" fmla="*/ 5196846 h 5196846"/>
              <a:gd name="connsiteX4" fmla="*/ 0 w 8054660"/>
              <a:gd name="connsiteY4" fmla="*/ 5196846 h 519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60" h="5196846">
                <a:moveTo>
                  <a:pt x="0" y="2016999"/>
                </a:moveTo>
                <a:lnTo>
                  <a:pt x="4852194" y="0"/>
                </a:lnTo>
                <a:lnTo>
                  <a:pt x="8054660" y="0"/>
                </a:lnTo>
                <a:lnTo>
                  <a:pt x="8054660" y="5196846"/>
                </a:lnTo>
                <a:lnTo>
                  <a:pt x="0" y="5196846"/>
                </a:lnTo>
                <a:close/>
              </a:path>
            </a:pathLst>
          </a:custGeom>
        </p:spPr>
      </p:pic>
      <p:pic>
        <p:nvPicPr>
          <p:cNvPr id="43" name="凉空13">
            <a:extLst>
              <a:ext uri="{FF2B5EF4-FFF2-40B4-BE49-F238E27FC236}">
                <a16:creationId xmlns:a16="http://schemas.microsoft.com/office/drawing/2014/main" id="{4879FF31-8CF2-9433-4144-50F5452210B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4053" y="-88592"/>
            <a:ext cx="7487031" cy="3584789"/>
          </a:xfrm>
          <a:prstGeom prst="rect">
            <a:avLst/>
          </a:prstGeom>
        </p:spPr>
      </p:pic>
      <p:pic>
        <p:nvPicPr>
          <p:cNvPr id="4" name="凉空14" descr="文本&#10;&#10;描述已自动生成">
            <a:extLst>
              <a:ext uri="{FF2B5EF4-FFF2-40B4-BE49-F238E27FC236}">
                <a16:creationId xmlns:a16="http://schemas.microsoft.com/office/drawing/2014/main" id="{B746C9B3-F25D-70EA-3CEF-9B602AC58ED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143" y="165401"/>
            <a:ext cx="2802718" cy="864640"/>
          </a:xfrm>
          <a:prstGeom prst="rect">
            <a:avLst/>
          </a:prstGeom>
        </p:spPr>
      </p:pic>
      <p:pic>
        <p:nvPicPr>
          <p:cNvPr id="37" name="凉空15" descr="天空中有许多云&#10;&#10;中度可信度描述已自动生成">
            <a:extLst>
              <a:ext uri="{FF2B5EF4-FFF2-40B4-BE49-F238E27FC236}">
                <a16:creationId xmlns:a16="http://schemas.microsoft.com/office/drawing/2014/main" id="{65ADCE9F-722D-D27E-E918-BB317F53A78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28792" y="2040563"/>
            <a:ext cx="2999622" cy="1935348"/>
          </a:xfrm>
          <a:custGeom>
            <a:avLst/>
            <a:gdLst>
              <a:gd name="connsiteX0" fmla="*/ 0 w 8054660"/>
              <a:gd name="connsiteY0" fmla="*/ 2016999 h 5196846"/>
              <a:gd name="connsiteX1" fmla="*/ 4852194 w 8054660"/>
              <a:gd name="connsiteY1" fmla="*/ 0 h 5196846"/>
              <a:gd name="connsiteX2" fmla="*/ 8054660 w 8054660"/>
              <a:gd name="connsiteY2" fmla="*/ 0 h 5196846"/>
              <a:gd name="connsiteX3" fmla="*/ 8054660 w 8054660"/>
              <a:gd name="connsiteY3" fmla="*/ 5196846 h 5196846"/>
              <a:gd name="connsiteX4" fmla="*/ 0 w 8054660"/>
              <a:gd name="connsiteY4" fmla="*/ 5196846 h 519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60" h="5196846">
                <a:moveTo>
                  <a:pt x="0" y="2016999"/>
                </a:moveTo>
                <a:lnTo>
                  <a:pt x="4852194" y="0"/>
                </a:lnTo>
                <a:lnTo>
                  <a:pt x="8054660" y="0"/>
                </a:lnTo>
                <a:lnTo>
                  <a:pt x="8054660" y="5196846"/>
                </a:lnTo>
                <a:lnTo>
                  <a:pt x="0" y="5196846"/>
                </a:lnTo>
                <a:close/>
              </a:path>
            </a:pathLst>
          </a:custGeom>
        </p:spPr>
      </p:pic>
      <p:pic>
        <p:nvPicPr>
          <p:cNvPr id="38" name="凉空16">
            <a:extLst>
              <a:ext uri="{FF2B5EF4-FFF2-40B4-BE49-F238E27FC236}">
                <a16:creationId xmlns:a16="http://schemas.microsoft.com/office/drawing/2014/main" id="{815F5E30-3707-DC3C-DC77-7E74D64D0BF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7724" y="1987231"/>
            <a:ext cx="7039636" cy="2161958"/>
          </a:xfrm>
          <a:custGeom>
            <a:avLst/>
            <a:gdLst>
              <a:gd name="connsiteX0" fmla="*/ 0 w 8027281"/>
              <a:gd name="connsiteY0" fmla="*/ 0 h 2465276"/>
              <a:gd name="connsiteX1" fmla="*/ 8027281 w 8027281"/>
              <a:gd name="connsiteY1" fmla="*/ 0 h 2465276"/>
              <a:gd name="connsiteX2" fmla="*/ 8027281 w 8027281"/>
              <a:gd name="connsiteY2" fmla="*/ 2465276 h 2465276"/>
              <a:gd name="connsiteX3" fmla="*/ 0 w 8027281"/>
              <a:gd name="connsiteY3" fmla="*/ 2465276 h 246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7281" h="2465276">
                <a:moveTo>
                  <a:pt x="0" y="0"/>
                </a:moveTo>
                <a:lnTo>
                  <a:pt x="8027281" y="0"/>
                </a:lnTo>
                <a:lnTo>
                  <a:pt x="8027281" y="2465276"/>
                </a:lnTo>
                <a:lnTo>
                  <a:pt x="0" y="2465276"/>
                </a:lnTo>
                <a:close/>
              </a:path>
            </a:pathLst>
          </a:custGeom>
        </p:spPr>
      </p:pic>
      <p:grpSp>
        <p:nvGrpSpPr>
          <p:cNvPr id="5" name="凉空17">
            <a:extLst>
              <a:ext uri="{FF2B5EF4-FFF2-40B4-BE49-F238E27FC236}">
                <a16:creationId xmlns:a16="http://schemas.microsoft.com/office/drawing/2014/main" id="{78D1314D-2B05-2F45-2854-24298BA21EDD}"/>
              </a:ext>
            </a:extLst>
          </p:cNvPr>
          <p:cNvGrpSpPr/>
          <p:nvPr/>
        </p:nvGrpSpPr>
        <p:grpSpPr>
          <a:xfrm>
            <a:off x="3197343" y="3529366"/>
            <a:ext cx="2043372" cy="464428"/>
            <a:chOff x="3197343" y="3529366"/>
            <a:chExt cx="2043372" cy="464428"/>
          </a:xfrm>
        </p:grpSpPr>
        <p:sp>
          <p:nvSpPr>
            <p:cNvPr id="52" name="凉空17-1">
              <a:extLst>
                <a:ext uri="{FF2B5EF4-FFF2-40B4-BE49-F238E27FC236}">
                  <a16:creationId xmlns:a16="http://schemas.microsoft.com/office/drawing/2014/main" id="{E2D5871F-197B-3C24-C6C0-0DA2FF1BDD71}"/>
                </a:ext>
              </a:extLst>
            </p:cNvPr>
            <p:cNvSpPr/>
            <p:nvPr/>
          </p:nvSpPr>
          <p:spPr>
            <a:xfrm>
              <a:off x="3197343" y="3529366"/>
              <a:ext cx="2043372" cy="46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5400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凉空17-2">
              <a:extLst>
                <a:ext uri="{FF2B5EF4-FFF2-40B4-BE49-F238E27FC236}">
                  <a16:creationId xmlns:a16="http://schemas.microsoft.com/office/drawing/2014/main" id="{BBA6A208-3C67-9701-AD04-91670CEF4F68}"/>
                </a:ext>
              </a:extLst>
            </p:cNvPr>
            <p:cNvSpPr txBox="1"/>
            <p:nvPr/>
          </p:nvSpPr>
          <p:spPr>
            <a:xfrm>
              <a:off x="3390126" y="3546874"/>
              <a:ext cx="1657807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汇报人：凉空</a:t>
              </a:r>
            </a:p>
          </p:txBody>
        </p:sp>
      </p:grpSp>
      <p:grpSp>
        <p:nvGrpSpPr>
          <p:cNvPr id="2" name="凉空18">
            <a:extLst>
              <a:ext uri="{FF2B5EF4-FFF2-40B4-BE49-F238E27FC236}">
                <a16:creationId xmlns:a16="http://schemas.microsoft.com/office/drawing/2014/main" id="{2793B036-70E3-EFFE-31DB-45A7E2F6864C}"/>
              </a:ext>
            </a:extLst>
          </p:cNvPr>
          <p:cNvGrpSpPr/>
          <p:nvPr/>
        </p:nvGrpSpPr>
        <p:grpSpPr>
          <a:xfrm>
            <a:off x="6288014" y="3529366"/>
            <a:ext cx="2097628" cy="464428"/>
            <a:chOff x="6288014" y="3559976"/>
            <a:chExt cx="2097628" cy="464428"/>
          </a:xfrm>
        </p:grpSpPr>
        <p:sp>
          <p:nvSpPr>
            <p:cNvPr id="54" name="凉空18-1">
              <a:extLst>
                <a:ext uri="{FF2B5EF4-FFF2-40B4-BE49-F238E27FC236}">
                  <a16:creationId xmlns:a16="http://schemas.microsoft.com/office/drawing/2014/main" id="{85198A8D-3640-5383-F11E-733942AE002C}"/>
                </a:ext>
              </a:extLst>
            </p:cNvPr>
            <p:cNvSpPr/>
            <p:nvPr/>
          </p:nvSpPr>
          <p:spPr>
            <a:xfrm>
              <a:off x="6315142" y="3559976"/>
              <a:ext cx="2043372" cy="46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5400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凉空18-2">
              <a:extLst>
                <a:ext uri="{FF2B5EF4-FFF2-40B4-BE49-F238E27FC236}">
                  <a16:creationId xmlns:a16="http://schemas.microsoft.com/office/drawing/2014/main" id="{067D31D8-E01E-C896-690A-686C14D2C0EA}"/>
                </a:ext>
              </a:extLst>
            </p:cNvPr>
            <p:cNvSpPr txBox="1"/>
            <p:nvPr/>
          </p:nvSpPr>
          <p:spPr>
            <a:xfrm>
              <a:off x="6288014" y="3578029"/>
              <a:ext cx="2097628" cy="428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时间：</a:t>
              </a:r>
              <a:r>
                <a:rPr lang="en-US" altLang="zh-CN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2024.3.28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凉空19">
            <a:extLst>
              <a:ext uri="{FF2B5EF4-FFF2-40B4-BE49-F238E27FC236}">
                <a16:creationId xmlns:a16="http://schemas.microsoft.com/office/drawing/2014/main" id="{C364A2A4-41F8-3D38-2E88-941C8F8549A2}"/>
              </a:ext>
            </a:extLst>
          </p:cNvPr>
          <p:cNvSpPr txBox="1"/>
          <p:nvPr/>
        </p:nvSpPr>
        <p:spPr>
          <a:xfrm>
            <a:off x="1743075" y="2744712"/>
            <a:ext cx="87058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SHANGHAI JIAN QIAO UNIVERSITY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E8D6C6-9242-3B01-9AA3-DDB166EFE4F0}"/>
              </a:ext>
            </a:extLst>
          </p:cNvPr>
          <p:cNvSpPr txBox="1"/>
          <p:nvPr/>
        </p:nvSpPr>
        <p:spPr>
          <a:xfrm>
            <a:off x="3247960" y="1584291"/>
            <a:ext cx="864324" cy="746237"/>
          </a:xfrm>
          <a:custGeom>
            <a:avLst/>
            <a:gdLst/>
            <a:ahLst/>
            <a:cxnLst/>
            <a:rect l="l" t="t" r="r" b="b"/>
            <a:pathLst>
              <a:path w="864324" h="746237">
                <a:moveTo>
                  <a:pt x="320358" y="526085"/>
                </a:moveTo>
                <a:cubicBezTo>
                  <a:pt x="321171" y="527711"/>
                  <a:pt x="321171" y="530556"/>
                  <a:pt x="320358" y="534620"/>
                </a:cubicBezTo>
                <a:lnTo>
                  <a:pt x="316700" y="539496"/>
                </a:lnTo>
                <a:cubicBezTo>
                  <a:pt x="315888" y="537058"/>
                  <a:pt x="315888" y="534213"/>
                  <a:pt x="316700" y="530962"/>
                </a:cubicBezTo>
                <a:close/>
                <a:moveTo>
                  <a:pt x="299098" y="0"/>
                </a:moveTo>
                <a:cubicBezTo>
                  <a:pt x="308395" y="0"/>
                  <a:pt x="314262" y="1829"/>
                  <a:pt x="316700" y="5487"/>
                </a:cubicBezTo>
                <a:cubicBezTo>
                  <a:pt x="318326" y="7112"/>
                  <a:pt x="320764" y="7925"/>
                  <a:pt x="324016" y="7925"/>
                </a:cubicBezTo>
                <a:cubicBezTo>
                  <a:pt x="327267" y="7925"/>
                  <a:pt x="333363" y="9957"/>
                  <a:pt x="342304" y="14021"/>
                </a:cubicBezTo>
                <a:cubicBezTo>
                  <a:pt x="351244" y="18085"/>
                  <a:pt x="356324" y="20117"/>
                  <a:pt x="357544" y="20117"/>
                </a:cubicBezTo>
                <a:cubicBezTo>
                  <a:pt x="358763" y="20117"/>
                  <a:pt x="363436" y="22962"/>
                  <a:pt x="371564" y="28651"/>
                </a:cubicBezTo>
                <a:cubicBezTo>
                  <a:pt x="379692" y="34341"/>
                  <a:pt x="387008" y="37186"/>
                  <a:pt x="393510" y="37186"/>
                </a:cubicBezTo>
                <a:cubicBezTo>
                  <a:pt x="404889" y="37186"/>
                  <a:pt x="414643" y="40031"/>
                  <a:pt x="422771" y="45720"/>
                </a:cubicBezTo>
                <a:cubicBezTo>
                  <a:pt x="430899" y="51410"/>
                  <a:pt x="442684" y="63196"/>
                  <a:pt x="458127" y="81077"/>
                </a:cubicBezTo>
                <a:cubicBezTo>
                  <a:pt x="464630" y="88392"/>
                  <a:pt x="471132" y="94082"/>
                  <a:pt x="477635" y="98146"/>
                </a:cubicBezTo>
                <a:cubicBezTo>
                  <a:pt x="484137" y="99772"/>
                  <a:pt x="487592" y="102007"/>
                  <a:pt x="487998" y="104852"/>
                </a:cubicBezTo>
                <a:cubicBezTo>
                  <a:pt x="488404" y="107696"/>
                  <a:pt x="486982" y="113996"/>
                  <a:pt x="483731" y="123749"/>
                </a:cubicBezTo>
                <a:cubicBezTo>
                  <a:pt x="479667" y="135128"/>
                  <a:pt x="478854" y="148743"/>
                  <a:pt x="481292" y="164592"/>
                </a:cubicBezTo>
                <a:cubicBezTo>
                  <a:pt x="483731" y="180442"/>
                  <a:pt x="484950" y="193040"/>
                  <a:pt x="484950" y="202388"/>
                </a:cubicBezTo>
                <a:cubicBezTo>
                  <a:pt x="484950" y="211735"/>
                  <a:pt x="486169" y="217628"/>
                  <a:pt x="488607" y="220066"/>
                </a:cubicBezTo>
                <a:cubicBezTo>
                  <a:pt x="492672" y="221692"/>
                  <a:pt x="503238" y="219660"/>
                  <a:pt x="520307" y="213970"/>
                </a:cubicBezTo>
                <a:cubicBezTo>
                  <a:pt x="537376" y="208280"/>
                  <a:pt x="547942" y="202997"/>
                  <a:pt x="552006" y="198120"/>
                </a:cubicBezTo>
                <a:cubicBezTo>
                  <a:pt x="554444" y="194869"/>
                  <a:pt x="558305" y="194869"/>
                  <a:pt x="563588" y="198120"/>
                </a:cubicBezTo>
                <a:cubicBezTo>
                  <a:pt x="568871" y="201372"/>
                  <a:pt x="577609" y="203810"/>
                  <a:pt x="589801" y="205436"/>
                </a:cubicBezTo>
                <a:cubicBezTo>
                  <a:pt x="608495" y="207061"/>
                  <a:pt x="623735" y="210719"/>
                  <a:pt x="635521" y="216408"/>
                </a:cubicBezTo>
                <a:cubicBezTo>
                  <a:pt x="647307" y="222098"/>
                  <a:pt x="651574" y="228194"/>
                  <a:pt x="648323" y="234696"/>
                </a:cubicBezTo>
                <a:cubicBezTo>
                  <a:pt x="647510" y="239573"/>
                  <a:pt x="649136" y="242012"/>
                  <a:pt x="653200" y="242012"/>
                </a:cubicBezTo>
                <a:cubicBezTo>
                  <a:pt x="654825" y="242012"/>
                  <a:pt x="656857" y="243434"/>
                  <a:pt x="659296" y="246279"/>
                </a:cubicBezTo>
                <a:cubicBezTo>
                  <a:pt x="661734" y="249124"/>
                  <a:pt x="663156" y="251765"/>
                  <a:pt x="663563" y="254203"/>
                </a:cubicBezTo>
                <a:cubicBezTo>
                  <a:pt x="663969" y="256642"/>
                  <a:pt x="663360" y="258268"/>
                  <a:pt x="661734" y="259080"/>
                </a:cubicBezTo>
                <a:cubicBezTo>
                  <a:pt x="659296" y="259893"/>
                  <a:pt x="658280" y="261519"/>
                  <a:pt x="658686" y="263957"/>
                </a:cubicBezTo>
                <a:cubicBezTo>
                  <a:pt x="659092" y="266396"/>
                  <a:pt x="660515" y="267615"/>
                  <a:pt x="662953" y="267615"/>
                </a:cubicBezTo>
                <a:cubicBezTo>
                  <a:pt x="665392" y="267615"/>
                  <a:pt x="668440" y="269647"/>
                  <a:pt x="672097" y="273711"/>
                </a:cubicBezTo>
                <a:cubicBezTo>
                  <a:pt x="675755" y="277775"/>
                  <a:pt x="677177" y="280620"/>
                  <a:pt x="676364" y="282245"/>
                </a:cubicBezTo>
                <a:cubicBezTo>
                  <a:pt x="675552" y="285496"/>
                  <a:pt x="680631" y="291592"/>
                  <a:pt x="691604" y="300533"/>
                </a:cubicBezTo>
                <a:cubicBezTo>
                  <a:pt x="702577" y="309474"/>
                  <a:pt x="707048" y="314757"/>
                  <a:pt x="705016" y="316383"/>
                </a:cubicBezTo>
                <a:cubicBezTo>
                  <a:pt x="702983" y="318008"/>
                  <a:pt x="694856" y="320040"/>
                  <a:pt x="680631" y="322479"/>
                </a:cubicBezTo>
                <a:cubicBezTo>
                  <a:pt x="666407" y="324917"/>
                  <a:pt x="642836" y="329794"/>
                  <a:pt x="609918" y="337109"/>
                </a:cubicBezTo>
                <a:cubicBezTo>
                  <a:pt x="577000" y="344424"/>
                  <a:pt x="549974" y="347676"/>
                  <a:pt x="528841" y="346863"/>
                </a:cubicBezTo>
                <a:cubicBezTo>
                  <a:pt x="507708" y="346050"/>
                  <a:pt x="495110" y="344628"/>
                  <a:pt x="491046" y="342596"/>
                </a:cubicBezTo>
                <a:cubicBezTo>
                  <a:pt x="486982" y="340564"/>
                  <a:pt x="484950" y="341376"/>
                  <a:pt x="484950" y="345034"/>
                </a:cubicBezTo>
                <a:cubicBezTo>
                  <a:pt x="484950" y="348692"/>
                  <a:pt x="482918" y="352552"/>
                  <a:pt x="478854" y="356616"/>
                </a:cubicBezTo>
                <a:cubicBezTo>
                  <a:pt x="474790" y="360680"/>
                  <a:pt x="474383" y="363932"/>
                  <a:pt x="477635" y="366370"/>
                </a:cubicBezTo>
                <a:cubicBezTo>
                  <a:pt x="481699" y="368808"/>
                  <a:pt x="483934" y="381407"/>
                  <a:pt x="484340" y="404165"/>
                </a:cubicBezTo>
                <a:cubicBezTo>
                  <a:pt x="484747" y="426924"/>
                  <a:pt x="483324" y="439116"/>
                  <a:pt x="480073" y="440741"/>
                </a:cubicBezTo>
                <a:cubicBezTo>
                  <a:pt x="477635" y="443179"/>
                  <a:pt x="477838" y="444399"/>
                  <a:pt x="480683" y="444399"/>
                </a:cubicBezTo>
                <a:cubicBezTo>
                  <a:pt x="483527" y="444399"/>
                  <a:pt x="484950" y="449885"/>
                  <a:pt x="484950" y="460858"/>
                </a:cubicBezTo>
                <a:cubicBezTo>
                  <a:pt x="484950" y="471831"/>
                  <a:pt x="483527" y="478943"/>
                  <a:pt x="480683" y="482194"/>
                </a:cubicBezTo>
                <a:cubicBezTo>
                  <a:pt x="477838" y="485445"/>
                  <a:pt x="476212" y="489712"/>
                  <a:pt x="475806" y="494996"/>
                </a:cubicBezTo>
                <a:cubicBezTo>
                  <a:pt x="475400" y="500279"/>
                  <a:pt x="473977" y="510642"/>
                  <a:pt x="471539" y="526085"/>
                </a:cubicBezTo>
                <a:cubicBezTo>
                  <a:pt x="470726" y="539903"/>
                  <a:pt x="471335" y="547421"/>
                  <a:pt x="473367" y="548640"/>
                </a:cubicBezTo>
                <a:cubicBezTo>
                  <a:pt x="475400" y="549860"/>
                  <a:pt x="486576" y="550469"/>
                  <a:pt x="506896" y="550469"/>
                </a:cubicBezTo>
                <a:cubicBezTo>
                  <a:pt x="523964" y="550469"/>
                  <a:pt x="533312" y="549860"/>
                  <a:pt x="534937" y="548640"/>
                </a:cubicBezTo>
                <a:cubicBezTo>
                  <a:pt x="536563" y="547421"/>
                  <a:pt x="544894" y="545999"/>
                  <a:pt x="559931" y="544373"/>
                </a:cubicBezTo>
                <a:cubicBezTo>
                  <a:pt x="574968" y="542748"/>
                  <a:pt x="586956" y="541935"/>
                  <a:pt x="595897" y="541935"/>
                </a:cubicBezTo>
                <a:cubicBezTo>
                  <a:pt x="604838" y="541935"/>
                  <a:pt x="609308" y="540716"/>
                  <a:pt x="609308" y="538277"/>
                </a:cubicBezTo>
                <a:cubicBezTo>
                  <a:pt x="609308" y="535839"/>
                  <a:pt x="611340" y="535026"/>
                  <a:pt x="615404" y="535839"/>
                </a:cubicBezTo>
                <a:cubicBezTo>
                  <a:pt x="621094" y="537464"/>
                  <a:pt x="632676" y="537058"/>
                  <a:pt x="650152" y="534620"/>
                </a:cubicBezTo>
                <a:cubicBezTo>
                  <a:pt x="667627" y="532181"/>
                  <a:pt x="676771" y="530149"/>
                  <a:pt x="677583" y="528524"/>
                </a:cubicBezTo>
                <a:cubicBezTo>
                  <a:pt x="679209" y="526085"/>
                  <a:pt x="677177" y="523240"/>
                  <a:pt x="671487" y="519989"/>
                </a:cubicBezTo>
                <a:lnTo>
                  <a:pt x="661734" y="513893"/>
                </a:lnTo>
                <a:lnTo>
                  <a:pt x="672707" y="507797"/>
                </a:lnTo>
                <a:cubicBezTo>
                  <a:pt x="679209" y="504546"/>
                  <a:pt x="686321" y="505156"/>
                  <a:pt x="694043" y="509626"/>
                </a:cubicBezTo>
                <a:cubicBezTo>
                  <a:pt x="701764" y="514097"/>
                  <a:pt x="712737" y="518567"/>
                  <a:pt x="726961" y="523037"/>
                </a:cubicBezTo>
                <a:cubicBezTo>
                  <a:pt x="741185" y="527508"/>
                  <a:pt x="750329" y="530759"/>
                  <a:pt x="754393" y="532791"/>
                </a:cubicBezTo>
                <a:cubicBezTo>
                  <a:pt x="758457" y="534823"/>
                  <a:pt x="765772" y="536652"/>
                  <a:pt x="776339" y="538277"/>
                </a:cubicBezTo>
                <a:cubicBezTo>
                  <a:pt x="790156" y="539903"/>
                  <a:pt x="797471" y="541935"/>
                  <a:pt x="798284" y="544373"/>
                </a:cubicBezTo>
                <a:cubicBezTo>
                  <a:pt x="798284" y="545999"/>
                  <a:pt x="797065" y="546812"/>
                  <a:pt x="794627" y="546812"/>
                </a:cubicBezTo>
                <a:cubicBezTo>
                  <a:pt x="788937" y="546812"/>
                  <a:pt x="786296" y="549047"/>
                  <a:pt x="786702" y="553517"/>
                </a:cubicBezTo>
                <a:cubicBezTo>
                  <a:pt x="787108" y="557988"/>
                  <a:pt x="792188" y="561442"/>
                  <a:pt x="801942" y="563880"/>
                </a:cubicBezTo>
                <a:cubicBezTo>
                  <a:pt x="810070" y="566319"/>
                  <a:pt x="816166" y="569570"/>
                  <a:pt x="820230" y="573634"/>
                </a:cubicBezTo>
                <a:cubicBezTo>
                  <a:pt x="824294" y="577698"/>
                  <a:pt x="825920" y="582168"/>
                  <a:pt x="825107" y="587045"/>
                </a:cubicBezTo>
                <a:cubicBezTo>
                  <a:pt x="824294" y="591922"/>
                  <a:pt x="825310" y="595376"/>
                  <a:pt x="828155" y="597408"/>
                </a:cubicBezTo>
                <a:cubicBezTo>
                  <a:pt x="830999" y="599440"/>
                  <a:pt x="832422" y="602488"/>
                  <a:pt x="832422" y="606552"/>
                </a:cubicBezTo>
                <a:cubicBezTo>
                  <a:pt x="832422" y="610617"/>
                  <a:pt x="834047" y="615087"/>
                  <a:pt x="837299" y="619964"/>
                </a:cubicBezTo>
                <a:cubicBezTo>
                  <a:pt x="847865" y="634594"/>
                  <a:pt x="853148" y="648005"/>
                  <a:pt x="853148" y="660197"/>
                </a:cubicBezTo>
                <a:cubicBezTo>
                  <a:pt x="853148" y="662636"/>
                  <a:pt x="855180" y="668325"/>
                  <a:pt x="859244" y="677266"/>
                </a:cubicBezTo>
                <a:cubicBezTo>
                  <a:pt x="863308" y="686207"/>
                  <a:pt x="864934" y="691287"/>
                  <a:pt x="864121" y="692506"/>
                </a:cubicBezTo>
                <a:cubicBezTo>
                  <a:pt x="863308" y="693725"/>
                  <a:pt x="859651" y="693522"/>
                  <a:pt x="853148" y="691896"/>
                </a:cubicBezTo>
                <a:cubicBezTo>
                  <a:pt x="849897" y="691896"/>
                  <a:pt x="847459" y="691287"/>
                  <a:pt x="845833" y="690068"/>
                </a:cubicBezTo>
                <a:cubicBezTo>
                  <a:pt x="844207" y="688848"/>
                  <a:pt x="843801" y="687832"/>
                  <a:pt x="844614" y="687020"/>
                </a:cubicBezTo>
                <a:cubicBezTo>
                  <a:pt x="845427" y="682956"/>
                  <a:pt x="844614" y="680924"/>
                  <a:pt x="842176" y="680924"/>
                </a:cubicBezTo>
                <a:cubicBezTo>
                  <a:pt x="780403" y="679298"/>
                  <a:pt x="726758" y="680517"/>
                  <a:pt x="681241" y="684581"/>
                </a:cubicBezTo>
                <a:cubicBezTo>
                  <a:pt x="656044" y="687020"/>
                  <a:pt x="612560" y="690271"/>
                  <a:pt x="550787" y="694335"/>
                </a:cubicBezTo>
                <a:cubicBezTo>
                  <a:pt x="454064" y="702463"/>
                  <a:pt x="391478" y="710184"/>
                  <a:pt x="363030" y="717500"/>
                </a:cubicBezTo>
                <a:cubicBezTo>
                  <a:pt x="350025" y="720751"/>
                  <a:pt x="342913" y="721767"/>
                  <a:pt x="341694" y="720548"/>
                </a:cubicBezTo>
                <a:cubicBezTo>
                  <a:pt x="340475" y="719328"/>
                  <a:pt x="336004" y="720141"/>
                  <a:pt x="328283" y="722986"/>
                </a:cubicBezTo>
                <a:cubicBezTo>
                  <a:pt x="320561" y="725831"/>
                  <a:pt x="312636" y="727660"/>
                  <a:pt x="304508" y="728472"/>
                </a:cubicBezTo>
                <a:cubicBezTo>
                  <a:pt x="296380" y="729285"/>
                  <a:pt x="285814" y="731114"/>
                  <a:pt x="272809" y="733959"/>
                </a:cubicBezTo>
                <a:cubicBezTo>
                  <a:pt x="259804" y="736804"/>
                  <a:pt x="238265" y="739852"/>
                  <a:pt x="208192" y="743103"/>
                </a:cubicBezTo>
                <a:cubicBezTo>
                  <a:pt x="187871" y="745541"/>
                  <a:pt x="174867" y="746557"/>
                  <a:pt x="169177" y="746151"/>
                </a:cubicBezTo>
                <a:cubicBezTo>
                  <a:pt x="163488" y="745744"/>
                  <a:pt x="156985" y="743509"/>
                  <a:pt x="149670" y="739445"/>
                </a:cubicBezTo>
                <a:cubicBezTo>
                  <a:pt x="138291" y="734568"/>
                  <a:pt x="131992" y="731520"/>
                  <a:pt x="130772" y="730301"/>
                </a:cubicBezTo>
                <a:cubicBezTo>
                  <a:pt x="129553" y="729082"/>
                  <a:pt x="124270" y="726237"/>
                  <a:pt x="114923" y="721767"/>
                </a:cubicBezTo>
                <a:cubicBezTo>
                  <a:pt x="105576" y="717296"/>
                  <a:pt x="98464" y="713029"/>
                  <a:pt x="93587" y="708965"/>
                </a:cubicBezTo>
                <a:cubicBezTo>
                  <a:pt x="88710" y="704901"/>
                  <a:pt x="83224" y="702260"/>
                  <a:pt x="77127" y="701041"/>
                </a:cubicBezTo>
                <a:cubicBezTo>
                  <a:pt x="71032" y="699821"/>
                  <a:pt x="67374" y="696773"/>
                  <a:pt x="66155" y="691896"/>
                </a:cubicBezTo>
                <a:cubicBezTo>
                  <a:pt x="64935" y="687020"/>
                  <a:pt x="57417" y="681330"/>
                  <a:pt x="43600" y="674828"/>
                </a:cubicBezTo>
                <a:cubicBezTo>
                  <a:pt x="29782" y="668325"/>
                  <a:pt x="22467" y="662839"/>
                  <a:pt x="21654" y="658368"/>
                </a:cubicBezTo>
                <a:cubicBezTo>
                  <a:pt x="20841" y="653898"/>
                  <a:pt x="16371" y="646786"/>
                  <a:pt x="8243" y="637032"/>
                </a:cubicBezTo>
                <a:cubicBezTo>
                  <a:pt x="-2324" y="627279"/>
                  <a:pt x="-2730" y="622402"/>
                  <a:pt x="7023" y="622402"/>
                </a:cubicBezTo>
                <a:cubicBezTo>
                  <a:pt x="11900" y="622402"/>
                  <a:pt x="20435" y="623215"/>
                  <a:pt x="32627" y="624840"/>
                </a:cubicBezTo>
                <a:cubicBezTo>
                  <a:pt x="54572" y="627279"/>
                  <a:pt x="78956" y="625653"/>
                  <a:pt x="105779" y="619964"/>
                </a:cubicBezTo>
                <a:cubicBezTo>
                  <a:pt x="116345" y="617525"/>
                  <a:pt x="130569" y="614680"/>
                  <a:pt x="148451" y="611429"/>
                </a:cubicBezTo>
                <a:cubicBezTo>
                  <a:pt x="166332" y="608178"/>
                  <a:pt x="177508" y="605943"/>
                  <a:pt x="181979" y="604724"/>
                </a:cubicBezTo>
                <a:cubicBezTo>
                  <a:pt x="186449" y="603504"/>
                  <a:pt x="193358" y="602488"/>
                  <a:pt x="202705" y="601676"/>
                </a:cubicBezTo>
                <a:cubicBezTo>
                  <a:pt x="212052" y="600863"/>
                  <a:pt x="219571" y="599034"/>
                  <a:pt x="225260" y="596189"/>
                </a:cubicBezTo>
                <a:cubicBezTo>
                  <a:pt x="230950" y="593344"/>
                  <a:pt x="237452" y="591922"/>
                  <a:pt x="244768" y="591922"/>
                </a:cubicBezTo>
                <a:cubicBezTo>
                  <a:pt x="254521" y="591922"/>
                  <a:pt x="275247" y="587452"/>
                  <a:pt x="306947" y="578511"/>
                </a:cubicBezTo>
                <a:cubicBezTo>
                  <a:pt x="313449" y="576072"/>
                  <a:pt x="319952" y="574853"/>
                  <a:pt x="326454" y="574853"/>
                </a:cubicBezTo>
                <a:cubicBezTo>
                  <a:pt x="329705" y="574853"/>
                  <a:pt x="332956" y="573634"/>
                  <a:pt x="336208" y="571196"/>
                </a:cubicBezTo>
                <a:cubicBezTo>
                  <a:pt x="339459" y="568757"/>
                  <a:pt x="341491" y="566319"/>
                  <a:pt x="342304" y="563880"/>
                </a:cubicBezTo>
                <a:cubicBezTo>
                  <a:pt x="343116" y="561442"/>
                  <a:pt x="341897" y="559410"/>
                  <a:pt x="338646" y="557784"/>
                </a:cubicBezTo>
                <a:cubicBezTo>
                  <a:pt x="336208" y="555346"/>
                  <a:pt x="333769" y="556159"/>
                  <a:pt x="331331" y="560223"/>
                </a:cubicBezTo>
                <a:lnTo>
                  <a:pt x="328892" y="561442"/>
                </a:lnTo>
                <a:cubicBezTo>
                  <a:pt x="328892" y="558191"/>
                  <a:pt x="326860" y="557378"/>
                  <a:pt x="322796" y="559004"/>
                </a:cubicBezTo>
                <a:cubicBezTo>
                  <a:pt x="321171" y="559816"/>
                  <a:pt x="320155" y="560020"/>
                  <a:pt x="319748" y="559613"/>
                </a:cubicBezTo>
                <a:cubicBezTo>
                  <a:pt x="319342" y="559207"/>
                  <a:pt x="319545" y="557378"/>
                  <a:pt x="320358" y="554127"/>
                </a:cubicBezTo>
                <a:cubicBezTo>
                  <a:pt x="321984" y="550063"/>
                  <a:pt x="323203" y="538684"/>
                  <a:pt x="324016" y="519989"/>
                </a:cubicBezTo>
                <a:cubicBezTo>
                  <a:pt x="324828" y="501295"/>
                  <a:pt x="326454" y="488290"/>
                  <a:pt x="328892" y="480975"/>
                </a:cubicBezTo>
                <a:cubicBezTo>
                  <a:pt x="331331" y="473660"/>
                  <a:pt x="332550" y="440741"/>
                  <a:pt x="332550" y="382220"/>
                </a:cubicBezTo>
                <a:cubicBezTo>
                  <a:pt x="331737" y="233477"/>
                  <a:pt x="329705" y="156668"/>
                  <a:pt x="326454" y="151791"/>
                </a:cubicBezTo>
                <a:cubicBezTo>
                  <a:pt x="323203" y="148540"/>
                  <a:pt x="321780" y="135941"/>
                  <a:pt x="322187" y="113996"/>
                </a:cubicBezTo>
                <a:cubicBezTo>
                  <a:pt x="322593" y="92050"/>
                  <a:pt x="320358" y="76404"/>
                  <a:pt x="315481" y="67056"/>
                </a:cubicBezTo>
                <a:cubicBezTo>
                  <a:pt x="310604" y="57709"/>
                  <a:pt x="306947" y="49784"/>
                  <a:pt x="304508" y="43282"/>
                </a:cubicBezTo>
                <a:cubicBezTo>
                  <a:pt x="302070" y="36780"/>
                  <a:pt x="299225" y="33528"/>
                  <a:pt x="295974" y="33528"/>
                </a:cubicBezTo>
                <a:cubicBezTo>
                  <a:pt x="292723" y="33528"/>
                  <a:pt x="288456" y="29871"/>
                  <a:pt x="283172" y="22556"/>
                </a:cubicBezTo>
                <a:cubicBezTo>
                  <a:pt x="277889" y="15240"/>
                  <a:pt x="273216" y="11176"/>
                  <a:pt x="269152" y="10364"/>
                </a:cubicBezTo>
                <a:cubicBezTo>
                  <a:pt x="262649" y="7925"/>
                  <a:pt x="260211" y="5080"/>
                  <a:pt x="261836" y="1829"/>
                </a:cubicBezTo>
                <a:cubicBezTo>
                  <a:pt x="262649" y="1016"/>
                  <a:pt x="265088" y="1016"/>
                  <a:pt x="269152" y="1829"/>
                </a:cubicBezTo>
                <a:cubicBezTo>
                  <a:pt x="272403" y="2642"/>
                  <a:pt x="278905" y="2236"/>
                  <a:pt x="288659" y="610"/>
                </a:cubicBezTo>
                <a:cubicBezTo>
                  <a:pt x="292520" y="204"/>
                  <a:pt x="295999" y="0"/>
                  <a:pt x="29909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6809C69-A1D7-E37B-6F6F-00E81E5C31BD}"/>
              </a:ext>
            </a:extLst>
          </p:cNvPr>
          <p:cNvSpPr txBox="1"/>
          <p:nvPr/>
        </p:nvSpPr>
        <p:spPr>
          <a:xfrm>
            <a:off x="4147288" y="1657711"/>
            <a:ext cx="760815" cy="738810"/>
          </a:xfrm>
          <a:custGeom>
            <a:avLst/>
            <a:gdLst/>
            <a:ahLst/>
            <a:cxnLst/>
            <a:rect l="l" t="t" r="r" b="b"/>
            <a:pathLst>
              <a:path w="760815" h="738810">
                <a:moveTo>
                  <a:pt x="179885" y="493189"/>
                </a:moveTo>
                <a:lnTo>
                  <a:pt x="177847" y="495227"/>
                </a:lnTo>
                <a:cubicBezTo>
                  <a:pt x="173770" y="502022"/>
                  <a:pt x="170373" y="506608"/>
                  <a:pt x="167655" y="508986"/>
                </a:cubicBezTo>
                <a:cubicBezTo>
                  <a:pt x="164938" y="511364"/>
                  <a:pt x="163578" y="513233"/>
                  <a:pt x="163578" y="514592"/>
                </a:cubicBezTo>
                <a:cubicBezTo>
                  <a:pt x="163578" y="517310"/>
                  <a:pt x="162899" y="519348"/>
                  <a:pt x="161540" y="520707"/>
                </a:cubicBezTo>
                <a:cubicBezTo>
                  <a:pt x="160861" y="522065"/>
                  <a:pt x="160181" y="522745"/>
                  <a:pt x="159502" y="522745"/>
                </a:cubicBezTo>
                <a:cubicBezTo>
                  <a:pt x="158143" y="524104"/>
                  <a:pt x="157463" y="525463"/>
                  <a:pt x="157463" y="526822"/>
                </a:cubicBezTo>
                <a:cubicBezTo>
                  <a:pt x="157463" y="528181"/>
                  <a:pt x="158143" y="528860"/>
                  <a:pt x="159502" y="528860"/>
                </a:cubicBezTo>
                <a:cubicBezTo>
                  <a:pt x="162220" y="528860"/>
                  <a:pt x="163578" y="527501"/>
                  <a:pt x="163578" y="524783"/>
                </a:cubicBezTo>
                <a:cubicBezTo>
                  <a:pt x="163578" y="523425"/>
                  <a:pt x="164938" y="521386"/>
                  <a:pt x="167655" y="518668"/>
                </a:cubicBezTo>
                <a:cubicBezTo>
                  <a:pt x="171732" y="513233"/>
                  <a:pt x="174789" y="508816"/>
                  <a:pt x="176828" y="505419"/>
                </a:cubicBezTo>
                <a:cubicBezTo>
                  <a:pt x="178867" y="502022"/>
                  <a:pt x="180565" y="499304"/>
                  <a:pt x="181924" y="497265"/>
                </a:cubicBezTo>
                <a:cubicBezTo>
                  <a:pt x="181924" y="495907"/>
                  <a:pt x="182603" y="494548"/>
                  <a:pt x="183962" y="493189"/>
                </a:cubicBezTo>
                <a:close/>
                <a:moveTo>
                  <a:pt x="383720" y="491150"/>
                </a:moveTo>
                <a:cubicBezTo>
                  <a:pt x="380324" y="491150"/>
                  <a:pt x="376246" y="494548"/>
                  <a:pt x="371490" y="501342"/>
                </a:cubicBezTo>
                <a:cubicBezTo>
                  <a:pt x="362657" y="514931"/>
                  <a:pt x="355184" y="526822"/>
                  <a:pt x="349069" y="537014"/>
                </a:cubicBezTo>
                <a:cubicBezTo>
                  <a:pt x="342953" y="547205"/>
                  <a:pt x="337857" y="555019"/>
                  <a:pt x="333781" y="560454"/>
                </a:cubicBezTo>
                <a:lnTo>
                  <a:pt x="329705" y="562493"/>
                </a:lnTo>
                <a:cubicBezTo>
                  <a:pt x="327666" y="563852"/>
                  <a:pt x="326646" y="565211"/>
                  <a:pt x="326646" y="566570"/>
                </a:cubicBezTo>
                <a:cubicBezTo>
                  <a:pt x="326646" y="567928"/>
                  <a:pt x="329025" y="568608"/>
                  <a:pt x="333781" y="568608"/>
                </a:cubicBezTo>
                <a:cubicBezTo>
                  <a:pt x="338537" y="568608"/>
                  <a:pt x="343972" y="567928"/>
                  <a:pt x="350087" y="566570"/>
                </a:cubicBezTo>
                <a:cubicBezTo>
                  <a:pt x="357561" y="565211"/>
                  <a:pt x="364016" y="564531"/>
                  <a:pt x="369452" y="564531"/>
                </a:cubicBezTo>
                <a:cubicBezTo>
                  <a:pt x="374887" y="564531"/>
                  <a:pt x="380324" y="564531"/>
                  <a:pt x="385759" y="564531"/>
                </a:cubicBezTo>
                <a:cubicBezTo>
                  <a:pt x="395271" y="564531"/>
                  <a:pt x="400027" y="563172"/>
                  <a:pt x="400027" y="560454"/>
                </a:cubicBezTo>
                <a:cubicBezTo>
                  <a:pt x="400027" y="555019"/>
                  <a:pt x="395271" y="542449"/>
                  <a:pt x="385759" y="522745"/>
                </a:cubicBezTo>
                <a:cubicBezTo>
                  <a:pt x="383041" y="517989"/>
                  <a:pt x="383041" y="513233"/>
                  <a:pt x="385759" y="508476"/>
                </a:cubicBezTo>
                <a:cubicBezTo>
                  <a:pt x="387118" y="505079"/>
                  <a:pt x="388137" y="502361"/>
                  <a:pt x="388816" y="500323"/>
                </a:cubicBezTo>
                <a:cubicBezTo>
                  <a:pt x="389496" y="498285"/>
                  <a:pt x="389835" y="496586"/>
                  <a:pt x="389835" y="495227"/>
                </a:cubicBezTo>
                <a:cubicBezTo>
                  <a:pt x="389835" y="493868"/>
                  <a:pt x="389156" y="492849"/>
                  <a:pt x="387797" y="492170"/>
                </a:cubicBezTo>
                <a:cubicBezTo>
                  <a:pt x="386439" y="491490"/>
                  <a:pt x="385079" y="491150"/>
                  <a:pt x="383720" y="491150"/>
                </a:cubicBezTo>
                <a:close/>
                <a:moveTo>
                  <a:pt x="173770" y="489112"/>
                </a:moveTo>
                <a:lnTo>
                  <a:pt x="171732" y="491150"/>
                </a:lnTo>
                <a:cubicBezTo>
                  <a:pt x="170373" y="491150"/>
                  <a:pt x="169694" y="491490"/>
                  <a:pt x="169694" y="492170"/>
                </a:cubicBezTo>
                <a:cubicBezTo>
                  <a:pt x="169694" y="492849"/>
                  <a:pt x="170373" y="493189"/>
                  <a:pt x="171732" y="493189"/>
                </a:cubicBezTo>
                <a:lnTo>
                  <a:pt x="173770" y="493189"/>
                </a:lnTo>
                <a:close/>
                <a:moveTo>
                  <a:pt x="488695" y="482997"/>
                </a:moveTo>
                <a:cubicBezTo>
                  <a:pt x="484619" y="482997"/>
                  <a:pt x="481051" y="483167"/>
                  <a:pt x="477994" y="483507"/>
                </a:cubicBezTo>
                <a:cubicBezTo>
                  <a:pt x="474936" y="483846"/>
                  <a:pt x="472049" y="485036"/>
                  <a:pt x="469331" y="487074"/>
                </a:cubicBezTo>
                <a:cubicBezTo>
                  <a:pt x="466613" y="487074"/>
                  <a:pt x="463216" y="493528"/>
                  <a:pt x="459139" y="506438"/>
                </a:cubicBezTo>
                <a:cubicBezTo>
                  <a:pt x="455742" y="512553"/>
                  <a:pt x="452855" y="518159"/>
                  <a:pt x="450476" y="523254"/>
                </a:cubicBezTo>
                <a:cubicBezTo>
                  <a:pt x="448098" y="528350"/>
                  <a:pt x="444191" y="532937"/>
                  <a:pt x="438756" y="537014"/>
                </a:cubicBezTo>
                <a:cubicBezTo>
                  <a:pt x="429923" y="545846"/>
                  <a:pt x="422789" y="550263"/>
                  <a:pt x="417353" y="550263"/>
                </a:cubicBezTo>
                <a:cubicBezTo>
                  <a:pt x="415994" y="550263"/>
                  <a:pt x="414635" y="550942"/>
                  <a:pt x="413276" y="552301"/>
                </a:cubicBezTo>
                <a:cubicBezTo>
                  <a:pt x="411918" y="553660"/>
                  <a:pt x="411238" y="555019"/>
                  <a:pt x="411238" y="556378"/>
                </a:cubicBezTo>
                <a:cubicBezTo>
                  <a:pt x="409200" y="559775"/>
                  <a:pt x="408520" y="561813"/>
                  <a:pt x="409200" y="562493"/>
                </a:cubicBezTo>
                <a:cubicBezTo>
                  <a:pt x="410558" y="563852"/>
                  <a:pt x="418033" y="564531"/>
                  <a:pt x="431621" y="564531"/>
                </a:cubicBezTo>
                <a:lnTo>
                  <a:pt x="461178" y="564531"/>
                </a:lnTo>
                <a:cubicBezTo>
                  <a:pt x="464575" y="564531"/>
                  <a:pt x="466953" y="563682"/>
                  <a:pt x="468312" y="561983"/>
                </a:cubicBezTo>
                <a:cubicBezTo>
                  <a:pt x="469671" y="560285"/>
                  <a:pt x="471709" y="557737"/>
                  <a:pt x="474427" y="554339"/>
                </a:cubicBezTo>
                <a:cubicBezTo>
                  <a:pt x="474427" y="548904"/>
                  <a:pt x="475106" y="545506"/>
                  <a:pt x="476465" y="544148"/>
                </a:cubicBezTo>
                <a:cubicBezTo>
                  <a:pt x="477824" y="541430"/>
                  <a:pt x="478843" y="538033"/>
                  <a:pt x="479523" y="533956"/>
                </a:cubicBezTo>
                <a:cubicBezTo>
                  <a:pt x="480202" y="529879"/>
                  <a:pt x="481901" y="524783"/>
                  <a:pt x="484619" y="518668"/>
                </a:cubicBezTo>
                <a:cubicBezTo>
                  <a:pt x="488016" y="509835"/>
                  <a:pt x="490564" y="503211"/>
                  <a:pt x="492262" y="498794"/>
                </a:cubicBezTo>
                <a:cubicBezTo>
                  <a:pt x="493961" y="494378"/>
                  <a:pt x="494810" y="491150"/>
                  <a:pt x="494810" y="489112"/>
                </a:cubicBezTo>
                <a:lnTo>
                  <a:pt x="494810" y="482997"/>
                </a:lnTo>
                <a:close/>
                <a:moveTo>
                  <a:pt x="159502" y="478920"/>
                </a:moveTo>
                <a:cubicBezTo>
                  <a:pt x="157463" y="480279"/>
                  <a:pt x="155935" y="482148"/>
                  <a:pt x="154915" y="484526"/>
                </a:cubicBezTo>
                <a:cubicBezTo>
                  <a:pt x="153896" y="486904"/>
                  <a:pt x="153387" y="489112"/>
                  <a:pt x="153387" y="491150"/>
                </a:cubicBezTo>
                <a:cubicBezTo>
                  <a:pt x="152028" y="492509"/>
                  <a:pt x="150669" y="494038"/>
                  <a:pt x="149310" y="495737"/>
                </a:cubicBezTo>
                <a:cubicBezTo>
                  <a:pt x="147951" y="497436"/>
                  <a:pt x="145573" y="499304"/>
                  <a:pt x="142176" y="501342"/>
                </a:cubicBezTo>
                <a:cubicBezTo>
                  <a:pt x="142176" y="502022"/>
                  <a:pt x="141836" y="502701"/>
                  <a:pt x="141157" y="503381"/>
                </a:cubicBezTo>
                <a:cubicBezTo>
                  <a:pt x="140478" y="504060"/>
                  <a:pt x="139458" y="505759"/>
                  <a:pt x="138099" y="508476"/>
                </a:cubicBezTo>
                <a:cubicBezTo>
                  <a:pt x="138099" y="512553"/>
                  <a:pt x="140137" y="512553"/>
                  <a:pt x="144214" y="508476"/>
                </a:cubicBezTo>
                <a:cubicBezTo>
                  <a:pt x="144214" y="507118"/>
                  <a:pt x="144554" y="506098"/>
                  <a:pt x="145233" y="505419"/>
                </a:cubicBezTo>
                <a:cubicBezTo>
                  <a:pt x="145233" y="504739"/>
                  <a:pt x="145573" y="504060"/>
                  <a:pt x="146253" y="503381"/>
                </a:cubicBezTo>
                <a:cubicBezTo>
                  <a:pt x="151009" y="499304"/>
                  <a:pt x="154066" y="497265"/>
                  <a:pt x="155425" y="497265"/>
                </a:cubicBezTo>
                <a:cubicBezTo>
                  <a:pt x="159502" y="497265"/>
                  <a:pt x="161540" y="495907"/>
                  <a:pt x="161540" y="493189"/>
                </a:cubicBezTo>
                <a:lnTo>
                  <a:pt x="169694" y="485036"/>
                </a:lnTo>
                <a:lnTo>
                  <a:pt x="165617" y="485036"/>
                </a:lnTo>
                <a:cubicBezTo>
                  <a:pt x="164258" y="485036"/>
                  <a:pt x="163578" y="485715"/>
                  <a:pt x="163578" y="487074"/>
                </a:cubicBezTo>
                <a:cubicBezTo>
                  <a:pt x="162220" y="485036"/>
                  <a:pt x="161200" y="483507"/>
                  <a:pt x="160521" y="482487"/>
                </a:cubicBezTo>
                <a:cubicBezTo>
                  <a:pt x="159842" y="481468"/>
                  <a:pt x="159502" y="480279"/>
                  <a:pt x="159502" y="478920"/>
                </a:cubicBezTo>
                <a:close/>
                <a:moveTo>
                  <a:pt x="435698" y="326044"/>
                </a:moveTo>
                <a:cubicBezTo>
                  <a:pt x="432980" y="326044"/>
                  <a:pt x="430943" y="326724"/>
                  <a:pt x="429583" y="328082"/>
                </a:cubicBezTo>
                <a:lnTo>
                  <a:pt x="429583" y="334197"/>
                </a:lnTo>
                <a:cubicBezTo>
                  <a:pt x="429583" y="347787"/>
                  <a:pt x="426865" y="362395"/>
                  <a:pt x="421430" y="378022"/>
                </a:cubicBezTo>
                <a:cubicBezTo>
                  <a:pt x="419391" y="384137"/>
                  <a:pt x="418202" y="389063"/>
                  <a:pt x="417863" y="392800"/>
                </a:cubicBezTo>
                <a:cubicBezTo>
                  <a:pt x="417523" y="396537"/>
                  <a:pt x="417353" y="399425"/>
                  <a:pt x="417353" y="401463"/>
                </a:cubicBezTo>
                <a:cubicBezTo>
                  <a:pt x="417353" y="404181"/>
                  <a:pt x="418712" y="405540"/>
                  <a:pt x="421430" y="405540"/>
                </a:cubicBezTo>
                <a:cubicBezTo>
                  <a:pt x="423468" y="405540"/>
                  <a:pt x="425167" y="405200"/>
                  <a:pt x="426526" y="404521"/>
                </a:cubicBezTo>
                <a:cubicBezTo>
                  <a:pt x="427884" y="403841"/>
                  <a:pt x="429583" y="402822"/>
                  <a:pt x="431621" y="401463"/>
                </a:cubicBezTo>
                <a:cubicBezTo>
                  <a:pt x="433660" y="396707"/>
                  <a:pt x="436717" y="384817"/>
                  <a:pt x="440794" y="365792"/>
                </a:cubicBezTo>
                <a:cubicBezTo>
                  <a:pt x="444871" y="344729"/>
                  <a:pt x="446909" y="332839"/>
                  <a:pt x="446909" y="330121"/>
                </a:cubicBezTo>
                <a:cubicBezTo>
                  <a:pt x="445550" y="328762"/>
                  <a:pt x="444191" y="327743"/>
                  <a:pt x="442832" y="327063"/>
                </a:cubicBezTo>
                <a:cubicBezTo>
                  <a:pt x="441474" y="326384"/>
                  <a:pt x="439095" y="326044"/>
                  <a:pt x="435698" y="326044"/>
                </a:cubicBezTo>
                <a:close/>
                <a:moveTo>
                  <a:pt x="512137" y="312795"/>
                </a:moveTo>
                <a:cubicBezTo>
                  <a:pt x="502624" y="312795"/>
                  <a:pt x="488356" y="316192"/>
                  <a:pt x="469331" y="322987"/>
                </a:cubicBezTo>
                <a:cubicBezTo>
                  <a:pt x="459819" y="322987"/>
                  <a:pt x="459819" y="325365"/>
                  <a:pt x="469331" y="330121"/>
                </a:cubicBezTo>
                <a:cubicBezTo>
                  <a:pt x="472049" y="332159"/>
                  <a:pt x="473578" y="333688"/>
                  <a:pt x="473917" y="334707"/>
                </a:cubicBezTo>
                <a:cubicBezTo>
                  <a:pt x="474257" y="335726"/>
                  <a:pt x="474427" y="336915"/>
                  <a:pt x="474427" y="338274"/>
                </a:cubicBezTo>
                <a:cubicBezTo>
                  <a:pt x="474427" y="339633"/>
                  <a:pt x="476465" y="343030"/>
                  <a:pt x="480542" y="348466"/>
                </a:cubicBezTo>
                <a:cubicBezTo>
                  <a:pt x="483939" y="354581"/>
                  <a:pt x="485977" y="357978"/>
                  <a:pt x="486657" y="358658"/>
                </a:cubicBezTo>
                <a:cubicBezTo>
                  <a:pt x="489375" y="362055"/>
                  <a:pt x="491413" y="363074"/>
                  <a:pt x="492772" y="361715"/>
                </a:cubicBezTo>
                <a:lnTo>
                  <a:pt x="498888" y="361715"/>
                </a:lnTo>
                <a:cubicBezTo>
                  <a:pt x="498888" y="363074"/>
                  <a:pt x="498547" y="364773"/>
                  <a:pt x="497868" y="366811"/>
                </a:cubicBezTo>
                <a:cubicBezTo>
                  <a:pt x="497188" y="368849"/>
                  <a:pt x="496169" y="371907"/>
                  <a:pt x="494810" y="375984"/>
                </a:cubicBezTo>
                <a:lnTo>
                  <a:pt x="494810" y="392290"/>
                </a:lnTo>
                <a:cubicBezTo>
                  <a:pt x="494810" y="395008"/>
                  <a:pt x="495490" y="396537"/>
                  <a:pt x="496849" y="396877"/>
                </a:cubicBezTo>
                <a:cubicBezTo>
                  <a:pt x="498208" y="397216"/>
                  <a:pt x="499566" y="397386"/>
                  <a:pt x="500925" y="397386"/>
                </a:cubicBezTo>
                <a:cubicBezTo>
                  <a:pt x="502964" y="397386"/>
                  <a:pt x="505002" y="396877"/>
                  <a:pt x="507040" y="395858"/>
                </a:cubicBezTo>
                <a:cubicBezTo>
                  <a:pt x="509079" y="394838"/>
                  <a:pt x="510777" y="393649"/>
                  <a:pt x="512137" y="392290"/>
                </a:cubicBezTo>
                <a:cubicBezTo>
                  <a:pt x="512137" y="390252"/>
                  <a:pt x="512476" y="386175"/>
                  <a:pt x="513155" y="380060"/>
                </a:cubicBezTo>
                <a:cubicBezTo>
                  <a:pt x="513835" y="373945"/>
                  <a:pt x="514854" y="365452"/>
                  <a:pt x="516213" y="354581"/>
                </a:cubicBezTo>
                <a:cubicBezTo>
                  <a:pt x="518252" y="337595"/>
                  <a:pt x="518252" y="325704"/>
                  <a:pt x="516213" y="318910"/>
                </a:cubicBezTo>
                <a:cubicBezTo>
                  <a:pt x="516213" y="318230"/>
                  <a:pt x="515873" y="317551"/>
                  <a:pt x="515194" y="316871"/>
                </a:cubicBezTo>
                <a:cubicBezTo>
                  <a:pt x="514514" y="316192"/>
                  <a:pt x="514005" y="315513"/>
                  <a:pt x="513665" y="314833"/>
                </a:cubicBezTo>
                <a:cubicBezTo>
                  <a:pt x="513325" y="314154"/>
                  <a:pt x="512816" y="313474"/>
                  <a:pt x="512137" y="312795"/>
                </a:cubicBezTo>
                <a:close/>
                <a:moveTo>
                  <a:pt x="26818" y="294704"/>
                </a:moveTo>
                <a:cubicBezTo>
                  <a:pt x="39685" y="294195"/>
                  <a:pt x="55037" y="297507"/>
                  <a:pt x="72872" y="304641"/>
                </a:cubicBezTo>
                <a:cubicBezTo>
                  <a:pt x="96653" y="314154"/>
                  <a:pt x="108543" y="321288"/>
                  <a:pt x="108543" y="326044"/>
                </a:cubicBezTo>
                <a:cubicBezTo>
                  <a:pt x="108543" y="328762"/>
                  <a:pt x="110921" y="330121"/>
                  <a:pt x="115677" y="330121"/>
                </a:cubicBezTo>
                <a:cubicBezTo>
                  <a:pt x="118395" y="330121"/>
                  <a:pt x="121792" y="334877"/>
                  <a:pt x="125869" y="344389"/>
                </a:cubicBezTo>
                <a:cubicBezTo>
                  <a:pt x="127907" y="347787"/>
                  <a:pt x="129606" y="352033"/>
                  <a:pt x="130965" y="357129"/>
                </a:cubicBezTo>
                <a:cubicBezTo>
                  <a:pt x="132324" y="362225"/>
                  <a:pt x="134022" y="367830"/>
                  <a:pt x="136061" y="373945"/>
                </a:cubicBezTo>
                <a:cubicBezTo>
                  <a:pt x="140137" y="398406"/>
                  <a:pt x="140137" y="417090"/>
                  <a:pt x="136061" y="430000"/>
                </a:cubicBezTo>
                <a:cubicBezTo>
                  <a:pt x="134702" y="428641"/>
                  <a:pt x="134022" y="427622"/>
                  <a:pt x="134022" y="426942"/>
                </a:cubicBezTo>
                <a:cubicBezTo>
                  <a:pt x="134022" y="426263"/>
                  <a:pt x="134022" y="426603"/>
                  <a:pt x="134022" y="427962"/>
                </a:cubicBezTo>
                <a:cubicBezTo>
                  <a:pt x="134022" y="431359"/>
                  <a:pt x="133343" y="432038"/>
                  <a:pt x="131984" y="430000"/>
                </a:cubicBezTo>
                <a:cubicBezTo>
                  <a:pt x="130625" y="430000"/>
                  <a:pt x="129266" y="431019"/>
                  <a:pt x="127907" y="433057"/>
                </a:cubicBezTo>
                <a:lnTo>
                  <a:pt x="127907" y="435096"/>
                </a:lnTo>
                <a:cubicBezTo>
                  <a:pt x="127907" y="439173"/>
                  <a:pt x="126548" y="441211"/>
                  <a:pt x="123831" y="441211"/>
                </a:cubicBezTo>
                <a:cubicBezTo>
                  <a:pt x="121113" y="441211"/>
                  <a:pt x="119754" y="442570"/>
                  <a:pt x="119754" y="445288"/>
                </a:cubicBezTo>
                <a:cubicBezTo>
                  <a:pt x="118395" y="445288"/>
                  <a:pt x="116527" y="445118"/>
                  <a:pt x="114149" y="444778"/>
                </a:cubicBezTo>
                <a:cubicBezTo>
                  <a:pt x="111771" y="444438"/>
                  <a:pt x="108543" y="443249"/>
                  <a:pt x="104466" y="441211"/>
                </a:cubicBezTo>
                <a:lnTo>
                  <a:pt x="100390" y="439173"/>
                </a:lnTo>
                <a:cubicBezTo>
                  <a:pt x="99031" y="438493"/>
                  <a:pt x="98012" y="437814"/>
                  <a:pt x="97332" y="437134"/>
                </a:cubicBezTo>
                <a:cubicBezTo>
                  <a:pt x="96653" y="436455"/>
                  <a:pt x="95633" y="435775"/>
                  <a:pt x="94275" y="435096"/>
                </a:cubicBezTo>
                <a:cubicBezTo>
                  <a:pt x="92236" y="436455"/>
                  <a:pt x="90538" y="436794"/>
                  <a:pt x="89179" y="436115"/>
                </a:cubicBezTo>
                <a:cubicBezTo>
                  <a:pt x="87820" y="435436"/>
                  <a:pt x="86121" y="434416"/>
                  <a:pt x="84083" y="433057"/>
                </a:cubicBezTo>
                <a:cubicBezTo>
                  <a:pt x="82724" y="428981"/>
                  <a:pt x="77629" y="425923"/>
                  <a:pt x="68795" y="423885"/>
                </a:cubicBezTo>
                <a:cubicBezTo>
                  <a:pt x="65398" y="421847"/>
                  <a:pt x="62850" y="420148"/>
                  <a:pt x="61152" y="418789"/>
                </a:cubicBezTo>
                <a:cubicBezTo>
                  <a:pt x="59453" y="417430"/>
                  <a:pt x="58604" y="415732"/>
                  <a:pt x="58604" y="413693"/>
                </a:cubicBezTo>
                <a:cubicBezTo>
                  <a:pt x="57245" y="412334"/>
                  <a:pt x="55716" y="410975"/>
                  <a:pt x="54017" y="409616"/>
                </a:cubicBezTo>
                <a:cubicBezTo>
                  <a:pt x="52319" y="408258"/>
                  <a:pt x="50450" y="406899"/>
                  <a:pt x="48412" y="405540"/>
                </a:cubicBezTo>
                <a:cubicBezTo>
                  <a:pt x="40258" y="398745"/>
                  <a:pt x="35163" y="388893"/>
                  <a:pt x="33124" y="375984"/>
                </a:cubicBezTo>
                <a:cubicBezTo>
                  <a:pt x="31765" y="368510"/>
                  <a:pt x="29557" y="361206"/>
                  <a:pt x="26500" y="354071"/>
                </a:cubicBezTo>
                <a:cubicBezTo>
                  <a:pt x="23442" y="346937"/>
                  <a:pt x="18856" y="340313"/>
                  <a:pt x="12741" y="334197"/>
                </a:cubicBezTo>
                <a:cubicBezTo>
                  <a:pt x="7985" y="327403"/>
                  <a:pt x="6626" y="322307"/>
                  <a:pt x="8664" y="318910"/>
                </a:cubicBezTo>
                <a:cubicBezTo>
                  <a:pt x="8664" y="316192"/>
                  <a:pt x="7985" y="314154"/>
                  <a:pt x="6626" y="312795"/>
                </a:cubicBezTo>
                <a:cubicBezTo>
                  <a:pt x="6626" y="310756"/>
                  <a:pt x="6286" y="309567"/>
                  <a:pt x="5606" y="309228"/>
                </a:cubicBezTo>
                <a:cubicBezTo>
                  <a:pt x="4927" y="308888"/>
                  <a:pt x="5267" y="308718"/>
                  <a:pt x="6626" y="308718"/>
                </a:cubicBezTo>
                <a:lnTo>
                  <a:pt x="3568" y="304641"/>
                </a:lnTo>
                <a:cubicBezTo>
                  <a:pt x="2209" y="304641"/>
                  <a:pt x="1700" y="304302"/>
                  <a:pt x="2039" y="303622"/>
                </a:cubicBezTo>
                <a:cubicBezTo>
                  <a:pt x="2379" y="302943"/>
                  <a:pt x="3908" y="301924"/>
                  <a:pt x="6626" y="300565"/>
                </a:cubicBezTo>
                <a:cubicBezTo>
                  <a:pt x="7985" y="299206"/>
                  <a:pt x="9174" y="298526"/>
                  <a:pt x="10193" y="298526"/>
                </a:cubicBezTo>
                <a:cubicBezTo>
                  <a:pt x="11212" y="298526"/>
                  <a:pt x="12741" y="297847"/>
                  <a:pt x="14779" y="296488"/>
                </a:cubicBezTo>
                <a:cubicBezTo>
                  <a:pt x="18516" y="295469"/>
                  <a:pt x="22529" y="294874"/>
                  <a:pt x="26818" y="294704"/>
                </a:cubicBezTo>
                <a:close/>
                <a:moveTo>
                  <a:pt x="333781" y="273047"/>
                </a:moveTo>
                <a:cubicBezTo>
                  <a:pt x="330383" y="273047"/>
                  <a:pt x="328685" y="274406"/>
                  <a:pt x="328685" y="277124"/>
                </a:cubicBezTo>
                <a:cubicBezTo>
                  <a:pt x="329364" y="277803"/>
                  <a:pt x="330723" y="278143"/>
                  <a:pt x="332761" y="278143"/>
                </a:cubicBezTo>
                <a:cubicBezTo>
                  <a:pt x="333441" y="278143"/>
                  <a:pt x="333781" y="277803"/>
                  <a:pt x="333781" y="277124"/>
                </a:cubicBezTo>
                <a:cubicBezTo>
                  <a:pt x="335140" y="277124"/>
                  <a:pt x="335820" y="276784"/>
                  <a:pt x="335820" y="276105"/>
                </a:cubicBezTo>
                <a:lnTo>
                  <a:pt x="335820" y="275085"/>
                </a:lnTo>
                <a:lnTo>
                  <a:pt x="335820" y="274066"/>
                </a:lnTo>
                <a:cubicBezTo>
                  <a:pt x="335820" y="274066"/>
                  <a:pt x="335140" y="273726"/>
                  <a:pt x="333781" y="273047"/>
                </a:cubicBezTo>
                <a:close/>
                <a:moveTo>
                  <a:pt x="67776" y="30483"/>
                </a:moveTo>
                <a:cubicBezTo>
                  <a:pt x="69814" y="30483"/>
                  <a:pt x="71514" y="30823"/>
                  <a:pt x="72872" y="31503"/>
                </a:cubicBezTo>
                <a:cubicBezTo>
                  <a:pt x="78308" y="31503"/>
                  <a:pt x="83744" y="31842"/>
                  <a:pt x="89179" y="32522"/>
                </a:cubicBezTo>
                <a:cubicBezTo>
                  <a:pt x="94614" y="33201"/>
                  <a:pt x="100390" y="34220"/>
                  <a:pt x="106505" y="35579"/>
                </a:cubicBezTo>
                <a:cubicBezTo>
                  <a:pt x="120773" y="38976"/>
                  <a:pt x="128587" y="41355"/>
                  <a:pt x="129946" y="42713"/>
                </a:cubicBezTo>
                <a:cubicBezTo>
                  <a:pt x="132663" y="45431"/>
                  <a:pt x="136740" y="46790"/>
                  <a:pt x="142176" y="46790"/>
                </a:cubicBezTo>
                <a:cubicBezTo>
                  <a:pt x="144894" y="46790"/>
                  <a:pt x="146932" y="47470"/>
                  <a:pt x="148291" y="48828"/>
                </a:cubicBezTo>
                <a:lnTo>
                  <a:pt x="148291" y="52905"/>
                </a:lnTo>
                <a:cubicBezTo>
                  <a:pt x="148291" y="57661"/>
                  <a:pt x="150669" y="61059"/>
                  <a:pt x="155425" y="63097"/>
                </a:cubicBezTo>
                <a:cubicBezTo>
                  <a:pt x="157463" y="63097"/>
                  <a:pt x="158652" y="63437"/>
                  <a:pt x="158992" y="64116"/>
                </a:cubicBezTo>
                <a:cubicBezTo>
                  <a:pt x="159332" y="64796"/>
                  <a:pt x="160181" y="65815"/>
                  <a:pt x="161540" y="67174"/>
                </a:cubicBezTo>
                <a:cubicBezTo>
                  <a:pt x="160181" y="68533"/>
                  <a:pt x="159502" y="69552"/>
                  <a:pt x="159502" y="70231"/>
                </a:cubicBezTo>
                <a:lnTo>
                  <a:pt x="159502" y="71250"/>
                </a:lnTo>
                <a:cubicBezTo>
                  <a:pt x="155425" y="76007"/>
                  <a:pt x="156104" y="79743"/>
                  <a:pt x="161540" y="82461"/>
                </a:cubicBezTo>
                <a:cubicBezTo>
                  <a:pt x="163578" y="85859"/>
                  <a:pt x="164767" y="88746"/>
                  <a:pt x="165107" y="91124"/>
                </a:cubicBezTo>
                <a:cubicBezTo>
                  <a:pt x="165447" y="93502"/>
                  <a:pt x="165617" y="96730"/>
                  <a:pt x="165617" y="100806"/>
                </a:cubicBezTo>
                <a:cubicBezTo>
                  <a:pt x="164258" y="104204"/>
                  <a:pt x="163578" y="106921"/>
                  <a:pt x="163578" y="108960"/>
                </a:cubicBezTo>
                <a:cubicBezTo>
                  <a:pt x="163578" y="110998"/>
                  <a:pt x="162899" y="112017"/>
                  <a:pt x="161540" y="112017"/>
                </a:cubicBezTo>
                <a:cubicBezTo>
                  <a:pt x="157463" y="112017"/>
                  <a:pt x="155425" y="117453"/>
                  <a:pt x="155425" y="128324"/>
                </a:cubicBezTo>
                <a:cubicBezTo>
                  <a:pt x="156784" y="131721"/>
                  <a:pt x="157124" y="134609"/>
                  <a:pt x="156444" y="136987"/>
                </a:cubicBezTo>
                <a:cubicBezTo>
                  <a:pt x="155765" y="139365"/>
                  <a:pt x="155425" y="141234"/>
                  <a:pt x="155425" y="142593"/>
                </a:cubicBezTo>
                <a:cubicBezTo>
                  <a:pt x="154066" y="142593"/>
                  <a:pt x="153387" y="146330"/>
                  <a:pt x="153387" y="153804"/>
                </a:cubicBezTo>
                <a:cubicBezTo>
                  <a:pt x="153387" y="155162"/>
                  <a:pt x="151009" y="155842"/>
                  <a:pt x="146253" y="155842"/>
                </a:cubicBezTo>
                <a:cubicBezTo>
                  <a:pt x="143535" y="154483"/>
                  <a:pt x="141496" y="153804"/>
                  <a:pt x="140137" y="153804"/>
                </a:cubicBezTo>
                <a:cubicBezTo>
                  <a:pt x="140137" y="156521"/>
                  <a:pt x="140817" y="159239"/>
                  <a:pt x="142176" y="161957"/>
                </a:cubicBezTo>
                <a:lnTo>
                  <a:pt x="142176" y="176225"/>
                </a:lnTo>
                <a:lnTo>
                  <a:pt x="143195" y="176225"/>
                </a:lnTo>
                <a:cubicBezTo>
                  <a:pt x="143195" y="176225"/>
                  <a:pt x="143535" y="176905"/>
                  <a:pt x="144214" y="178264"/>
                </a:cubicBezTo>
                <a:lnTo>
                  <a:pt x="138099" y="178264"/>
                </a:lnTo>
                <a:lnTo>
                  <a:pt x="131984" y="178264"/>
                </a:lnTo>
                <a:cubicBezTo>
                  <a:pt x="130625" y="178264"/>
                  <a:pt x="129946" y="179962"/>
                  <a:pt x="129946" y="183360"/>
                </a:cubicBezTo>
                <a:cubicBezTo>
                  <a:pt x="131984" y="185398"/>
                  <a:pt x="131984" y="187436"/>
                  <a:pt x="129946" y="189475"/>
                </a:cubicBezTo>
                <a:lnTo>
                  <a:pt x="128927" y="190494"/>
                </a:lnTo>
                <a:cubicBezTo>
                  <a:pt x="128248" y="191173"/>
                  <a:pt x="127907" y="192192"/>
                  <a:pt x="127907" y="193551"/>
                </a:cubicBezTo>
                <a:cubicBezTo>
                  <a:pt x="129266" y="196949"/>
                  <a:pt x="128927" y="198308"/>
                  <a:pt x="126888" y="197628"/>
                </a:cubicBezTo>
                <a:cubicBezTo>
                  <a:pt x="124850" y="196949"/>
                  <a:pt x="121113" y="195590"/>
                  <a:pt x="115677" y="193551"/>
                </a:cubicBezTo>
                <a:cubicBezTo>
                  <a:pt x="115677" y="192192"/>
                  <a:pt x="115168" y="191173"/>
                  <a:pt x="114149" y="190494"/>
                </a:cubicBezTo>
                <a:cubicBezTo>
                  <a:pt x="113129" y="189814"/>
                  <a:pt x="111940" y="188795"/>
                  <a:pt x="110581" y="187436"/>
                </a:cubicBezTo>
                <a:cubicBezTo>
                  <a:pt x="101748" y="181321"/>
                  <a:pt x="96313" y="175546"/>
                  <a:pt x="94275" y="170110"/>
                </a:cubicBezTo>
                <a:cubicBezTo>
                  <a:pt x="92236" y="166034"/>
                  <a:pt x="90368" y="162297"/>
                  <a:pt x="88669" y="158899"/>
                </a:cubicBezTo>
                <a:cubicBezTo>
                  <a:pt x="86970" y="155502"/>
                  <a:pt x="85442" y="153124"/>
                  <a:pt x="84083" y="151765"/>
                </a:cubicBezTo>
                <a:cubicBezTo>
                  <a:pt x="81365" y="151765"/>
                  <a:pt x="80006" y="146669"/>
                  <a:pt x="80006" y="136477"/>
                </a:cubicBezTo>
                <a:cubicBezTo>
                  <a:pt x="81365" y="129683"/>
                  <a:pt x="80346" y="121530"/>
                  <a:pt x="76949" y="112017"/>
                </a:cubicBezTo>
                <a:cubicBezTo>
                  <a:pt x="74910" y="107261"/>
                  <a:pt x="73721" y="103015"/>
                  <a:pt x="73381" y="99278"/>
                </a:cubicBezTo>
                <a:cubicBezTo>
                  <a:pt x="73042" y="95541"/>
                  <a:pt x="72192" y="91974"/>
                  <a:pt x="70834" y="88576"/>
                </a:cubicBezTo>
                <a:cubicBezTo>
                  <a:pt x="68116" y="81102"/>
                  <a:pt x="64039" y="73968"/>
                  <a:pt x="58604" y="67174"/>
                </a:cubicBezTo>
                <a:cubicBezTo>
                  <a:pt x="50450" y="56982"/>
                  <a:pt x="49771" y="50867"/>
                  <a:pt x="56565" y="48828"/>
                </a:cubicBezTo>
                <a:cubicBezTo>
                  <a:pt x="59283" y="48828"/>
                  <a:pt x="60642" y="48149"/>
                  <a:pt x="60642" y="46790"/>
                </a:cubicBezTo>
                <a:cubicBezTo>
                  <a:pt x="62001" y="46790"/>
                  <a:pt x="61321" y="45431"/>
                  <a:pt x="58604" y="42713"/>
                </a:cubicBezTo>
                <a:lnTo>
                  <a:pt x="52489" y="40675"/>
                </a:lnTo>
                <a:cubicBezTo>
                  <a:pt x="53847" y="39316"/>
                  <a:pt x="55886" y="38637"/>
                  <a:pt x="58604" y="38637"/>
                </a:cubicBezTo>
                <a:lnTo>
                  <a:pt x="62680" y="38637"/>
                </a:lnTo>
                <a:cubicBezTo>
                  <a:pt x="59962" y="38637"/>
                  <a:pt x="58604" y="36259"/>
                  <a:pt x="58604" y="31503"/>
                </a:cubicBezTo>
                <a:cubicBezTo>
                  <a:pt x="60642" y="30823"/>
                  <a:pt x="63699" y="30483"/>
                  <a:pt x="67776" y="30483"/>
                </a:cubicBezTo>
                <a:close/>
                <a:moveTo>
                  <a:pt x="295307" y="290"/>
                </a:moveTo>
                <a:cubicBezTo>
                  <a:pt x="297855" y="-134"/>
                  <a:pt x="300827" y="-92"/>
                  <a:pt x="304225" y="418"/>
                </a:cubicBezTo>
                <a:cubicBezTo>
                  <a:pt x="311019" y="1437"/>
                  <a:pt x="319172" y="3645"/>
                  <a:pt x="328685" y="7042"/>
                </a:cubicBezTo>
                <a:cubicBezTo>
                  <a:pt x="338197" y="9081"/>
                  <a:pt x="343293" y="9760"/>
                  <a:pt x="343972" y="9081"/>
                </a:cubicBezTo>
                <a:cubicBezTo>
                  <a:pt x="345331" y="9081"/>
                  <a:pt x="346690" y="9760"/>
                  <a:pt x="348050" y="11119"/>
                </a:cubicBezTo>
                <a:lnTo>
                  <a:pt x="350087" y="13157"/>
                </a:lnTo>
                <a:cubicBezTo>
                  <a:pt x="369792" y="34220"/>
                  <a:pt x="379644" y="52905"/>
                  <a:pt x="379644" y="69212"/>
                </a:cubicBezTo>
                <a:cubicBezTo>
                  <a:pt x="383041" y="86878"/>
                  <a:pt x="377945" y="110658"/>
                  <a:pt x="364356" y="140554"/>
                </a:cubicBezTo>
                <a:cubicBezTo>
                  <a:pt x="361638" y="147349"/>
                  <a:pt x="359600" y="151935"/>
                  <a:pt x="358241" y="154313"/>
                </a:cubicBezTo>
                <a:cubicBezTo>
                  <a:pt x="356882" y="156691"/>
                  <a:pt x="356882" y="158560"/>
                  <a:pt x="358241" y="159919"/>
                </a:cubicBezTo>
                <a:cubicBezTo>
                  <a:pt x="358241" y="162636"/>
                  <a:pt x="361978" y="161957"/>
                  <a:pt x="369452" y="157880"/>
                </a:cubicBezTo>
                <a:lnTo>
                  <a:pt x="405123" y="140554"/>
                </a:lnTo>
                <a:cubicBezTo>
                  <a:pt x="406482" y="137836"/>
                  <a:pt x="420411" y="131042"/>
                  <a:pt x="446909" y="120171"/>
                </a:cubicBezTo>
                <a:cubicBezTo>
                  <a:pt x="458460" y="113376"/>
                  <a:pt x="467293" y="108450"/>
                  <a:pt x="473408" y="105393"/>
                </a:cubicBezTo>
                <a:cubicBezTo>
                  <a:pt x="479523" y="102335"/>
                  <a:pt x="483260" y="100127"/>
                  <a:pt x="484619" y="98768"/>
                </a:cubicBezTo>
                <a:cubicBezTo>
                  <a:pt x="484619" y="96730"/>
                  <a:pt x="485298" y="95541"/>
                  <a:pt x="486657" y="95201"/>
                </a:cubicBezTo>
                <a:cubicBezTo>
                  <a:pt x="488016" y="94861"/>
                  <a:pt x="489375" y="94691"/>
                  <a:pt x="490734" y="94691"/>
                </a:cubicBezTo>
                <a:cubicBezTo>
                  <a:pt x="492772" y="94691"/>
                  <a:pt x="495150" y="93842"/>
                  <a:pt x="497868" y="92143"/>
                </a:cubicBezTo>
                <a:cubicBezTo>
                  <a:pt x="500586" y="90445"/>
                  <a:pt x="502964" y="88576"/>
                  <a:pt x="505002" y="86538"/>
                </a:cubicBezTo>
                <a:cubicBezTo>
                  <a:pt x="509758" y="80423"/>
                  <a:pt x="516892" y="77026"/>
                  <a:pt x="526405" y="76346"/>
                </a:cubicBezTo>
                <a:cubicBezTo>
                  <a:pt x="544070" y="72949"/>
                  <a:pt x="555961" y="74308"/>
                  <a:pt x="562076" y="80423"/>
                </a:cubicBezTo>
                <a:cubicBezTo>
                  <a:pt x="564794" y="83141"/>
                  <a:pt x="568871" y="84500"/>
                  <a:pt x="574306" y="84500"/>
                </a:cubicBezTo>
                <a:cubicBezTo>
                  <a:pt x="577024" y="84500"/>
                  <a:pt x="578383" y="85859"/>
                  <a:pt x="578383" y="88576"/>
                </a:cubicBezTo>
                <a:cubicBezTo>
                  <a:pt x="578383" y="89256"/>
                  <a:pt x="580761" y="90615"/>
                  <a:pt x="585517" y="92653"/>
                </a:cubicBezTo>
                <a:cubicBezTo>
                  <a:pt x="592311" y="97409"/>
                  <a:pt x="595709" y="98768"/>
                  <a:pt x="595709" y="96730"/>
                </a:cubicBezTo>
                <a:cubicBezTo>
                  <a:pt x="598426" y="95371"/>
                  <a:pt x="600465" y="96050"/>
                  <a:pt x="601824" y="98768"/>
                </a:cubicBezTo>
                <a:cubicBezTo>
                  <a:pt x="603183" y="100127"/>
                  <a:pt x="603862" y="102165"/>
                  <a:pt x="603862" y="104883"/>
                </a:cubicBezTo>
                <a:cubicBezTo>
                  <a:pt x="602503" y="110319"/>
                  <a:pt x="604541" y="114735"/>
                  <a:pt x="609977" y="118132"/>
                </a:cubicBezTo>
                <a:cubicBezTo>
                  <a:pt x="616092" y="122209"/>
                  <a:pt x="621188" y="126286"/>
                  <a:pt x="625265" y="130363"/>
                </a:cubicBezTo>
                <a:cubicBezTo>
                  <a:pt x="626624" y="132401"/>
                  <a:pt x="626624" y="135798"/>
                  <a:pt x="625265" y="140554"/>
                </a:cubicBezTo>
                <a:cubicBezTo>
                  <a:pt x="623906" y="143952"/>
                  <a:pt x="622887" y="146669"/>
                  <a:pt x="622207" y="148708"/>
                </a:cubicBezTo>
                <a:cubicBezTo>
                  <a:pt x="621528" y="150746"/>
                  <a:pt x="621188" y="152445"/>
                  <a:pt x="621188" y="153804"/>
                </a:cubicBezTo>
                <a:cubicBezTo>
                  <a:pt x="618471" y="155162"/>
                  <a:pt x="616432" y="156182"/>
                  <a:pt x="615073" y="156861"/>
                </a:cubicBezTo>
                <a:cubicBezTo>
                  <a:pt x="613714" y="157541"/>
                  <a:pt x="612015" y="157880"/>
                  <a:pt x="609977" y="157880"/>
                </a:cubicBezTo>
                <a:cubicBezTo>
                  <a:pt x="606580" y="157880"/>
                  <a:pt x="601824" y="159919"/>
                  <a:pt x="595709" y="163995"/>
                </a:cubicBezTo>
                <a:cubicBezTo>
                  <a:pt x="593670" y="166034"/>
                  <a:pt x="591972" y="167902"/>
                  <a:pt x="590613" y="169601"/>
                </a:cubicBezTo>
                <a:cubicBezTo>
                  <a:pt x="589254" y="171299"/>
                  <a:pt x="587555" y="172149"/>
                  <a:pt x="585517" y="172149"/>
                </a:cubicBezTo>
                <a:cubicBezTo>
                  <a:pt x="576684" y="177584"/>
                  <a:pt x="570399" y="182001"/>
                  <a:pt x="566662" y="185398"/>
                </a:cubicBezTo>
                <a:cubicBezTo>
                  <a:pt x="562925" y="188795"/>
                  <a:pt x="560038" y="191513"/>
                  <a:pt x="557999" y="193551"/>
                </a:cubicBezTo>
                <a:cubicBezTo>
                  <a:pt x="555281" y="196269"/>
                  <a:pt x="553243" y="197628"/>
                  <a:pt x="551884" y="197628"/>
                </a:cubicBezTo>
                <a:cubicBezTo>
                  <a:pt x="550526" y="197628"/>
                  <a:pt x="551205" y="196269"/>
                  <a:pt x="553922" y="193551"/>
                </a:cubicBezTo>
                <a:cubicBezTo>
                  <a:pt x="554602" y="192192"/>
                  <a:pt x="554942" y="191173"/>
                  <a:pt x="554942" y="190494"/>
                </a:cubicBezTo>
                <a:lnTo>
                  <a:pt x="553922" y="189475"/>
                </a:lnTo>
                <a:cubicBezTo>
                  <a:pt x="553922" y="187436"/>
                  <a:pt x="551884" y="187436"/>
                  <a:pt x="547807" y="189475"/>
                </a:cubicBezTo>
                <a:cubicBezTo>
                  <a:pt x="547807" y="191513"/>
                  <a:pt x="547298" y="192702"/>
                  <a:pt x="546279" y="193042"/>
                </a:cubicBezTo>
                <a:cubicBezTo>
                  <a:pt x="545259" y="193382"/>
                  <a:pt x="544750" y="194231"/>
                  <a:pt x="544750" y="195590"/>
                </a:cubicBezTo>
                <a:cubicBezTo>
                  <a:pt x="544750" y="198987"/>
                  <a:pt x="537277" y="203743"/>
                  <a:pt x="522328" y="209858"/>
                </a:cubicBezTo>
                <a:lnTo>
                  <a:pt x="520290" y="203743"/>
                </a:lnTo>
                <a:cubicBezTo>
                  <a:pt x="520290" y="198308"/>
                  <a:pt x="518931" y="195590"/>
                  <a:pt x="516213" y="195590"/>
                </a:cubicBezTo>
                <a:cubicBezTo>
                  <a:pt x="514854" y="196269"/>
                  <a:pt x="513155" y="197628"/>
                  <a:pt x="511117" y="199666"/>
                </a:cubicBezTo>
                <a:cubicBezTo>
                  <a:pt x="510438" y="200346"/>
                  <a:pt x="510098" y="201025"/>
                  <a:pt x="510098" y="201705"/>
                </a:cubicBezTo>
                <a:cubicBezTo>
                  <a:pt x="505342" y="205781"/>
                  <a:pt x="502284" y="206461"/>
                  <a:pt x="500925" y="203743"/>
                </a:cubicBezTo>
                <a:cubicBezTo>
                  <a:pt x="499566" y="203743"/>
                  <a:pt x="498208" y="203913"/>
                  <a:pt x="496849" y="204253"/>
                </a:cubicBezTo>
                <a:cubicBezTo>
                  <a:pt x="495490" y="204592"/>
                  <a:pt x="494810" y="205781"/>
                  <a:pt x="494810" y="207820"/>
                </a:cubicBezTo>
                <a:cubicBezTo>
                  <a:pt x="490734" y="209858"/>
                  <a:pt x="488695" y="209858"/>
                  <a:pt x="488695" y="207820"/>
                </a:cubicBezTo>
                <a:cubicBezTo>
                  <a:pt x="485977" y="207820"/>
                  <a:pt x="482580" y="209858"/>
                  <a:pt x="478504" y="213935"/>
                </a:cubicBezTo>
                <a:lnTo>
                  <a:pt x="469331" y="219031"/>
                </a:lnTo>
                <a:lnTo>
                  <a:pt x="469331" y="213935"/>
                </a:lnTo>
                <a:cubicBezTo>
                  <a:pt x="466613" y="213935"/>
                  <a:pt x="464575" y="215633"/>
                  <a:pt x="463216" y="219031"/>
                </a:cubicBezTo>
                <a:cubicBezTo>
                  <a:pt x="460498" y="220390"/>
                  <a:pt x="459139" y="220390"/>
                  <a:pt x="459139" y="219031"/>
                </a:cubicBezTo>
                <a:lnTo>
                  <a:pt x="459139" y="213935"/>
                </a:lnTo>
                <a:cubicBezTo>
                  <a:pt x="461857" y="211217"/>
                  <a:pt x="461857" y="209858"/>
                  <a:pt x="459139" y="209858"/>
                </a:cubicBezTo>
                <a:cubicBezTo>
                  <a:pt x="459139" y="208499"/>
                  <a:pt x="458460" y="207820"/>
                  <a:pt x="457101" y="207820"/>
                </a:cubicBezTo>
                <a:cubicBezTo>
                  <a:pt x="455063" y="209179"/>
                  <a:pt x="453024" y="210538"/>
                  <a:pt x="450986" y="211897"/>
                </a:cubicBezTo>
                <a:cubicBezTo>
                  <a:pt x="448947" y="213255"/>
                  <a:pt x="446230" y="214614"/>
                  <a:pt x="442832" y="215973"/>
                </a:cubicBezTo>
                <a:cubicBezTo>
                  <a:pt x="422449" y="228883"/>
                  <a:pt x="400027" y="240094"/>
                  <a:pt x="375567" y="249606"/>
                </a:cubicBezTo>
                <a:cubicBezTo>
                  <a:pt x="372170" y="250965"/>
                  <a:pt x="368942" y="252664"/>
                  <a:pt x="365885" y="254702"/>
                </a:cubicBezTo>
                <a:cubicBezTo>
                  <a:pt x="362827" y="256740"/>
                  <a:pt x="360280" y="258779"/>
                  <a:pt x="358241" y="260817"/>
                </a:cubicBezTo>
                <a:lnTo>
                  <a:pt x="352126" y="262855"/>
                </a:lnTo>
                <a:lnTo>
                  <a:pt x="364356" y="266932"/>
                </a:lnTo>
                <a:cubicBezTo>
                  <a:pt x="371830" y="266932"/>
                  <a:pt x="378285" y="268291"/>
                  <a:pt x="383720" y="271009"/>
                </a:cubicBezTo>
                <a:cubicBezTo>
                  <a:pt x="385079" y="271009"/>
                  <a:pt x="388137" y="270839"/>
                  <a:pt x="392893" y="270499"/>
                </a:cubicBezTo>
                <a:cubicBezTo>
                  <a:pt x="397649" y="270159"/>
                  <a:pt x="404443" y="268970"/>
                  <a:pt x="413276" y="266932"/>
                </a:cubicBezTo>
                <a:cubicBezTo>
                  <a:pt x="429583" y="262855"/>
                  <a:pt x="442153" y="260817"/>
                  <a:pt x="450986" y="260817"/>
                </a:cubicBezTo>
                <a:cubicBezTo>
                  <a:pt x="455063" y="258779"/>
                  <a:pt x="459649" y="257420"/>
                  <a:pt x="464745" y="256740"/>
                </a:cubicBezTo>
                <a:cubicBezTo>
                  <a:pt x="469841" y="256061"/>
                  <a:pt x="475786" y="254362"/>
                  <a:pt x="482580" y="251644"/>
                </a:cubicBezTo>
                <a:cubicBezTo>
                  <a:pt x="488695" y="250285"/>
                  <a:pt x="494980" y="249266"/>
                  <a:pt x="501435" y="248587"/>
                </a:cubicBezTo>
                <a:cubicBezTo>
                  <a:pt x="507890" y="247907"/>
                  <a:pt x="514854" y="246888"/>
                  <a:pt x="522328" y="245529"/>
                </a:cubicBezTo>
                <a:lnTo>
                  <a:pt x="544750" y="245529"/>
                </a:lnTo>
                <a:lnTo>
                  <a:pt x="560038" y="256740"/>
                </a:lnTo>
                <a:cubicBezTo>
                  <a:pt x="561396" y="257420"/>
                  <a:pt x="563095" y="258099"/>
                  <a:pt x="565133" y="258779"/>
                </a:cubicBezTo>
                <a:cubicBezTo>
                  <a:pt x="566492" y="259458"/>
                  <a:pt x="568021" y="260137"/>
                  <a:pt x="569720" y="260817"/>
                </a:cubicBezTo>
                <a:cubicBezTo>
                  <a:pt x="571419" y="261496"/>
                  <a:pt x="572947" y="262176"/>
                  <a:pt x="574306" y="262855"/>
                </a:cubicBezTo>
                <a:cubicBezTo>
                  <a:pt x="575665" y="262855"/>
                  <a:pt x="577363" y="263705"/>
                  <a:pt x="579402" y="265403"/>
                </a:cubicBezTo>
                <a:cubicBezTo>
                  <a:pt x="581440" y="267102"/>
                  <a:pt x="584837" y="268970"/>
                  <a:pt x="589594" y="271009"/>
                </a:cubicBezTo>
                <a:cubicBezTo>
                  <a:pt x="598426" y="277803"/>
                  <a:pt x="603862" y="283239"/>
                  <a:pt x="605900" y="287315"/>
                </a:cubicBezTo>
                <a:cubicBezTo>
                  <a:pt x="608618" y="287315"/>
                  <a:pt x="609977" y="289014"/>
                  <a:pt x="609977" y="292411"/>
                </a:cubicBezTo>
                <a:cubicBezTo>
                  <a:pt x="609977" y="296488"/>
                  <a:pt x="611336" y="298526"/>
                  <a:pt x="614054" y="298526"/>
                </a:cubicBezTo>
                <a:cubicBezTo>
                  <a:pt x="615413" y="298526"/>
                  <a:pt x="616092" y="303962"/>
                  <a:pt x="616092" y="314833"/>
                </a:cubicBezTo>
                <a:lnTo>
                  <a:pt x="616092" y="348466"/>
                </a:lnTo>
                <a:cubicBezTo>
                  <a:pt x="616092" y="357978"/>
                  <a:pt x="614054" y="363754"/>
                  <a:pt x="609977" y="365792"/>
                </a:cubicBezTo>
                <a:cubicBezTo>
                  <a:pt x="607260" y="365792"/>
                  <a:pt x="605900" y="366471"/>
                  <a:pt x="605900" y="367830"/>
                </a:cubicBezTo>
                <a:lnTo>
                  <a:pt x="609977" y="369869"/>
                </a:lnTo>
                <a:cubicBezTo>
                  <a:pt x="612695" y="372586"/>
                  <a:pt x="613375" y="374625"/>
                  <a:pt x="612015" y="375984"/>
                </a:cubicBezTo>
                <a:cubicBezTo>
                  <a:pt x="610657" y="378701"/>
                  <a:pt x="609977" y="381419"/>
                  <a:pt x="609977" y="384137"/>
                </a:cubicBezTo>
                <a:lnTo>
                  <a:pt x="609977" y="388214"/>
                </a:lnTo>
                <a:lnTo>
                  <a:pt x="609977" y="397386"/>
                </a:lnTo>
                <a:cubicBezTo>
                  <a:pt x="609977" y="398066"/>
                  <a:pt x="612015" y="399425"/>
                  <a:pt x="616092" y="401463"/>
                </a:cubicBezTo>
                <a:cubicBezTo>
                  <a:pt x="620848" y="403501"/>
                  <a:pt x="625944" y="403501"/>
                  <a:pt x="631380" y="401463"/>
                </a:cubicBezTo>
                <a:cubicBezTo>
                  <a:pt x="634777" y="400104"/>
                  <a:pt x="638515" y="399764"/>
                  <a:pt x="642591" y="400444"/>
                </a:cubicBezTo>
                <a:cubicBezTo>
                  <a:pt x="646667" y="401123"/>
                  <a:pt x="651424" y="402143"/>
                  <a:pt x="656860" y="403501"/>
                </a:cubicBezTo>
                <a:cubicBezTo>
                  <a:pt x="662975" y="404181"/>
                  <a:pt x="667391" y="405030"/>
                  <a:pt x="670109" y="406049"/>
                </a:cubicBezTo>
                <a:cubicBezTo>
                  <a:pt x="672826" y="407069"/>
                  <a:pt x="675205" y="407578"/>
                  <a:pt x="677243" y="407578"/>
                </a:cubicBezTo>
                <a:cubicBezTo>
                  <a:pt x="679281" y="408937"/>
                  <a:pt x="681999" y="410466"/>
                  <a:pt x="685396" y="412164"/>
                </a:cubicBezTo>
                <a:cubicBezTo>
                  <a:pt x="688793" y="413863"/>
                  <a:pt x="693210" y="415732"/>
                  <a:pt x="698645" y="417770"/>
                </a:cubicBezTo>
                <a:cubicBezTo>
                  <a:pt x="702043" y="419808"/>
                  <a:pt x="704931" y="421507"/>
                  <a:pt x="707308" y="422866"/>
                </a:cubicBezTo>
                <a:cubicBezTo>
                  <a:pt x="709686" y="424225"/>
                  <a:pt x="711555" y="425923"/>
                  <a:pt x="712914" y="427962"/>
                </a:cubicBezTo>
                <a:cubicBezTo>
                  <a:pt x="714273" y="429320"/>
                  <a:pt x="714952" y="430340"/>
                  <a:pt x="714952" y="431019"/>
                </a:cubicBezTo>
                <a:lnTo>
                  <a:pt x="714952" y="433057"/>
                </a:lnTo>
                <a:cubicBezTo>
                  <a:pt x="713594" y="434416"/>
                  <a:pt x="713423" y="435775"/>
                  <a:pt x="714443" y="437134"/>
                </a:cubicBezTo>
                <a:cubicBezTo>
                  <a:pt x="715462" y="438493"/>
                  <a:pt x="717670" y="439173"/>
                  <a:pt x="721067" y="439173"/>
                </a:cubicBezTo>
                <a:cubicBezTo>
                  <a:pt x="721747" y="439852"/>
                  <a:pt x="722766" y="440531"/>
                  <a:pt x="724125" y="441211"/>
                </a:cubicBezTo>
                <a:cubicBezTo>
                  <a:pt x="726843" y="442570"/>
                  <a:pt x="728881" y="443929"/>
                  <a:pt x="730240" y="445288"/>
                </a:cubicBezTo>
                <a:cubicBezTo>
                  <a:pt x="730240" y="448005"/>
                  <a:pt x="730919" y="449364"/>
                  <a:pt x="732278" y="449364"/>
                </a:cubicBezTo>
                <a:cubicBezTo>
                  <a:pt x="734996" y="449364"/>
                  <a:pt x="736355" y="450044"/>
                  <a:pt x="736355" y="451403"/>
                </a:cubicBezTo>
                <a:cubicBezTo>
                  <a:pt x="736355" y="456838"/>
                  <a:pt x="737714" y="460236"/>
                  <a:pt x="740432" y="461594"/>
                </a:cubicBezTo>
                <a:cubicBezTo>
                  <a:pt x="741790" y="464312"/>
                  <a:pt x="743829" y="465671"/>
                  <a:pt x="746547" y="465671"/>
                </a:cubicBezTo>
                <a:cubicBezTo>
                  <a:pt x="749264" y="465671"/>
                  <a:pt x="752662" y="468049"/>
                  <a:pt x="756738" y="472805"/>
                </a:cubicBezTo>
                <a:cubicBezTo>
                  <a:pt x="759456" y="474844"/>
                  <a:pt x="760815" y="476712"/>
                  <a:pt x="760815" y="478411"/>
                </a:cubicBezTo>
                <a:cubicBezTo>
                  <a:pt x="760815" y="480109"/>
                  <a:pt x="760136" y="480959"/>
                  <a:pt x="758777" y="480959"/>
                </a:cubicBezTo>
                <a:cubicBezTo>
                  <a:pt x="757418" y="480959"/>
                  <a:pt x="756399" y="482148"/>
                  <a:pt x="755719" y="484526"/>
                </a:cubicBezTo>
                <a:cubicBezTo>
                  <a:pt x="755040" y="486904"/>
                  <a:pt x="754700" y="489792"/>
                  <a:pt x="754700" y="493189"/>
                </a:cubicBezTo>
                <a:cubicBezTo>
                  <a:pt x="752662" y="499983"/>
                  <a:pt x="749944" y="503381"/>
                  <a:pt x="746547" y="503381"/>
                </a:cubicBezTo>
                <a:cubicBezTo>
                  <a:pt x="743829" y="503381"/>
                  <a:pt x="733977" y="501342"/>
                  <a:pt x="716990" y="497265"/>
                </a:cubicBezTo>
                <a:cubicBezTo>
                  <a:pt x="697966" y="488433"/>
                  <a:pt x="664333" y="483676"/>
                  <a:pt x="616092" y="482997"/>
                </a:cubicBezTo>
                <a:cubicBezTo>
                  <a:pt x="604541" y="482318"/>
                  <a:pt x="596048" y="482148"/>
                  <a:pt x="590613" y="482487"/>
                </a:cubicBezTo>
                <a:cubicBezTo>
                  <a:pt x="585177" y="482827"/>
                  <a:pt x="581780" y="482997"/>
                  <a:pt x="580421" y="482997"/>
                </a:cubicBezTo>
                <a:cubicBezTo>
                  <a:pt x="583139" y="485036"/>
                  <a:pt x="584498" y="486394"/>
                  <a:pt x="584498" y="487074"/>
                </a:cubicBezTo>
                <a:cubicBezTo>
                  <a:pt x="584498" y="487753"/>
                  <a:pt x="583139" y="489112"/>
                  <a:pt x="580421" y="491150"/>
                </a:cubicBezTo>
                <a:lnTo>
                  <a:pt x="578383" y="493189"/>
                </a:lnTo>
                <a:cubicBezTo>
                  <a:pt x="579742" y="494548"/>
                  <a:pt x="580421" y="496586"/>
                  <a:pt x="580421" y="499304"/>
                </a:cubicBezTo>
                <a:cubicBezTo>
                  <a:pt x="579062" y="500663"/>
                  <a:pt x="578383" y="502361"/>
                  <a:pt x="578383" y="504400"/>
                </a:cubicBezTo>
                <a:cubicBezTo>
                  <a:pt x="578383" y="506438"/>
                  <a:pt x="577703" y="508476"/>
                  <a:pt x="576344" y="510515"/>
                </a:cubicBezTo>
                <a:cubicBezTo>
                  <a:pt x="573627" y="515950"/>
                  <a:pt x="572268" y="520027"/>
                  <a:pt x="572268" y="522745"/>
                </a:cubicBezTo>
                <a:cubicBezTo>
                  <a:pt x="568191" y="526822"/>
                  <a:pt x="566153" y="530898"/>
                  <a:pt x="566153" y="534975"/>
                </a:cubicBezTo>
                <a:cubicBezTo>
                  <a:pt x="564794" y="539731"/>
                  <a:pt x="563605" y="544487"/>
                  <a:pt x="562585" y="549243"/>
                </a:cubicBezTo>
                <a:cubicBezTo>
                  <a:pt x="561566" y="554000"/>
                  <a:pt x="559358" y="559095"/>
                  <a:pt x="555961" y="564531"/>
                </a:cubicBezTo>
                <a:lnTo>
                  <a:pt x="553922" y="570646"/>
                </a:lnTo>
                <a:cubicBezTo>
                  <a:pt x="553922" y="572005"/>
                  <a:pt x="555281" y="572684"/>
                  <a:pt x="557999" y="572684"/>
                </a:cubicBezTo>
                <a:lnTo>
                  <a:pt x="560038" y="572684"/>
                </a:lnTo>
                <a:cubicBezTo>
                  <a:pt x="561396" y="572684"/>
                  <a:pt x="562076" y="573364"/>
                  <a:pt x="562076" y="574723"/>
                </a:cubicBezTo>
                <a:cubicBezTo>
                  <a:pt x="562076" y="577441"/>
                  <a:pt x="566153" y="579819"/>
                  <a:pt x="574306" y="581857"/>
                </a:cubicBezTo>
                <a:cubicBezTo>
                  <a:pt x="584498" y="585254"/>
                  <a:pt x="590273" y="588652"/>
                  <a:pt x="591632" y="592049"/>
                </a:cubicBezTo>
                <a:cubicBezTo>
                  <a:pt x="592991" y="594087"/>
                  <a:pt x="594180" y="595956"/>
                  <a:pt x="595199" y="597654"/>
                </a:cubicBezTo>
                <a:cubicBezTo>
                  <a:pt x="596218" y="599353"/>
                  <a:pt x="598426" y="600882"/>
                  <a:pt x="601824" y="602241"/>
                </a:cubicBezTo>
                <a:cubicBezTo>
                  <a:pt x="603862" y="604279"/>
                  <a:pt x="605731" y="605808"/>
                  <a:pt x="607429" y="606827"/>
                </a:cubicBezTo>
                <a:cubicBezTo>
                  <a:pt x="609128" y="607846"/>
                  <a:pt x="609977" y="609035"/>
                  <a:pt x="609977" y="610394"/>
                </a:cubicBezTo>
                <a:cubicBezTo>
                  <a:pt x="609977" y="613112"/>
                  <a:pt x="613714" y="617528"/>
                  <a:pt x="621188" y="623643"/>
                </a:cubicBezTo>
                <a:cubicBezTo>
                  <a:pt x="627982" y="630438"/>
                  <a:pt x="630021" y="633835"/>
                  <a:pt x="627303" y="633835"/>
                </a:cubicBezTo>
                <a:lnTo>
                  <a:pt x="629341" y="637912"/>
                </a:lnTo>
                <a:cubicBezTo>
                  <a:pt x="631380" y="639950"/>
                  <a:pt x="630700" y="641988"/>
                  <a:pt x="627303" y="644027"/>
                </a:cubicBezTo>
                <a:cubicBezTo>
                  <a:pt x="625944" y="644027"/>
                  <a:pt x="625265" y="644876"/>
                  <a:pt x="625265" y="646575"/>
                </a:cubicBezTo>
                <a:cubicBezTo>
                  <a:pt x="625265" y="648273"/>
                  <a:pt x="625944" y="649802"/>
                  <a:pt x="627303" y="651161"/>
                </a:cubicBezTo>
                <a:cubicBezTo>
                  <a:pt x="629341" y="653199"/>
                  <a:pt x="630191" y="654388"/>
                  <a:pt x="629851" y="654728"/>
                </a:cubicBezTo>
                <a:cubicBezTo>
                  <a:pt x="629511" y="655068"/>
                  <a:pt x="628662" y="655238"/>
                  <a:pt x="627303" y="655238"/>
                </a:cubicBezTo>
                <a:cubicBezTo>
                  <a:pt x="624585" y="657955"/>
                  <a:pt x="617451" y="659314"/>
                  <a:pt x="605900" y="659314"/>
                </a:cubicBezTo>
                <a:lnTo>
                  <a:pt x="585517" y="659314"/>
                </a:lnTo>
                <a:lnTo>
                  <a:pt x="580421" y="659314"/>
                </a:lnTo>
                <a:cubicBezTo>
                  <a:pt x="579062" y="656597"/>
                  <a:pt x="574986" y="655238"/>
                  <a:pt x="568191" y="655238"/>
                </a:cubicBezTo>
                <a:cubicBezTo>
                  <a:pt x="562756" y="653879"/>
                  <a:pt x="558848" y="652860"/>
                  <a:pt x="556470" y="652180"/>
                </a:cubicBezTo>
                <a:cubicBezTo>
                  <a:pt x="554092" y="651501"/>
                  <a:pt x="551884" y="651841"/>
                  <a:pt x="549846" y="653199"/>
                </a:cubicBezTo>
                <a:cubicBezTo>
                  <a:pt x="548487" y="653199"/>
                  <a:pt x="546959" y="653709"/>
                  <a:pt x="545259" y="654728"/>
                </a:cubicBezTo>
                <a:cubicBezTo>
                  <a:pt x="543561" y="655747"/>
                  <a:pt x="542712" y="657276"/>
                  <a:pt x="542712" y="659314"/>
                </a:cubicBezTo>
                <a:cubicBezTo>
                  <a:pt x="540673" y="664750"/>
                  <a:pt x="537277" y="668827"/>
                  <a:pt x="532520" y="671544"/>
                </a:cubicBezTo>
                <a:cubicBezTo>
                  <a:pt x="529802" y="676301"/>
                  <a:pt x="526405" y="677659"/>
                  <a:pt x="522328" y="675621"/>
                </a:cubicBezTo>
                <a:cubicBezTo>
                  <a:pt x="520290" y="673583"/>
                  <a:pt x="518252" y="673583"/>
                  <a:pt x="516213" y="675621"/>
                </a:cubicBezTo>
                <a:cubicBezTo>
                  <a:pt x="516213" y="677659"/>
                  <a:pt x="515873" y="679528"/>
                  <a:pt x="515194" y="681227"/>
                </a:cubicBezTo>
                <a:cubicBezTo>
                  <a:pt x="514514" y="682925"/>
                  <a:pt x="514175" y="685473"/>
                  <a:pt x="514175" y="688870"/>
                </a:cubicBezTo>
                <a:cubicBezTo>
                  <a:pt x="512816" y="696344"/>
                  <a:pt x="511457" y="702969"/>
                  <a:pt x="510098" y="708744"/>
                </a:cubicBezTo>
                <a:cubicBezTo>
                  <a:pt x="508739" y="714520"/>
                  <a:pt x="505682" y="719106"/>
                  <a:pt x="500925" y="722503"/>
                </a:cubicBezTo>
                <a:cubicBezTo>
                  <a:pt x="498208" y="723862"/>
                  <a:pt x="494131" y="727259"/>
                  <a:pt x="488695" y="732695"/>
                </a:cubicBezTo>
                <a:cubicBezTo>
                  <a:pt x="485298" y="736092"/>
                  <a:pt x="482410" y="737961"/>
                  <a:pt x="480032" y="738300"/>
                </a:cubicBezTo>
                <a:cubicBezTo>
                  <a:pt x="477654" y="738640"/>
                  <a:pt x="474087" y="738810"/>
                  <a:pt x="469331" y="738810"/>
                </a:cubicBezTo>
                <a:cubicBezTo>
                  <a:pt x="465934" y="738810"/>
                  <a:pt x="463386" y="738131"/>
                  <a:pt x="461687" y="736772"/>
                </a:cubicBezTo>
                <a:cubicBezTo>
                  <a:pt x="459988" y="735413"/>
                  <a:pt x="459139" y="734054"/>
                  <a:pt x="459139" y="732695"/>
                </a:cubicBezTo>
                <a:cubicBezTo>
                  <a:pt x="459139" y="729977"/>
                  <a:pt x="458460" y="727939"/>
                  <a:pt x="457101" y="726580"/>
                </a:cubicBezTo>
                <a:cubicBezTo>
                  <a:pt x="457101" y="725900"/>
                  <a:pt x="455742" y="723522"/>
                  <a:pt x="453024" y="719446"/>
                </a:cubicBezTo>
                <a:cubicBezTo>
                  <a:pt x="450986" y="705177"/>
                  <a:pt x="448778" y="693966"/>
                  <a:pt x="446400" y="685813"/>
                </a:cubicBezTo>
                <a:cubicBezTo>
                  <a:pt x="444021" y="677659"/>
                  <a:pt x="442153" y="672903"/>
                  <a:pt x="440794" y="671544"/>
                </a:cubicBezTo>
                <a:cubicBezTo>
                  <a:pt x="439435" y="670865"/>
                  <a:pt x="440115" y="666788"/>
                  <a:pt x="442832" y="659314"/>
                </a:cubicBezTo>
                <a:cubicBezTo>
                  <a:pt x="444871" y="657276"/>
                  <a:pt x="446060" y="655408"/>
                  <a:pt x="446400" y="653709"/>
                </a:cubicBezTo>
                <a:cubicBezTo>
                  <a:pt x="446740" y="652010"/>
                  <a:pt x="446909" y="650481"/>
                  <a:pt x="446909" y="649123"/>
                </a:cubicBezTo>
                <a:lnTo>
                  <a:pt x="446909" y="639950"/>
                </a:lnTo>
                <a:lnTo>
                  <a:pt x="400027" y="637912"/>
                </a:lnTo>
                <a:cubicBezTo>
                  <a:pt x="374208" y="636553"/>
                  <a:pt x="351956" y="635364"/>
                  <a:pt x="333272" y="634345"/>
                </a:cubicBezTo>
                <a:cubicBezTo>
                  <a:pt x="314586" y="633325"/>
                  <a:pt x="300488" y="631117"/>
                  <a:pt x="290975" y="627720"/>
                </a:cubicBezTo>
                <a:cubicBezTo>
                  <a:pt x="288937" y="627720"/>
                  <a:pt x="286049" y="627041"/>
                  <a:pt x="282312" y="625682"/>
                </a:cubicBezTo>
                <a:cubicBezTo>
                  <a:pt x="278575" y="624323"/>
                  <a:pt x="273989" y="623643"/>
                  <a:pt x="268553" y="623643"/>
                </a:cubicBezTo>
                <a:cubicBezTo>
                  <a:pt x="263118" y="621605"/>
                  <a:pt x="258532" y="620076"/>
                  <a:pt x="254795" y="619057"/>
                </a:cubicBezTo>
                <a:cubicBezTo>
                  <a:pt x="251058" y="618038"/>
                  <a:pt x="248510" y="616849"/>
                  <a:pt x="247151" y="615490"/>
                </a:cubicBezTo>
                <a:cubicBezTo>
                  <a:pt x="245112" y="613452"/>
                  <a:pt x="241716" y="613452"/>
                  <a:pt x="236959" y="615490"/>
                </a:cubicBezTo>
                <a:lnTo>
                  <a:pt x="232882" y="617528"/>
                </a:lnTo>
                <a:lnTo>
                  <a:pt x="232882" y="613452"/>
                </a:lnTo>
                <a:cubicBezTo>
                  <a:pt x="234921" y="610054"/>
                  <a:pt x="234921" y="608356"/>
                  <a:pt x="232882" y="608356"/>
                </a:cubicBezTo>
                <a:cubicBezTo>
                  <a:pt x="230844" y="608356"/>
                  <a:pt x="229145" y="609375"/>
                  <a:pt x="227786" y="611413"/>
                </a:cubicBezTo>
                <a:cubicBezTo>
                  <a:pt x="226428" y="613452"/>
                  <a:pt x="224729" y="615490"/>
                  <a:pt x="222691" y="617528"/>
                </a:cubicBezTo>
                <a:lnTo>
                  <a:pt x="215557" y="623643"/>
                </a:lnTo>
                <a:lnTo>
                  <a:pt x="215557" y="613452"/>
                </a:lnTo>
                <a:cubicBezTo>
                  <a:pt x="216915" y="607336"/>
                  <a:pt x="216236" y="602920"/>
                  <a:pt x="213518" y="600202"/>
                </a:cubicBezTo>
                <a:cubicBezTo>
                  <a:pt x="211480" y="598164"/>
                  <a:pt x="212159" y="593408"/>
                  <a:pt x="215557" y="585934"/>
                </a:cubicBezTo>
                <a:cubicBezTo>
                  <a:pt x="216915" y="581857"/>
                  <a:pt x="220313" y="576252"/>
                  <a:pt x="225748" y="569117"/>
                </a:cubicBezTo>
                <a:cubicBezTo>
                  <a:pt x="231184" y="561983"/>
                  <a:pt x="238997" y="553660"/>
                  <a:pt x="249189" y="544148"/>
                </a:cubicBezTo>
                <a:lnTo>
                  <a:pt x="268553" y="522745"/>
                </a:lnTo>
                <a:lnTo>
                  <a:pt x="253266" y="522745"/>
                </a:lnTo>
                <a:cubicBezTo>
                  <a:pt x="249189" y="524104"/>
                  <a:pt x="245622" y="524444"/>
                  <a:pt x="242564" y="523764"/>
                </a:cubicBezTo>
                <a:cubicBezTo>
                  <a:pt x="239507" y="523085"/>
                  <a:pt x="236959" y="522065"/>
                  <a:pt x="234921" y="520707"/>
                </a:cubicBezTo>
                <a:cubicBezTo>
                  <a:pt x="232882" y="519348"/>
                  <a:pt x="230674" y="517989"/>
                  <a:pt x="228296" y="516630"/>
                </a:cubicBezTo>
                <a:cubicBezTo>
                  <a:pt x="225919" y="515271"/>
                  <a:pt x="222351" y="513912"/>
                  <a:pt x="217595" y="512553"/>
                </a:cubicBezTo>
                <a:cubicBezTo>
                  <a:pt x="214197" y="511194"/>
                  <a:pt x="210970" y="509835"/>
                  <a:pt x="207913" y="508476"/>
                </a:cubicBezTo>
                <a:cubicBezTo>
                  <a:pt x="204855" y="507118"/>
                  <a:pt x="201288" y="504739"/>
                  <a:pt x="197212" y="501342"/>
                </a:cubicBezTo>
                <a:cubicBezTo>
                  <a:pt x="195173" y="508816"/>
                  <a:pt x="192455" y="512553"/>
                  <a:pt x="189058" y="512553"/>
                </a:cubicBezTo>
                <a:cubicBezTo>
                  <a:pt x="187699" y="512553"/>
                  <a:pt x="187019" y="514592"/>
                  <a:pt x="187019" y="518668"/>
                </a:cubicBezTo>
                <a:cubicBezTo>
                  <a:pt x="187019" y="522065"/>
                  <a:pt x="182603" y="528181"/>
                  <a:pt x="173770" y="537014"/>
                </a:cubicBezTo>
                <a:cubicBezTo>
                  <a:pt x="166976" y="544487"/>
                  <a:pt x="163069" y="550263"/>
                  <a:pt x="162050" y="554339"/>
                </a:cubicBezTo>
                <a:cubicBezTo>
                  <a:pt x="161031" y="558416"/>
                  <a:pt x="161540" y="560454"/>
                  <a:pt x="163578" y="560454"/>
                </a:cubicBezTo>
                <a:cubicBezTo>
                  <a:pt x="166296" y="560454"/>
                  <a:pt x="167655" y="559095"/>
                  <a:pt x="167655" y="556378"/>
                </a:cubicBezTo>
                <a:cubicBezTo>
                  <a:pt x="169014" y="555019"/>
                  <a:pt x="170373" y="552981"/>
                  <a:pt x="171732" y="550263"/>
                </a:cubicBezTo>
                <a:lnTo>
                  <a:pt x="175809" y="546186"/>
                </a:lnTo>
                <a:lnTo>
                  <a:pt x="175809" y="554339"/>
                </a:lnTo>
                <a:cubicBezTo>
                  <a:pt x="173770" y="555698"/>
                  <a:pt x="172072" y="557567"/>
                  <a:pt x="170713" y="559945"/>
                </a:cubicBezTo>
                <a:cubicBezTo>
                  <a:pt x="169354" y="562323"/>
                  <a:pt x="167655" y="565211"/>
                  <a:pt x="165617" y="568608"/>
                </a:cubicBezTo>
                <a:cubicBezTo>
                  <a:pt x="163578" y="574043"/>
                  <a:pt x="160861" y="578460"/>
                  <a:pt x="157463" y="581857"/>
                </a:cubicBezTo>
                <a:cubicBezTo>
                  <a:pt x="155425" y="583895"/>
                  <a:pt x="154236" y="586104"/>
                  <a:pt x="153896" y="588482"/>
                </a:cubicBezTo>
                <a:cubicBezTo>
                  <a:pt x="153557" y="590860"/>
                  <a:pt x="153387" y="592728"/>
                  <a:pt x="153387" y="594087"/>
                </a:cubicBezTo>
                <a:lnTo>
                  <a:pt x="153387" y="596126"/>
                </a:lnTo>
                <a:cubicBezTo>
                  <a:pt x="152028" y="594087"/>
                  <a:pt x="150839" y="592898"/>
                  <a:pt x="149820" y="592559"/>
                </a:cubicBezTo>
                <a:cubicBezTo>
                  <a:pt x="148800" y="592219"/>
                  <a:pt x="148291" y="592728"/>
                  <a:pt x="148291" y="594087"/>
                </a:cubicBezTo>
                <a:cubicBezTo>
                  <a:pt x="146932" y="595446"/>
                  <a:pt x="146253" y="596635"/>
                  <a:pt x="146253" y="597654"/>
                </a:cubicBezTo>
                <a:cubicBezTo>
                  <a:pt x="146253" y="598673"/>
                  <a:pt x="145573" y="600202"/>
                  <a:pt x="144214" y="602241"/>
                </a:cubicBezTo>
                <a:cubicBezTo>
                  <a:pt x="144214" y="606997"/>
                  <a:pt x="142176" y="613452"/>
                  <a:pt x="138099" y="621605"/>
                </a:cubicBezTo>
                <a:cubicBezTo>
                  <a:pt x="134022" y="629758"/>
                  <a:pt x="131984" y="634514"/>
                  <a:pt x="131984" y="635873"/>
                </a:cubicBezTo>
                <a:cubicBezTo>
                  <a:pt x="131984" y="637232"/>
                  <a:pt x="131305" y="640290"/>
                  <a:pt x="129946" y="645046"/>
                </a:cubicBezTo>
                <a:cubicBezTo>
                  <a:pt x="128587" y="649802"/>
                  <a:pt x="125190" y="656597"/>
                  <a:pt x="119754" y="665430"/>
                </a:cubicBezTo>
                <a:cubicBezTo>
                  <a:pt x="114318" y="674942"/>
                  <a:pt x="109732" y="682246"/>
                  <a:pt x="105995" y="687342"/>
                </a:cubicBezTo>
                <a:cubicBezTo>
                  <a:pt x="102258" y="692438"/>
                  <a:pt x="100390" y="695665"/>
                  <a:pt x="100390" y="697024"/>
                </a:cubicBezTo>
                <a:cubicBezTo>
                  <a:pt x="99710" y="698383"/>
                  <a:pt x="99031" y="699572"/>
                  <a:pt x="98351" y="700591"/>
                </a:cubicBezTo>
                <a:cubicBezTo>
                  <a:pt x="97672" y="701610"/>
                  <a:pt x="96993" y="702799"/>
                  <a:pt x="96313" y="704158"/>
                </a:cubicBezTo>
                <a:cubicBezTo>
                  <a:pt x="95633" y="705517"/>
                  <a:pt x="94954" y="706536"/>
                  <a:pt x="94275" y="707216"/>
                </a:cubicBezTo>
                <a:cubicBezTo>
                  <a:pt x="88160" y="711292"/>
                  <a:pt x="82384" y="713331"/>
                  <a:pt x="76949" y="713331"/>
                </a:cubicBezTo>
                <a:cubicBezTo>
                  <a:pt x="74910" y="711972"/>
                  <a:pt x="72362" y="710443"/>
                  <a:pt x="69305" y="708744"/>
                </a:cubicBezTo>
                <a:cubicBezTo>
                  <a:pt x="66247" y="707046"/>
                  <a:pt x="62001" y="704498"/>
                  <a:pt x="56565" y="701100"/>
                </a:cubicBezTo>
                <a:cubicBezTo>
                  <a:pt x="52489" y="697024"/>
                  <a:pt x="48751" y="693287"/>
                  <a:pt x="45354" y="689890"/>
                </a:cubicBezTo>
                <a:cubicBezTo>
                  <a:pt x="41957" y="686492"/>
                  <a:pt x="39239" y="683095"/>
                  <a:pt x="37201" y="679698"/>
                </a:cubicBezTo>
                <a:cubicBezTo>
                  <a:pt x="31765" y="670186"/>
                  <a:pt x="26330" y="665430"/>
                  <a:pt x="20894" y="665430"/>
                </a:cubicBezTo>
                <a:cubicBezTo>
                  <a:pt x="12741" y="665430"/>
                  <a:pt x="7985" y="664070"/>
                  <a:pt x="6626" y="661353"/>
                </a:cubicBezTo>
                <a:cubicBezTo>
                  <a:pt x="3228" y="659994"/>
                  <a:pt x="1530" y="657276"/>
                  <a:pt x="1530" y="653199"/>
                </a:cubicBezTo>
                <a:cubicBezTo>
                  <a:pt x="6965" y="649123"/>
                  <a:pt x="6965" y="644706"/>
                  <a:pt x="1530" y="639950"/>
                </a:cubicBezTo>
                <a:cubicBezTo>
                  <a:pt x="-509" y="637912"/>
                  <a:pt x="-509" y="631797"/>
                  <a:pt x="1530" y="621605"/>
                </a:cubicBezTo>
                <a:lnTo>
                  <a:pt x="6626" y="606317"/>
                </a:lnTo>
                <a:lnTo>
                  <a:pt x="16817" y="606317"/>
                </a:lnTo>
                <a:cubicBezTo>
                  <a:pt x="20215" y="606317"/>
                  <a:pt x="23102" y="606317"/>
                  <a:pt x="25480" y="606317"/>
                </a:cubicBezTo>
                <a:cubicBezTo>
                  <a:pt x="27858" y="606317"/>
                  <a:pt x="29727" y="605638"/>
                  <a:pt x="31086" y="604279"/>
                </a:cubicBezTo>
                <a:cubicBezTo>
                  <a:pt x="32445" y="602920"/>
                  <a:pt x="34993" y="600882"/>
                  <a:pt x="38730" y="598164"/>
                </a:cubicBezTo>
                <a:cubicBezTo>
                  <a:pt x="42466" y="595446"/>
                  <a:pt x="47053" y="591370"/>
                  <a:pt x="52489" y="585934"/>
                </a:cubicBezTo>
                <a:cubicBezTo>
                  <a:pt x="66077" y="573024"/>
                  <a:pt x="78477" y="560115"/>
                  <a:pt x="89688" y="547205"/>
                </a:cubicBezTo>
                <a:cubicBezTo>
                  <a:pt x="100899" y="534296"/>
                  <a:pt x="112280" y="522065"/>
                  <a:pt x="123831" y="510515"/>
                </a:cubicBezTo>
                <a:lnTo>
                  <a:pt x="155425" y="476882"/>
                </a:lnTo>
                <a:cubicBezTo>
                  <a:pt x="155425" y="475523"/>
                  <a:pt x="156784" y="473485"/>
                  <a:pt x="159502" y="470767"/>
                </a:cubicBezTo>
                <a:cubicBezTo>
                  <a:pt x="160861" y="468049"/>
                  <a:pt x="161880" y="465161"/>
                  <a:pt x="162559" y="462104"/>
                </a:cubicBezTo>
                <a:cubicBezTo>
                  <a:pt x="163239" y="459047"/>
                  <a:pt x="162899" y="455479"/>
                  <a:pt x="161540" y="451403"/>
                </a:cubicBezTo>
                <a:lnTo>
                  <a:pt x="159502" y="443249"/>
                </a:lnTo>
                <a:lnTo>
                  <a:pt x="173770" y="445288"/>
                </a:lnTo>
                <a:cubicBezTo>
                  <a:pt x="182603" y="445288"/>
                  <a:pt x="187019" y="444608"/>
                  <a:pt x="187019" y="443249"/>
                </a:cubicBezTo>
                <a:cubicBezTo>
                  <a:pt x="188378" y="441890"/>
                  <a:pt x="191097" y="441211"/>
                  <a:pt x="195173" y="441211"/>
                </a:cubicBezTo>
                <a:cubicBezTo>
                  <a:pt x="201288" y="443249"/>
                  <a:pt x="217255" y="441211"/>
                  <a:pt x="243074" y="435096"/>
                </a:cubicBezTo>
                <a:cubicBezTo>
                  <a:pt x="247151" y="433737"/>
                  <a:pt x="251398" y="432548"/>
                  <a:pt x="255814" y="431529"/>
                </a:cubicBezTo>
                <a:cubicBezTo>
                  <a:pt x="260230" y="430510"/>
                  <a:pt x="264477" y="429320"/>
                  <a:pt x="268553" y="427962"/>
                </a:cubicBezTo>
                <a:cubicBezTo>
                  <a:pt x="271951" y="427962"/>
                  <a:pt x="274838" y="427792"/>
                  <a:pt x="277216" y="427452"/>
                </a:cubicBezTo>
                <a:cubicBezTo>
                  <a:pt x="279595" y="427112"/>
                  <a:pt x="281463" y="425923"/>
                  <a:pt x="282822" y="423885"/>
                </a:cubicBezTo>
                <a:cubicBezTo>
                  <a:pt x="284860" y="423885"/>
                  <a:pt x="287238" y="423885"/>
                  <a:pt x="289956" y="423885"/>
                </a:cubicBezTo>
                <a:cubicBezTo>
                  <a:pt x="292674" y="423885"/>
                  <a:pt x="296071" y="423205"/>
                  <a:pt x="300148" y="421847"/>
                </a:cubicBezTo>
                <a:cubicBezTo>
                  <a:pt x="303546" y="420488"/>
                  <a:pt x="306603" y="419808"/>
                  <a:pt x="309320" y="419808"/>
                </a:cubicBezTo>
                <a:cubicBezTo>
                  <a:pt x="312038" y="419808"/>
                  <a:pt x="314416" y="419129"/>
                  <a:pt x="316455" y="417770"/>
                </a:cubicBezTo>
                <a:lnTo>
                  <a:pt x="322570" y="417770"/>
                </a:lnTo>
                <a:cubicBezTo>
                  <a:pt x="323249" y="417770"/>
                  <a:pt x="326307" y="414373"/>
                  <a:pt x="331742" y="407578"/>
                </a:cubicBezTo>
                <a:cubicBezTo>
                  <a:pt x="333101" y="404181"/>
                  <a:pt x="334460" y="400953"/>
                  <a:pt x="335820" y="397896"/>
                </a:cubicBezTo>
                <a:cubicBezTo>
                  <a:pt x="337178" y="394838"/>
                  <a:pt x="337857" y="391611"/>
                  <a:pt x="337857" y="388214"/>
                </a:cubicBezTo>
                <a:cubicBezTo>
                  <a:pt x="337857" y="386175"/>
                  <a:pt x="338537" y="383118"/>
                  <a:pt x="339896" y="379041"/>
                </a:cubicBezTo>
                <a:cubicBezTo>
                  <a:pt x="341255" y="374965"/>
                  <a:pt x="342614" y="369189"/>
                  <a:pt x="343972" y="361715"/>
                </a:cubicBezTo>
                <a:cubicBezTo>
                  <a:pt x="345331" y="354241"/>
                  <a:pt x="346690" y="347277"/>
                  <a:pt x="348050" y="340822"/>
                </a:cubicBezTo>
                <a:cubicBezTo>
                  <a:pt x="349408" y="334367"/>
                  <a:pt x="349408" y="328422"/>
                  <a:pt x="348050" y="322987"/>
                </a:cubicBezTo>
                <a:cubicBezTo>
                  <a:pt x="348050" y="317551"/>
                  <a:pt x="348050" y="313135"/>
                  <a:pt x="348050" y="309737"/>
                </a:cubicBezTo>
                <a:cubicBezTo>
                  <a:pt x="348050" y="306340"/>
                  <a:pt x="347370" y="303962"/>
                  <a:pt x="346011" y="302603"/>
                </a:cubicBezTo>
                <a:cubicBezTo>
                  <a:pt x="344652" y="300565"/>
                  <a:pt x="343463" y="299376"/>
                  <a:pt x="342444" y="299036"/>
                </a:cubicBezTo>
                <a:cubicBezTo>
                  <a:pt x="341424" y="298696"/>
                  <a:pt x="339216" y="297847"/>
                  <a:pt x="335820" y="296488"/>
                </a:cubicBezTo>
                <a:lnTo>
                  <a:pt x="324608" y="294450"/>
                </a:lnTo>
                <a:lnTo>
                  <a:pt x="333781" y="292411"/>
                </a:lnTo>
                <a:cubicBezTo>
                  <a:pt x="337857" y="289694"/>
                  <a:pt x="339556" y="287655"/>
                  <a:pt x="338877" y="286296"/>
                </a:cubicBezTo>
                <a:cubicBezTo>
                  <a:pt x="338197" y="284937"/>
                  <a:pt x="335820" y="283239"/>
                  <a:pt x="331742" y="281200"/>
                </a:cubicBezTo>
                <a:cubicBezTo>
                  <a:pt x="328345" y="281200"/>
                  <a:pt x="324438" y="281370"/>
                  <a:pt x="320022" y="281710"/>
                </a:cubicBezTo>
                <a:cubicBezTo>
                  <a:pt x="315605" y="282050"/>
                  <a:pt x="310340" y="283918"/>
                  <a:pt x="304225" y="287315"/>
                </a:cubicBezTo>
                <a:lnTo>
                  <a:pt x="288937" y="292411"/>
                </a:lnTo>
                <a:lnTo>
                  <a:pt x="274669" y="287315"/>
                </a:lnTo>
                <a:cubicBezTo>
                  <a:pt x="270592" y="285277"/>
                  <a:pt x="267025" y="283578"/>
                  <a:pt x="263967" y="282220"/>
                </a:cubicBezTo>
                <a:cubicBezTo>
                  <a:pt x="260910" y="280861"/>
                  <a:pt x="258022" y="279162"/>
                  <a:pt x="255304" y="277124"/>
                </a:cubicBezTo>
                <a:cubicBezTo>
                  <a:pt x="251907" y="277124"/>
                  <a:pt x="249529" y="276784"/>
                  <a:pt x="248170" y="276105"/>
                </a:cubicBezTo>
                <a:cubicBezTo>
                  <a:pt x="246811" y="275425"/>
                  <a:pt x="245112" y="274406"/>
                  <a:pt x="243074" y="273047"/>
                </a:cubicBezTo>
                <a:cubicBezTo>
                  <a:pt x="237638" y="273047"/>
                  <a:pt x="232882" y="271009"/>
                  <a:pt x="228806" y="266932"/>
                </a:cubicBezTo>
                <a:cubicBezTo>
                  <a:pt x="226767" y="262855"/>
                  <a:pt x="222351" y="260817"/>
                  <a:pt x="215557" y="260817"/>
                </a:cubicBezTo>
                <a:lnTo>
                  <a:pt x="207403" y="260817"/>
                </a:lnTo>
                <a:lnTo>
                  <a:pt x="207403" y="256740"/>
                </a:lnTo>
                <a:cubicBezTo>
                  <a:pt x="207403" y="253343"/>
                  <a:pt x="207063" y="250455"/>
                  <a:pt x="206384" y="248077"/>
                </a:cubicBezTo>
                <a:cubicBezTo>
                  <a:pt x="205704" y="245699"/>
                  <a:pt x="204685" y="243491"/>
                  <a:pt x="203327" y="241453"/>
                </a:cubicBezTo>
                <a:cubicBezTo>
                  <a:pt x="201967" y="239414"/>
                  <a:pt x="200948" y="237036"/>
                  <a:pt x="200269" y="234318"/>
                </a:cubicBezTo>
                <a:cubicBezTo>
                  <a:pt x="199589" y="231601"/>
                  <a:pt x="199929" y="229222"/>
                  <a:pt x="201288" y="227184"/>
                </a:cubicBezTo>
                <a:cubicBezTo>
                  <a:pt x="203327" y="223787"/>
                  <a:pt x="205534" y="220220"/>
                  <a:pt x="207913" y="216483"/>
                </a:cubicBezTo>
                <a:cubicBezTo>
                  <a:pt x="210291" y="212746"/>
                  <a:pt x="213518" y="207820"/>
                  <a:pt x="217595" y="201705"/>
                </a:cubicBezTo>
                <a:cubicBezTo>
                  <a:pt x="220313" y="199666"/>
                  <a:pt x="222351" y="198308"/>
                  <a:pt x="223710" y="197628"/>
                </a:cubicBezTo>
                <a:cubicBezTo>
                  <a:pt x="225069" y="196949"/>
                  <a:pt x="226767" y="195590"/>
                  <a:pt x="228806" y="193551"/>
                </a:cubicBezTo>
                <a:cubicBezTo>
                  <a:pt x="230844" y="189475"/>
                  <a:pt x="232882" y="187436"/>
                  <a:pt x="234921" y="187436"/>
                </a:cubicBezTo>
                <a:cubicBezTo>
                  <a:pt x="234921" y="186077"/>
                  <a:pt x="235260" y="185398"/>
                  <a:pt x="235940" y="185398"/>
                </a:cubicBezTo>
                <a:cubicBezTo>
                  <a:pt x="236619" y="185398"/>
                  <a:pt x="236959" y="186077"/>
                  <a:pt x="236959" y="187436"/>
                </a:cubicBezTo>
                <a:cubicBezTo>
                  <a:pt x="238318" y="188795"/>
                  <a:pt x="242395" y="184039"/>
                  <a:pt x="249189" y="173168"/>
                </a:cubicBezTo>
                <a:cubicBezTo>
                  <a:pt x="255984" y="162297"/>
                  <a:pt x="265156" y="145310"/>
                  <a:pt x="276707" y="122209"/>
                </a:cubicBezTo>
                <a:cubicBezTo>
                  <a:pt x="282142" y="110658"/>
                  <a:pt x="285879" y="101316"/>
                  <a:pt x="287918" y="94182"/>
                </a:cubicBezTo>
                <a:cubicBezTo>
                  <a:pt x="289956" y="87048"/>
                  <a:pt x="290975" y="82461"/>
                  <a:pt x="290975" y="80423"/>
                </a:cubicBezTo>
                <a:cubicBezTo>
                  <a:pt x="292335" y="79064"/>
                  <a:pt x="293353" y="78385"/>
                  <a:pt x="294033" y="78385"/>
                </a:cubicBezTo>
                <a:lnTo>
                  <a:pt x="296071" y="78385"/>
                </a:lnTo>
                <a:cubicBezTo>
                  <a:pt x="298789" y="78385"/>
                  <a:pt x="300148" y="74648"/>
                  <a:pt x="300148" y="67174"/>
                </a:cubicBezTo>
                <a:cubicBezTo>
                  <a:pt x="300148" y="63097"/>
                  <a:pt x="300148" y="59020"/>
                  <a:pt x="300148" y="54944"/>
                </a:cubicBezTo>
                <a:cubicBezTo>
                  <a:pt x="300148" y="50867"/>
                  <a:pt x="299468" y="46790"/>
                  <a:pt x="298110" y="42713"/>
                </a:cubicBezTo>
                <a:cubicBezTo>
                  <a:pt x="296751" y="39316"/>
                  <a:pt x="296071" y="35919"/>
                  <a:pt x="296071" y="32522"/>
                </a:cubicBezTo>
                <a:cubicBezTo>
                  <a:pt x="296071" y="29124"/>
                  <a:pt x="296071" y="26746"/>
                  <a:pt x="296071" y="25388"/>
                </a:cubicBezTo>
                <a:cubicBezTo>
                  <a:pt x="294712" y="24708"/>
                  <a:pt x="293693" y="23689"/>
                  <a:pt x="293014" y="22330"/>
                </a:cubicBezTo>
                <a:cubicBezTo>
                  <a:pt x="291655" y="20971"/>
                  <a:pt x="290805" y="19952"/>
                  <a:pt x="290466" y="19272"/>
                </a:cubicBezTo>
                <a:cubicBezTo>
                  <a:pt x="290126" y="18593"/>
                  <a:pt x="289616" y="17914"/>
                  <a:pt x="288937" y="17234"/>
                </a:cubicBezTo>
                <a:cubicBezTo>
                  <a:pt x="287578" y="17234"/>
                  <a:pt x="286899" y="15196"/>
                  <a:pt x="286899" y="11119"/>
                </a:cubicBezTo>
                <a:cubicBezTo>
                  <a:pt x="288258" y="9760"/>
                  <a:pt x="288258" y="9081"/>
                  <a:pt x="286899" y="9081"/>
                </a:cubicBezTo>
                <a:cubicBezTo>
                  <a:pt x="280104" y="9081"/>
                  <a:pt x="279425" y="7722"/>
                  <a:pt x="284860" y="5004"/>
                </a:cubicBezTo>
                <a:cubicBezTo>
                  <a:pt x="286219" y="5004"/>
                  <a:pt x="287578" y="4325"/>
                  <a:pt x="288937" y="2966"/>
                </a:cubicBezTo>
                <a:cubicBezTo>
                  <a:pt x="290636" y="1607"/>
                  <a:pt x="292759" y="715"/>
                  <a:pt x="295307" y="2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19C7A24-0AA9-55EC-EEA1-AB8EB992ED59}"/>
              </a:ext>
            </a:extLst>
          </p:cNvPr>
          <p:cNvSpPr txBox="1"/>
          <p:nvPr/>
        </p:nvSpPr>
        <p:spPr>
          <a:xfrm>
            <a:off x="4935928" y="1652921"/>
            <a:ext cx="748513" cy="778333"/>
          </a:xfrm>
          <a:custGeom>
            <a:avLst/>
            <a:gdLst/>
            <a:ahLst/>
            <a:cxnLst/>
            <a:rect l="l" t="t" r="r" b="b"/>
            <a:pathLst>
              <a:path w="748513" h="778333">
                <a:moveTo>
                  <a:pt x="9639" y="684252"/>
                </a:moveTo>
                <a:cubicBezTo>
                  <a:pt x="9919" y="684252"/>
                  <a:pt x="10618" y="684531"/>
                  <a:pt x="11735" y="685090"/>
                </a:cubicBezTo>
                <a:cubicBezTo>
                  <a:pt x="12852" y="685090"/>
                  <a:pt x="13830" y="685369"/>
                  <a:pt x="14669" y="685928"/>
                </a:cubicBezTo>
                <a:cubicBezTo>
                  <a:pt x="15507" y="686487"/>
                  <a:pt x="15926" y="687325"/>
                  <a:pt x="15926" y="688443"/>
                </a:cubicBezTo>
                <a:cubicBezTo>
                  <a:pt x="14249" y="689001"/>
                  <a:pt x="12573" y="688163"/>
                  <a:pt x="10897" y="685928"/>
                </a:cubicBezTo>
                <a:cubicBezTo>
                  <a:pt x="9779" y="684810"/>
                  <a:pt x="9360" y="684252"/>
                  <a:pt x="9639" y="684252"/>
                </a:cubicBezTo>
                <a:close/>
                <a:moveTo>
                  <a:pt x="332661" y="584925"/>
                </a:moveTo>
                <a:cubicBezTo>
                  <a:pt x="330775" y="584646"/>
                  <a:pt x="328295" y="585065"/>
                  <a:pt x="325222" y="586182"/>
                </a:cubicBezTo>
                <a:lnTo>
                  <a:pt x="319354" y="588697"/>
                </a:lnTo>
                <a:lnTo>
                  <a:pt x="326060" y="592888"/>
                </a:lnTo>
                <a:cubicBezTo>
                  <a:pt x="329971" y="594564"/>
                  <a:pt x="333045" y="594983"/>
                  <a:pt x="335280" y="594145"/>
                </a:cubicBezTo>
                <a:cubicBezTo>
                  <a:pt x="337515" y="593307"/>
                  <a:pt x="337934" y="591211"/>
                  <a:pt x="336537" y="587859"/>
                </a:cubicBezTo>
                <a:cubicBezTo>
                  <a:pt x="335839" y="586182"/>
                  <a:pt x="334547" y="585204"/>
                  <a:pt x="332661" y="584925"/>
                </a:cubicBezTo>
                <a:close/>
                <a:moveTo>
                  <a:pt x="346177" y="301194"/>
                </a:moveTo>
                <a:cubicBezTo>
                  <a:pt x="341707" y="301194"/>
                  <a:pt x="330530" y="307341"/>
                  <a:pt x="312649" y="319635"/>
                </a:cubicBezTo>
                <a:cubicBezTo>
                  <a:pt x="300355" y="327458"/>
                  <a:pt x="282473" y="337516"/>
                  <a:pt x="259004" y="349810"/>
                </a:cubicBezTo>
                <a:cubicBezTo>
                  <a:pt x="235534" y="362103"/>
                  <a:pt x="222402" y="368250"/>
                  <a:pt x="219608" y="368250"/>
                </a:cubicBezTo>
                <a:cubicBezTo>
                  <a:pt x="214579" y="368250"/>
                  <a:pt x="208712" y="375515"/>
                  <a:pt x="202006" y="390043"/>
                </a:cubicBezTo>
                <a:cubicBezTo>
                  <a:pt x="194183" y="405690"/>
                  <a:pt x="192786" y="413513"/>
                  <a:pt x="197815" y="413513"/>
                </a:cubicBezTo>
                <a:cubicBezTo>
                  <a:pt x="199492" y="413513"/>
                  <a:pt x="203124" y="415748"/>
                  <a:pt x="208712" y="420219"/>
                </a:cubicBezTo>
                <a:cubicBezTo>
                  <a:pt x="214300" y="424689"/>
                  <a:pt x="221145" y="429578"/>
                  <a:pt x="229248" y="434887"/>
                </a:cubicBezTo>
                <a:cubicBezTo>
                  <a:pt x="237350" y="440196"/>
                  <a:pt x="241960" y="443968"/>
                  <a:pt x="243078" y="446203"/>
                </a:cubicBezTo>
                <a:cubicBezTo>
                  <a:pt x="246431" y="450673"/>
                  <a:pt x="246431" y="457658"/>
                  <a:pt x="243078" y="467158"/>
                </a:cubicBezTo>
                <a:cubicBezTo>
                  <a:pt x="241960" y="471069"/>
                  <a:pt x="240284" y="476518"/>
                  <a:pt x="238049" y="483503"/>
                </a:cubicBezTo>
                <a:cubicBezTo>
                  <a:pt x="235814" y="490488"/>
                  <a:pt x="233998" y="494818"/>
                  <a:pt x="232601" y="496495"/>
                </a:cubicBezTo>
                <a:cubicBezTo>
                  <a:pt x="231204" y="498171"/>
                  <a:pt x="230505" y="500127"/>
                  <a:pt x="230505" y="502362"/>
                </a:cubicBezTo>
                <a:cubicBezTo>
                  <a:pt x="230505" y="504597"/>
                  <a:pt x="227711" y="511303"/>
                  <a:pt x="222124" y="522479"/>
                </a:cubicBezTo>
                <a:cubicBezTo>
                  <a:pt x="216535" y="533655"/>
                  <a:pt x="214161" y="539662"/>
                  <a:pt x="214998" y="540500"/>
                </a:cubicBezTo>
                <a:cubicBezTo>
                  <a:pt x="215837" y="541339"/>
                  <a:pt x="223799" y="545390"/>
                  <a:pt x="238887" y="552654"/>
                </a:cubicBezTo>
                <a:cubicBezTo>
                  <a:pt x="253975" y="559919"/>
                  <a:pt x="261938" y="563551"/>
                  <a:pt x="262776" y="563551"/>
                </a:cubicBezTo>
                <a:cubicBezTo>
                  <a:pt x="263614" y="563551"/>
                  <a:pt x="262915" y="561455"/>
                  <a:pt x="260680" y="557264"/>
                </a:cubicBezTo>
                <a:cubicBezTo>
                  <a:pt x="258445" y="553073"/>
                  <a:pt x="257467" y="549441"/>
                  <a:pt x="257747" y="546368"/>
                </a:cubicBezTo>
                <a:cubicBezTo>
                  <a:pt x="258026" y="543294"/>
                  <a:pt x="259842" y="540920"/>
                  <a:pt x="263195" y="539243"/>
                </a:cubicBezTo>
                <a:cubicBezTo>
                  <a:pt x="266548" y="537567"/>
                  <a:pt x="277444" y="534493"/>
                  <a:pt x="295885" y="530023"/>
                </a:cubicBezTo>
                <a:cubicBezTo>
                  <a:pt x="302031" y="528905"/>
                  <a:pt x="312090" y="524435"/>
                  <a:pt x="326060" y="516612"/>
                </a:cubicBezTo>
                <a:cubicBezTo>
                  <a:pt x="336118" y="511582"/>
                  <a:pt x="342125" y="508090"/>
                  <a:pt x="344081" y="506134"/>
                </a:cubicBezTo>
                <a:cubicBezTo>
                  <a:pt x="346037" y="504178"/>
                  <a:pt x="347015" y="501245"/>
                  <a:pt x="347015" y="497333"/>
                </a:cubicBezTo>
                <a:cubicBezTo>
                  <a:pt x="346456" y="493980"/>
                  <a:pt x="345758" y="491885"/>
                  <a:pt x="344919" y="491046"/>
                </a:cubicBezTo>
                <a:cubicBezTo>
                  <a:pt x="344081" y="490208"/>
                  <a:pt x="341427" y="489510"/>
                  <a:pt x="336956" y="488951"/>
                </a:cubicBezTo>
                <a:cubicBezTo>
                  <a:pt x="309575" y="483922"/>
                  <a:pt x="293929" y="479731"/>
                  <a:pt x="290017" y="476378"/>
                </a:cubicBezTo>
                <a:cubicBezTo>
                  <a:pt x="288900" y="474702"/>
                  <a:pt x="286944" y="473863"/>
                  <a:pt x="284150" y="473863"/>
                </a:cubicBezTo>
                <a:cubicBezTo>
                  <a:pt x="281915" y="473863"/>
                  <a:pt x="279819" y="472467"/>
                  <a:pt x="277863" y="469672"/>
                </a:cubicBezTo>
                <a:cubicBezTo>
                  <a:pt x="275908" y="466878"/>
                  <a:pt x="274650" y="463526"/>
                  <a:pt x="274091" y="459614"/>
                </a:cubicBezTo>
                <a:cubicBezTo>
                  <a:pt x="274091" y="456261"/>
                  <a:pt x="275768" y="453048"/>
                  <a:pt x="279121" y="449975"/>
                </a:cubicBezTo>
                <a:cubicBezTo>
                  <a:pt x="282473" y="446901"/>
                  <a:pt x="285826" y="445365"/>
                  <a:pt x="289179" y="445365"/>
                </a:cubicBezTo>
                <a:cubicBezTo>
                  <a:pt x="295326" y="445365"/>
                  <a:pt x="310134" y="438100"/>
                  <a:pt x="333604" y="423571"/>
                </a:cubicBezTo>
                <a:cubicBezTo>
                  <a:pt x="342544" y="417983"/>
                  <a:pt x="347015" y="412954"/>
                  <a:pt x="347015" y="408484"/>
                </a:cubicBezTo>
                <a:cubicBezTo>
                  <a:pt x="347015" y="404013"/>
                  <a:pt x="344780" y="401080"/>
                  <a:pt x="340309" y="399683"/>
                </a:cubicBezTo>
                <a:cubicBezTo>
                  <a:pt x="335839" y="398286"/>
                  <a:pt x="330391" y="398705"/>
                  <a:pt x="323964" y="400940"/>
                </a:cubicBezTo>
                <a:cubicBezTo>
                  <a:pt x="317538" y="403175"/>
                  <a:pt x="310693" y="402896"/>
                  <a:pt x="303428" y="400102"/>
                </a:cubicBezTo>
                <a:cubicBezTo>
                  <a:pt x="296164" y="397308"/>
                  <a:pt x="291135" y="395631"/>
                  <a:pt x="288341" y="395073"/>
                </a:cubicBezTo>
                <a:cubicBezTo>
                  <a:pt x="286664" y="394514"/>
                  <a:pt x="284988" y="392558"/>
                  <a:pt x="283312" y="389205"/>
                </a:cubicBezTo>
                <a:cubicBezTo>
                  <a:pt x="281635" y="385852"/>
                  <a:pt x="281076" y="382779"/>
                  <a:pt x="281635" y="379985"/>
                </a:cubicBezTo>
                <a:cubicBezTo>
                  <a:pt x="282753" y="370485"/>
                  <a:pt x="295885" y="358471"/>
                  <a:pt x="321031" y="343942"/>
                </a:cubicBezTo>
                <a:lnTo>
                  <a:pt x="348691" y="326340"/>
                </a:lnTo>
                <a:lnTo>
                  <a:pt x="350368" y="313767"/>
                </a:lnTo>
                <a:cubicBezTo>
                  <a:pt x="350368" y="305385"/>
                  <a:pt x="348971" y="301194"/>
                  <a:pt x="346177" y="301194"/>
                </a:cubicBezTo>
                <a:close/>
                <a:moveTo>
                  <a:pt x="414910" y="266828"/>
                </a:moveTo>
                <a:cubicBezTo>
                  <a:pt x="407086" y="266828"/>
                  <a:pt x="403174" y="273254"/>
                  <a:pt x="403174" y="286107"/>
                </a:cubicBezTo>
                <a:cubicBezTo>
                  <a:pt x="403174" y="293371"/>
                  <a:pt x="404432" y="297003"/>
                  <a:pt x="406946" y="297003"/>
                </a:cubicBezTo>
                <a:cubicBezTo>
                  <a:pt x="409461" y="297003"/>
                  <a:pt x="410718" y="295047"/>
                  <a:pt x="410718" y="291136"/>
                </a:cubicBezTo>
                <a:cubicBezTo>
                  <a:pt x="410718" y="287224"/>
                  <a:pt x="411836" y="282195"/>
                  <a:pt x="414071" y="276048"/>
                </a:cubicBezTo>
                <a:cubicBezTo>
                  <a:pt x="416306" y="269901"/>
                  <a:pt x="416585" y="266828"/>
                  <a:pt x="414910" y="266828"/>
                </a:cubicBezTo>
                <a:close/>
                <a:moveTo>
                  <a:pt x="427168" y="161739"/>
                </a:moveTo>
                <a:cubicBezTo>
                  <a:pt x="426120" y="161808"/>
                  <a:pt x="424688" y="162053"/>
                  <a:pt x="422872" y="162472"/>
                </a:cubicBezTo>
                <a:cubicBezTo>
                  <a:pt x="419240" y="163310"/>
                  <a:pt x="417424" y="164288"/>
                  <a:pt x="417424" y="165406"/>
                </a:cubicBezTo>
                <a:cubicBezTo>
                  <a:pt x="417424" y="167082"/>
                  <a:pt x="414351" y="169597"/>
                  <a:pt x="408203" y="172949"/>
                </a:cubicBezTo>
                <a:cubicBezTo>
                  <a:pt x="403733" y="176302"/>
                  <a:pt x="400939" y="178817"/>
                  <a:pt x="399821" y="180493"/>
                </a:cubicBezTo>
                <a:cubicBezTo>
                  <a:pt x="398704" y="182170"/>
                  <a:pt x="398145" y="186640"/>
                  <a:pt x="398145" y="193905"/>
                </a:cubicBezTo>
                <a:cubicBezTo>
                  <a:pt x="398145" y="201169"/>
                  <a:pt x="398704" y="204801"/>
                  <a:pt x="399821" y="204801"/>
                </a:cubicBezTo>
                <a:cubicBezTo>
                  <a:pt x="400939" y="204801"/>
                  <a:pt x="401778" y="204522"/>
                  <a:pt x="402336" y="203963"/>
                </a:cubicBezTo>
                <a:cubicBezTo>
                  <a:pt x="404571" y="202287"/>
                  <a:pt x="405689" y="200331"/>
                  <a:pt x="405689" y="198096"/>
                </a:cubicBezTo>
                <a:cubicBezTo>
                  <a:pt x="405689" y="195860"/>
                  <a:pt x="409321" y="191530"/>
                  <a:pt x="416585" y="185103"/>
                </a:cubicBezTo>
                <a:cubicBezTo>
                  <a:pt x="423850" y="178677"/>
                  <a:pt x="427901" y="173229"/>
                  <a:pt x="428739" y="168759"/>
                </a:cubicBezTo>
                <a:cubicBezTo>
                  <a:pt x="429578" y="164288"/>
                  <a:pt x="429717" y="162053"/>
                  <a:pt x="429158" y="162053"/>
                </a:cubicBezTo>
                <a:cubicBezTo>
                  <a:pt x="428879" y="161774"/>
                  <a:pt x="428215" y="161669"/>
                  <a:pt x="427168" y="161739"/>
                </a:cubicBezTo>
                <a:close/>
                <a:moveTo>
                  <a:pt x="341462" y="71"/>
                </a:moveTo>
                <a:cubicBezTo>
                  <a:pt x="342649" y="211"/>
                  <a:pt x="344221" y="560"/>
                  <a:pt x="346177" y="1119"/>
                </a:cubicBezTo>
                <a:cubicBezTo>
                  <a:pt x="352882" y="1677"/>
                  <a:pt x="358890" y="2236"/>
                  <a:pt x="364198" y="2795"/>
                </a:cubicBezTo>
                <a:cubicBezTo>
                  <a:pt x="369507" y="3354"/>
                  <a:pt x="376352" y="7824"/>
                  <a:pt x="384734" y="16206"/>
                </a:cubicBezTo>
                <a:lnTo>
                  <a:pt x="397307" y="28779"/>
                </a:lnTo>
                <a:lnTo>
                  <a:pt x="396469" y="52249"/>
                </a:lnTo>
                <a:cubicBezTo>
                  <a:pt x="397027" y="66219"/>
                  <a:pt x="398145" y="73204"/>
                  <a:pt x="399821" y="73204"/>
                </a:cubicBezTo>
                <a:cubicBezTo>
                  <a:pt x="402615" y="72645"/>
                  <a:pt x="405968" y="71807"/>
                  <a:pt x="409880" y="70689"/>
                </a:cubicBezTo>
                <a:cubicBezTo>
                  <a:pt x="413791" y="69571"/>
                  <a:pt x="416585" y="67895"/>
                  <a:pt x="418262" y="65660"/>
                </a:cubicBezTo>
                <a:cubicBezTo>
                  <a:pt x="419938" y="63425"/>
                  <a:pt x="421894" y="62307"/>
                  <a:pt x="424129" y="62307"/>
                </a:cubicBezTo>
                <a:cubicBezTo>
                  <a:pt x="426364" y="62307"/>
                  <a:pt x="428460" y="60351"/>
                  <a:pt x="430416" y="56440"/>
                </a:cubicBezTo>
                <a:cubicBezTo>
                  <a:pt x="432371" y="52528"/>
                  <a:pt x="434467" y="50572"/>
                  <a:pt x="436702" y="50572"/>
                </a:cubicBezTo>
                <a:cubicBezTo>
                  <a:pt x="438937" y="50572"/>
                  <a:pt x="440754" y="48896"/>
                  <a:pt x="442151" y="45543"/>
                </a:cubicBezTo>
                <a:cubicBezTo>
                  <a:pt x="443548" y="42190"/>
                  <a:pt x="449135" y="40933"/>
                  <a:pt x="458914" y="41771"/>
                </a:cubicBezTo>
                <a:cubicBezTo>
                  <a:pt x="468694" y="42609"/>
                  <a:pt x="477076" y="45124"/>
                  <a:pt x="484060" y="49315"/>
                </a:cubicBezTo>
                <a:cubicBezTo>
                  <a:pt x="491046" y="53506"/>
                  <a:pt x="496494" y="55602"/>
                  <a:pt x="500405" y="55602"/>
                </a:cubicBezTo>
                <a:cubicBezTo>
                  <a:pt x="504317" y="55602"/>
                  <a:pt x="513537" y="60770"/>
                  <a:pt x="528066" y="71108"/>
                </a:cubicBezTo>
                <a:cubicBezTo>
                  <a:pt x="542595" y="81446"/>
                  <a:pt x="550419" y="88850"/>
                  <a:pt x="551536" y="93321"/>
                </a:cubicBezTo>
                <a:cubicBezTo>
                  <a:pt x="553212" y="96673"/>
                  <a:pt x="552933" y="101703"/>
                  <a:pt x="550697" y="108408"/>
                </a:cubicBezTo>
                <a:cubicBezTo>
                  <a:pt x="542315" y="131319"/>
                  <a:pt x="538963" y="143613"/>
                  <a:pt x="540639" y="145289"/>
                </a:cubicBezTo>
                <a:cubicBezTo>
                  <a:pt x="541198" y="145848"/>
                  <a:pt x="543433" y="145708"/>
                  <a:pt x="547345" y="144870"/>
                </a:cubicBezTo>
                <a:cubicBezTo>
                  <a:pt x="551256" y="144032"/>
                  <a:pt x="553631" y="143613"/>
                  <a:pt x="554469" y="143613"/>
                </a:cubicBezTo>
                <a:cubicBezTo>
                  <a:pt x="555308" y="143613"/>
                  <a:pt x="558102" y="142355"/>
                  <a:pt x="562851" y="139841"/>
                </a:cubicBezTo>
                <a:cubicBezTo>
                  <a:pt x="567602" y="137326"/>
                  <a:pt x="572071" y="137186"/>
                  <a:pt x="576262" y="139422"/>
                </a:cubicBezTo>
                <a:cubicBezTo>
                  <a:pt x="580454" y="141657"/>
                  <a:pt x="583946" y="142914"/>
                  <a:pt x="586740" y="143193"/>
                </a:cubicBezTo>
                <a:cubicBezTo>
                  <a:pt x="589534" y="143473"/>
                  <a:pt x="591490" y="145010"/>
                  <a:pt x="592607" y="147804"/>
                </a:cubicBezTo>
                <a:cubicBezTo>
                  <a:pt x="593725" y="150598"/>
                  <a:pt x="599872" y="153950"/>
                  <a:pt x="611048" y="157862"/>
                </a:cubicBezTo>
                <a:lnTo>
                  <a:pt x="624459" y="164568"/>
                </a:lnTo>
                <a:cubicBezTo>
                  <a:pt x="622224" y="165126"/>
                  <a:pt x="619989" y="166244"/>
                  <a:pt x="617753" y="167920"/>
                </a:cubicBezTo>
                <a:cubicBezTo>
                  <a:pt x="615518" y="169597"/>
                  <a:pt x="613004" y="170714"/>
                  <a:pt x="610210" y="171273"/>
                </a:cubicBezTo>
                <a:cubicBezTo>
                  <a:pt x="601269" y="172391"/>
                  <a:pt x="596519" y="174067"/>
                  <a:pt x="595960" y="176302"/>
                </a:cubicBezTo>
                <a:cubicBezTo>
                  <a:pt x="595401" y="177979"/>
                  <a:pt x="597358" y="179655"/>
                  <a:pt x="601828" y="181331"/>
                </a:cubicBezTo>
                <a:cubicBezTo>
                  <a:pt x="603504" y="181890"/>
                  <a:pt x="604482" y="182309"/>
                  <a:pt x="604761" y="182589"/>
                </a:cubicBezTo>
                <a:cubicBezTo>
                  <a:pt x="605041" y="182868"/>
                  <a:pt x="604063" y="183287"/>
                  <a:pt x="601828" y="183846"/>
                </a:cubicBezTo>
                <a:cubicBezTo>
                  <a:pt x="597358" y="184405"/>
                  <a:pt x="582968" y="189434"/>
                  <a:pt x="558660" y="198934"/>
                </a:cubicBezTo>
                <a:cubicBezTo>
                  <a:pt x="534353" y="208433"/>
                  <a:pt x="519963" y="214021"/>
                  <a:pt x="515493" y="215698"/>
                </a:cubicBezTo>
                <a:cubicBezTo>
                  <a:pt x="509346" y="219051"/>
                  <a:pt x="504596" y="222683"/>
                  <a:pt x="501244" y="226594"/>
                </a:cubicBezTo>
                <a:cubicBezTo>
                  <a:pt x="497332" y="230506"/>
                  <a:pt x="492163" y="240145"/>
                  <a:pt x="485737" y="255512"/>
                </a:cubicBezTo>
                <a:cubicBezTo>
                  <a:pt x="479311" y="270879"/>
                  <a:pt x="476377" y="280239"/>
                  <a:pt x="476936" y="283592"/>
                </a:cubicBezTo>
                <a:cubicBezTo>
                  <a:pt x="478053" y="286386"/>
                  <a:pt x="481965" y="289180"/>
                  <a:pt x="488671" y="291974"/>
                </a:cubicBezTo>
                <a:lnTo>
                  <a:pt x="499568" y="296165"/>
                </a:lnTo>
                <a:lnTo>
                  <a:pt x="492023" y="299518"/>
                </a:lnTo>
                <a:cubicBezTo>
                  <a:pt x="487553" y="302312"/>
                  <a:pt x="483781" y="304128"/>
                  <a:pt x="480708" y="304966"/>
                </a:cubicBezTo>
                <a:cubicBezTo>
                  <a:pt x="477634" y="305804"/>
                  <a:pt x="476098" y="308598"/>
                  <a:pt x="476098" y="313348"/>
                </a:cubicBezTo>
                <a:cubicBezTo>
                  <a:pt x="476098" y="318098"/>
                  <a:pt x="475399" y="320473"/>
                  <a:pt x="474002" y="320473"/>
                </a:cubicBezTo>
                <a:cubicBezTo>
                  <a:pt x="472605" y="320473"/>
                  <a:pt x="469113" y="323127"/>
                  <a:pt x="463525" y="328436"/>
                </a:cubicBezTo>
                <a:cubicBezTo>
                  <a:pt x="457937" y="333744"/>
                  <a:pt x="452907" y="338354"/>
                  <a:pt x="448437" y="342266"/>
                </a:cubicBezTo>
                <a:lnTo>
                  <a:pt x="427483" y="357354"/>
                </a:lnTo>
                <a:lnTo>
                  <a:pt x="408203" y="371603"/>
                </a:lnTo>
                <a:cubicBezTo>
                  <a:pt x="404292" y="374397"/>
                  <a:pt x="402615" y="376772"/>
                  <a:pt x="403174" y="378728"/>
                </a:cubicBezTo>
                <a:cubicBezTo>
                  <a:pt x="403733" y="380684"/>
                  <a:pt x="408483" y="379426"/>
                  <a:pt x="417424" y="374956"/>
                </a:cubicBezTo>
                <a:cubicBezTo>
                  <a:pt x="426364" y="370485"/>
                  <a:pt x="431673" y="367971"/>
                  <a:pt x="433349" y="367412"/>
                </a:cubicBezTo>
                <a:cubicBezTo>
                  <a:pt x="436144" y="361824"/>
                  <a:pt x="445364" y="360706"/>
                  <a:pt x="461010" y="364059"/>
                </a:cubicBezTo>
                <a:cubicBezTo>
                  <a:pt x="466598" y="366853"/>
                  <a:pt x="469392" y="369088"/>
                  <a:pt x="469392" y="370765"/>
                </a:cubicBezTo>
                <a:cubicBezTo>
                  <a:pt x="468833" y="373000"/>
                  <a:pt x="470510" y="374257"/>
                  <a:pt x="474422" y="374537"/>
                </a:cubicBezTo>
                <a:cubicBezTo>
                  <a:pt x="478333" y="374816"/>
                  <a:pt x="482943" y="375934"/>
                  <a:pt x="488252" y="377889"/>
                </a:cubicBezTo>
                <a:cubicBezTo>
                  <a:pt x="493560" y="379845"/>
                  <a:pt x="496773" y="381661"/>
                  <a:pt x="497891" y="383338"/>
                </a:cubicBezTo>
                <a:cubicBezTo>
                  <a:pt x="497891" y="383896"/>
                  <a:pt x="497053" y="384874"/>
                  <a:pt x="495376" y="386271"/>
                </a:cubicBezTo>
                <a:cubicBezTo>
                  <a:pt x="493700" y="387668"/>
                  <a:pt x="491465" y="388926"/>
                  <a:pt x="488671" y="390043"/>
                </a:cubicBezTo>
                <a:cubicBezTo>
                  <a:pt x="479171" y="394514"/>
                  <a:pt x="476936" y="399264"/>
                  <a:pt x="481965" y="404293"/>
                </a:cubicBezTo>
                <a:cubicBezTo>
                  <a:pt x="486435" y="408204"/>
                  <a:pt x="486715" y="410160"/>
                  <a:pt x="482803" y="410160"/>
                </a:cubicBezTo>
                <a:cubicBezTo>
                  <a:pt x="481127" y="410160"/>
                  <a:pt x="472745" y="414072"/>
                  <a:pt x="457657" y="421895"/>
                </a:cubicBezTo>
                <a:cubicBezTo>
                  <a:pt x="442570" y="429718"/>
                  <a:pt x="433489" y="434887"/>
                  <a:pt x="430416" y="437402"/>
                </a:cubicBezTo>
                <a:cubicBezTo>
                  <a:pt x="427342" y="439916"/>
                  <a:pt x="422453" y="443968"/>
                  <a:pt x="415747" y="449556"/>
                </a:cubicBezTo>
                <a:cubicBezTo>
                  <a:pt x="409042" y="455144"/>
                  <a:pt x="405689" y="460592"/>
                  <a:pt x="405689" y="465900"/>
                </a:cubicBezTo>
                <a:cubicBezTo>
                  <a:pt x="405689" y="471209"/>
                  <a:pt x="406527" y="473863"/>
                  <a:pt x="408203" y="473863"/>
                </a:cubicBezTo>
                <a:cubicBezTo>
                  <a:pt x="410439" y="473863"/>
                  <a:pt x="418122" y="470511"/>
                  <a:pt x="431254" y="463805"/>
                </a:cubicBezTo>
                <a:cubicBezTo>
                  <a:pt x="444386" y="457099"/>
                  <a:pt x="451510" y="453188"/>
                  <a:pt x="452629" y="452070"/>
                </a:cubicBezTo>
                <a:cubicBezTo>
                  <a:pt x="453746" y="449276"/>
                  <a:pt x="459194" y="447739"/>
                  <a:pt x="468973" y="447460"/>
                </a:cubicBezTo>
                <a:cubicBezTo>
                  <a:pt x="478752" y="447181"/>
                  <a:pt x="487134" y="448019"/>
                  <a:pt x="494119" y="449975"/>
                </a:cubicBezTo>
                <a:cubicBezTo>
                  <a:pt x="501104" y="451930"/>
                  <a:pt x="506133" y="454305"/>
                  <a:pt x="509207" y="457099"/>
                </a:cubicBezTo>
                <a:cubicBezTo>
                  <a:pt x="512280" y="459893"/>
                  <a:pt x="516331" y="462408"/>
                  <a:pt x="521361" y="464643"/>
                </a:cubicBezTo>
                <a:cubicBezTo>
                  <a:pt x="527507" y="466878"/>
                  <a:pt x="530581" y="469393"/>
                  <a:pt x="530581" y="472187"/>
                </a:cubicBezTo>
                <a:cubicBezTo>
                  <a:pt x="530581" y="473305"/>
                  <a:pt x="529463" y="473863"/>
                  <a:pt x="527228" y="473863"/>
                </a:cubicBezTo>
                <a:cubicBezTo>
                  <a:pt x="526110" y="473863"/>
                  <a:pt x="522757" y="475260"/>
                  <a:pt x="517169" y="478054"/>
                </a:cubicBezTo>
                <a:cubicBezTo>
                  <a:pt x="512700" y="479731"/>
                  <a:pt x="510045" y="480988"/>
                  <a:pt x="509207" y="481826"/>
                </a:cubicBezTo>
                <a:cubicBezTo>
                  <a:pt x="508368" y="482664"/>
                  <a:pt x="509067" y="484341"/>
                  <a:pt x="511302" y="486855"/>
                </a:cubicBezTo>
                <a:cubicBezTo>
                  <a:pt x="513537" y="489370"/>
                  <a:pt x="514655" y="490907"/>
                  <a:pt x="514655" y="491466"/>
                </a:cubicBezTo>
                <a:cubicBezTo>
                  <a:pt x="514655" y="492024"/>
                  <a:pt x="513817" y="492863"/>
                  <a:pt x="512141" y="493980"/>
                </a:cubicBezTo>
                <a:cubicBezTo>
                  <a:pt x="508788" y="496215"/>
                  <a:pt x="504457" y="499149"/>
                  <a:pt x="499148" y="502781"/>
                </a:cubicBezTo>
                <a:cubicBezTo>
                  <a:pt x="493840" y="506414"/>
                  <a:pt x="489649" y="508230"/>
                  <a:pt x="486575" y="508230"/>
                </a:cubicBezTo>
                <a:cubicBezTo>
                  <a:pt x="483502" y="508230"/>
                  <a:pt x="481546" y="509347"/>
                  <a:pt x="480708" y="511582"/>
                </a:cubicBezTo>
                <a:cubicBezTo>
                  <a:pt x="479870" y="513818"/>
                  <a:pt x="467436" y="520803"/>
                  <a:pt x="443408" y="532538"/>
                </a:cubicBezTo>
                <a:lnTo>
                  <a:pt x="409042" y="550140"/>
                </a:lnTo>
                <a:lnTo>
                  <a:pt x="406527" y="573609"/>
                </a:lnTo>
                <a:cubicBezTo>
                  <a:pt x="405409" y="588138"/>
                  <a:pt x="403733" y="596660"/>
                  <a:pt x="401498" y="599174"/>
                </a:cubicBezTo>
                <a:cubicBezTo>
                  <a:pt x="399263" y="601689"/>
                  <a:pt x="398425" y="606858"/>
                  <a:pt x="398983" y="614681"/>
                </a:cubicBezTo>
                <a:cubicBezTo>
                  <a:pt x="398983" y="619152"/>
                  <a:pt x="399542" y="622225"/>
                  <a:pt x="400660" y="623901"/>
                </a:cubicBezTo>
                <a:cubicBezTo>
                  <a:pt x="401778" y="625578"/>
                  <a:pt x="403733" y="626975"/>
                  <a:pt x="406527" y="628092"/>
                </a:cubicBezTo>
                <a:cubicBezTo>
                  <a:pt x="412115" y="629769"/>
                  <a:pt x="416306" y="631166"/>
                  <a:pt x="419100" y="632283"/>
                </a:cubicBezTo>
                <a:cubicBezTo>
                  <a:pt x="435305" y="638430"/>
                  <a:pt x="450393" y="642900"/>
                  <a:pt x="464363" y="645694"/>
                </a:cubicBezTo>
                <a:cubicBezTo>
                  <a:pt x="471069" y="646253"/>
                  <a:pt x="474980" y="647091"/>
                  <a:pt x="476098" y="648209"/>
                </a:cubicBezTo>
                <a:cubicBezTo>
                  <a:pt x="478892" y="649885"/>
                  <a:pt x="506552" y="653797"/>
                  <a:pt x="559080" y="659944"/>
                </a:cubicBezTo>
                <a:cubicBezTo>
                  <a:pt x="575285" y="662179"/>
                  <a:pt x="599034" y="666929"/>
                  <a:pt x="630326" y="674193"/>
                </a:cubicBezTo>
                <a:cubicBezTo>
                  <a:pt x="647090" y="678105"/>
                  <a:pt x="661060" y="681178"/>
                  <a:pt x="672236" y="683414"/>
                </a:cubicBezTo>
                <a:cubicBezTo>
                  <a:pt x="691236" y="686766"/>
                  <a:pt x="705485" y="694310"/>
                  <a:pt x="714985" y="706045"/>
                </a:cubicBezTo>
                <a:cubicBezTo>
                  <a:pt x="721690" y="713309"/>
                  <a:pt x="727558" y="717500"/>
                  <a:pt x="732587" y="718618"/>
                </a:cubicBezTo>
                <a:cubicBezTo>
                  <a:pt x="737616" y="719735"/>
                  <a:pt x="741807" y="721412"/>
                  <a:pt x="745160" y="723647"/>
                </a:cubicBezTo>
                <a:cubicBezTo>
                  <a:pt x="747395" y="725882"/>
                  <a:pt x="748513" y="727139"/>
                  <a:pt x="748513" y="727419"/>
                </a:cubicBezTo>
                <a:cubicBezTo>
                  <a:pt x="748513" y="727698"/>
                  <a:pt x="747116" y="727838"/>
                  <a:pt x="744322" y="727838"/>
                </a:cubicBezTo>
                <a:cubicBezTo>
                  <a:pt x="740410" y="727838"/>
                  <a:pt x="738175" y="728956"/>
                  <a:pt x="737616" y="731191"/>
                </a:cubicBezTo>
                <a:cubicBezTo>
                  <a:pt x="737057" y="733426"/>
                  <a:pt x="733565" y="735522"/>
                  <a:pt x="727139" y="737477"/>
                </a:cubicBezTo>
                <a:cubicBezTo>
                  <a:pt x="720712" y="739433"/>
                  <a:pt x="717500" y="740830"/>
                  <a:pt x="717500" y="741668"/>
                </a:cubicBezTo>
                <a:cubicBezTo>
                  <a:pt x="717500" y="742506"/>
                  <a:pt x="719734" y="744323"/>
                  <a:pt x="724205" y="747117"/>
                </a:cubicBezTo>
                <a:lnTo>
                  <a:pt x="730910" y="751308"/>
                </a:lnTo>
                <a:lnTo>
                  <a:pt x="725043" y="753822"/>
                </a:lnTo>
                <a:cubicBezTo>
                  <a:pt x="720573" y="754940"/>
                  <a:pt x="706882" y="755778"/>
                  <a:pt x="683971" y="756337"/>
                </a:cubicBezTo>
                <a:cubicBezTo>
                  <a:pt x="648767" y="756896"/>
                  <a:pt x="631165" y="758293"/>
                  <a:pt x="631165" y="760528"/>
                </a:cubicBezTo>
                <a:cubicBezTo>
                  <a:pt x="631165" y="760528"/>
                  <a:pt x="631165" y="761087"/>
                  <a:pt x="631165" y="762204"/>
                </a:cubicBezTo>
                <a:cubicBezTo>
                  <a:pt x="631165" y="765557"/>
                  <a:pt x="630326" y="767792"/>
                  <a:pt x="628650" y="768910"/>
                </a:cubicBezTo>
                <a:cubicBezTo>
                  <a:pt x="626974" y="770028"/>
                  <a:pt x="612026" y="770586"/>
                  <a:pt x="583806" y="770586"/>
                </a:cubicBezTo>
                <a:cubicBezTo>
                  <a:pt x="555587" y="770586"/>
                  <a:pt x="541058" y="771983"/>
                  <a:pt x="540220" y="774777"/>
                </a:cubicBezTo>
                <a:cubicBezTo>
                  <a:pt x="539382" y="777571"/>
                  <a:pt x="538124" y="778270"/>
                  <a:pt x="536448" y="776873"/>
                </a:cubicBezTo>
                <a:cubicBezTo>
                  <a:pt x="534772" y="775476"/>
                  <a:pt x="533514" y="775755"/>
                  <a:pt x="532676" y="777711"/>
                </a:cubicBezTo>
                <a:cubicBezTo>
                  <a:pt x="531838" y="779667"/>
                  <a:pt x="522059" y="777012"/>
                  <a:pt x="503339" y="769748"/>
                </a:cubicBezTo>
                <a:cubicBezTo>
                  <a:pt x="484619" y="762484"/>
                  <a:pt x="471627" y="757734"/>
                  <a:pt x="464363" y="755499"/>
                </a:cubicBezTo>
                <a:cubicBezTo>
                  <a:pt x="453746" y="751587"/>
                  <a:pt x="440893" y="746278"/>
                  <a:pt x="425806" y="739573"/>
                </a:cubicBezTo>
                <a:cubicBezTo>
                  <a:pt x="419659" y="736220"/>
                  <a:pt x="415468" y="734544"/>
                  <a:pt x="413233" y="734544"/>
                </a:cubicBezTo>
                <a:cubicBezTo>
                  <a:pt x="410998" y="734544"/>
                  <a:pt x="407784" y="733007"/>
                  <a:pt x="403593" y="729933"/>
                </a:cubicBezTo>
                <a:cubicBezTo>
                  <a:pt x="399402" y="726860"/>
                  <a:pt x="392836" y="723088"/>
                  <a:pt x="383896" y="718618"/>
                </a:cubicBezTo>
                <a:cubicBezTo>
                  <a:pt x="374955" y="714147"/>
                  <a:pt x="369087" y="711074"/>
                  <a:pt x="366293" y="709398"/>
                </a:cubicBezTo>
                <a:cubicBezTo>
                  <a:pt x="362941" y="706045"/>
                  <a:pt x="355117" y="700876"/>
                  <a:pt x="342824" y="693891"/>
                </a:cubicBezTo>
                <a:cubicBezTo>
                  <a:pt x="330530" y="686906"/>
                  <a:pt x="323545" y="683414"/>
                  <a:pt x="321869" y="683414"/>
                </a:cubicBezTo>
                <a:cubicBezTo>
                  <a:pt x="320192" y="683414"/>
                  <a:pt x="310413" y="677546"/>
                  <a:pt x="292532" y="665811"/>
                </a:cubicBezTo>
                <a:cubicBezTo>
                  <a:pt x="272415" y="652400"/>
                  <a:pt x="251600" y="639687"/>
                  <a:pt x="230086" y="627673"/>
                </a:cubicBezTo>
                <a:cubicBezTo>
                  <a:pt x="208572" y="615659"/>
                  <a:pt x="195859" y="609652"/>
                  <a:pt x="191948" y="609652"/>
                </a:cubicBezTo>
                <a:cubicBezTo>
                  <a:pt x="190271" y="609652"/>
                  <a:pt x="187757" y="613284"/>
                  <a:pt x="184405" y="620548"/>
                </a:cubicBezTo>
                <a:cubicBezTo>
                  <a:pt x="181052" y="627813"/>
                  <a:pt x="178257" y="633401"/>
                  <a:pt x="176022" y="637312"/>
                </a:cubicBezTo>
                <a:cubicBezTo>
                  <a:pt x="173787" y="641224"/>
                  <a:pt x="171273" y="645974"/>
                  <a:pt x="168478" y="651562"/>
                </a:cubicBezTo>
                <a:cubicBezTo>
                  <a:pt x="161214" y="668326"/>
                  <a:pt x="153391" y="682296"/>
                  <a:pt x="145009" y="693472"/>
                </a:cubicBezTo>
                <a:cubicBezTo>
                  <a:pt x="141097" y="699060"/>
                  <a:pt x="138582" y="703111"/>
                  <a:pt x="137465" y="705626"/>
                </a:cubicBezTo>
                <a:cubicBezTo>
                  <a:pt x="136347" y="708140"/>
                  <a:pt x="131039" y="715265"/>
                  <a:pt x="121539" y="727000"/>
                </a:cubicBezTo>
                <a:cubicBezTo>
                  <a:pt x="116510" y="732029"/>
                  <a:pt x="111761" y="736639"/>
                  <a:pt x="107290" y="740830"/>
                </a:cubicBezTo>
                <a:cubicBezTo>
                  <a:pt x="102819" y="745021"/>
                  <a:pt x="98908" y="747676"/>
                  <a:pt x="95555" y="748793"/>
                </a:cubicBezTo>
                <a:cubicBezTo>
                  <a:pt x="92202" y="749911"/>
                  <a:pt x="89967" y="749911"/>
                  <a:pt x="88849" y="748793"/>
                </a:cubicBezTo>
                <a:cubicBezTo>
                  <a:pt x="88290" y="747117"/>
                  <a:pt x="85776" y="748374"/>
                  <a:pt x="81305" y="752565"/>
                </a:cubicBezTo>
                <a:cubicBezTo>
                  <a:pt x="76835" y="756756"/>
                  <a:pt x="73762" y="758293"/>
                  <a:pt x="72085" y="757175"/>
                </a:cubicBezTo>
                <a:cubicBezTo>
                  <a:pt x="70409" y="756058"/>
                  <a:pt x="66078" y="758572"/>
                  <a:pt x="59093" y="764719"/>
                </a:cubicBezTo>
                <a:cubicBezTo>
                  <a:pt x="52108" y="770866"/>
                  <a:pt x="47777" y="773939"/>
                  <a:pt x="46101" y="773939"/>
                </a:cubicBezTo>
                <a:cubicBezTo>
                  <a:pt x="44425" y="773939"/>
                  <a:pt x="42888" y="772542"/>
                  <a:pt x="41491" y="769748"/>
                </a:cubicBezTo>
                <a:cubicBezTo>
                  <a:pt x="40094" y="766954"/>
                  <a:pt x="39675" y="763881"/>
                  <a:pt x="40234" y="760528"/>
                </a:cubicBezTo>
                <a:cubicBezTo>
                  <a:pt x="41351" y="756058"/>
                  <a:pt x="38278" y="755778"/>
                  <a:pt x="31013" y="759690"/>
                </a:cubicBezTo>
                <a:cubicBezTo>
                  <a:pt x="27102" y="761366"/>
                  <a:pt x="23609" y="761087"/>
                  <a:pt x="20536" y="758851"/>
                </a:cubicBezTo>
                <a:cubicBezTo>
                  <a:pt x="17463" y="756616"/>
                  <a:pt x="16485" y="753822"/>
                  <a:pt x="17602" y="750469"/>
                </a:cubicBezTo>
                <a:cubicBezTo>
                  <a:pt x="18161" y="746558"/>
                  <a:pt x="16904" y="743764"/>
                  <a:pt x="13830" y="742087"/>
                </a:cubicBezTo>
                <a:cubicBezTo>
                  <a:pt x="10757" y="740411"/>
                  <a:pt x="9220" y="738315"/>
                  <a:pt x="9220" y="735801"/>
                </a:cubicBezTo>
                <a:cubicBezTo>
                  <a:pt x="9220" y="733286"/>
                  <a:pt x="7544" y="730632"/>
                  <a:pt x="4191" y="727838"/>
                </a:cubicBezTo>
                <a:cubicBezTo>
                  <a:pt x="839" y="725044"/>
                  <a:pt x="279" y="723088"/>
                  <a:pt x="2515" y="721971"/>
                </a:cubicBezTo>
                <a:cubicBezTo>
                  <a:pt x="4750" y="720853"/>
                  <a:pt x="5867" y="718478"/>
                  <a:pt x="5867" y="714846"/>
                </a:cubicBezTo>
                <a:cubicBezTo>
                  <a:pt x="5867" y="711214"/>
                  <a:pt x="4470" y="707721"/>
                  <a:pt x="1676" y="704369"/>
                </a:cubicBezTo>
                <a:lnTo>
                  <a:pt x="0" y="701016"/>
                </a:lnTo>
                <a:cubicBezTo>
                  <a:pt x="0" y="701016"/>
                  <a:pt x="559" y="701295"/>
                  <a:pt x="1676" y="701854"/>
                </a:cubicBezTo>
                <a:cubicBezTo>
                  <a:pt x="5029" y="702413"/>
                  <a:pt x="7264" y="701016"/>
                  <a:pt x="8382" y="697663"/>
                </a:cubicBezTo>
                <a:cubicBezTo>
                  <a:pt x="9500" y="694310"/>
                  <a:pt x="11455" y="693472"/>
                  <a:pt x="14249" y="695148"/>
                </a:cubicBezTo>
                <a:cubicBezTo>
                  <a:pt x="17043" y="696825"/>
                  <a:pt x="19837" y="697663"/>
                  <a:pt x="22632" y="697663"/>
                </a:cubicBezTo>
                <a:cubicBezTo>
                  <a:pt x="24867" y="697663"/>
                  <a:pt x="25425" y="697104"/>
                  <a:pt x="24308" y="695987"/>
                </a:cubicBezTo>
                <a:cubicBezTo>
                  <a:pt x="23749" y="695428"/>
                  <a:pt x="23191" y="694310"/>
                  <a:pt x="22632" y="692634"/>
                </a:cubicBezTo>
                <a:cubicBezTo>
                  <a:pt x="19837" y="690398"/>
                  <a:pt x="18860" y="689281"/>
                  <a:pt x="19698" y="689281"/>
                </a:cubicBezTo>
                <a:cubicBezTo>
                  <a:pt x="20536" y="689281"/>
                  <a:pt x="25146" y="690398"/>
                  <a:pt x="33528" y="692634"/>
                </a:cubicBezTo>
                <a:cubicBezTo>
                  <a:pt x="44145" y="695987"/>
                  <a:pt x="51130" y="696406"/>
                  <a:pt x="54483" y="693891"/>
                </a:cubicBezTo>
                <a:cubicBezTo>
                  <a:pt x="57836" y="691376"/>
                  <a:pt x="59512" y="689420"/>
                  <a:pt x="59512" y="688024"/>
                </a:cubicBezTo>
                <a:cubicBezTo>
                  <a:pt x="59512" y="686626"/>
                  <a:pt x="63564" y="679921"/>
                  <a:pt x="71666" y="667907"/>
                </a:cubicBezTo>
                <a:cubicBezTo>
                  <a:pt x="79769" y="655892"/>
                  <a:pt x="83820" y="649187"/>
                  <a:pt x="83820" y="647790"/>
                </a:cubicBezTo>
                <a:cubicBezTo>
                  <a:pt x="83820" y="646393"/>
                  <a:pt x="85077" y="644298"/>
                  <a:pt x="87592" y="641503"/>
                </a:cubicBezTo>
                <a:cubicBezTo>
                  <a:pt x="90107" y="638709"/>
                  <a:pt x="92202" y="634099"/>
                  <a:pt x="93878" y="627673"/>
                </a:cubicBezTo>
                <a:cubicBezTo>
                  <a:pt x="95555" y="621247"/>
                  <a:pt x="97650" y="616078"/>
                  <a:pt x="100165" y="612166"/>
                </a:cubicBezTo>
                <a:cubicBezTo>
                  <a:pt x="102680" y="608255"/>
                  <a:pt x="106731" y="600432"/>
                  <a:pt x="112319" y="588697"/>
                </a:cubicBezTo>
                <a:lnTo>
                  <a:pt x="120701" y="572771"/>
                </a:lnTo>
                <a:lnTo>
                  <a:pt x="86335" y="549302"/>
                </a:lnTo>
                <a:cubicBezTo>
                  <a:pt x="63424" y="534773"/>
                  <a:pt x="49873" y="526251"/>
                  <a:pt x="45682" y="523736"/>
                </a:cubicBezTo>
                <a:cubicBezTo>
                  <a:pt x="41491" y="521222"/>
                  <a:pt x="37300" y="518009"/>
                  <a:pt x="33109" y="514097"/>
                </a:cubicBezTo>
                <a:cubicBezTo>
                  <a:pt x="28918" y="510185"/>
                  <a:pt x="25565" y="508230"/>
                  <a:pt x="23051" y="508230"/>
                </a:cubicBezTo>
                <a:cubicBezTo>
                  <a:pt x="20536" y="508230"/>
                  <a:pt x="20536" y="507391"/>
                  <a:pt x="23051" y="505715"/>
                </a:cubicBezTo>
                <a:cubicBezTo>
                  <a:pt x="25565" y="504039"/>
                  <a:pt x="25705" y="502362"/>
                  <a:pt x="23470" y="500686"/>
                </a:cubicBezTo>
                <a:cubicBezTo>
                  <a:pt x="18440" y="497333"/>
                  <a:pt x="18161" y="494818"/>
                  <a:pt x="22632" y="493142"/>
                </a:cubicBezTo>
                <a:cubicBezTo>
                  <a:pt x="24867" y="493142"/>
                  <a:pt x="25565" y="492443"/>
                  <a:pt x="24727" y="491046"/>
                </a:cubicBezTo>
                <a:cubicBezTo>
                  <a:pt x="23889" y="489650"/>
                  <a:pt x="25146" y="487275"/>
                  <a:pt x="28499" y="483922"/>
                </a:cubicBezTo>
                <a:cubicBezTo>
                  <a:pt x="31852" y="480569"/>
                  <a:pt x="39117" y="479172"/>
                  <a:pt x="50292" y="479731"/>
                </a:cubicBezTo>
                <a:cubicBezTo>
                  <a:pt x="61468" y="480849"/>
                  <a:pt x="88011" y="490348"/>
                  <a:pt x="129921" y="508230"/>
                </a:cubicBezTo>
                <a:cubicBezTo>
                  <a:pt x="140538" y="511582"/>
                  <a:pt x="146406" y="512700"/>
                  <a:pt x="147523" y="511582"/>
                </a:cubicBezTo>
                <a:cubicBezTo>
                  <a:pt x="148641" y="510465"/>
                  <a:pt x="149758" y="507531"/>
                  <a:pt x="150876" y="502781"/>
                </a:cubicBezTo>
                <a:cubicBezTo>
                  <a:pt x="151994" y="498032"/>
                  <a:pt x="152552" y="493841"/>
                  <a:pt x="152552" y="490208"/>
                </a:cubicBezTo>
                <a:cubicBezTo>
                  <a:pt x="152552" y="486576"/>
                  <a:pt x="151994" y="484481"/>
                  <a:pt x="150876" y="483922"/>
                </a:cubicBezTo>
                <a:cubicBezTo>
                  <a:pt x="149200" y="483922"/>
                  <a:pt x="147384" y="480988"/>
                  <a:pt x="145428" y="475121"/>
                </a:cubicBezTo>
                <a:cubicBezTo>
                  <a:pt x="143472" y="469253"/>
                  <a:pt x="141237" y="466320"/>
                  <a:pt x="138722" y="466320"/>
                </a:cubicBezTo>
                <a:cubicBezTo>
                  <a:pt x="136208" y="466320"/>
                  <a:pt x="134950" y="465481"/>
                  <a:pt x="134950" y="463805"/>
                </a:cubicBezTo>
                <a:cubicBezTo>
                  <a:pt x="134950" y="457658"/>
                  <a:pt x="128803" y="451511"/>
                  <a:pt x="116510" y="445365"/>
                </a:cubicBezTo>
                <a:cubicBezTo>
                  <a:pt x="112598" y="443688"/>
                  <a:pt x="110363" y="442291"/>
                  <a:pt x="109804" y="441174"/>
                </a:cubicBezTo>
                <a:cubicBezTo>
                  <a:pt x="109245" y="440056"/>
                  <a:pt x="109245" y="436983"/>
                  <a:pt x="109804" y="431953"/>
                </a:cubicBezTo>
                <a:cubicBezTo>
                  <a:pt x="111481" y="425248"/>
                  <a:pt x="113157" y="419799"/>
                  <a:pt x="114833" y="415608"/>
                </a:cubicBezTo>
                <a:cubicBezTo>
                  <a:pt x="116510" y="411417"/>
                  <a:pt x="118326" y="405690"/>
                  <a:pt x="120282" y="398425"/>
                </a:cubicBezTo>
                <a:cubicBezTo>
                  <a:pt x="122238" y="391161"/>
                  <a:pt x="126009" y="382220"/>
                  <a:pt x="131597" y="371603"/>
                </a:cubicBezTo>
                <a:cubicBezTo>
                  <a:pt x="133833" y="366574"/>
                  <a:pt x="135788" y="360986"/>
                  <a:pt x="137465" y="354839"/>
                </a:cubicBezTo>
                <a:cubicBezTo>
                  <a:pt x="139141" y="348692"/>
                  <a:pt x="139979" y="343523"/>
                  <a:pt x="139979" y="339332"/>
                </a:cubicBezTo>
                <a:cubicBezTo>
                  <a:pt x="139979" y="335141"/>
                  <a:pt x="139421" y="332766"/>
                  <a:pt x="138303" y="332207"/>
                </a:cubicBezTo>
                <a:cubicBezTo>
                  <a:pt x="136068" y="332207"/>
                  <a:pt x="134950" y="333185"/>
                  <a:pt x="134950" y="335141"/>
                </a:cubicBezTo>
                <a:cubicBezTo>
                  <a:pt x="134950" y="337097"/>
                  <a:pt x="131178" y="342266"/>
                  <a:pt x="123635" y="350648"/>
                </a:cubicBezTo>
                <a:cubicBezTo>
                  <a:pt x="116091" y="359030"/>
                  <a:pt x="110084" y="366574"/>
                  <a:pt x="105613" y="373279"/>
                </a:cubicBezTo>
                <a:cubicBezTo>
                  <a:pt x="91643" y="391161"/>
                  <a:pt x="80188" y="400381"/>
                  <a:pt x="71247" y="400940"/>
                </a:cubicBezTo>
                <a:cubicBezTo>
                  <a:pt x="65659" y="400940"/>
                  <a:pt x="62865" y="400241"/>
                  <a:pt x="62865" y="398844"/>
                </a:cubicBezTo>
                <a:cubicBezTo>
                  <a:pt x="62865" y="397447"/>
                  <a:pt x="60071" y="397168"/>
                  <a:pt x="54483" y="398006"/>
                </a:cubicBezTo>
                <a:cubicBezTo>
                  <a:pt x="48895" y="398844"/>
                  <a:pt x="41072" y="396749"/>
                  <a:pt x="31013" y="391720"/>
                </a:cubicBezTo>
                <a:cubicBezTo>
                  <a:pt x="20955" y="386691"/>
                  <a:pt x="14948" y="384176"/>
                  <a:pt x="12992" y="384176"/>
                </a:cubicBezTo>
                <a:cubicBezTo>
                  <a:pt x="11036" y="384176"/>
                  <a:pt x="8661" y="381661"/>
                  <a:pt x="5867" y="376632"/>
                </a:cubicBezTo>
                <a:cubicBezTo>
                  <a:pt x="1956" y="366574"/>
                  <a:pt x="5867" y="358471"/>
                  <a:pt x="17602" y="352324"/>
                </a:cubicBezTo>
                <a:cubicBezTo>
                  <a:pt x="22632" y="350089"/>
                  <a:pt x="26124" y="347435"/>
                  <a:pt x="28080" y="344361"/>
                </a:cubicBezTo>
                <a:cubicBezTo>
                  <a:pt x="30036" y="341288"/>
                  <a:pt x="31991" y="339751"/>
                  <a:pt x="33947" y="339751"/>
                </a:cubicBezTo>
                <a:cubicBezTo>
                  <a:pt x="35903" y="339751"/>
                  <a:pt x="41631" y="334443"/>
                  <a:pt x="51130" y="323825"/>
                </a:cubicBezTo>
                <a:cubicBezTo>
                  <a:pt x="60630" y="313208"/>
                  <a:pt x="67475" y="306782"/>
                  <a:pt x="71666" y="304547"/>
                </a:cubicBezTo>
                <a:cubicBezTo>
                  <a:pt x="75857" y="302312"/>
                  <a:pt x="80188" y="298959"/>
                  <a:pt x="84658" y="294489"/>
                </a:cubicBezTo>
                <a:cubicBezTo>
                  <a:pt x="107569" y="271019"/>
                  <a:pt x="124892" y="253976"/>
                  <a:pt x="136627" y="243358"/>
                </a:cubicBezTo>
                <a:cubicBezTo>
                  <a:pt x="144450" y="236653"/>
                  <a:pt x="151016" y="233579"/>
                  <a:pt x="156324" y="234138"/>
                </a:cubicBezTo>
                <a:cubicBezTo>
                  <a:pt x="161633" y="234697"/>
                  <a:pt x="167361" y="235535"/>
                  <a:pt x="173507" y="236653"/>
                </a:cubicBezTo>
                <a:cubicBezTo>
                  <a:pt x="179654" y="238329"/>
                  <a:pt x="185103" y="241263"/>
                  <a:pt x="189852" y="245454"/>
                </a:cubicBezTo>
                <a:cubicBezTo>
                  <a:pt x="194602" y="249645"/>
                  <a:pt x="201447" y="257608"/>
                  <a:pt x="210388" y="269343"/>
                </a:cubicBezTo>
                <a:lnTo>
                  <a:pt x="224638" y="288621"/>
                </a:lnTo>
                <a:cubicBezTo>
                  <a:pt x="225196" y="289739"/>
                  <a:pt x="231064" y="286945"/>
                  <a:pt x="242240" y="280239"/>
                </a:cubicBezTo>
                <a:cubicBezTo>
                  <a:pt x="261239" y="268504"/>
                  <a:pt x="288061" y="254534"/>
                  <a:pt x="322707" y="238329"/>
                </a:cubicBezTo>
                <a:cubicBezTo>
                  <a:pt x="335559" y="232182"/>
                  <a:pt x="343383" y="228131"/>
                  <a:pt x="346177" y="226175"/>
                </a:cubicBezTo>
                <a:cubicBezTo>
                  <a:pt x="348971" y="224219"/>
                  <a:pt x="350368" y="221845"/>
                  <a:pt x="350368" y="219051"/>
                </a:cubicBezTo>
                <a:cubicBezTo>
                  <a:pt x="350368" y="214021"/>
                  <a:pt x="349809" y="211367"/>
                  <a:pt x="348691" y="211088"/>
                </a:cubicBezTo>
                <a:cubicBezTo>
                  <a:pt x="347574" y="210808"/>
                  <a:pt x="345338" y="212066"/>
                  <a:pt x="341986" y="214860"/>
                </a:cubicBezTo>
                <a:cubicBezTo>
                  <a:pt x="339750" y="217654"/>
                  <a:pt x="336817" y="218212"/>
                  <a:pt x="333185" y="216536"/>
                </a:cubicBezTo>
                <a:cubicBezTo>
                  <a:pt x="329552" y="214860"/>
                  <a:pt x="325222" y="214021"/>
                  <a:pt x="320192" y="214021"/>
                </a:cubicBezTo>
                <a:cubicBezTo>
                  <a:pt x="312928" y="214021"/>
                  <a:pt x="302031" y="208713"/>
                  <a:pt x="287503" y="198096"/>
                </a:cubicBezTo>
                <a:cubicBezTo>
                  <a:pt x="274650" y="188596"/>
                  <a:pt x="265989" y="183846"/>
                  <a:pt x="261518" y="183846"/>
                </a:cubicBezTo>
                <a:cubicBezTo>
                  <a:pt x="260401" y="183846"/>
                  <a:pt x="258445" y="182589"/>
                  <a:pt x="255651" y="180074"/>
                </a:cubicBezTo>
                <a:cubicBezTo>
                  <a:pt x="252857" y="177560"/>
                  <a:pt x="250901" y="175045"/>
                  <a:pt x="249784" y="172530"/>
                </a:cubicBezTo>
                <a:cubicBezTo>
                  <a:pt x="248666" y="170016"/>
                  <a:pt x="248666" y="168479"/>
                  <a:pt x="249784" y="167920"/>
                </a:cubicBezTo>
                <a:cubicBezTo>
                  <a:pt x="251460" y="166803"/>
                  <a:pt x="251460" y="165126"/>
                  <a:pt x="249784" y="162891"/>
                </a:cubicBezTo>
                <a:cubicBezTo>
                  <a:pt x="248107" y="156186"/>
                  <a:pt x="248387" y="151436"/>
                  <a:pt x="250622" y="148642"/>
                </a:cubicBezTo>
                <a:cubicBezTo>
                  <a:pt x="252857" y="149201"/>
                  <a:pt x="256769" y="148362"/>
                  <a:pt x="262357" y="146127"/>
                </a:cubicBezTo>
                <a:cubicBezTo>
                  <a:pt x="267945" y="143892"/>
                  <a:pt x="272136" y="142355"/>
                  <a:pt x="274930" y="141517"/>
                </a:cubicBezTo>
                <a:cubicBezTo>
                  <a:pt x="277724" y="140679"/>
                  <a:pt x="281496" y="138723"/>
                  <a:pt x="286246" y="135650"/>
                </a:cubicBezTo>
                <a:cubicBezTo>
                  <a:pt x="290995" y="132576"/>
                  <a:pt x="293789" y="131040"/>
                  <a:pt x="294627" y="131040"/>
                </a:cubicBezTo>
                <a:cubicBezTo>
                  <a:pt x="295466" y="131040"/>
                  <a:pt x="299657" y="128665"/>
                  <a:pt x="307200" y="123915"/>
                </a:cubicBezTo>
                <a:cubicBezTo>
                  <a:pt x="314744" y="119165"/>
                  <a:pt x="319634" y="116790"/>
                  <a:pt x="321869" y="116790"/>
                </a:cubicBezTo>
                <a:cubicBezTo>
                  <a:pt x="324104" y="116790"/>
                  <a:pt x="329134" y="113717"/>
                  <a:pt x="336956" y="107570"/>
                </a:cubicBezTo>
                <a:lnTo>
                  <a:pt x="347853" y="99188"/>
                </a:lnTo>
                <a:lnTo>
                  <a:pt x="346177" y="81586"/>
                </a:lnTo>
                <a:cubicBezTo>
                  <a:pt x="345059" y="69292"/>
                  <a:pt x="344640" y="58116"/>
                  <a:pt x="344919" y="48058"/>
                </a:cubicBezTo>
                <a:cubicBezTo>
                  <a:pt x="345199" y="37999"/>
                  <a:pt x="343243" y="29338"/>
                  <a:pt x="339052" y="22073"/>
                </a:cubicBezTo>
                <a:cubicBezTo>
                  <a:pt x="334861" y="14809"/>
                  <a:pt x="333604" y="11177"/>
                  <a:pt x="335280" y="11177"/>
                </a:cubicBezTo>
                <a:cubicBezTo>
                  <a:pt x="336956" y="11177"/>
                  <a:pt x="337795" y="9221"/>
                  <a:pt x="337795" y="5310"/>
                </a:cubicBezTo>
                <a:cubicBezTo>
                  <a:pt x="337795" y="2516"/>
                  <a:pt x="338214" y="839"/>
                  <a:pt x="339052" y="280"/>
                </a:cubicBezTo>
                <a:cubicBezTo>
                  <a:pt x="339471" y="1"/>
                  <a:pt x="340274" y="-69"/>
                  <a:pt x="341462" y="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721C25-87A0-A1DA-BA8F-D20421E60B50}"/>
              </a:ext>
            </a:extLst>
          </p:cNvPr>
          <p:cNvSpPr txBox="1"/>
          <p:nvPr/>
        </p:nvSpPr>
        <p:spPr>
          <a:xfrm>
            <a:off x="5551112" y="1545778"/>
            <a:ext cx="1037101" cy="981710"/>
          </a:xfrm>
          <a:custGeom>
            <a:avLst/>
            <a:gdLst/>
            <a:ahLst/>
            <a:cxnLst/>
            <a:rect l="l" t="t" r="r" b="b"/>
            <a:pathLst>
              <a:path w="1037101" h="981710">
                <a:moveTo>
                  <a:pt x="359832" y="701841"/>
                </a:moveTo>
                <a:cubicBezTo>
                  <a:pt x="360926" y="702207"/>
                  <a:pt x="361474" y="703119"/>
                  <a:pt x="361474" y="704580"/>
                </a:cubicBezTo>
                <a:cubicBezTo>
                  <a:pt x="361474" y="706040"/>
                  <a:pt x="360379" y="707136"/>
                  <a:pt x="358188" y="707866"/>
                </a:cubicBezTo>
                <a:cubicBezTo>
                  <a:pt x="355267" y="709326"/>
                  <a:pt x="353441" y="709326"/>
                  <a:pt x="352711" y="707866"/>
                </a:cubicBezTo>
                <a:cubicBezTo>
                  <a:pt x="351981" y="706405"/>
                  <a:pt x="352711" y="704945"/>
                  <a:pt x="354902" y="703485"/>
                </a:cubicBezTo>
                <a:cubicBezTo>
                  <a:pt x="357093" y="702024"/>
                  <a:pt x="358736" y="701476"/>
                  <a:pt x="359832" y="701841"/>
                </a:cubicBezTo>
                <a:close/>
                <a:moveTo>
                  <a:pt x="343400" y="698007"/>
                </a:moveTo>
                <a:cubicBezTo>
                  <a:pt x="345226" y="698007"/>
                  <a:pt x="345591" y="699103"/>
                  <a:pt x="344496" y="701294"/>
                </a:cubicBezTo>
                <a:cubicBezTo>
                  <a:pt x="343400" y="703485"/>
                  <a:pt x="341757" y="704580"/>
                  <a:pt x="339567" y="704580"/>
                </a:cubicBezTo>
                <a:cubicBezTo>
                  <a:pt x="337376" y="704580"/>
                  <a:pt x="337011" y="703485"/>
                  <a:pt x="338471" y="701294"/>
                </a:cubicBezTo>
                <a:cubicBezTo>
                  <a:pt x="339932" y="699103"/>
                  <a:pt x="341575" y="698007"/>
                  <a:pt x="343400" y="698007"/>
                </a:cubicBezTo>
                <a:close/>
                <a:moveTo>
                  <a:pt x="318481" y="661312"/>
                </a:moveTo>
                <a:cubicBezTo>
                  <a:pt x="317933" y="661312"/>
                  <a:pt x="317294" y="661860"/>
                  <a:pt x="316564" y="662956"/>
                </a:cubicBezTo>
                <a:cubicBezTo>
                  <a:pt x="314373" y="666607"/>
                  <a:pt x="315468" y="668433"/>
                  <a:pt x="319850" y="668433"/>
                </a:cubicBezTo>
                <a:cubicBezTo>
                  <a:pt x="320580" y="666972"/>
                  <a:pt x="320580" y="665146"/>
                  <a:pt x="319850" y="662956"/>
                </a:cubicBezTo>
                <a:cubicBezTo>
                  <a:pt x="319485" y="661860"/>
                  <a:pt x="319028" y="661312"/>
                  <a:pt x="318481" y="661312"/>
                </a:cubicBezTo>
                <a:close/>
                <a:moveTo>
                  <a:pt x="891636" y="543012"/>
                </a:moveTo>
                <a:cubicBezTo>
                  <a:pt x="889445" y="542647"/>
                  <a:pt x="887619" y="544107"/>
                  <a:pt x="886159" y="547393"/>
                </a:cubicBezTo>
                <a:cubicBezTo>
                  <a:pt x="884698" y="550680"/>
                  <a:pt x="886524" y="553053"/>
                  <a:pt x="891636" y="554513"/>
                </a:cubicBezTo>
                <a:cubicBezTo>
                  <a:pt x="901129" y="558165"/>
                  <a:pt x="905510" y="558165"/>
                  <a:pt x="904780" y="554513"/>
                </a:cubicBezTo>
                <a:cubicBezTo>
                  <a:pt x="904050" y="553053"/>
                  <a:pt x="902224" y="552688"/>
                  <a:pt x="899303" y="553418"/>
                </a:cubicBezTo>
                <a:cubicBezTo>
                  <a:pt x="898573" y="553418"/>
                  <a:pt x="897843" y="553053"/>
                  <a:pt x="897112" y="552323"/>
                </a:cubicBezTo>
                <a:cubicBezTo>
                  <a:pt x="896382" y="551593"/>
                  <a:pt x="896017" y="550132"/>
                  <a:pt x="896017" y="547941"/>
                </a:cubicBezTo>
                <a:cubicBezTo>
                  <a:pt x="895287" y="545020"/>
                  <a:pt x="893826" y="543377"/>
                  <a:pt x="891636" y="543012"/>
                </a:cubicBezTo>
                <a:close/>
                <a:moveTo>
                  <a:pt x="155544" y="522747"/>
                </a:moveTo>
                <a:cubicBezTo>
                  <a:pt x="157734" y="522747"/>
                  <a:pt x="158830" y="523295"/>
                  <a:pt x="158830" y="524391"/>
                </a:cubicBezTo>
                <a:cubicBezTo>
                  <a:pt x="158830" y="525486"/>
                  <a:pt x="157734" y="526581"/>
                  <a:pt x="155544" y="527677"/>
                </a:cubicBezTo>
                <a:cubicBezTo>
                  <a:pt x="153353" y="528772"/>
                  <a:pt x="152258" y="528224"/>
                  <a:pt x="152258" y="526034"/>
                </a:cubicBezTo>
                <a:cubicBezTo>
                  <a:pt x="152258" y="523843"/>
                  <a:pt x="153353" y="522747"/>
                  <a:pt x="155544" y="522747"/>
                </a:cubicBezTo>
                <a:close/>
                <a:moveTo>
                  <a:pt x="421720" y="464693"/>
                </a:moveTo>
                <a:cubicBezTo>
                  <a:pt x="422451" y="464693"/>
                  <a:pt x="420624" y="468161"/>
                  <a:pt x="416243" y="475099"/>
                </a:cubicBezTo>
                <a:cubicBezTo>
                  <a:pt x="411861" y="482036"/>
                  <a:pt x="408393" y="485505"/>
                  <a:pt x="405837" y="485505"/>
                </a:cubicBezTo>
                <a:cubicBezTo>
                  <a:pt x="403281" y="485505"/>
                  <a:pt x="405107" y="482036"/>
                  <a:pt x="411314" y="475099"/>
                </a:cubicBezTo>
                <a:cubicBezTo>
                  <a:pt x="417521" y="468161"/>
                  <a:pt x="420989" y="464693"/>
                  <a:pt x="421720" y="464693"/>
                </a:cubicBezTo>
                <a:close/>
                <a:moveTo>
                  <a:pt x="410766" y="436761"/>
                </a:moveTo>
                <a:cubicBezTo>
                  <a:pt x="409305" y="436395"/>
                  <a:pt x="407480" y="436943"/>
                  <a:pt x="405289" y="438404"/>
                </a:cubicBezTo>
                <a:cubicBezTo>
                  <a:pt x="403098" y="442055"/>
                  <a:pt x="403463" y="444246"/>
                  <a:pt x="406384" y="444976"/>
                </a:cubicBezTo>
                <a:cubicBezTo>
                  <a:pt x="408575" y="444246"/>
                  <a:pt x="409671" y="444976"/>
                  <a:pt x="409671" y="447167"/>
                </a:cubicBezTo>
                <a:cubicBezTo>
                  <a:pt x="409671" y="449357"/>
                  <a:pt x="408940" y="450453"/>
                  <a:pt x="407480" y="450453"/>
                </a:cubicBezTo>
                <a:cubicBezTo>
                  <a:pt x="406019" y="450453"/>
                  <a:pt x="404376" y="452644"/>
                  <a:pt x="402551" y="457025"/>
                </a:cubicBezTo>
                <a:cubicBezTo>
                  <a:pt x="400725" y="461407"/>
                  <a:pt x="397256" y="464693"/>
                  <a:pt x="392145" y="466883"/>
                </a:cubicBezTo>
                <a:cubicBezTo>
                  <a:pt x="387033" y="469074"/>
                  <a:pt x="384477" y="470900"/>
                  <a:pt x="384477" y="472360"/>
                </a:cubicBezTo>
                <a:cubicBezTo>
                  <a:pt x="384477" y="478202"/>
                  <a:pt x="388128" y="477107"/>
                  <a:pt x="395431" y="469074"/>
                </a:cubicBezTo>
                <a:cubicBezTo>
                  <a:pt x="399082" y="464693"/>
                  <a:pt x="402734" y="462137"/>
                  <a:pt x="406384" y="461407"/>
                </a:cubicBezTo>
                <a:cubicBezTo>
                  <a:pt x="410036" y="460676"/>
                  <a:pt x="410766" y="461772"/>
                  <a:pt x="408575" y="464693"/>
                </a:cubicBezTo>
                <a:cubicBezTo>
                  <a:pt x="406384" y="466883"/>
                  <a:pt x="403463" y="470170"/>
                  <a:pt x="399812" y="474551"/>
                </a:cubicBezTo>
                <a:cubicBezTo>
                  <a:pt x="389589" y="484044"/>
                  <a:pt x="384477" y="490982"/>
                  <a:pt x="384477" y="495363"/>
                </a:cubicBezTo>
                <a:cubicBezTo>
                  <a:pt x="384477" y="498284"/>
                  <a:pt x="384843" y="499927"/>
                  <a:pt x="385572" y="500292"/>
                </a:cubicBezTo>
                <a:cubicBezTo>
                  <a:pt x="386303" y="500657"/>
                  <a:pt x="388128" y="499380"/>
                  <a:pt x="391049" y="496459"/>
                </a:cubicBezTo>
                <a:cubicBezTo>
                  <a:pt x="394700" y="492077"/>
                  <a:pt x="396891" y="490617"/>
                  <a:pt x="397621" y="492077"/>
                </a:cubicBezTo>
                <a:cubicBezTo>
                  <a:pt x="399812" y="492077"/>
                  <a:pt x="397987" y="495728"/>
                  <a:pt x="392145" y="503031"/>
                </a:cubicBezTo>
                <a:cubicBezTo>
                  <a:pt x="386303" y="511064"/>
                  <a:pt x="382652" y="515810"/>
                  <a:pt x="381191" y="517271"/>
                </a:cubicBezTo>
                <a:cubicBezTo>
                  <a:pt x="379000" y="519461"/>
                  <a:pt x="375167" y="524756"/>
                  <a:pt x="369689" y="533154"/>
                </a:cubicBezTo>
                <a:cubicBezTo>
                  <a:pt x="364213" y="541551"/>
                  <a:pt x="361474" y="546481"/>
                  <a:pt x="361474" y="547941"/>
                </a:cubicBezTo>
                <a:cubicBezTo>
                  <a:pt x="361474" y="550862"/>
                  <a:pt x="359832" y="554148"/>
                  <a:pt x="356545" y="557800"/>
                </a:cubicBezTo>
                <a:cubicBezTo>
                  <a:pt x="353259" y="561451"/>
                  <a:pt x="352346" y="564007"/>
                  <a:pt x="353806" y="565467"/>
                </a:cubicBezTo>
                <a:cubicBezTo>
                  <a:pt x="355267" y="567658"/>
                  <a:pt x="358553" y="566198"/>
                  <a:pt x="363665" y="561086"/>
                </a:cubicBezTo>
                <a:cubicBezTo>
                  <a:pt x="368777" y="555974"/>
                  <a:pt x="371333" y="554148"/>
                  <a:pt x="371333" y="555609"/>
                </a:cubicBezTo>
                <a:cubicBezTo>
                  <a:pt x="371333" y="557800"/>
                  <a:pt x="368777" y="562364"/>
                  <a:pt x="363665" y="569301"/>
                </a:cubicBezTo>
                <a:cubicBezTo>
                  <a:pt x="358553" y="576239"/>
                  <a:pt x="354902" y="581168"/>
                  <a:pt x="352711" y="584089"/>
                </a:cubicBezTo>
                <a:cubicBezTo>
                  <a:pt x="351981" y="584819"/>
                  <a:pt x="349791" y="587010"/>
                  <a:pt x="346139" y="590661"/>
                </a:cubicBezTo>
                <a:cubicBezTo>
                  <a:pt x="343948" y="593582"/>
                  <a:pt x="343035" y="595225"/>
                  <a:pt x="343400" y="595590"/>
                </a:cubicBezTo>
                <a:cubicBezTo>
                  <a:pt x="343766" y="595955"/>
                  <a:pt x="346504" y="595042"/>
                  <a:pt x="351616" y="592852"/>
                </a:cubicBezTo>
                <a:cubicBezTo>
                  <a:pt x="357458" y="589200"/>
                  <a:pt x="366951" y="580072"/>
                  <a:pt x="380095" y="565467"/>
                </a:cubicBezTo>
                <a:cubicBezTo>
                  <a:pt x="393240" y="550862"/>
                  <a:pt x="402186" y="540821"/>
                  <a:pt x="406932" y="535344"/>
                </a:cubicBezTo>
                <a:cubicBezTo>
                  <a:pt x="411679" y="529867"/>
                  <a:pt x="416243" y="523295"/>
                  <a:pt x="420624" y="515628"/>
                </a:cubicBezTo>
                <a:cubicBezTo>
                  <a:pt x="425006" y="507960"/>
                  <a:pt x="427927" y="504126"/>
                  <a:pt x="429387" y="504126"/>
                </a:cubicBezTo>
                <a:cubicBezTo>
                  <a:pt x="430848" y="504126"/>
                  <a:pt x="435230" y="498649"/>
                  <a:pt x="442532" y="487696"/>
                </a:cubicBezTo>
                <a:cubicBezTo>
                  <a:pt x="449834" y="476742"/>
                  <a:pt x="453851" y="469074"/>
                  <a:pt x="454581" y="464693"/>
                </a:cubicBezTo>
                <a:cubicBezTo>
                  <a:pt x="455312" y="458851"/>
                  <a:pt x="453486" y="455382"/>
                  <a:pt x="449104" y="454287"/>
                </a:cubicBezTo>
                <a:cubicBezTo>
                  <a:pt x="444723" y="453191"/>
                  <a:pt x="441071" y="453374"/>
                  <a:pt x="438150" y="454834"/>
                </a:cubicBezTo>
                <a:lnTo>
                  <a:pt x="435960" y="454834"/>
                </a:lnTo>
                <a:cubicBezTo>
                  <a:pt x="436690" y="453374"/>
                  <a:pt x="435777" y="451548"/>
                  <a:pt x="433221" y="449357"/>
                </a:cubicBezTo>
                <a:cubicBezTo>
                  <a:pt x="430665" y="447167"/>
                  <a:pt x="427562" y="445341"/>
                  <a:pt x="423910" y="443880"/>
                </a:cubicBezTo>
                <a:cubicBezTo>
                  <a:pt x="420260" y="442420"/>
                  <a:pt x="417704" y="442055"/>
                  <a:pt x="416243" y="442785"/>
                </a:cubicBezTo>
                <a:cubicBezTo>
                  <a:pt x="414052" y="443515"/>
                  <a:pt x="412957" y="442420"/>
                  <a:pt x="412957" y="439499"/>
                </a:cubicBezTo>
                <a:cubicBezTo>
                  <a:pt x="412957" y="438039"/>
                  <a:pt x="412227" y="437126"/>
                  <a:pt x="410766" y="436761"/>
                </a:cubicBezTo>
                <a:close/>
                <a:moveTo>
                  <a:pt x="397074" y="427450"/>
                </a:moveTo>
                <a:cubicBezTo>
                  <a:pt x="393057" y="427450"/>
                  <a:pt x="385572" y="432927"/>
                  <a:pt x="374619" y="443880"/>
                </a:cubicBezTo>
                <a:lnTo>
                  <a:pt x="358188" y="460311"/>
                </a:lnTo>
                <a:lnTo>
                  <a:pt x="375714" y="451548"/>
                </a:lnTo>
                <a:cubicBezTo>
                  <a:pt x="393970" y="441325"/>
                  <a:pt x="403098" y="433657"/>
                  <a:pt x="403098" y="428545"/>
                </a:cubicBezTo>
                <a:cubicBezTo>
                  <a:pt x="403098" y="427815"/>
                  <a:pt x="401090" y="427450"/>
                  <a:pt x="397074" y="427450"/>
                </a:cubicBezTo>
                <a:close/>
                <a:moveTo>
                  <a:pt x="247144" y="48"/>
                </a:moveTo>
                <a:cubicBezTo>
                  <a:pt x="258920" y="-362"/>
                  <a:pt x="267820" y="1897"/>
                  <a:pt x="273844" y="6826"/>
                </a:cubicBezTo>
                <a:cubicBezTo>
                  <a:pt x="276765" y="9017"/>
                  <a:pt x="282607" y="11938"/>
                  <a:pt x="291370" y="15589"/>
                </a:cubicBezTo>
                <a:cubicBezTo>
                  <a:pt x="300133" y="19240"/>
                  <a:pt x="304515" y="23074"/>
                  <a:pt x="304515" y="27090"/>
                </a:cubicBezTo>
                <a:cubicBezTo>
                  <a:pt x="304515" y="31107"/>
                  <a:pt x="309809" y="35853"/>
                  <a:pt x="320398" y="41330"/>
                </a:cubicBezTo>
                <a:cubicBezTo>
                  <a:pt x="330986" y="46807"/>
                  <a:pt x="336280" y="50641"/>
                  <a:pt x="336280" y="52832"/>
                </a:cubicBezTo>
                <a:cubicBezTo>
                  <a:pt x="336280" y="55022"/>
                  <a:pt x="339019" y="61229"/>
                  <a:pt x="344496" y="71453"/>
                </a:cubicBezTo>
                <a:cubicBezTo>
                  <a:pt x="349973" y="81676"/>
                  <a:pt x="351068" y="88066"/>
                  <a:pt x="347782" y="90622"/>
                </a:cubicBezTo>
                <a:cubicBezTo>
                  <a:pt x="344496" y="93178"/>
                  <a:pt x="343035" y="96282"/>
                  <a:pt x="343400" y="99933"/>
                </a:cubicBezTo>
                <a:cubicBezTo>
                  <a:pt x="343766" y="103584"/>
                  <a:pt x="342853" y="107235"/>
                  <a:pt x="340662" y="110887"/>
                </a:cubicBezTo>
                <a:cubicBezTo>
                  <a:pt x="338471" y="115268"/>
                  <a:pt x="337011" y="131699"/>
                  <a:pt x="336280" y="160178"/>
                </a:cubicBezTo>
                <a:cubicBezTo>
                  <a:pt x="335550" y="188658"/>
                  <a:pt x="336280" y="204724"/>
                  <a:pt x="338471" y="208375"/>
                </a:cubicBezTo>
                <a:cubicBezTo>
                  <a:pt x="340662" y="210566"/>
                  <a:pt x="341575" y="220242"/>
                  <a:pt x="341210" y="237402"/>
                </a:cubicBezTo>
                <a:cubicBezTo>
                  <a:pt x="340845" y="254563"/>
                  <a:pt x="342670" y="264787"/>
                  <a:pt x="346687" y="268073"/>
                </a:cubicBezTo>
                <a:cubicBezTo>
                  <a:pt x="350703" y="271359"/>
                  <a:pt x="353806" y="275375"/>
                  <a:pt x="355997" y="280122"/>
                </a:cubicBezTo>
                <a:cubicBezTo>
                  <a:pt x="358188" y="284869"/>
                  <a:pt x="362935" y="286877"/>
                  <a:pt x="370237" y="286147"/>
                </a:cubicBezTo>
                <a:cubicBezTo>
                  <a:pt x="377540" y="285416"/>
                  <a:pt x="381191" y="286512"/>
                  <a:pt x="381191" y="289433"/>
                </a:cubicBezTo>
                <a:cubicBezTo>
                  <a:pt x="381191" y="292354"/>
                  <a:pt x="383016" y="294544"/>
                  <a:pt x="386668" y="296005"/>
                </a:cubicBezTo>
                <a:cubicBezTo>
                  <a:pt x="392510" y="299656"/>
                  <a:pt x="396891" y="309149"/>
                  <a:pt x="399812" y="324485"/>
                </a:cubicBezTo>
                <a:cubicBezTo>
                  <a:pt x="399812" y="326675"/>
                  <a:pt x="400178" y="328866"/>
                  <a:pt x="400908" y="331057"/>
                </a:cubicBezTo>
                <a:cubicBezTo>
                  <a:pt x="401638" y="333248"/>
                  <a:pt x="402003" y="337994"/>
                  <a:pt x="402003" y="345297"/>
                </a:cubicBezTo>
                <a:cubicBezTo>
                  <a:pt x="402003" y="349678"/>
                  <a:pt x="401273" y="352964"/>
                  <a:pt x="399812" y="355155"/>
                </a:cubicBezTo>
                <a:cubicBezTo>
                  <a:pt x="398352" y="357346"/>
                  <a:pt x="395431" y="359537"/>
                  <a:pt x="391049" y="361727"/>
                </a:cubicBezTo>
                <a:cubicBezTo>
                  <a:pt x="383016" y="365379"/>
                  <a:pt x="376079" y="366474"/>
                  <a:pt x="370237" y="365014"/>
                </a:cubicBezTo>
                <a:cubicBezTo>
                  <a:pt x="364395" y="363553"/>
                  <a:pt x="359283" y="365379"/>
                  <a:pt x="354902" y="370490"/>
                </a:cubicBezTo>
                <a:cubicBezTo>
                  <a:pt x="351251" y="375602"/>
                  <a:pt x="345956" y="380531"/>
                  <a:pt x="339019" y="385278"/>
                </a:cubicBezTo>
                <a:cubicBezTo>
                  <a:pt x="332082" y="390025"/>
                  <a:pt x="327883" y="392033"/>
                  <a:pt x="326422" y="391303"/>
                </a:cubicBezTo>
                <a:cubicBezTo>
                  <a:pt x="324962" y="389842"/>
                  <a:pt x="323501" y="391668"/>
                  <a:pt x="322041" y="396779"/>
                </a:cubicBezTo>
                <a:cubicBezTo>
                  <a:pt x="320580" y="404082"/>
                  <a:pt x="320580" y="413210"/>
                  <a:pt x="322041" y="424164"/>
                </a:cubicBezTo>
                <a:cubicBezTo>
                  <a:pt x="324231" y="441690"/>
                  <a:pt x="326605" y="450818"/>
                  <a:pt x="329161" y="451548"/>
                </a:cubicBezTo>
                <a:cubicBezTo>
                  <a:pt x="331716" y="452278"/>
                  <a:pt x="340662" y="447167"/>
                  <a:pt x="355997" y="436213"/>
                </a:cubicBezTo>
                <a:cubicBezTo>
                  <a:pt x="374984" y="423799"/>
                  <a:pt x="384477" y="416131"/>
                  <a:pt x="384477" y="413210"/>
                </a:cubicBezTo>
                <a:cubicBezTo>
                  <a:pt x="384477" y="410289"/>
                  <a:pt x="382834" y="407185"/>
                  <a:pt x="379548" y="403899"/>
                </a:cubicBezTo>
                <a:cubicBezTo>
                  <a:pt x="376262" y="400613"/>
                  <a:pt x="375167" y="396962"/>
                  <a:pt x="376262" y="392946"/>
                </a:cubicBezTo>
                <a:cubicBezTo>
                  <a:pt x="377358" y="388929"/>
                  <a:pt x="376079" y="386556"/>
                  <a:pt x="372428" y="385826"/>
                </a:cubicBezTo>
                <a:cubicBezTo>
                  <a:pt x="368777" y="385095"/>
                  <a:pt x="366586" y="382540"/>
                  <a:pt x="365856" y="378158"/>
                </a:cubicBezTo>
                <a:cubicBezTo>
                  <a:pt x="364395" y="375237"/>
                  <a:pt x="364395" y="373229"/>
                  <a:pt x="365856" y="372133"/>
                </a:cubicBezTo>
                <a:cubicBezTo>
                  <a:pt x="367317" y="371038"/>
                  <a:pt x="371698" y="370490"/>
                  <a:pt x="379000" y="370490"/>
                </a:cubicBezTo>
                <a:cubicBezTo>
                  <a:pt x="400908" y="369760"/>
                  <a:pt x="415147" y="366109"/>
                  <a:pt x="421720" y="359537"/>
                </a:cubicBezTo>
                <a:cubicBezTo>
                  <a:pt x="422451" y="358806"/>
                  <a:pt x="424641" y="358441"/>
                  <a:pt x="428292" y="358441"/>
                </a:cubicBezTo>
                <a:cubicBezTo>
                  <a:pt x="431943" y="358441"/>
                  <a:pt x="449834" y="348583"/>
                  <a:pt x="481965" y="328866"/>
                </a:cubicBezTo>
                <a:cubicBezTo>
                  <a:pt x="488538" y="325945"/>
                  <a:pt x="497483" y="321929"/>
                  <a:pt x="508802" y="316817"/>
                </a:cubicBezTo>
                <a:cubicBezTo>
                  <a:pt x="520122" y="311705"/>
                  <a:pt x="529432" y="306776"/>
                  <a:pt x="536734" y="302029"/>
                </a:cubicBezTo>
                <a:cubicBezTo>
                  <a:pt x="544037" y="297283"/>
                  <a:pt x="550426" y="294362"/>
                  <a:pt x="555903" y="293266"/>
                </a:cubicBezTo>
                <a:cubicBezTo>
                  <a:pt x="561380" y="292171"/>
                  <a:pt x="565579" y="288702"/>
                  <a:pt x="568500" y="282860"/>
                </a:cubicBezTo>
                <a:cubicBezTo>
                  <a:pt x="571421" y="274828"/>
                  <a:pt x="575802" y="259127"/>
                  <a:pt x="581644" y="235759"/>
                </a:cubicBezTo>
                <a:cubicBezTo>
                  <a:pt x="587486" y="212391"/>
                  <a:pt x="590407" y="198151"/>
                  <a:pt x="590407" y="193040"/>
                </a:cubicBezTo>
                <a:cubicBezTo>
                  <a:pt x="590407" y="189388"/>
                  <a:pt x="584200" y="188658"/>
                  <a:pt x="571786" y="190849"/>
                </a:cubicBezTo>
                <a:cubicBezTo>
                  <a:pt x="561563" y="191579"/>
                  <a:pt x="554078" y="191032"/>
                  <a:pt x="549331" y="189206"/>
                </a:cubicBezTo>
                <a:cubicBezTo>
                  <a:pt x="544584" y="187380"/>
                  <a:pt x="537464" y="183181"/>
                  <a:pt x="527971" y="176609"/>
                </a:cubicBezTo>
                <a:cubicBezTo>
                  <a:pt x="521399" y="170767"/>
                  <a:pt x="517017" y="167846"/>
                  <a:pt x="514827" y="167846"/>
                </a:cubicBezTo>
                <a:cubicBezTo>
                  <a:pt x="512636" y="167846"/>
                  <a:pt x="510810" y="167481"/>
                  <a:pt x="509350" y="166751"/>
                </a:cubicBezTo>
                <a:cubicBezTo>
                  <a:pt x="506429" y="166751"/>
                  <a:pt x="501134" y="163099"/>
                  <a:pt x="493467" y="155797"/>
                </a:cubicBezTo>
                <a:cubicBezTo>
                  <a:pt x="485799" y="148494"/>
                  <a:pt x="481965" y="144113"/>
                  <a:pt x="481965" y="142652"/>
                </a:cubicBezTo>
                <a:cubicBezTo>
                  <a:pt x="481965" y="141192"/>
                  <a:pt x="476306" y="134802"/>
                  <a:pt x="464988" y="123483"/>
                </a:cubicBezTo>
                <a:cubicBezTo>
                  <a:pt x="453668" y="112165"/>
                  <a:pt x="448009" y="105410"/>
                  <a:pt x="448009" y="103219"/>
                </a:cubicBezTo>
                <a:cubicBezTo>
                  <a:pt x="448009" y="99568"/>
                  <a:pt x="457503" y="97377"/>
                  <a:pt x="476489" y="96647"/>
                </a:cubicBezTo>
                <a:cubicBezTo>
                  <a:pt x="499126" y="96647"/>
                  <a:pt x="522129" y="89709"/>
                  <a:pt x="545497" y="75834"/>
                </a:cubicBezTo>
                <a:cubicBezTo>
                  <a:pt x="554990" y="70723"/>
                  <a:pt x="561380" y="68167"/>
                  <a:pt x="564666" y="68167"/>
                </a:cubicBezTo>
                <a:cubicBezTo>
                  <a:pt x="567952" y="68167"/>
                  <a:pt x="577080" y="64151"/>
                  <a:pt x="592050" y="56118"/>
                </a:cubicBezTo>
                <a:cubicBezTo>
                  <a:pt x="607021" y="48085"/>
                  <a:pt x="622721" y="40600"/>
                  <a:pt x="639152" y="33663"/>
                </a:cubicBezTo>
                <a:cubicBezTo>
                  <a:pt x="655582" y="26725"/>
                  <a:pt x="665258" y="21431"/>
                  <a:pt x="668179" y="17780"/>
                </a:cubicBezTo>
                <a:cubicBezTo>
                  <a:pt x="670370" y="15589"/>
                  <a:pt x="677490" y="16502"/>
                  <a:pt x="689539" y="20518"/>
                </a:cubicBezTo>
                <a:cubicBezTo>
                  <a:pt x="701588" y="24534"/>
                  <a:pt x="708160" y="28916"/>
                  <a:pt x="709256" y="33663"/>
                </a:cubicBezTo>
                <a:cubicBezTo>
                  <a:pt x="710351" y="38409"/>
                  <a:pt x="714915" y="42973"/>
                  <a:pt x="722948" y="47355"/>
                </a:cubicBezTo>
                <a:cubicBezTo>
                  <a:pt x="731711" y="51006"/>
                  <a:pt x="737735" y="56118"/>
                  <a:pt x="741021" y="62690"/>
                </a:cubicBezTo>
                <a:cubicBezTo>
                  <a:pt x="744308" y="69262"/>
                  <a:pt x="743395" y="74009"/>
                  <a:pt x="738283" y="76930"/>
                </a:cubicBezTo>
                <a:cubicBezTo>
                  <a:pt x="735362" y="79121"/>
                  <a:pt x="734449" y="81311"/>
                  <a:pt x="735545" y="83502"/>
                </a:cubicBezTo>
                <a:cubicBezTo>
                  <a:pt x="736640" y="85693"/>
                  <a:pt x="739378" y="86788"/>
                  <a:pt x="743760" y="86788"/>
                </a:cubicBezTo>
                <a:cubicBezTo>
                  <a:pt x="745951" y="86788"/>
                  <a:pt x="747046" y="88979"/>
                  <a:pt x="747046" y="93361"/>
                </a:cubicBezTo>
                <a:cubicBezTo>
                  <a:pt x="747046" y="97742"/>
                  <a:pt x="748872" y="100663"/>
                  <a:pt x="752523" y="102124"/>
                </a:cubicBezTo>
                <a:cubicBezTo>
                  <a:pt x="756904" y="104314"/>
                  <a:pt x="753253" y="109061"/>
                  <a:pt x="741569" y="116363"/>
                </a:cubicBezTo>
                <a:cubicBezTo>
                  <a:pt x="736457" y="120745"/>
                  <a:pt x="732076" y="122936"/>
                  <a:pt x="728425" y="122936"/>
                </a:cubicBezTo>
                <a:cubicBezTo>
                  <a:pt x="722583" y="122936"/>
                  <a:pt x="717288" y="124944"/>
                  <a:pt x="712542" y="128960"/>
                </a:cubicBezTo>
                <a:cubicBezTo>
                  <a:pt x="707795" y="132977"/>
                  <a:pt x="700675" y="136628"/>
                  <a:pt x="691182" y="139914"/>
                </a:cubicBezTo>
                <a:cubicBezTo>
                  <a:pt x="681689" y="143200"/>
                  <a:pt x="676942" y="145756"/>
                  <a:pt x="676942" y="147582"/>
                </a:cubicBezTo>
                <a:cubicBezTo>
                  <a:pt x="676942" y="149407"/>
                  <a:pt x="675116" y="150320"/>
                  <a:pt x="671465" y="150320"/>
                </a:cubicBezTo>
                <a:cubicBezTo>
                  <a:pt x="662702" y="150320"/>
                  <a:pt x="657956" y="170402"/>
                  <a:pt x="657225" y="210566"/>
                </a:cubicBezTo>
                <a:cubicBezTo>
                  <a:pt x="656495" y="236855"/>
                  <a:pt x="657408" y="249999"/>
                  <a:pt x="659964" y="249999"/>
                </a:cubicBezTo>
                <a:cubicBezTo>
                  <a:pt x="662520" y="249999"/>
                  <a:pt x="663798" y="248721"/>
                  <a:pt x="663798" y="246165"/>
                </a:cubicBezTo>
                <a:cubicBezTo>
                  <a:pt x="663798" y="243609"/>
                  <a:pt x="664893" y="242879"/>
                  <a:pt x="667084" y="243975"/>
                </a:cubicBezTo>
                <a:cubicBezTo>
                  <a:pt x="669274" y="245070"/>
                  <a:pt x="676212" y="243062"/>
                  <a:pt x="687896" y="237950"/>
                </a:cubicBezTo>
                <a:cubicBezTo>
                  <a:pt x="697389" y="234299"/>
                  <a:pt x="702683" y="231195"/>
                  <a:pt x="703779" y="228639"/>
                </a:cubicBezTo>
                <a:cubicBezTo>
                  <a:pt x="704874" y="226084"/>
                  <a:pt x="704326" y="221519"/>
                  <a:pt x="702136" y="214947"/>
                </a:cubicBezTo>
                <a:cubicBezTo>
                  <a:pt x="699945" y="212026"/>
                  <a:pt x="700675" y="210201"/>
                  <a:pt x="704326" y="209470"/>
                </a:cubicBezTo>
                <a:cubicBezTo>
                  <a:pt x="707247" y="209470"/>
                  <a:pt x="713820" y="209835"/>
                  <a:pt x="724043" y="210566"/>
                </a:cubicBezTo>
                <a:cubicBezTo>
                  <a:pt x="743760" y="211296"/>
                  <a:pt x="762381" y="216408"/>
                  <a:pt x="779907" y="225901"/>
                </a:cubicBezTo>
                <a:cubicBezTo>
                  <a:pt x="785019" y="229552"/>
                  <a:pt x="789218" y="231378"/>
                  <a:pt x="792504" y="231378"/>
                </a:cubicBezTo>
                <a:cubicBezTo>
                  <a:pt x="795790" y="231378"/>
                  <a:pt x="797068" y="232473"/>
                  <a:pt x="796338" y="234664"/>
                </a:cubicBezTo>
                <a:cubicBezTo>
                  <a:pt x="795608" y="236855"/>
                  <a:pt x="797433" y="240141"/>
                  <a:pt x="801815" y="244522"/>
                </a:cubicBezTo>
                <a:cubicBezTo>
                  <a:pt x="806196" y="248904"/>
                  <a:pt x="812403" y="253285"/>
                  <a:pt x="820436" y="257667"/>
                </a:cubicBezTo>
                <a:cubicBezTo>
                  <a:pt x="824087" y="259858"/>
                  <a:pt x="827191" y="263691"/>
                  <a:pt x="829747" y="269168"/>
                </a:cubicBezTo>
                <a:cubicBezTo>
                  <a:pt x="832303" y="274645"/>
                  <a:pt x="832120" y="278114"/>
                  <a:pt x="829199" y="279574"/>
                </a:cubicBezTo>
                <a:cubicBezTo>
                  <a:pt x="827008" y="281765"/>
                  <a:pt x="826278" y="284321"/>
                  <a:pt x="827008" y="287242"/>
                </a:cubicBezTo>
                <a:cubicBezTo>
                  <a:pt x="827739" y="290163"/>
                  <a:pt x="829199" y="291623"/>
                  <a:pt x="831390" y="291623"/>
                </a:cubicBezTo>
                <a:cubicBezTo>
                  <a:pt x="833581" y="291623"/>
                  <a:pt x="835224" y="294179"/>
                  <a:pt x="836319" y="299291"/>
                </a:cubicBezTo>
                <a:cubicBezTo>
                  <a:pt x="837415" y="304403"/>
                  <a:pt x="836684" y="307324"/>
                  <a:pt x="834128" y="308054"/>
                </a:cubicBezTo>
                <a:cubicBezTo>
                  <a:pt x="831573" y="308784"/>
                  <a:pt x="825913" y="308419"/>
                  <a:pt x="817150" y="306959"/>
                </a:cubicBezTo>
                <a:cubicBezTo>
                  <a:pt x="808387" y="305498"/>
                  <a:pt x="801815" y="306228"/>
                  <a:pt x="797433" y="309149"/>
                </a:cubicBezTo>
                <a:cubicBezTo>
                  <a:pt x="776256" y="318643"/>
                  <a:pt x="764937" y="322294"/>
                  <a:pt x="763477" y="320103"/>
                </a:cubicBezTo>
                <a:cubicBezTo>
                  <a:pt x="760556" y="319373"/>
                  <a:pt x="757635" y="319738"/>
                  <a:pt x="754714" y="321198"/>
                </a:cubicBezTo>
                <a:cubicBezTo>
                  <a:pt x="727694" y="335803"/>
                  <a:pt x="713455" y="341646"/>
                  <a:pt x="711994" y="338725"/>
                </a:cubicBezTo>
                <a:cubicBezTo>
                  <a:pt x="711264" y="336534"/>
                  <a:pt x="709438" y="337629"/>
                  <a:pt x="706517" y="342011"/>
                </a:cubicBezTo>
                <a:cubicBezTo>
                  <a:pt x="703596" y="346392"/>
                  <a:pt x="700675" y="348583"/>
                  <a:pt x="697754" y="348583"/>
                </a:cubicBezTo>
                <a:cubicBezTo>
                  <a:pt x="695563" y="348583"/>
                  <a:pt x="691547" y="350043"/>
                  <a:pt x="685705" y="352964"/>
                </a:cubicBezTo>
                <a:cubicBezTo>
                  <a:pt x="679863" y="355885"/>
                  <a:pt x="676942" y="357894"/>
                  <a:pt x="676942" y="358989"/>
                </a:cubicBezTo>
                <a:cubicBezTo>
                  <a:pt x="676942" y="360084"/>
                  <a:pt x="678768" y="360997"/>
                  <a:pt x="682419" y="361727"/>
                </a:cubicBezTo>
                <a:cubicBezTo>
                  <a:pt x="691182" y="364648"/>
                  <a:pt x="706700" y="370308"/>
                  <a:pt x="728972" y="378706"/>
                </a:cubicBezTo>
                <a:cubicBezTo>
                  <a:pt x="751245" y="387104"/>
                  <a:pt x="763112" y="392033"/>
                  <a:pt x="764572" y="393493"/>
                </a:cubicBezTo>
                <a:cubicBezTo>
                  <a:pt x="766033" y="394954"/>
                  <a:pt x="768223" y="395684"/>
                  <a:pt x="771144" y="395684"/>
                </a:cubicBezTo>
                <a:cubicBezTo>
                  <a:pt x="774065" y="395684"/>
                  <a:pt x="779177" y="397145"/>
                  <a:pt x="786480" y="400065"/>
                </a:cubicBezTo>
                <a:cubicBezTo>
                  <a:pt x="800354" y="406638"/>
                  <a:pt x="826643" y="414671"/>
                  <a:pt x="865347" y="424164"/>
                </a:cubicBezTo>
                <a:cubicBezTo>
                  <a:pt x="912083" y="436578"/>
                  <a:pt x="946404" y="450088"/>
                  <a:pt x="968312" y="464693"/>
                </a:cubicBezTo>
                <a:cubicBezTo>
                  <a:pt x="984377" y="477107"/>
                  <a:pt x="993871" y="487330"/>
                  <a:pt x="996792" y="495363"/>
                </a:cubicBezTo>
                <a:cubicBezTo>
                  <a:pt x="1001903" y="511429"/>
                  <a:pt x="1010666" y="524938"/>
                  <a:pt x="1023081" y="535892"/>
                </a:cubicBezTo>
                <a:cubicBezTo>
                  <a:pt x="1030383" y="542464"/>
                  <a:pt x="1034765" y="546846"/>
                  <a:pt x="1036225" y="549036"/>
                </a:cubicBezTo>
                <a:cubicBezTo>
                  <a:pt x="1037686" y="551227"/>
                  <a:pt x="1037320" y="553783"/>
                  <a:pt x="1035130" y="556704"/>
                </a:cubicBezTo>
                <a:cubicBezTo>
                  <a:pt x="1032939" y="562546"/>
                  <a:pt x="1031661" y="566015"/>
                  <a:pt x="1031296" y="567110"/>
                </a:cubicBezTo>
                <a:cubicBezTo>
                  <a:pt x="1030931" y="568206"/>
                  <a:pt x="1027279" y="567293"/>
                  <a:pt x="1020342" y="564372"/>
                </a:cubicBezTo>
                <a:cubicBezTo>
                  <a:pt x="1013405" y="561451"/>
                  <a:pt x="1009571" y="560721"/>
                  <a:pt x="1008841" y="562181"/>
                </a:cubicBezTo>
                <a:cubicBezTo>
                  <a:pt x="1004459" y="566563"/>
                  <a:pt x="1008476" y="572039"/>
                  <a:pt x="1020890" y="578612"/>
                </a:cubicBezTo>
                <a:cubicBezTo>
                  <a:pt x="1026732" y="582263"/>
                  <a:pt x="1029835" y="585549"/>
                  <a:pt x="1030200" y="588470"/>
                </a:cubicBezTo>
                <a:cubicBezTo>
                  <a:pt x="1030566" y="591391"/>
                  <a:pt x="1028557" y="593217"/>
                  <a:pt x="1024176" y="593947"/>
                </a:cubicBezTo>
                <a:lnTo>
                  <a:pt x="1018699" y="593947"/>
                </a:lnTo>
                <a:cubicBezTo>
                  <a:pt x="1018699" y="593217"/>
                  <a:pt x="1017969" y="591939"/>
                  <a:pt x="1016508" y="590113"/>
                </a:cubicBezTo>
                <a:cubicBezTo>
                  <a:pt x="1015048" y="588287"/>
                  <a:pt x="1012674" y="586462"/>
                  <a:pt x="1009388" y="584636"/>
                </a:cubicBezTo>
                <a:cubicBezTo>
                  <a:pt x="1006102" y="582811"/>
                  <a:pt x="1002999" y="581168"/>
                  <a:pt x="1000078" y="579707"/>
                </a:cubicBezTo>
                <a:cubicBezTo>
                  <a:pt x="997157" y="578247"/>
                  <a:pt x="994053" y="577151"/>
                  <a:pt x="990767" y="576421"/>
                </a:cubicBezTo>
                <a:cubicBezTo>
                  <a:pt x="987481" y="575691"/>
                  <a:pt x="985473" y="575691"/>
                  <a:pt x="984742" y="576421"/>
                </a:cubicBezTo>
                <a:cubicBezTo>
                  <a:pt x="978900" y="579342"/>
                  <a:pt x="982552" y="582628"/>
                  <a:pt x="995696" y="586279"/>
                </a:cubicBezTo>
                <a:lnTo>
                  <a:pt x="1007745" y="590661"/>
                </a:lnTo>
                <a:cubicBezTo>
                  <a:pt x="1007015" y="592121"/>
                  <a:pt x="1000625" y="591391"/>
                  <a:pt x="988576" y="588470"/>
                </a:cubicBezTo>
                <a:cubicBezTo>
                  <a:pt x="976527" y="585549"/>
                  <a:pt x="968312" y="584089"/>
                  <a:pt x="963930" y="584089"/>
                </a:cubicBezTo>
                <a:cubicBezTo>
                  <a:pt x="959549" y="584089"/>
                  <a:pt x="957358" y="582993"/>
                  <a:pt x="957358" y="580803"/>
                </a:cubicBezTo>
                <a:cubicBezTo>
                  <a:pt x="957358" y="578612"/>
                  <a:pt x="955350" y="577699"/>
                  <a:pt x="951333" y="578064"/>
                </a:cubicBezTo>
                <a:cubicBezTo>
                  <a:pt x="947317" y="578429"/>
                  <a:pt x="941293" y="576786"/>
                  <a:pt x="933260" y="573135"/>
                </a:cubicBezTo>
                <a:cubicBezTo>
                  <a:pt x="908431" y="563641"/>
                  <a:pt x="891270" y="558895"/>
                  <a:pt x="881777" y="558895"/>
                </a:cubicBezTo>
                <a:cubicBezTo>
                  <a:pt x="879586" y="558895"/>
                  <a:pt x="878491" y="557617"/>
                  <a:pt x="878491" y="555061"/>
                </a:cubicBezTo>
                <a:cubicBezTo>
                  <a:pt x="878491" y="552505"/>
                  <a:pt x="877396" y="551775"/>
                  <a:pt x="875205" y="552870"/>
                </a:cubicBezTo>
                <a:cubicBezTo>
                  <a:pt x="873014" y="553966"/>
                  <a:pt x="868085" y="553053"/>
                  <a:pt x="860417" y="550132"/>
                </a:cubicBezTo>
                <a:cubicBezTo>
                  <a:pt x="852750" y="547211"/>
                  <a:pt x="848916" y="546481"/>
                  <a:pt x="848916" y="547941"/>
                </a:cubicBezTo>
                <a:cubicBezTo>
                  <a:pt x="848916" y="549402"/>
                  <a:pt x="847090" y="548306"/>
                  <a:pt x="843439" y="544655"/>
                </a:cubicBezTo>
                <a:cubicBezTo>
                  <a:pt x="839788" y="541004"/>
                  <a:pt x="831207" y="536440"/>
                  <a:pt x="817698" y="530963"/>
                </a:cubicBezTo>
                <a:cubicBezTo>
                  <a:pt x="804188" y="525486"/>
                  <a:pt x="796521" y="523295"/>
                  <a:pt x="794695" y="524391"/>
                </a:cubicBezTo>
                <a:cubicBezTo>
                  <a:pt x="792869" y="525486"/>
                  <a:pt x="792687" y="528955"/>
                  <a:pt x="794147" y="534797"/>
                </a:cubicBezTo>
                <a:cubicBezTo>
                  <a:pt x="795608" y="540639"/>
                  <a:pt x="796155" y="552505"/>
                  <a:pt x="795790" y="570396"/>
                </a:cubicBezTo>
                <a:cubicBezTo>
                  <a:pt x="795425" y="588287"/>
                  <a:pt x="795243" y="603075"/>
                  <a:pt x="795243" y="614759"/>
                </a:cubicBezTo>
                <a:cubicBezTo>
                  <a:pt x="795243" y="626443"/>
                  <a:pt x="793965" y="641961"/>
                  <a:pt x="791409" y="661312"/>
                </a:cubicBezTo>
                <a:cubicBezTo>
                  <a:pt x="788853" y="680664"/>
                  <a:pt x="787392" y="702937"/>
                  <a:pt x="787027" y="728131"/>
                </a:cubicBezTo>
                <a:cubicBezTo>
                  <a:pt x="786662" y="753324"/>
                  <a:pt x="786114" y="767016"/>
                  <a:pt x="785384" y="769207"/>
                </a:cubicBezTo>
                <a:cubicBezTo>
                  <a:pt x="784654" y="771398"/>
                  <a:pt x="785019" y="776510"/>
                  <a:pt x="786480" y="784542"/>
                </a:cubicBezTo>
                <a:cubicBezTo>
                  <a:pt x="787940" y="792575"/>
                  <a:pt x="787758" y="801886"/>
                  <a:pt x="785932" y="812474"/>
                </a:cubicBezTo>
                <a:cubicBezTo>
                  <a:pt x="784106" y="823063"/>
                  <a:pt x="784106" y="828357"/>
                  <a:pt x="785932" y="828357"/>
                </a:cubicBezTo>
                <a:cubicBezTo>
                  <a:pt x="787758" y="828357"/>
                  <a:pt x="787940" y="830000"/>
                  <a:pt x="786480" y="833286"/>
                </a:cubicBezTo>
                <a:cubicBezTo>
                  <a:pt x="785019" y="836573"/>
                  <a:pt x="782828" y="853368"/>
                  <a:pt x="779907" y="883674"/>
                </a:cubicBezTo>
                <a:cubicBezTo>
                  <a:pt x="776986" y="913979"/>
                  <a:pt x="774430" y="929679"/>
                  <a:pt x="772240" y="930775"/>
                </a:cubicBezTo>
                <a:cubicBezTo>
                  <a:pt x="770049" y="931870"/>
                  <a:pt x="769684" y="933878"/>
                  <a:pt x="771144" y="936799"/>
                </a:cubicBezTo>
                <a:cubicBezTo>
                  <a:pt x="771875" y="938990"/>
                  <a:pt x="770414" y="947023"/>
                  <a:pt x="766763" y="960898"/>
                </a:cubicBezTo>
                <a:cubicBezTo>
                  <a:pt x="763112" y="974772"/>
                  <a:pt x="759825" y="981710"/>
                  <a:pt x="756904" y="981710"/>
                </a:cubicBezTo>
                <a:cubicBezTo>
                  <a:pt x="754714" y="981710"/>
                  <a:pt x="753618" y="980979"/>
                  <a:pt x="753618" y="979519"/>
                </a:cubicBezTo>
                <a:cubicBezTo>
                  <a:pt x="753618" y="975868"/>
                  <a:pt x="747776" y="968565"/>
                  <a:pt x="736092" y="957611"/>
                </a:cubicBezTo>
                <a:cubicBezTo>
                  <a:pt x="724408" y="946658"/>
                  <a:pt x="716376" y="940451"/>
                  <a:pt x="711994" y="938990"/>
                </a:cubicBezTo>
                <a:cubicBezTo>
                  <a:pt x="705422" y="937530"/>
                  <a:pt x="702683" y="935339"/>
                  <a:pt x="703779" y="932418"/>
                </a:cubicBezTo>
                <a:cubicBezTo>
                  <a:pt x="704874" y="929497"/>
                  <a:pt x="703414" y="925663"/>
                  <a:pt x="699397" y="920916"/>
                </a:cubicBezTo>
                <a:cubicBezTo>
                  <a:pt x="695381" y="916170"/>
                  <a:pt x="693920" y="908685"/>
                  <a:pt x="695016" y="898461"/>
                </a:cubicBezTo>
                <a:cubicBezTo>
                  <a:pt x="696111" y="888238"/>
                  <a:pt x="695016" y="881665"/>
                  <a:pt x="691730" y="878744"/>
                </a:cubicBezTo>
                <a:cubicBezTo>
                  <a:pt x="688444" y="875823"/>
                  <a:pt x="687348" y="848439"/>
                  <a:pt x="688444" y="796591"/>
                </a:cubicBezTo>
                <a:cubicBezTo>
                  <a:pt x="689539" y="744744"/>
                  <a:pt x="690634" y="712430"/>
                  <a:pt x="691730" y="699651"/>
                </a:cubicBezTo>
                <a:cubicBezTo>
                  <a:pt x="692825" y="686871"/>
                  <a:pt x="692277" y="654558"/>
                  <a:pt x="690087" y="602710"/>
                </a:cubicBezTo>
                <a:cubicBezTo>
                  <a:pt x="688626" y="564737"/>
                  <a:pt x="687531" y="541551"/>
                  <a:pt x="686800" y="533154"/>
                </a:cubicBezTo>
                <a:cubicBezTo>
                  <a:pt x="686070" y="524756"/>
                  <a:pt x="683514" y="516906"/>
                  <a:pt x="679133" y="509603"/>
                </a:cubicBezTo>
                <a:cubicBezTo>
                  <a:pt x="673291" y="498649"/>
                  <a:pt x="670370" y="491164"/>
                  <a:pt x="670370" y="487148"/>
                </a:cubicBezTo>
                <a:cubicBezTo>
                  <a:pt x="670370" y="483132"/>
                  <a:pt x="668909" y="481123"/>
                  <a:pt x="665988" y="481123"/>
                </a:cubicBezTo>
                <a:cubicBezTo>
                  <a:pt x="660146" y="481123"/>
                  <a:pt x="658686" y="478202"/>
                  <a:pt x="661607" y="472360"/>
                </a:cubicBezTo>
                <a:cubicBezTo>
                  <a:pt x="663067" y="469439"/>
                  <a:pt x="665988" y="466883"/>
                  <a:pt x="670370" y="464693"/>
                </a:cubicBezTo>
                <a:cubicBezTo>
                  <a:pt x="674751" y="463232"/>
                  <a:pt x="676942" y="462319"/>
                  <a:pt x="676942" y="461954"/>
                </a:cubicBezTo>
                <a:cubicBezTo>
                  <a:pt x="676942" y="461589"/>
                  <a:pt x="675482" y="460676"/>
                  <a:pt x="672561" y="459216"/>
                </a:cubicBezTo>
                <a:cubicBezTo>
                  <a:pt x="668179" y="456295"/>
                  <a:pt x="655947" y="450270"/>
                  <a:pt x="635866" y="441142"/>
                </a:cubicBezTo>
                <a:cubicBezTo>
                  <a:pt x="615784" y="432014"/>
                  <a:pt x="605195" y="427450"/>
                  <a:pt x="604100" y="427450"/>
                </a:cubicBezTo>
                <a:cubicBezTo>
                  <a:pt x="603004" y="427450"/>
                  <a:pt x="599901" y="432744"/>
                  <a:pt x="594789" y="443333"/>
                </a:cubicBezTo>
                <a:cubicBezTo>
                  <a:pt x="589677" y="453921"/>
                  <a:pt x="585296" y="461224"/>
                  <a:pt x="581644" y="465240"/>
                </a:cubicBezTo>
                <a:cubicBezTo>
                  <a:pt x="577993" y="469257"/>
                  <a:pt x="576168" y="472543"/>
                  <a:pt x="576168" y="475099"/>
                </a:cubicBezTo>
                <a:cubicBezTo>
                  <a:pt x="576168" y="477655"/>
                  <a:pt x="575072" y="478933"/>
                  <a:pt x="572881" y="478933"/>
                </a:cubicBezTo>
                <a:cubicBezTo>
                  <a:pt x="570691" y="478933"/>
                  <a:pt x="569595" y="480393"/>
                  <a:pt x="569595" y="483314"/>
                </a:cubicBezTo>
                <a:cubicBezTo>
                  <a:pt x="569595" y="486235"/>
                  <a:pt x="568500" y="487696"/>
                  <a:pt x="566309" y="487696"/>
                </a:cubicBezTo>
                <a:cubicBezTo>
                  <a:pt x="564118" y="487696"/>
                  <a:pt x="563023" y="489156"/>
                  <a:pt x="563023" y="492077"/>
                </a:cubicBezTo>
                <a:cubicBezTo>
                  <a:pt x="563023" y="494998"/>
                  <a:pt x="560650" y="497736"/>
                  <a:pt x="555903" y="500292"/>
                </a:cubicBezTo>
                <a:cubicBezTo>
                  <a:pt x="551157" y="502848"/>
                  <a:pt x="548783" y="505952"/>
                  <a:pt x="548783" y="509603"/>
                </a:cubicBezTo>
                <a:cubicBezTo>
                  <a:pt x="548783" y="513254"/>
                  <a:pt x="547688" y="516358"/>
                  <a:pt x="545497" y="518914"/>
                </a:cubicBezTo>
                <a:cubicBezTo>
                  <a:pt x="543306" y="521470"/>
                  <a:pt x="546958" y="527859"/>
                  <a:pt x="556451" y="538083"/>
                </a:cubicBezTo>
                <a:cubicBezTo>
                  <a:pt x="577628" y="559990"/>
                  <a:pt x="590773" y="585914"/>
                  <a:pt x="595884" y="615854"/>
                </a:cubicBezTo>
                <a:cubicBezTo>
                  <a:pt x="595884" y="618775"/>
                  <a:pt x="596615" y="621331"/>
                  <a:pt x="598075" y="623522"/>
                </a:cubicBezTo>
                <a:cubicBezTo>
                  <a:pt x="600266" y="626443"/>
                  <a:pt x="600448" y="641231"/>
                  <a:pt x="598623" y="667885"/>
                </a:cubicBezTo>
                <a:cubicBezTo>
                  <a:pt x="596797" y="694539"/>
                  <a:pt x="594059" y="713343"/>
                  <a:pt x="590407" y="724297"/>
                </a:cubicBezTo>
                <a:cubicBezTo>
                  <a:pt x="582375" y="756428"/>
                  <a:pt x="571056" y="786733"/>
                  <a:pt x="556451" y="815213"/>
                </a:cubicBezTo>
                <a:cubicBezTo>
                  <a:pt x="545497" y="838581"/>
                  <a:pt x="540751" y="851360"/>
                  <a:pt x="542211" y="853551"/>
                </a:cubicBezTo>
                <a:cubicBezTo>
                  <a:pt x="543671" y="855742"/>
                  <a:pt x="542942" y="860671"/>
                  <a:pt x="540020" y="868338"/>
                </a:cubicBezTo>
                <a:cubicBezTo>
                  <a:pt x="537099" y="876006"/>
                  <a:pt x="533813" y="880570"/>
                  <a:pt x="530162" y="882031"/>
                </a:cubicBezTo>
                <a:cubicBezTo>
                  <a:pt x="525780" y="884952"/>
                  <a:pt x="523590" y="884952"/>
                  <a:pt x="523590" y="882031"/>
                </a:cubicBezTo>
                <a:cubicBezTo>
                  <a:pt x="523590" y="879840"/>
                  <a:pt x="517748" y="872172"/>
                  <a:pt x="506064" y="859028"/>
                </a:cubicBezTo>
                <a:cubicBezTo>
                  <a:pt x="494380" y="845883"/>
                  <a:pt x="486529" y="838398"/>
                  <a:pt x="482514" y="836573"/>
                </a:cubicBezTo>
                <a:cubicBezTo>
                  <a:pt x="478497" y="834747"/>
                  <a:pt x="476489" y="831461"/>
                  <a:pt x="476489" y="826714"/>
                </a:cubicBezTo>
                <a:cubicBezTo>
                  <a:pt x="476489" y="821967"/>
                  <a:pt x="474845" y="818681"/>
                  <a:pt x="471559" y="816856"/>
                </a:cubicBezTo>
                <a:cubicBezTo>
                  <a:pt x="468273" y="815030"/>
                  <a:pt x="467178" y="810101"/>
                  <a:pt x="468273" y="802068"/>
                </a:cubicBezTo>
                <a:cubicBezTo>
                  <a:pt x="469369" y="794035"/>
                  <a:pt x="468821" y="789289"/>
                  <a:pt x="466630" y="787828"/>
                </a:cubicBezTo>
                <a:cubicBezTo>
                  <a:pt x="462979" y="787098"/>
                  <a:pt x="460971" y="784177"/>
                  <a:pt x="460606" y="779065"/>
                </a:cubicBezTo>
                <a:cubicBezTo>
                  <a:pt x="460240" y="773954"/>
                  <a:pt x="461153" y="771033"/>
                  <a:pt x="463344" y="770302"/>
                </a:cubicBezTo>
                <a:cubicBezTo>
                  <a:pt x="466265" y="768111"/>
                  <a:pt x="466630" y="764095"/>
                  <a:pt x="464439" y="758253"/>
                </a:cubicBezTo>
                <a:cubicBezTo>
                  <a:pt x="463709" y="754602"/>
                  <a:pt x="464257" y="750951"/>
                  <a:pt x="466082" y="747300"/>
                </a:cubicBezTo>
                <a:cubicBezTo>
                  <a:pt x="467908" y="743648"/>
                  <a:pt x="472838" y="737441"/>
                  <a:pt x="480870" y="728678"/>
                </a:cubicBezTo>
                <a:cubicBezTo>
                  <a:pt x="485251" y="724297"/>
                  <a:pt x="491824" y="710422"/>
                  <a:pt x="500587" y="687054"/>
                </a:cubicBezTo>
                <a:cubicBezTo>
                  <a:pt x="515192" y="641048"/>
                  <a:pt x="518478" y="607822"/>
                  <a:pt x="510445" y="587375"/>
                </a:cubicBezTo>
                <a:lnTo>
                  <a:pt x="504968" y="576421"/>
                </a:lnTo>
                <a:lnTo>
                  <a:pt x="491824" y="589565"/>
                </a:lnTo>
                <a:cubicBezTo>
                  <a:pt x="482330" y="599059"/>
                  <a:pt x="475758" y="605083"/>
                  <a:pt x="472107" y="607639"/>
                </a:cubicBezTo>
                <a:cubicBezTo>
                  <a:pt x="468456" y="610195"/>
                  <a:pt x="466082" y="613846"/>
                  <a:pt x="464988" y="618593"/>
                </a:cubicBezTo>
                <a:cubicBezTo>
                  <a:pt x="463892" y="623339"/>
                  <a:pt x="462249" y="625713"/>
                  <a:pt x="460058" y="625713"/>
                </a:cubicBezTo>
                <a:cubicBezTo>
                  <a:pt x="457867" y="625713"/>
                  <a:pt x="454398" y="628086"/>
                  <a:pt x="449652" y="632833"/>
                </a:cubicBezTo>
                <a:cubicBezTo>
                  <a:pt x="444905" y="637579"/>
                  <a:pt x="442532" y="641048"/>
                  <a:pt x="442532" y="643239"/>
                </a:cubicBezTo>
                <a:cubicBezTo>
                  <a:pt x="442532" y="644699"/>
                  <a:pt x="440524" y="646525"/>
                  <a:pt x="436507" y="648716"/>
                </a:cubicBezTo>
                <a:cubicBezTo>
                  <a:pt x="432491" y="650906"/>
                  <a:pt x="429752" y="651637"/>
                  <a:pt x="428292" y="650906"/>
                </a:cubicBezTo>
                <a:cubicBezTo>
                  <a:pt x="427562" y="650906"/>
                  <a:pt x="427014" y="651089"/>
                  <a:pt x="426649" y="651454"/>
                </a:cubicBezTo>
                <a:cubicBezTo>
                  <a:pt x="426284" y="651819"/>
                  <a:pt x="426101" y="652367"/>
                  <a:pt x="426101" y="653097"/>
                </a:cubicBezTo>
                <a:cubicBezTo>
                  <a:pt x="426101" y="656018"/>
                  <a:pt x="420442" y="662956"/>
                  <a:pt x="409123" y="673909"/>
                </a:cubicBezTo>
                <a:cubicBezTo>
                  <a:pt x="397804" y="684863"/>
                  <a:pt x="388493" y="692166"/>
                  <a:pt x="381191" y="695817"/>
                </a:cubicBezTo>
                <a:cubicBezTo>
                  <a:pt x="370967" y="700929"/>
                  <a:pt x="365856" y="701659"/>
                  <a:pt x="365856" y="698007"/>
                </a:cubicBezTo>
                <a:cubicBezTo>
                  <a:pt x="365856" y="697277"/>
                  <a:pt x="366586" y="696182"/>
                  <a:pt x="368046" y="694721"/>
                </a:cubicBezTo>
                <a:cubicBezTo>
                  <a:pt x="370237" y="691070"/>
                  <a:pt x="370785" y="687419"/>
                  <a:pt x="369689" y="683768"/>
                </a:cubicBezTo>
                <a:cubicBezTo>
                  <a:pt x="368594" y="680116"/>
                  <a:pt x="365308" y="679021"/>
                  <a:pt x="359832" y="680482"/>
                </a:cubicBezTo>
                <a:cubicBezTo>
                  <a:pt x="354354" y="681942"/>
                  <a:pt x="345956" y="682490"/>
                  <a:pt x="334637" y="682125"/>
                </a:cubicBezTo>
                <a:cubicBezTo>
                  <a:pt x="323319" y="681760"/>
                  <a:pt x="317294" y="683038"/>
                  <a:pt x="316564" y="685958"/>
                </a:cubicBezTo>
                <a:cubicBezTo>
                  <a:pt x="315833" y="688880"/>
                  <a:pt x="314739" y="714073"/>
                  <a:pt x="313278" y="761539"/>
                </a:cubicBezTo>
                <a:cubicBezTo>
                  <a:pt x="311817" y="809006"/>
                  <a:pt x="311087" y="847709"/>
                  <a:pt x="311087" y="877649"/>
                </a:cubicBezTo>
                <a:cubicBezTo>
                  <a:pt x="311087" y="909050"/>
                  <a:pt x="309626" y="927671"/>
                  <a:pt x="306705" y="933513"/>
                </a:cubicBezTo>
                <a:cubicBezTo>
                  <a:pt x="303784" y="939355"/>
                  <a:pt x="302689" y="944284"/>
                  <a:pt x="303419" y="948301"/>
                </a:cubicBezTo>
                <a:cubicBezTo>
                  <a:pt x="304150" y="952317"/>
                  <a:pt x="303784" y="956881"/>
                  <a:pt x="302324" y="961993"/>
                </a:cubicBezTo>
                <a:cubicBezTo>
                  <a:pt x="300863" y="965644"/>
                  <a:pt x="296117" y="963088"/>
                  <a:pt x="288084" y="954325"/>
                </a:cubicBezTo>
                <a:cubicBezTo>
                  <a:pt x="286623" y="951404"/>
                  <a:pt x="284068" y="947753"/>
                  <a:pt x="280416" y="943372"/>
                </a:cubicBezTo>
                <a:cubicBezTo>
                  <a:pt x="268002" y="928036"/>
                  <a:pt x="261065" y="918178"/>
                  <a:pt x="259605" y="913797"/>
                </a:cubicBezTo>
                <a:cubicBezTo>
                  <a:pt x="258144" y="909415"/>
                  <a:pt x="256501" y="907224"/>
                  <a:pt x="254675" y="907224"/>
                </a:cubicBezTo>
                <a:cubicBezTo>
                  <a:pt x="252849" y="907224"/>
                  <a:pt x="251389" y="904668"/>
                  <a:pt x="250294" y="899557"/>
                </a:cubicBezTo>
                <a:cubicBezTo>
                  <a:pt x="249198" y="894445"/>
                  <a:pt x="246825" y="891889"/>
                  <a:pt x="243174" y="891889"/>
                </a:cubicBezTo>
                <a:cubicBezTo>
                  <a:pt x="239522" y="891889"/>
                  <a:pt x="237514" y="886412"/>
                  <a:pt x="237149" y="875458"/>
                </a:cubicBezTo>
                <a:cubicBezTo>
                  <a:pt x="236784" y="864505"/>
                  <a:pt x="236967" y="833469"/>
                  <a:pt x="237697" y="782352"/>
                </a:cubicBezTo>
                <a:lnTo>
                  <a:pt x="239888" y="706771"/>
                </a:lnTo>
                <a:lnTo>
                  <a:pt x="232220" y="712247"/>
                </a:lnTo>
                <a:cubicBezTo>
                  <a:pt x="227109" y="714438"/>
                  <a:pt x="223092" y="717907"/>
                  <a:pt x="220171" y="722654"/>
                </a:cubicBezTo>
                <a:cubicBezTo>
                  <a:pt x="217250" y="727400"/>
                  <a:pt x="214694" y="729408"/>
                  <a:pt x="212503" y="728678"/>
                </a:cubicBezTo>
                <a:cubicBezTo>
                  <a:pt x="211773" y="727948"/>
                  <a:pt x="211043" y="727948"/>
                  <a:pt x="210312" y="728678"/>
                </a:cubicBezTo>
                <a:cubicBezTo>
                  <a:pt x="209583" y="729408"/>
                  <a:pt x="209218" y="730139"/>
                  <a:pt x="209218" y="730869"/>
                </a:cubicBezTo>
                <a:cubicBezTo>
                  <a:pt x="209218" y="734520"/>
                  <a:pt x="208304" y="736346"/>
                  <a:pt x="206479" y="736346"/>
                </a:cubicBezTo>
                <a:cubicBezTo>
                  <a:pt x="204653" y="736346"/>
                  <a:pt x="201002" y="738902"/>
                  <a:pt x="195525" y="744013"/>
                </a:cubicBezTo>
                <a:cubicBezTo>
                  <a:pt x="190048" y="749125"/>
                  <a:pt x="186944" y="751133"/>
                  <a:pt x="186214" y="750038"/>
                </a:cubicBezTo>
                <a:cubicBezTo>
                  <a:pt x="185484" y="748942"/>
                  <a:pt x="182928" y="751316"/>
                  <a:pt x="178547" y="757158"/>
                </a:cubicBezTo>
                <a:cubicBezTo>
                  <a:pt x="161021" y="781986"/>
                  <a:pt x="148971" y="788924"/>
                  <a:pt x="142399" y="777970"/>
                </a:cubicBezTo>
                <a:cubicBezTo>
                  <a:pt x="140939" y="774319"/>
                  <a:pt x="136009" y="767199"/>
                  <a:pt x="127612" y="756610"/>
                </a:cubicBezTo>
                <a:cubicBezTo>
                  <a:pt x="119214" y="746021"/>
                  <a:pt x="115015" y="739267"/>
                  <a:pt x="115015" y="736346"/>
                </a:cubicBezTo>
                <a:cubicBezTo>
                  <a:pt x="115015" y="733425"/>
                  <a:pt x="113189" y="732329"/>
                  <a:pt x="109538" y="733059"/>
                </a:cubicBezTo>
                <a:cubicBezTo>
                  <a:pt x="107347" y="735250"/>
                  <a:pt x="104244" y="734337"/>
                  <a:pt x="100227" y="730321"/>
                </a:cubicBezTo>
                <a:cubicBezTo>
                  <a:pt x="96211" y="726305"/>
                  <a:pt x="94203" y="722471"/>
                  <a:pt x="94203" y="718820"/>
                </a:cubicBezTo>
                <a:cubicBezTo>
                  <a:pt x="94203" y="715168"/>
                  <a:pt x="93290" y="713343"/>
                  <a:pt x="91464" y="713343"/>
                </a:cubicBezTo>
                <a:cubicBezTo>
                  <a:pt x="89639" y="713343"/>
                  <a:pt x="89273" y="712430"/>
                  <a:pt x="90369" y="710604"/>
                </a:cubicBezTo>
                <a:cubicBezTo>
                  <a:pt x="91464" y="708779"/>
                  <a:pt x="90551" y="705675"/>
                  <a:pt x="87630" y="701294"/>
                </a:cubicBezTo>
                <a:cubicBezTo>
                  <a:pt x="84709" y="696912"/>
                  <a:pt x="81971" y="694721"/>
                  <a:pt x="79415" y="694721"/>
                </a:cubicBezTo>
                <a:cubicBezTo>
                  <a:pt x="76859" y="694721"/>
                  <a:pt x="75034" y="691800"/>
                  <a:pt x="73938" y="685958"/>
                </a:cubicBezTo>
                <a:cubicBezTo>
                  <a:pt x="72843" y="680116"/>
                  <a:pt x="70104" y="672814"/>
                  <a:pt x="65723" y="664051"/>
                </a:cubicBezTo>
                <a:cubicBezTo>
                  <a:pt x="61341" y="655288"/>
                  <a:pt x="59881" y="648716"/>
                  <a:pt x="61341" y="644334"/>
                </a:cubicBezTo>
                <a:cubicBezTo>
                  <a:pt x="62802" y="639953"/>
                  <a:pt x="70835" y="638127"/>
                  <a:pt x="85440" y="638857"/>
                </a:cubicBezTo>
                <a:cubicBezTo>
                  <a:pt x="97854" y="638857"/>
                  <a:pt x="106252" y="637214"/>
                  <a:pt x="110633" y="633928"/>
                </a:cubicBezTo>
                <a:cubicBezTo>
                  <a:pt x="115015" y="630642"/>
                  <a:pt x="123778" y="617680"/>
                  <a:pt x="136923" y="595042"/>
                </a:cubicBezTo>
                <a:cubicBezTo>
                  <a:pt x="158830" y="558530"/>
                  <a:pt x="168688" y="537352"/>
                  <a:pt x="166497" y="531511"/>
                </a:cubicBezTo>
                <a:cubicBezTo>
                  <a:pt x="165767" y="528590"/>
                  <a:pt x="168323" y="524208"/>
                  <a:pt x="174166" y="518366"/>
                </a:cubicBezTo>
                <a:cubicBezTo>
                  <a:pt x="179277" y="513254"/>
                  <a:pt x="183841" y="506499"/>
                  <a:pt x="187857" y="498102"/>
                </a:cubicBezTo>
                <a:cubicBezTo>
                  <a:pt x="191874" y="489704"/>
                  <a:pt x="193517" y="484775"/>
                  <a:pt x="192786" y="483314"/>
                </a:cubicBezTo>
                <a:cubicBezTo>
                  <a:pt x="191326" y="481854"/>
                  <a:pt x="185666" y="485322"/>
                  <a:pt x="175808" y="493720"/>
                </a:cubicBezTo>
                <a:cubicBezTo>
                  <a:pt x="165950" y="502118"/>
                  <a:pt x="156640" y="508508"/>
                  <a:pt x="147876" y="512889"/>
                </a:cubicBezTo>
                <a:lnTo>
                  <a:pt x="133636" y="519461"/>
                </a:lnTo>
                <a:lnTo>
                  <a:pt x="109538" y="510698"/>
                </a:lnTo>
                <a:cubicBezTo>
                  <a:pt x="93472" y="504126"/>
                  <a:pt x="83431" y="500840"/>
                  <a:pt x="79415" y="500840"/>
                </a:cubicBezTo>
                <a:cubicBezTo>
                  <a:pt x="75399" y="500840"/>
                  <a:pt x="72113" y="498649"/>
                  <a:pt x="69557" y="494268"/>
                </a:cubicBezTo>
                <a:cubicBezTo>
                  <a:pt x="67001" y="489886"/>
                  <a:pt x="62072" y="486052"/>
                  <a:pt x="54769" y="482766"/>
                </a:cubicBezTo>
                <a:cubicBezTo>
                  <a:pt x="47467" y="479480"/>
                  <a:pt x="40894" y="477837"/>
                  <a:pt x="35052" y="477837"/>
                </a:cubicBezTo>
                <a:cubicBezTo>
                  <a:pt x="24829" y="478567"/>
                  <a:pt x="19352" y="476012"/>
                  <a:pt x="18622" y="470170"/>
                </a:cubicBezTo>
                <a:cubicBezTo>
                  <a:pt x="18622" y="468709"/>
                  <a:pt x="20082" y="466883"/>
                  <a:pt x="23003" y="464693"/>
                </a:cubicBezTo>
                <a:cubicBezTo>
                  <a:pt x="28845" y="461041"/>
                  <a:pt x="29211" y="458120"/>
                  <a:pt x="24099" y="455930"/>
                </a:cubicBezTo>
                <a:cubicBezTo>
                  <a:pt x="20447" y="455930"/>
                  <a:pt x="16796" y="453921"/>
                  <a:pt x="13145" y="449905"/>
                </a:cubicBezTo>
                <a:cubicBezTo>
                  <a:pt x="9494" y="445889"/>
                  <a:pt x="6391" y="443880"/>
                  <a:pt x="3835" y="443880"/>
                </a:cubicBezTo>
                <a:cubicBezTo>
                  <a:pt x="1278" y="443880"/>
                  <a:pt x="0" y="440960"/>
                  <a:pt x="0" y="435118"/>
                </a:cubicBezTo>
                <a:cubicBezTo>
                  <a:pt x="0" y="432197"/>
                  <a:pt x="366" y="430188"/>
                  <a:pt x="1096" y="429093"/>
                </a:cubicBezTo>
                <a:cubicBezTo>
                  <a:pt x="1826" y="427998"/>
                  <a:pt x="4382" y="427450"/>
                  <a:pt x="8763" y="427450"/>
                </a:cubicBezTo>
                <a:cubicBezTo>
                  <a:pt x="18987" y="426720"/>
                  <a:pt x="24829" y="425989"/>
                  <a:pt x="26289" y="425259"/>
                </a:cubicBezTo>
                <a:cubicBezTo>
                  <a:pt x="26289" y="424529"/>
                  <a:pt x="29393" y="423616"/>
                  <a:pt x="35600" y="422521"/>
                </a:cubicBezTo>
                <a:cubicBezTo>
                  <a:pt x="41807" y="421425"/>
                  <a:pt x="49293" y="417592"/>
                  <a:pt x="58055" y="411019"/>
                </a:cubicBezTo>
                <a:cubicBezTo>
                  <a:pt x="69739" y="403717"/>
                  <a:pt x="92377" y="388747"/>
                  <a:pt x="125969" y="366109"/>
                </a:cubicBezTo>
                <a:cubicBezTo>
                  <a:pt x="159560" y="343471"/>
                  <a:pt x="178547" y="331057"/>
                  <a:pt x="182928" y="328866"/>
                </a:cubicBezTo>
                <a:cubicBezTo>
                  <a:pt x="184389" y="328136"/>
                  <a:pt x="192969" y="323024"/>
                  <a:pt x="208669" y="313531"/>
                </a:cubicBezTo>
                <a:cubicBezTo>
                  <a:pt x="224370" y="304038"/>
                  <a:pt x="236967" y="296370"/>
                  <a:pt x="246460" y="290528"/>
                </a:cubicBezTo>
                <a:lnTo>
                  <a:pt x="261796" y="282860"/>
                </a:lnTo>
                <a:lnTo>
                  <a:pt x="265081" y="259858"/>
                </a:lnTo>
                <a:cubicBezTo>
                  <a:pt x="267272" y="229917"/>
                  <a:pt x="265811" y="198516"/>
                  <a:pt x="260700" y="165655"/>
                </a:cubicBezTo>
                <a:cubicBezTo>
                  <a:pt x="259239" y="154702"/>
                  <a:pt x="258326" y="140827"/>
                  <a:pt x="257961" y="124031"/>
                </a:cubicBezTo>
                <a:cubicBezTo>
                  <a:pt x="257596" y="107235"/>
                  <a:pt x="256318" y="96282"/>
                  <a:pt x="254127" y="91170"/>
                </a:cubicBezTo>
                <a:cubicBezTo>
                  <a:pt x="251937" y="86058"/>
                  <a:pt x="250841" y="80399"/>
                  <a:pt x="250841" y="74191"/>
                </a:cubicBezTo>
                <a:cubicBezTo>
                  <a:pt x="250841" y="67984"/>
                  <a:pt x="247373" y="57761"/>
                  <a:pt x="240435" y="43521"/>
                </a:cubicBezTo>
                <a:cubicBezTo>
                  <a:pt x="233498" y="29281"/>
                  <a:pt x="230029" y="21066"/>
                  <a:pt x="230029" y="18875"/>
                </a:cubicBezTo>
                <a:cubicBezTo>
                  <a:pt x="231490" y="18875"/>
                  <a:pt x="231490" y="18510"/>
                  <a:pt x="230029" y="17780"/>
                </a:cubicBezTo>
                <a:cubicBezTo>
                  <a:pt x="228569" y="17049"/>
                  <a:pt x="227109" y="16319"/>
                  <a:pt x="225648" y="15589"/>
                </a:cubicBezTo>
                <a:cubicBezTo>
                  <a:pt x="214694" y="11938"/>
                  <a:pt x="215059" y="8286"/>
                  <a:pt x="226744" y="4635"/>
                </a:cubicBezTo>
                <a:cubicBezTo>
                  <a:pt x="228203" y="3175"/>
                  <a:pt x="230759" y="2079"/>
                  <a:pt x="234411" y="1349"/>
                </a:cubicBezTo>
                <a:cubicBezTo>
                  <a:pt x="238975" y="619"/>
                  <a:pt x="243219" y="185"/>
                  <a:pt x="247144" y="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6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2EEEF8-9AF5-1DE6-B5CF-6D6A7F1ADB42}"/>
              </a:ext>
            </a:extLst>
          </p:cNvPr>
          <p:cNvSpPr txBox="1"/>
          <p:nvPr/>
        </p:nvSpPr>
        <p:spPr>
          <a:xfrm>
            <a:off x="6611945" y="1557939"/>
            <a:ext cx="690893" cy="1024128"/>
          </a:xfrm>
          <a:custGeom>
            <a:avLst/>
            <a:gdLst/>
            <a:ahLst/>
            <a:cxnLst/>
            <a:rect l="l" t="t" r="r" b="b"/>
            <a:pathLst>
              <a:path w="690893" h="1024128">
                <a:moveTo>
                  <a:pt x="460058" y="0"/>
                </a:moveTo>
                <a:cubicBezTo>
                  <a:pt x="463614" y="0"/>
                  <a:pt x="467525" y="1423"/>
                  <a:pt x="471793" y="4267"/>
                </a:cubicBezTo>
                <a:cubicBezTo>
                  <a:pt x="476771" y="7823"/>
                  <a:pt x="482816" y="9246"/>
                  <a:pt x="489928" y="8535"/>
                </a:cubicBezTo>
                <a:cubicBezTo>
                  <a:pt x="498463" y="7823"/>
                  <a:pt x="508775" y="11557"/>
                  <a:pt x="520865" y="19736"/>
                </a:cubicBezTo>
                <a:cubicBezTo>
                  <a:pt x="532956" y="27915"/>
                  <a:pt x="541135" y="35916"/>
                  <a:pt x="545402" y="43739"/>
                </a:cubicBezTo>
                <a:cubicBezTo>
                  <a:pt x="551803" y="57252"/>
                  <a:pt x="553225" y="77343"/>
                  <a:pt x="549669" y="104013"/>
                </a:cubicBezTo>
                <a:cubicBezTo>
                  <a:pt x="546113" y="130683"/>
                  <a:pt x="539357" y="149352"/>
                  <a:pt x="529400" y="160020"/>
                </a:cubicBezTo>
                <a:cubicBezTo>
                  <a:pt x="525844" y="163576"/>
                  <a:pt x="522288" y="169088"/>
                  <a:pt x="518732" y="176556"/>
                </a:cubicBezTo>
                <a:cubicBezTo>
                  <a:pt x="515176" y="184023"/>
                  <a:pt x="513398" y="188468"/>
                  <a:pt x="513398" y="189891"/>
                </a:cubicBezTo>
                <a:cubicBezTo>
                  <a:pt x="513398" y="190602"/>
                  <a:pt x="514465" y="190957"/>
                  <a:pt x="516598" y="190957"/>
                </a:cubicBezTo>
                <a:cubicBezTo>
                  <a:pt x="518732" y="190957"/>
                  <a:pt x="519799" y="189891"/>
                  <a:pt x="519799" y="187757"/>
                </a:cubicBezTo>
                <a:cubicBezTo>
                  <a:pt x="519799" y="184201"/>
                  <a:pt x="521043" y="182423"/>
                  <a:pt x="523532" y="182423"/>
                </a:cubicBezTo>
                <a:cubicBezTo>
                  <a:pt x="526022" y="182423"/>
                  <a:pt x="532956" y="183845"/>
                  <a:pt x="544335" y="186690"/>
                </a:cubicBezTo>
                <a:cubicBezTo>
                  <a:pt x="556425" y="188824"/>
                  <a:pt x="563893" y="188113"/>
                  <a:pt x="566738" y="184557"/>
                </a:cubicBezTo>
                <a:cubicBezTo>
                  <a:pt x="570294" y="182423"/>
                  <a:pt x="573139" y="181356"/>
                  <a:pt x="575272" y="181356"/>
                </a:cubicBezTo>
                <a:cubicBezTo>
                  <a:pt x="577406" y="181356"/>
                  <a:pt x="582740" y="183490"/>
                  <a:pt x="591274" y="187757"/>
                </a:cubicBezTo>
                <a:cubicBezTo>
                  <a:pt x="603365" y="192735"/>
                  <a:pt x="610477" y="195225"/>
                  <a:pt x="612610" y="195225"/>
                </a:cubicBezTo>
                <a:cubicBezTo>
                  <a:pt x="614744" y="195225"/>
                  <a:pt x="619189" y="197892"/>
                  <a:pt x="625945" y="203226"/>
                </a:cubicBezTo>
                <a:cubicBezTo>
                  <a:pt x="632702" y="208560"/>
                  <a:pt x="637147" y="211227"/>
                  <a:pt x="639280" y="211227"/>
                </a:cubicBezTo>
                <a:cubicBezTo>
                  <a:pt x="641414" y="211227"/>
                  <a:pt x="649237" y="217272"/>
                  <a:pt x="662750" y="229362"/>
                </a:cubicBezTo>
                <a:lnTo>
                  <a:pt x="684086" y="248565"/>
                </a:lnTo>
                <a:lnTo>
                  <a:pt x="686219" y="275235"/>
                </a:lnTo>
                <a:cubicBezTo>
                  <a:pt x="687642" y="293015"/>
                  <a:pt x="689064" y="303505"/>
                  <a:pt x="690487" y="306705"/>
                </a:cubicBezTo>
                <a:cubicBezTo>
                  <a:pt x="691909" y="309906"/>
                  <a:pt x="689598" y="313462"/>
                  <a:pt x="683552" y="317373"/>
                </a:cubicBezTo>
                <a:cubicBezTo>
                  <a:pt x="677507" y="321285"/>
                  <a:pt x="672173" y="326619"/>
                  <a:pt x="667550" y="333375"/>
                </a:cubicBezTo>
                <a:cubicBezTo>
                  <a:pt x="662928" y="340132"/>
                  <a:pt x="659549" y="343510"/>
                  <a:pt x="657416" y="343510"/>
                </a:cubicBezTo>
                <a:cubicBezTo>
                  <a:pt x="655282" y="343510"/>
                  <a:pt x="652082" y="347066"/>
                  <a:pt x="647815" y="354178"/>
                </a:cubicBezTo>
                <a:cubicBezTo>
                  <a:pt x="642125" y="364135"/>
                  <a:pt x="638925" y="367335"/>
                  <a:pt x="638213" y="363779"/>
                </a:cubicBezTo>
                <a:cubicBezTo>
                  <a:pt x="637502" y="363068"/>
                  <a:pt x="637502" y="361645"/>
                  <a:pt x="638213" y="359512"/>
                </a:cubicBezTo>
                <a:lnTo>
                  <a:pt x="636080" y="359512"/>
                </a:lnTo>
                <a:cubicBezTo>
                  <a:pt x="634657" y="360934"/>
                  <a:pt x="632168" y="362712"/>
                  <a:pt x="628612" y="364846"/>
                </a:cubicBezTo>
                <a:cubicBezTo>
                  <a:pt x="620078" y="373380"/>
                  <a:pt x="614922" y="377647"/>
                  <a:pt x="613144" y="377647"/>
                </a:cubicBezTo>
                <a:cubicBezTo>
                  <a:pt x="611366" y="377647"/>
                  <a:pt x="603898" y="383693"/>
                  <a:pt x="590741" y="395783"/>
                </a:cubicBezTo>
                <a:cubicBezTo>
                  <a:pt x="577584" y="407873"/>
                  <a:pt x="569938" y="413919"/>
                  <a:pt x="567805" y="413919"/>
                </a:cubicBezTo>
                <a:cubicBezTo>
                  <a:pt x="565671" y="413919"/>
                  <a:pt x="560159" y="418008"/>
                  <a:pt x="551269" y="426187"/>
                </a:cubicBezTo>
                <a:cubicBezTo>
                  <a:pt x="542379" y="434366"/>
                  <a:pt x="536867" y="438455"/>
                  <a:pt x="534734" y="438455"/>
                </a:cubicBezTo>
                <a:cubicBezTo>
                  <a:pt x="532600" y="438455"/>
                  <a:pt x="524777" y="441833"/>
                  <a:pt x="511264" y="448590"/>
                </a:cubicBezTo>
                <a:cubicBezTo>
                  <a:pt x="497751" y="455346"/>
                  <a:pt x="487617" y="463880"/>
                  <a:pt x="480860" y="474193"/>
                </a:cubicBezTo>
                <a:cubicBezTo>
                  <a:pt x="474104" y="484505"/>
                  <a:pt x="469659" y="489661"/>
                  <a:pt x="467525" y="489661"/>
                </a:cubicBezTo>
                <a:cubicBezTo>
                  <a:pt x="462547" y="489661"/>
                  <a:pt x="449745" y="507797"/>
                  <a:pt x="429121" y="544068"/>
                </a:cubicBezTo>
                <a:cubicBezTo>
                  <a:pt x="422009" y="555447"/>
                  <a:pt x="410274" y="570383"/>
                  <a:pt x="393916" y="588874"/>
                </a:cubicBezTo>
                <a:cubicBezTo>
                  <a:pt x="388227" y="595275"/>
                  <a:pt x="385915" y="598831"/>
                  <a:pt x="386982" y="599542"/>
                </a:cubicBezTo>
                <a:cubicBezTo>
                  <a:pt x="388049" y="600253"/>
                  <a:pt x="394983" y="599186"/>
                  <a:pt x="407785" y="596342"/>
                </a:cubicBezTo>
                <a:cubicBezTo>
                  <a:pt x="420586" y="593497"/>
                  <a:pt x="433388" y="591008"/>
                  <a:pt x="446189" y="588874"/>
                </a:cubicBezTo>
                <a:cubicBezTo>
                  <a:pt x="467525" y="583895"/>
                  <a:pt x="476771" y="579628"/>
                  <a:pt x="473926" y="576072"/>
                </a:cubicBezTo>
                <a:cubicBezTo>
                  <a:pt x="473215" y="573939"/>
                  <a:pt x="484772" y="572872"/>
                  <a:pt x="508597" y="572872"/>
                </a:cubicBezTo>
                <a:cubicBezTo>
                  <a:pt x="532422" y="572872"/>
                  <a:pt x="546824" y="572516"/>
                  <a:pt x="551803" y="571805"/>
                </a:cubicBezTo>
                <a:cubicBezTo>
                  <a:pt x="556070" y="569672"/>
                  <a:pt x="567805" y="574294"/>
                  <a:pt x="587007" y="585673"/>
                </a:cubicBezTo>
                <a:cubicBezTo>
                  <a:pt x="591985" y="588518"/>
                  <a:pt x="600164" y="595808"/>
                  <a:pt x="611543" y="607543"/>
                </a:cubicBezTo>
                <a:cubicBezTo>
                  <a:pt x="622923" y="619278"/>
                  <a:pt x="629146" y="630123"/>
                  <a:pt x="630212" y="640080"/>
                </a:cubicBezTo>
                <a:cubicBezTo>
                  <a:pt x="631279" y="650037"/>
                  <a:pt x="632879" y="656438"/>
                  <a:pt x="635013" y="659283"/>
                </a:cubicBezTo>
                <a:cubicBezTo>
                  <a:pt x="635724" y="662128"/>
                  <a:pt x="635013" y="664261"/>
                  <a:pt x="632879" y="665684"/>
                </a:cubicBezTo>
                <a:cubicBezTo>
                  <a:pt x="630746" y="667106"/>
                  <a:pt x="625767" y="669951"/>
                  <a:pt x="617944" y="674218"/>
                </a:cubicBezTo>
                <a:cubicBezTo>
                  <a:pt x="601587" y="682041"/>
                  <a:pt x="562115" y="691287"/>
                  <a:pt x="499529" y="701955"/>
                </a:cubicBezTo>
                <a:cubicBezTo>
                  <a:pt x="470370" y="706222"/>
                  <a:pt x="450101" y="710489"/>
                  <a:pt x="438722" y="714756"/>
                </a:cubicBezTo>
                <a:cubicBezTo>
                  <a:pt x="430899" y="717601"/>
                  <a:pt x="426098" y="719735"/>
                  <a:pt x="424320" y="721157"/>
                </a:cubicBezTo>
                <a:cubicBezTo>
                  <a:pt x="422542" y="722580"/>
                  <a:pt x="422009" y="724713"/>
                  <a:pt x="422720" y="727558"/>
                </a:cubicBezTo>
                <a:cubicBezTo>
                  <a:pt x="423431" y="747471"/>
                  <a:pt x="422186" y="778942"/>
                  <a:pt x="418986" y="821970"/>
                </a:cubicBezTo>
                <a:cubicBezTo>
                  <a:pt x="415786" y="864997"/>
                  <a:pt x="412052" y="890423"/>
                  <a:pt x="407785" y="898246"/>
                </a:cubicBezTo>
                <a:cubicBezTo>
                  <a:pt x="406362" y="901091"/>
                  <a:pt x="402806" y="910692"/>
                  <a:pt x="397117" y="927049"/>
                </a:cubicBezTo>
                <a:cubicBezTo>
                  <a:pt x="392138" y="939140"/>
                  <a:pt x="385026" y="952475"/>
                  <a:pt x="375781" y="967054"/>
                </a:cubicBezTo>
                <a:cubicBezTo>
                  <a:pt x="366535" y="981634"/>
                  <a:pt x="359779" y="989279"/>
                  <a:pt x="355511" y="989991"/>
                </a:cubicBezTo>
                <a:cubicBezTo>
                  <a:pt x="351244" y="990702"/>
                  <a:pt x="348755" y="993547"/>
                  <a:pt x="348044" y="998525"/>
                </a:cubicBezTo>
                <a:cubicBezTo>
                  <a:pt x="345910" y="1003504"/>
                  <a:pt x="341643" y="1008837"/>
                  <a:pt x="335242" y="1014527"/>
                </a:cubicBezTo>
                <a:cubicBezTo>
                  <a:pt x="328841" y="1020217"/>
                  <a:pt x="322796" y="1023417"/>
                  <a:pt x="317107" y="1024128"/>
                </a:cubicBezTo>
                <a:cubicBezTo>
                  <a:pt x="313551" y="1024128"/>
                  <a:pt x="311239" y="1023950"/>
                  <a:pt x="310172" y="1023595"/>
                </a:cubicBezTo>
                <a:cubicBezTo>
                  <a:pt x="309106" y="1023239"/>
                  <a:pt x="308928" y="1022350"/>
                  <a:pt x="309639" y="1020928"/>
                </a:cubicBezTo>
                <a:cubicBezTo>
                  <a:pt x="310350" y="1017372"/>
                  <a:pt x="309461" y="1014527"/>
                  <a:pt x="306972" y="1012393"/>
                </a:cubicBezTo>
                <a:cubicBezTo>
                  <a:pt x="304483" y="1010260"/>
                  <a:pt x="302883" y="1005637"/>
                  <a:pt x="302171" y="998525"/>
                </a:cubicBezTo>
                <a:cubicBezTo>
                  <a:pt x="301460" y="976478"/>
                  <a:pt x="293993" y="960120"/>
                  <a:pt x="279769" y="949452"/>
                </a:cubicBezTo>
                <a:cubicBezTo>
                  <a:pt x="255588" y="930250"/>
                  <a:pt x="241719" y="919226"/>
                  <a:pt x="238163" y="916382"/>
                </a:cubicBezTo>
                <a:cubicBezTo>
                  <a:pt x="236741" y="914248"/>
                  <a:pt x="234252" y="911403"/>
                  <a:pt x="230696" y="907847"/>
                </a:cubicBezTo>
                <a:cubicBezTo>
                  <a:pt x="227140" y="904291"/>
                  <a:pt x="226251" y="900735"/>
                  <a:pt x="228029" y="897179"/>
                </a:cubicBezTo>
                <a:cubicBezTo>
                  <a:pt x="229807" y="893623"/>
                  <a:pt x="228562" y="888467"/>
                  <a:pt x="224295" y="881710"/>
                </a:cubicBezTo>
                <a:cubicBezTo>
                  <a:pt x="220028" y="874954"/>
                  <a:pt x="219317" y="870509"/>
                  <a:pt x="222161" y="868375"/>
                </a:cubicBezTo>
                <a:cubicBezTo>
                  <a:pt x="227851" y="861975"/>
                  <a:pt x="245275" y="861619"/>
                  <a:pt x="274435" y="867309"/>
                </a:cubicBezTo>
                <a:cubicBezTo>
                  <a:pt x="287947" y="869442"/>
                  <a:pt x="297371" y="869442"/>
                  <a:pt x="302705" y="867309"/>
                </a:cubicBezTo>
                <a:cubicBezTo>
                  <a:pt x="308039" y="865175"/>
                  <a:pt x="311417" y="859841"/>
                  <a:pt x="312839" y="851307"/>
                </a:cubicBezTo>
                <a:cubicBezTo>
                  <a:pt x="315684" y="841350"/>
                  <a:pt x="317640" y="826770"/>
                  <a:pt x="318707" y="807568"/>
                </a:cubicBezTo>
                <a:cubicBezTo>
                  <a:pt x="319774" y="788366"/>
                  <a:pt x="319951" y="774497"/>
                  <a:pt x="319240" y="765963"/>
                </a:cubicBezTo>
                <a:cubicBezTo>
                  <a:pt x="317818" y="757428"/>
                  <a:pt x="315329" y="753161"/>
                  <a:pt x="311773" y="753161"/>
                </a:cubicBezTo>
                <a:cubicBezTo>
                  <a:pt x="308928" y="753872"/>
                  <a:pt x="293993" y="759206"/>
                  <a:pt x="266967" y="769163"/>
                </a:cubicBezTo>
                <a:lnTo>
                  <a:pt x="205093" y="792633"/>
                </a:lnTo>
                <a:cubicBezTo>
                  <a:pt x="188735" y="798322"/>
                  <a:pt x="180023" y="802767"/>
                  <a:pt x="178956" y="805968"/>
                </a:cubicBezTo>
                <a:cubicBezTo>
                  <a:pt x="177889" y="809168"/>
                  <a:pt x="177000" y="810768"/>
                  <a:pt x="176289" y="810768"/>
                </a:cubicBezTo>
                <a:cubicBezTo>
                  <a:pt x="173444" y="810768"/>
                  <a:pt x="162598" y="807923"/>
                  <a:pt x="143752" y="802234"/>
                </a:cubicBezTo>
                <a:cubicBezTo>
                  <a:pt x="124905" y="796544"/>
                  <a:pt x="114415" y="792633"/>
                  <a:pt x="112281" y="790499"/>
                </a:cubicBezTo>
                <a:cubicBezTo>
                  <a:pt x="107303" y="788366"/>
                  <a:pt x="101791" y="786410"/>
                  <a:pt x="95746" y="784632"/>
                </a:cubicBezTo>
                <a:cubicBezTo>
                  <a:pt x="89700" y="782854"/>
                  <a:pt x="81522" y="779831"/>
                  <a:pt x="71209" y="775564"/>
                </a:cubicBezTo>
                <a:cubicBezTo>
                  <a:pt x="60897" y="771297"/>
                  <a:pt x="52540" y="767918"/>
                  <a:pt x="46139" y="765429"/>
                </a:cubicBezTo>
                <a:cubicBezTo>
                  <a:pt x="39739" y="762940"/>
                  <a:pt x="36538" y="758317"/>
                  <a:pt x="36538" y="751561"/>
                </a:cubicBezTo>
                <a:cubicBezTo>
                  <a:pt x="36538" y="744804"/>
                  <a:pt x="35471" y="739826"/>
                  <a:pt x="33338" y="736626"/>
                </a:cubicBezTo>
                <a:cubicBezTo>
                  <a:pt x="31204" y="733425"/>
                  <a:pt x="31915" y="729158"/>
                  <a:pt x="35471" y="723824"/>
                </a:cubicBezTo>
                <a:cubicBezTo>
                  <a:pt x="39027" y="718490"/>
                  <a:pt x="47740" y="715112"/>
                  <a:pt x="61608" y="713690"/>
                </a:cubicBezTo>
                <a:cubicBezTo>
                  <a:pt x="75476" y="712267"/>
                  <a:pt x="91656" y="708711"/>
                  <a:pt x="110147" y="703021"/>
                </a:cubicBezTo>
                <a:cubicBezTo>
                  <a:pt x="122949" y="698754"/>
                  <a:pt x="148374" y="689331"/>
                  <a:pt x="186424" y="674751"/>
                </a:cubicBezTo>
                <a:cubicBezTo>
                  <a:pt x="224473" y="660172"/>
                  <a:pt x="244209" y="652171"/>
                  <a:pt x="245631" y="650748"/>
                </a:cubicBezTo>
                <a:cubicBezTo>
                  <a:pt x="246342" y="650037"/>
                  <a:pt x="246342" y="649326"/>
                  <a:pt x="245631" y="648615"/>
                </a:cubicBezTo>
                <a:cubicBezTo>
                  <a:pt x="244920" y="647903"/>
                  <a:pt x="244209" y="647192"/>
                  <a:pt x="243497" y="646481"/>
                </a:cubicBezTo>
                <a:cubicBezTo>
                  <a:pt x="242786" y="645770"/>
                  <a:pt x="241364" y="644348"/>
                  <a:pt x="239230" y="642214"/>
                </a:cubicBezTo>
                <a:cubicBezTo>
                  <a:pt x="233541" y="638658"/>
                  <a:pt x="231763" y="635102"/>
                  <a:pt x="233896" y="631546"/>
                </a:cubicBezTo>
                <a:cubicBezTo>
                  <a:pt x="236030" y="627990"/>
                  <a:pt x="234252" y="625145"/>
                  <a:pt x="228562" y="623011"/>
                </a:cubicBezTo>
                <a:cubicBezTo>
                  <a:pt x="224295" y="621589"/>
                  <a:pt x="221806" y="618566"/>
                  <a:pt x="221095" y="613944"/>
                </a:cubicBezTo>
                <a:cubicBezTo>
                  <a:pt x="220383" y="609321"/>
                  <a:pt x="221806" y="606298"/>
                  <a:pt x="225362" y="604876"/>
                </a:cubicBezTo>
                <a:cubicBezTo>
                  <a:pt x="227495" y="602742"/>
                  <a:pt x="238519" y="601675"/>
                  <a:pt x="258433" y="601675"/>
                </a:cubicBezTo>
                <a:lnTo>
                  <a:pt x="287236" y="600609"/>
                </a:lnTo>
                <a:lnTo>
                  <a:pt x="298971" y="580339"/>
                </a:lnTo>
                <a:lnTo>
                  <a:pt x="321374" y="538734"/>
                </a:lnTo>
                <a:cubicBezTo>
                  <a:pt x="329908" y="524510"/>
                  <a:pt x="332931" y="517398"/>
                  <a:pt x="330442" y="517398"/>
                </a:cubicBezTo>
                <a:cubicBezTo>
                  <a:pt x="327952" y="517398"/>
                  <a:pt x="314617" y="529133"/>
                  <a:pt x="290437" y="552603"/>
                </a:cubicBezTo>
                <a:lnTo>
                  <a:pt x="254165" y="588874"/>
                </a:lnTo>
                <a:lnTo>
                  <a:pt x="247765" y="581406"/>
                </a:lnTo>
                <a:cubicBezTo>
                  <a:pt x="244209" y="576428"/>
                  <a:pt x="240653" y="571449"/>
                  <a:pt x="237097" y="566471"/>
                </a:cubicBezTo>
                <a:cubicBezTo>
                  <a:pt x="235674" y="562204"/>
                  <a:pt x="230518" y="557048"/>
                  <a:pt x="221628" y="551002"/>
                </a:cubicBezTo>
                <a:cubicBezTo>
                  <a:pt x="212738" y="544957"/>
                  <a:pt x="206515" y="541935"/>
                  <a:pt x="202959" y="541935"/>
                </a:cubicBezTo>
                <a:cubicBezTo>
                  <a:pt x="200114" y="541935"/>
                  <a:pt x="196736" y="537490"/>
                  <a:pt x="192824" y="528600"/>
                </a:cubicBezTo>
                <a:cubicBezTo>
                  <a:pt x="188913" y="519710"/>
                  <a:pt x="185357" y="514376"/>
                  <a:pt x="182156" y="512598"/>
                </a:cubicBezTo>
                <a:cubicBezTo>
                  <a:pt x="178956" y="510820"/>
                  <a:pt x="177711" y="507086"/>
                  <a:pt x="178423" y="501396"/>
                </a:cubicBezTo>
                <a:cubicBezTo>
                  <a:pt x="179134" y="497129"/>
                  <a:pt x="178956" y="494284"/>
                  <a:pt x="177889" y="492862"/>
                </a:cubicBezTo>
                <a:cubicBezTo>
                  <a:pt x="176822" y="491439"/>
                  <a:pt x="174155" y="490373"/>
                  <a:pt x="169888" y="489661"/>
                </a:cubicBezTo>
                <a:cubicBezTo>
                  <a:pt x="164199" y="486817"/>
                  <a:pt x="160998" y="483616"/>
                  <a:pt x="160287" y="480060"/>
                </a:cubicBezTo>
                <a:cubicBezTo>
                  <a:pt x="159576" y="476504"/>
                  <a:pt x="161354" y="473304"/>
                  <a:pt x="165621" y="470459"/>
                </a:cubicBezTo>
                <a:cubicBezTo>
                  <a:pt x="169888" y="468325"/>
                  <a:pt x="172022" y="465125"/>
                  <a:pt x="172022" y="460858"/>
                </a:cubicBezTo>
                <a:cubicBezTo>
                  <a:pt x="172022" y="458013"/>
                  <a:pt x="172733" y="456591"/>
                  <a:pt x="174155" y="456591"/>
                </a:cubicBezTo>
                <a:cubicBezTo>
                  <a:pt x="175578" y="456591"/>
                  <a:pt x="179845" y="458013"/>
                  <a:pt x="186957" y="460858"/>
                </a:cubicBezTo>
                <a:cubicBezTo>
                  <a:pt x="196203" y="465125"/>
                  <a:pt x="204381" y="465481"/>
                  <a:pt x="211493" y="461925"/>
                </a:cubicBezTo>
                <a:cubicBezTo>
                  <a:pt x="229985" y="456235"/>
                  <a:pt x="267323" y="438455"/>
                  <a:pt x="323507" y="408585"/>
                </a:cubicBezTo>
                <a:cubicBezTo>
                  <a:pt x="339865" y="399339"/>
                  <a:pt x="350711" y="394183"/>
                  <a:pt x="356045" y="393116"/>
                </a:cubicBezTo>
                <a:cubicBezTo>
                  <a:pt x="361379" y="392049"/>
                  <a:pt x="370802" y="390805"/>
                  <a:pt x="384315" y="389382"/>
                </a:cubicBezTo>
                <a:cubicBezTo>
                  <a:pt x="402095" y="389382"/>
                  <a:pt x="415963" y="390093"/>
                  <a:pt x="425920" y="391516"/>
                </a:cubicBezTo>
                <a:cubicBezTo>
                  <a:pt x="432321" y="392227"/>
                  <a:pt x="436410" y="393116"/>
                  <a:pt x="438188" y="394183"/>
                </a:cubicBezTo>
                <a:cubicBezTo>
                  <a:pt x="439966" y="395250"/>
                  <a:pt x="440855" y="397561"/>
                  <a:pt x="440855" y="401117"/>
                </a:cubicBezTo>
                <a:cubicBezTo>
                  <a:pt x="440855" y="406095"/>
                  <a:pt x="445834" y="411429"/>
                  <a:pt x="455791" y="417119"/>
                </a:cubicBezTo>
                <a:lnTo>
                  <a:pt x="468592" y="426720"/>
                </a:lnTo>
                <a:lnTo>
                  <a:pt x="499529" y="385115"/>
                </a:lnTo>
                <a:cubicBezTo>
                  <a:pt x="542201" y="328219"/>
                  <a:pt x="561759" y="298348"/>
                  <a:pt x="558203" y="295504"/>
                </a:cubicBezTo>
                <a:cubicBezTo>
                  <a:pt x="556070" y="292659"/>
                  <a:pt x="530644" y="298704"/>
                  <a:pt x="481927" y="313639"/>
                </a:cubicBezTo>
                <a:cubicBezTo>
                  <a:pt x="433210" y="328574"/>
                  <a:pt x="390005" y="343510"/>
                  <a:pt x="352311" y="358445"/>
                </a:cubicBezTo>
                <a:cubicBezTo>
                  <a:pt x="289014" y="382626"/>
                  <a:pt x="247053" y="400406"/>
                  <a:pt x="226429" y="411785"/>
                </a:cubicBezTo>
                <a:cubicBezTo>
                  <a:pt x="222161" y="414630"/>
                  <a:pt x="208649" y="420497"/>
                  <a:pt x="185890" y="429387"/>
                </a:cubicBezTo>
                <a:cubicBezTo>
                  <a:pt x="163132" y="438277"/>
                  <a:pt x="150686" y="442722"/>
                  <a:pt x="148552" y="442722"/>
                </a:cubicBezTo>
                <a:cubicBezTo>
                  <a:pt x="146419" y="442722"/>
                  <a:pt x="143929" y="445567"/>
                  <a:pt x="141085" y="451257"/>
                </a:cubicBezTo>
                <a:cubicBezTo>
                  <a:pt x="132550" y="475437"/>
                  <a:pt x="125083" y="494640"/>
                  <a:pt x="118682" y="508864"/>
                </a:cubicBezTo>
                <a:cubicBezTo>
                  <a:pt x="115126" y="515265"/>
                  <a:pt x="110147" y="526288"/>
                  <a:pt x="103747" y="541935"/>
                </a:cubicBezTo>
                <a:cubicBezTo>
                  <a:pt x="86678" y="583184"/>
                  <a:pt x="75654" y="603809"/>
                  <a:pt x="70676" y="603809"/>
                </a:cubicBezTo>
                <a:cubicBezTo>
                  <a:pt x="67120" y="603809"/>
                  <a:pt x="64275" y="600253"/>
                  <a:pt x="62141" y="593141"/>
                </a:cubicBezTo>
                <a:cubicBezTo>
                  <a:pt x="59297" y="587452"/>
                  <a:pt x="55029" y="581584"/>
                  <a:pt x="49340" y="575539"/>
                </a:cubicBezTo>
                <a:cubicBezTo>
                  <a:pt x="43650" y="569494"/>
                  <a:pt x="39739" y="566471"/>
                  <a:pt x="37605" y="566471"/>
                </a:cubicBezTo>
                <a:cubicBezTo>
                  <a:pt x="34049" y="566471"/>
                  <a:pt x="31738" y="564515"/>
                  <a:pt x="30671" y="560604"/>
                </a:cubicBezTo>
                <a:cubicBezTo>
                  <a:pt x="29604" y="556692"/>
                  <a:pt x="27648" y="554736"/>
                  <a:pt x="24803" y="554736"/>
                </a:cubicBezTo>
                <a:cubicBezTo>
                  <a:pt x="21959" y="554736"/>
                  <a:pt x="18047" y="549758"/>
                  <a:pt x="13069" y="539801"/>
                </a:cubicBezTo>
                <a:cubicBezTo>
                  <a:pt x="8090" y="529844"/>
                  <a:pt x="5957" y="522377"/>
                  <a:pt x="6668" y="517398"/>
                </a:cubicBezTo>
                <a:cubicBezTo>
                  <a:pt x="7379" y="512420"/>
                  <a:pt x="5957" y="508508"/>
                  <a:pt x="2401" y="505663"/>
                </a:cubicBezTo>
                <a:cubicBezTo>
                  <a:pt x="267" y="501396"/>
                  <a:pt x="-444" y="495351"/>
                  <a:pt x="267" y="487528"/>
                </a:cubicBezTo>
                <a:cubicBezTo>
                  <a:pt x="978" y="479705"/>
                  <a:pt x="3467" y="472948"/>
                  <a:pt x="7735" y="467259"/>
                </a:cubicBezTo>
                <a:cubicBezTo>
                  <a:pt x="12002" y="461569"/>
                  <a:pt x="14135" y="457302"/>
                  <a:pt x="14135" y="454457"/>
                </a:cubicBezTo>
                <a:cubicBezTo>
                  <a:pt x="14135" y="451612"/>
                  <a:pt x="14847" y="449123"/>
                  <a:pt x="16269" y="446989"/>
                </a:cubicBezTo>
                <a:cubicBezTo>
                  <a:pt x="17691" y="444856"/>
                  <a:pt x="23025" y="432054"/>
                  <a:pt x="32271" y="408585"/>
                </a:cubicBezTo>
                <a:cubicBezTo>
                  <a:pt x="41517" y="385115"/>
                  <a:pt x="47206" y="368402"/>
                  <a:pt x="49340" y="358445"/>
                </a:cubicBezTo>
                <a:cubicBezTo>
                  <a:pt x="52896" y="346354"/>
                  <a:pt x="55207" y="335331"/>
                  <a:pt x="56274" y="325374"/>
                </a:cubicBezTo>
                <a:cubicBezTo>
                  <a:pt x="57341" y="315417"/>
                  <a:pt x="55029" y="306883"/>
                  <a:pt x="49340" y="299771"/>
                </a:cubicBezTo>
                <a:cubicBezTo>
                  <a:pt x="43650" y="292659"/>
                  <a:pt x="40094" y="286792"/>
                  <a:pt x="38672" y="282169"/>
                </a:cubicBezTo>
                <a:cubicBezTo>
                  <a:pt x="37249" y="277546"/>
                  <a:pt x="35471" y="275235"/>
                  <a:pt x="33338" y="275235"/>
                </a:cubicBezTo>
                <a:cubicBezTo>
                  <a:pt x="31204" y="275235"/>
                  <a:pt x="29426" y="273457"/>
                  <a:pt x="28004" y="269901"/>
                </a:cubicBezTo>
                <a:cubicBezTo>
                  <a:pt x="26581" y="266345"/>
                  <a:pt x="26581" y="263855"/>
                  <a:pt x="28004" y="262433"/>
                </a:cubicBezTo>
                <a:cubicBezTo>
                  <a:pt x="29426" y="261011"/>
                  <a:pt x="32627" y="261011"/>
                  <a:pt x="37605" y="262433"/>
                </a:cubicBezTo>
                <a:cubicBezTo>
                  <a:pt x="90234" y="279502"/>
                  <a:pt x="121882" y="295859"/>
                  <a:pt x="132550" y="311506"/>
                </a:cubicBezTo>
                <a:cubicBezTo>
                  <a:pt x="139662" y="319329"/>
                  <a:pt x="143574" y="324307"/>
                  <a:pt x="144285" y="326441"/>
                </a:cubicBezTo>
                <a:cubicBezTo>
                  <a:pt x="145707" y="327152"/>
                  <a:pt x="155842" y="323774"/>
                  <a:pt x="174689" y="316306"/>
                </a:cubicBezTo>
                <a:cubicBezTo>
                  <a:pt x="193536" y="308839"/>
                  <a:pt x="202959" y="304394"/>
                  <a:pt x="202959" y="302971"/>
                </a:cubicBezTo>
                <a:cubicBezTo>
                  <a:pt x="202959" y="300127"/>
                  <a:pt x="200470" y="296926"/>
                  <a:pt x="195491" y="293370"/>
                </a:cubicBezTo>
                <a:cubicBezTo>
                  <a:pt x="190513" y="289814"/>
                  <a:pt x="186601" y="288392"/>
                  <a:pt x="183757" y="289103"/>
                </a:cubicBezTo>
                <a:cubicBezTo>
                  <a:pt x="181623" y="289814"/>
                  <a:pt x="180201" y="289814"/>
                  <a:pt x="179489" y="289103"/>
                </a:cubicBezTo>
                <a:cubicBezTo>
                  <a:pt x="178778" y="288392"/>
                  <a:pt x="178423" y="285903"/>
                  <a:pt x="178423" y="281635"/>
                </a:cubicBezTo>
                <a:cubicBezTo>
                  <a:pt x="177711" y="268123"/>
                  <a:pt x="175222" y="258877"/>
                  <a:pt x="170955" y="253899"/>
                </a:cubicBezTo>
                <a:cubicBezTo>
                  <a:pt x="167399" y="250343"/>
                  <a:pt x="165621" y="246075"/>
                  <a:pt x="165621" y="241097"/>
                </a:cubicBezTo>
                <a:cubicBezTo>
                  <a:pt x="165621" y="221895"/>
                  <a:pt x="162776" y="203759"/>
                  <a:pt x="157087" y="186690"/>
                </a:cubicBezTo>
                <a:cubicBezTo>
                  <a:pt x="153531" y="173889"/>
                  <a:pt x="140729" y="155753"/>
                  <a:pt x="118682" y="132283"/>
                </a:cubicBezTo>
                <a:cubicBezTo>
                  <a:pt x="111570" y="125883"/>
                  <a:pt x="108547" y="121260"/>
                  <a:pt x="109614" y="118415"/>
                </a:cubicBezTo>
                <a:cubicBezTo>
                  <a:pt x="110681" y="115570"/>
                  <a:pt x="115126" y="114503"/>
                  <a:pt x="122949" y="115215"/>
                </a:cubicBezTo>
                <a:cubicBezTo>
                  <a:pt x="149975" y="118059"/>
                  <a:pt x="178778" y="126238"/>
                  <a:pt x="209360" y="139751"/>
                </a:cubicBezTo>
                <a:cubicBezTo>
                  <a:pt x="217894" y="144018"/>
                  <a:pt x="224295" y="145796"/>
                  <a:pt x="228562" y="145085"/>
                </a:cubicBezTo>
                <a:cubicBezTo>
                  <a:pt x="232829" y="144374"/>
                  <a:pt x="238163" y="141173"/>
                  <a:pt x="244564" y="135484"/>
                </a:cubicBezTo>
                <a:cubicBezTo>
                  <a:pt x="249543" y="131928"/>
                  <a:pt x="252387" y="134417"/>
                  <a:pt x="253099" y="142951"/>
                </a:cubicBezTo>
                <a:cubicBezTo>
                  <a:pt x="253099" y="145796"/>
                  <a:pt x="253099" y="150063"/>
                  <a:pt x="253099" y="155753"/>
                </a:cubicBezTo>
                <a:cubicBezTo>
                  <a:pt x="252387" y="169266"/>
                  <a:pt x="253454" y="176733"/>
                  <a:pt x="256299" y="178156"/>
                </a:cubicBezTo>
                <a:cubicBezTo>
                  <a:pt x="259144" y="179578"/>
                  <a:pt x="260566" y="183490"/>
                  <a:pt x="260566" y="189891"/>
                </a:cubicBezTo>
                <a:cubicBezTo>
                  <a:pt x="260566" y="196291"/>
                  <a:pt x="262878" y="209093"/>
                  <a:pt x="267500" y="228295"/>
                </a:cubicBezTo>
                <a:cubicBezTo>
                  <a:pt x="272123" y="247498"/>
                  <a:pt x="274435" y="259766"/>
                  <a:pt x="274435" y="265100"/>
                </a:cubicBezTo>
                <a:cubicBezTo>
                  <a:pt x="274435" y="270434"/>
                  <a:pt x="277279" y="272034"/>
                  <a:pt x="282969" y="269901"/>
                </a:cubicBezTo>
                <a:cubicBezTo>
                  <a:pt x="285814" y="269189"/>
                  <a:pt x="291148" y="267056"/>
                  <a:pt x="298971" y="263500"/>
                </a:cubicBezTo>
                <a:cubicBezTo>
                  <a:pt x="307505" y="259944"/>
                  <a:pt x="309283" y="257099"/>
                  <a:pt x="304305" y="254965"/>
                </a:cubicBezTo>
                <a:cubicBezTo>
                  <a:pt x="302883" y="254254"/>
                  <a:pt x="301105" y="253899"/>
                  <a:pt x="298971" y="253899"/>
                </a:cubicBezTo>
                <a:cubicBezTo>
                  <a:pt x="294704" y="253899"/>
                  <a:pt x="291859" y="250165"/>
                  <a:pt x="290437" y="242697"/>
                </a:cubicBezTo>
                <a:cubicBezTo>
                  <a:pt x="289014" y="235230"/>
                  <a:pt x="289014" y="230429"/>
                  <a:pt x="290437" y="228295"/>
                </a:cubicBezTo>
                <a:cubicBezTo>
                  <a:pt x="291859" y="226162"/>
                  <a:pt x="291503" y="222961"/>
                  <a:pt x="289370" y="218694"/>
                </a:cubicBezTo>
                <a:cubicBezTo>
                  <a:pt x="287236" y="214427"/>
                  <a:pt x="286169" y="199847"/>
                  <a:pt x="286169" y="174955"/>
                </a:cubicBezTo>
                <a:cubicBezTo>
                  <a:pt x="286169" y="156464"/>
                  <a:pt x="284747" y="136551"/>
                  <a:pt x="281902" y="115215"/>
                </a:cubicBezTo>
                <a:cubicBezTo>
                  <a:pt x="279057" y="93879"/>
                  <a:pt x="276568" y="81788"/>
                  <a:pt x="274435" y="78943"/>
                </a:cubicBezTo>
                <a:cubicBezTo>
                  <a:pt x="271590" y="78232"/>
                  <a:pt x="270879" y="75032"/>
                  <a:pt x="272301" y="69342"/>
                </a:cubicBezTo>
                <a:cubicBezTo>
                  <a:pt x="273723" y="63653"/>
                  <a:pt x="275857" y="59385"/>
                  <a:pt x="278702" y="56541"/>
                </a:cubicBezTo>
                <a:cubicBezTo>
                  <a:pt x="282258" y="52985"/>
                  <a:pt x="302527" y="59385"/>
                  <a:pt x="339509" y="75743"/>
                </a:cubicBezTo>
                <a:cubicBezTo>
                  <a:pt x="354445" y="82144"/>
                  <a:pt x="363690" y="89256"/>
                  <a:pt x="367246" y="97079"/>
                </a:cubicBezTo>
                <a:cubicBezTo>
                  <a:pt x="370802" y="101346"/>
                  <a:pt x="373825" y="112548"/>
                  <a:pt x="376314" y="130683"/>
                </a:cubicBezTo>
                <a:cubicBezTo>
                  <a:pt x="378803" y="148819"/>
                  <a:pt x="380048" y="164999"/>
                  <a:pt x="380048" y="179223"/>
                </a:cubicBezTo>
                <a:cubicBezTo>
                  <a:pt x="380048" y="189891"/>
                  <a:pt x="380759" y="195225"/>
                  <a:pt x="382181" y="195225"/>
                </a:cubicBezTo>
                <a:cubicBezTo>
                  <a:pt x="382893" y="195225"/>
                  <a:pt x="389649" y="184379"/>
                  <a:pt x="402451" y="162687"/>
                </a:cubicBezTo>
                <a:cubicBezTo>
                  <a:pt x="415252" y="140996"/>
                  <a:pt x="425209" y="123038"/>
                  <a:pt x="432321" y="108814"/>
                </a:cubicBezTo>
                <a:cubicBezTo>
                  <a:pt x="438011" y="96723"/>
                  <a:pt x="442633" y="84455"/>
                  <a:pt x="446189" y="72009"/>
                </a:cubicBezTo>
                <a:cubicBezTo>
                  <a:pt x="449745" y="59563"/>
                  <a:pt x="451523" y="49429"/>
                  <a:pt x="451523" y="41605"/>
                </a:cubicBezTo>
                <a:cubicBezTo>
                  <a:pt x="451523" y="33782"/>
                  <a:pt x="449745" y="29871"/>
                  <a:pt x="446189" y="29871"/>
                </a:cubicBezTo>
                <a:cubicBezTo>
                  <a:pt x="443345" y="29871"/>
                  <a:pt x="441922" y="28270"/>
                  <a:pt x="441922" y="25070"/>
                </a:cubicBezTo>
                <a:cubicBezTo>
                  <a:pt x="441922" y="21870"/>
                  <a:pt x="442811" y="18314"/>
                  <a:pt x="444589" y="14402"/>
                </a:cubicBezTo>
                <a:cubicBezTo>
                  <a:pt x="446367" y="10490"/>
                  <a:pt x="448323" y="7112"/>
                  <a:pt x="450457" y="4267"/>
                </a:cubicBezTo>
                <a:cubicBezTo>
                  <a:pt x="453301" y="1423"/>
                  <a:pt x="456502" y="0"/>
                  <a:pt x="46005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4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6AD2C42-417C-B912-9583-00C40B18CD35}"/>
              </a:ext>
            </a:extLst>
          </p:cNvPr>
          <p:cNvSpPr txBox="1"/>
          <p:nvPr/>
        </p:nvSpPr>
        <p:spPr>
          <a:xfrm>
            <a:off x="7328671" y="1565413"/>
            <a:ext cx="986113" cy="902018"/>
          </a:xfrm>
          <a:custGeom>
            <a:avLst/>
            <a:gdLst/>
            <a:ahLst/>
            <a:cxnLst/>
            <a:rect l="l" t="t" r="r" b="b"/>
            <a:pathLst>
              <a:path w="986113" h="902018">
                <a:moveTo>
                  <a:pt x="619554" y="412957"/>
                </a:moveTo>
                <a:cubicBezTo>
                  <a:pt x="622030" y="412671"/>
                  <a:pt x="623935" y="412814"/>
                  <a:pt x="625269" y="413386"/>
                </a:cubicBezTo>
                <a:cubicBezTo>
                  <a:pt x="627936" y="414529"/>
                  <a:pt x="636699" y="417196"/>
                  <a:pt x="651558" y="421387"/>
                </a:cubicBezTo>
                <a:cubicBezTo>
                  <a:pt x="666417" y="425578"/>
                  <a:pt x="676132" y="431102"/>
                  <a:pt x="680704" y="437960"/>
                </a:cubicBezTo>
                <a:cubicBezTo>
                  <a:pt x="685276" y="444818"/>
                  <a:pt x="687562" y="449962"/>
                  <a:pt x="687562" y="453391"/>
                </a:cubicBezTo>
                <a:cubicBezTo>
                  <a:pt x="687562" y="456820"/>
                  <a:pt x="691944" y="460058"/>
                  <a:pt x="700707" y="463106"/>
                </a:cubicBezTo>
                <a:cubicBezTo>
                  <a:pt x="709470" y="466154"/>
                  <a:pt x="713851" y="468631"/>
                  <a:pt x="713851" y="470536"/>
                </a:cubicBezTo>
                <a:cubicBezTo>
                  <a:pt x="713851" y="472441"/>
                  <a:pt x="712708" y="473393"/>
                  <a:pt x="710422" y="473393"/>
                </a:cubicBezTo>
                <a:cubicBezTo>
                  <a:pt x="704326" y="471869"/>
                  <a:pt x="690991" y="480632"/>
                  <a:pt x="670417" y="499682"/>
                </a:cubicBezTo>
                <a:cubicBezTo>
                  <a:pt x="658987" y="509588"/>
                  <a:pt x="652320" y="516065"/>
                  <a:pt x="650415" y="519113"/>
                </a:cubicBezTo>
                <a:cubicBezTo>
                  <a:pt x="648510" y="522161"/>
                  <a:pt x="647938" y="526733"/>
                  <a:pt x="648700" y="532829"/>
                </a:cubicBezTo>
                <a:cubicBezTo>
                  <a:pt x="649462" y="540449"/>
                  <a:pt x="650986" y="546545"/>
                  <a:pt x="653272" y="551117"/>
                </a:cubicBezTo>
                <a:cubicBezTo>
                  <a:pt x="660130" y="567119"/>
                  <a:pt x="662035" y="586550"/>
                  <a:pt x="658987" y="609410"/>
                </a:cubicBezTo>
                <a:cubicBezTo>
                  <a:pt x="657463" y="629222"/>
                  <a:pt x="656701" y="652463"/>
                  <a:pt x="656701" y="679133"/>
                </a:cubicBezTo>
                <a:cubicBezTo>
                  <a:pt x="656701" y="705803"/>
                  <a:pt x="658225" y="722567"/>
                  <a:pt x="661273" y="729425"/>
                </a:cubicBezTo>
                <a:cubicBezTo>
                  <a:pt x="665083" y="743141"/>
                  <a:pt x="673656" y="752857"/>
                  <a:pt x="686991" y="758572"/>
                </a:cubicBezTo>
                <a:cubicBezTo>
                  <a:pt x="700326" y="764287"/>
                  <a:pt x="720709" y="767144"/>
                  <a:pt x="748141" y="767144"/>
                </a:cubicBezTo>
                <a:cubicBezTo>
                  <a:pt x="772525" y="767144"/>
                  <a:pt x="795385" y="763334"/>
                  <a:pt x="816721" y="755714"/>
                </a:cubicBezTo>
                <a:cubicBezTo>
                  <a:pt x="833485" y="750380"/>
                  <a:pt x="844725" y="745427"/>
                  <a:pt x="850440" y="740855"/>
                </a:cubicBezTo>
                <a:cubicBezTo>
                  <a:pt x="856155" y="736283"/>
                  <a:pt x="860155" y="728663"/>
                  <a:pt x="862441" y="717995"/>
                </a:cubicBezTo>
                <a:cubicBezTo>
                  <a:pt x="876157" y="663131"/>
                  <a:pt x="883015" y="627698"/>
                  <a:pt x="883015" y="611696"/>
                </a:cubicBezTo>
                <a:cubicBezTo>
                  <a:pt x="883015" y="592646"/>
                  <a:pt x="886444" y="583121"/>
                  <a:pt x="893302" y="583121"/>
                </a:cubicBezTo>
                <a:cubicBezTo>
                  <a:pt x="894064" y="583121"/>
                  <a:pt x="896350" y="588455"/>
                  <a:pt x="900160" y="599123"/>
                </a:cubicBezTo>
                <a:cubicBezTo>
                  <a:pt x="903970" y="609791"/>
                  <a:pt x="905875" y="617411"/>
                  <a:pt x="905875" y="621983"/>
                </a:cubicBezTo>
                <a:cubicBezTo>
                  <a:pt x="905875" y="629603"/>
                  <a:pt x="910066" y="633413"/>
                  <a:pt x="918448" y="633413"/>
                </a:cubicBezTo>
                <a:cubicBezTo>
                  <a:pt x="922258" y="633413"/>
                  <a:pt x="924925" y="637223"/>
                  <a:pt x="926449" y="644843"/>
                </a:cubicBezTo>
                <a:cubicBezTo>
                  <a:pt x="926449" y="647129"/>
                  <a:pt x="926830" y="649225"/>
                  <a:pt x="927592" y="651130"/>
                </a:cubicBezTo>
                <a:cubicBezTo>
                  <a:pt x="928354" y="653035"/>
                  <a:pt x="929307" y="653606"/>
                  <a:pt x="930450" y="652844"/>
                </a:cubicBezTo>
                <a:cubicBezTo>
                  <a:pt x="931593" y="652082"/>
                  <a:pt x="932736" y="652463"/>
                  <a:pt x="933879" y="653987"/>
                </a:cubicBezTo>
                <a:cubicBezTo>
                  <a:pt x="935022" y="655511"/>
                  <a:pt x="935593" y="658178"/>
                  <a:pt x="935593" y="661988"/>
                </a:cubicBezTo>
                <a:cubicBezTo>
                  <a:pt x="936355" y="665798"/>
                  <a:pt x="937117" y="667894"/>
                  <a:pt x="937879" y="668275"/>
                </a:cubicBezTo>
                <a:cubicBezTo>
                  <a:pt x="938641" y="668656"/>
                  <a:pt x="940546" y="667703"/>
                  <a:pt x="943594" y="665417"/>
                </a:cubicBezTo>
                <a:cubicBezTo>
                  <a:pt x="946642" y="660845"/>
                  <a:pt x="948166" y="656273"/>
                  <a:pt x="948166" y="651701"/>
                </a:cubicBezTo>
                <a:cubicBezTo>
                  <a:pt x="949690" y="644843"/>
                  <a:pt x="951214" y="645986"/>
                  <a:pt x="952738" y="655130"/>
                </a:cubicBezTo>
                <a:cubicBezTo>
                  <a:pt x="957310" y="669608"/>
                  <a:pt x="959596" y="682562"/>
                  <a:pt x="959596" y="693992"/>
                </a:cubicBezTo>
                <a:cubicBezTo>
                  <a:pt x="959596" y="708470"/>
                  <a:pt x="960358" y="716281"/>
                  <a:pt x="961882" y="717424"/>
                </a:cubicBezTo>
                <a:cubicBezTo>
                  <a:pt x="963406" y="718567"/>
                  <a:pt x="964930" y="724472"/>
                  <a:pt x="966454" y="735140"/>
                </a:cubicBezTo>
                <a:cubicBezTo>
                  <a:pt x="967978" y="745808"/>
                  <a:pt x="970836" y="755524"/>
                  <a:pt x="975027" y="764287"/>
                </a:cubicBezTo>
                <a:cubicBezTo>
                  <a:pt x="979218" y="773050"/>
                  <a:pt x="982456" y="782194"/>
                  <a:pt x="984742" y="791719"/>
                </a:cubicBezTo>
                <a:cubicBezTo>
                  <a:pt x="987028" y="801244"/>
                  <a:pt x="986457" y="806578"/>
                  <a:pt x="983028" y="807721"/>
                </a:cubicBezTo>
                <a:cubicBezTo>
                  <a:pt x="979599" y="808864"/>
                  <a:pt x="975027" y="812864"/>
                  <a:pt x="969312" y="819722"/>
                </a:cubicBezTo>
                <a:cubicBezTo>
                  <a:pt x="963597" y="826580"/>
                  <a:pt x="957501" y="831533"/>
                  <a:pt x="951024" y="834581"/>
                </a:cubicBezTo>
                <a:cubicBezTo>
                  <a:pt x="944547" y="837629"/>
                  <a:pt x="937117" y="841439"/>
                  <a:pt x="928735" y="846011"/>
                </a:cubicBezTo>
                <a:cubicBezTo>
                  <a:pt x="908161" y="858965"/>
                  <a:pt x="876157" y="865442"/>
                  <a:pt x="832723" y="865442"/>
                </a:cubicBezTo>
                <a:cubicBezTo>
                  <a:pt x="771001" y="865442"/>
                  <a:pt x="724519" y="857441"/>
                  <a:pt x="693277" y="841439"/>
                </a:cubicBezTo>
                <a:cubicBezTo>
                  <a:pt x="685657" y="837629"/>
                  <a:pt x="673275" y="829057"/>
                  <a:pt x="656130" y="815722"/>
                </a:cubicBezTo>
                <a:cubicBezTo>
                  <a:pt x="638985" y="802387"/>
                  <a:pt x="630412" y="794576"/>
                  <a:pt x="630412" y="792290"/>
                </a:cubicBezTo>
                <a:cubicBezTo>
                  <a:pt x="630412" y="790004"/>
                  <a:pt x="625840" y="786194"/>
                  <a:pt x="616696" y="780860"/>
                </a:cubicBezTo>
                <a:cubicBezTo>
                  <a:pt x="607552" y="775526"/>
                  <a:pt x="599170" y="769049"/>
                  <a:pt x="591550" y="761429"/>
                </a:cubicBezTo>
                <a:cubicBezTo>
                  <a:pt x="583930" y="753809"/>
                  <a:pt x="579739" y="747332"/>
                  <a:pt x="578977" y="741998"/>
                </a:cubicBezTo>
                <a:cubicBezTo>
                  <a:pt x="575167" y="723710"/>
                  <a:pt x="572119" y="698945"/>
                  <a:pt x="569833" y="667703"/>
                </a:cubicBezTo>
                <a:lnTo>
                  <a:pt x="569833" y="657416"/>
                </a:lnTo>
                <a:lnTo>
                  <a:pt x="566404" y="665417"/>
                </a:lnTo>
                <a:lnTo>
                  <a:pt x="558403" y="685991"/>
                </a:lnTo>
                <a:cubicBezTo>
                  <a:pt x="549259" y="705803"/>
                  <a:pt x="532876" y="735902"/>
                  <a:pt x="509254" y="776288"/>
                </a:cubicBezTo>
                <a:lnTo>
                  <a:pt x="487537" y="812864"/>
                </a:lnTo>
                <a:cubicBezTo>
                  <a:pt x="465439" y="850964"/>
                  <a:pt x="450580" y="872681"/>
                  <a:pt x="442960" y="878015"/>
                </a:cubicBezTo>
                <a:lnTo>
                  <a:pt x="434959" y="884873"/>
                </a:lnTo>
                <a:lnTo>
                  <a:pt x="426958" y="868871"/>
                </a:lnTo>
                <a:cubicBezTo>
                  <a:pt x="422386" y="858203"/>
                  <a:pt x="417433" y="850774"/>
                  <a:pt x="412099" y="846583"/>
                </a:cubicBezTo>
                <a:cubicBezTo>
                  <a:pt x="406765" y="842392"/>
                  <a:pt x="404098" y="838582"/>
                  <a:pt x="404098" y="835153"/>
                </a:cubicBezTo>
                <a:cubicBezTo>
                  <a:pt x="404098" y="831724"/>
                  <a:pt x="401622" y="826199"/>
                  <a:pt x="396669" y="818579"/>
                </a:cubicBezTo>
                <a:cubicBezTo>
                  <a:pt x="391716" y="810959"/>
                  <a:pt x="388477" y="801434"/>
                  <a:pt x="386953" y="790004"/>
                </a:cubicBezTo>
                <a:cubicBezTo>
                  <a:pt x="386191" y="782384"/>
                  <a:pt x="386382" y="777241"/>
                  <a:pt x="387525" y="774574"/>
                </a:cubicBezTo>
                <a:cubicBezTo>
                  <a:pt x="388668" y="771907"/>
                  <a:pt x="391525" y="768287"/>
                  <a:pt x="396097" y="763715"/>
                </a:cubicBezTo>
                <a:cubicBezTo>
                  <a:pt x="405241" y="754571"/>
                  <a:pt x="415147" y="739331"/>
                  <a:pt x="425815" y="717995"/>
                </a:cubicBezTo>
                <a:cubicBezTo>
                  <a:pt x="433435" y="701993"/>
                  <a:pt x="438198" y="693421"/>
                  <a:pt x="440103" y="692278"/>
                </a:cubicBezTo>
                <a:cubicBezTo>
                  <a:pt x="442008" y="691135"/>
                  <a:pt x="448866" y="680086"/>
                  <a:pt x="460677" y="659131"/>
                </a:cubicBezTo>
                <a:cubicBezTo>
                  <a:pt x="472488" y="638176"/>
                  <a:pt x="483537" y="617602"/>
                  <a:pt x="493824" y="597409"/>
                </a:cubicBezTo>
                <a:cubicBezTo>
                  <a:pt x="504111" y="577216"/>
                  <a:pt x="508873" y="567119"/>
                  <a:pt x="508111" y="567119"/>
                </a:cubicBezTo>
                <a:cubicBezTo>
                  <a:pt x="506587" y="567119"/>
                  <a:pt x="500110" y="568643"/>
                  <a:pt x="488680" y="571691"/>
                </a:cubicBezTo>
                <a:cubicBezTo>
                  <a:pt x="459724" y="580835"/>
                  <a:pt x="424291" y="576263"/>
                  <a:pt x="382381" y="557975"/>
                </a:cubicBezTo>
                <a:cubicBezTo>
                  <a:pt x="370951" y="552641"/>
                  <a:pt x="363331" y="549974"/>
                  <a:pt x="359521" y="549974"/>
                </a:cubicBezTo>
                <a:cubicBezTo>
                  <a:pt x="357997" y="549974"/>
                  <a:pt x="355330" y="548641"/>
                  <a:pt x="351520" y="545974"/>
                </a:cubicBezTo>
                <a:cubicBezTo>
                  <a:pt x="347710" y="543307"/>
                  <a:pt x="344472" y="540640"/>
                  <a:pt x="341805" y="537973"/>
                </a:cubicBezTo>
                <a:cubicBezTo>
                  <a:pt x="339138" y="535306"/>
                  <a:pt x="338185" y="533591"/>
                  <a:pt x="338947" y="532829"/>
                </a:cubicBezTo>
                <a:cubicBezTo>
                  <a:pt x="339709" y="532067"/>
                  <a:pt x="351330" y="527495"/>
                  <a:pt x="373809" y="519113"/>
                </a:cubicBezTo>
                <a:cubicBezTo>
                  <a:pt x="396288" y="510731"/>
                  <a:pt x="425625" y="497777"/>
                  <a:pt x="461820" y="480251"/>
                </a:cubicBezTo>
                <a:cubicBezTo>
                  <a:pt x="498015" y="462725"/>
                  <a:pt x="528876" y="448819"/>
                  <a:pt x="554403" y="438532"/>
                </a:cubicBezTo>
                <a:cubicBezTo>
                  <a:pt x="579930" y="428245"/>
                  <a:pt x="593836" y="422339"/>
                  <a:pt x="596122" y="420815"/>
                </a:cubicBezTo>
                <a:cubicBezTo>
                  <a:pt x="598408" y="419291"/>
                  <a:pt x="603171" y="417386"/>
                  <a:pt x="610410" y="415100"/>
                </a:cubicBezTo>
                <a:cubicBezTo>
                  <a:pt x="614029" y="413957"/>
                  <a:pt x="617077" y="413243"/>
                  <a:pt x="619554" y="412957"/>
                </a:cubicBezTo>
                <a:close/>
                <a:moveTo>
                  <a:pt x="118134" y="190072"/>
                </a:moveTo>
                <a:cubicBezTo>
                  <a:pt x="114848" y="190929"/>
                  <a:pt x="116062" y="197359"/>
                  <a:pt x="121777" y="209360"/>
                </a:cubicBezTo>
                <a:cubicBezTo>
                  <a:pt x="125587" y="216218"/>
                  <a:pt x="130921" y="224600"/>
                  <a:pt x="137779" y="234506"/>
                </a:cubicBezTo>
                <a:cubicBezTo>
                  <a:pt x="143113" y="242888"/>
                  <a:pt x="144256" y="250127"/>
                  <a:pt x="141208" y="256223"/>
                </a:cubicBezTo>
                <a:cubicBezTo>
                  <a:pt x="135874" y="266891"/>
                  <a:pt x="132445" y="293561"/>
                  <a:pt x="130921" y="336233"/>
                </a:cubicBezTo>
                <a:lnTo>
                  <a:pt x="128635" y="379667"/>
                </a:lnTo>
                <a:lnTo>
                  <a:pt x="148066" y="392240"/>
                </a:lnTo>
                <a:cubicBezTo>
                  <a:pt x="161020" y="400622"/>
                  <a:pt x="169783" y="405004"/>
                  <a:pt x="174355" y="405385"/>
                </a:cubicBezTo>
                <a:cubicBezTo>
                  <a:pt x="178927" y="405766"/>
                  <a:pt x="181975" y="406718"/>
                  <a:pt x="183499" y="408242"/>
                </a:cubicBezTo>
                <a:cubicBezTo>
                  <a:pt x="191881" y="409004"/>
                  <a:pt x="195310" y="406337"/>
                  <a:pt x="193786" y="400241"/>
                </a:cubicBezTo>
                <a:cubicBezTo>
                  <a:pt x="193024" y="394907"/>
                  <a:pt x="191881" y="383477"/>
                  <a:pt x="190357" y="365951"/>
                </a:cubicBezTo>
                <a:cubicBezTo>
                  <a:pt x="189595" y="350711"/>
                  <a:pt x="186928" y="333185"/>
                  <a:pt x="182356" y="313373"/>
                </a:cubicBezTo>
                <a:cubicBezTo>
                  <a:pt x="177784" y="293561"/>
                  <a:pt x="173593" y="280036"/>
                  <a:pt x="169783" y="272797"/>
                </a:cubicBezTo>
                <a:cubicBezTo>
                  <a:pt x="165973" y="265558"/>
                  <a:pt x="164449" y="256223"/>
                  <a:pt x="165211" y="244793"/>
                </a:cubicBezTo>
                <a:cubicBezTo>
                  <a:pt x="165973" y="233363"/>
                  <a:pt x="168640" y="223457"/>
                  <a:pt x="173212" y="215075"/>
                </a:cubicBezTo>
                <a:cubicBezTo>
                  <a:pt x="180070" y="203645"/>
                  <a:pt x="182737" y="196978"/>
                  <a:pt x="181213" y="195073"/>
                </a:cubicBezTo>
                <a:cubicBezTo>
                  <a:pt x="179689" y="193168"/>
                  <a:pt x="171307" y="192215"/>
                  <a:pt x="156067" y="192215"/>
                </a:cubicBezTo>
                <a:cubicBezTo>
                  <a:pt x="139303" y="192977"/>
                  <a:pt x="128254" y="192596"/>
                  <a:pt x="122920" y="191072"/>
                </a:cubicBezTo>
                <a:cubicBezTo>
                  <a:pt x="120825" y="190120"/>
                  <a:pt x="119229" y="189786"/>
                  <a:pt x="118134" y="190072"/>
                </a:cubicBezTo>
                <a:close/>
                <a:moveTo>
                  <a:pt x="218218" y="36481"/>
                </a:moveTo>
                <a:cubicBezTo>
                  <a:pt x="224219" y="36672"/>
                  <a:pt x="231124" y="37148"/>
                  <a:pt x="238935" y="37910"/>
                </a:cubicBezTo>
                <a:cubicBezTo>
                  <a:pt x="254556" y="39434"/>
                  <a:pt x="265033" y="41339"/>
                  <a:pt x="270367" y="43625"/>
                </a:cubicBezTo>
                <a:cubicBezTo>
                  <a:pt x="277225" y="47435"/>
                  <a:pt x="287893" y="55817"/>
                  <a:pt x="302371" y="68771"/>
                </a:cubicBezTo>
                <a:cubicBezTo>
                  <a:pt x="313801" y="80201"/>
                  <a:pt x="320088" y="88964"/>
                  <a:pt x="321231" y="95060"/>
                </a:cubicBezTo>
                <a:cubicBezTo>
                  <a:pt x="322374" y="101156"/>
                  <a:pt x="320659" y="112205"/>
                  <a:pt x="316087" y="128207"/>
                </a:cubicBezTo>
                <a:cubicBezTo>
                  <a:pt x="313039" y="141161"/>
                  <a:pt x="303514" y="163259"/>
                  <a:pt x="287512" y="194501"/>
                </a:cubicBezTo>
                <a:cubicBezTo>
                  <a:pt x="271510" y="225743"/>
                  <a:pt x="260461" y="244793"/>
                  <a:pt x="254365" y="251651"/>
                </a:cubicBezTo>
                <a:cubicBezTo>
                  <a:pt x="248269" y="258509"/>
                  <a:pt x="244650" y="263843"/>
                  <a:pt x="243507" y="267653"/>
                </a:cubicBezTo>
                <a:cubicBezTo>
                  <a:pt x="242364" y="271463"/>
                  <a:pt x="240268" y="273368"/>
                  <a:pt x="237220" y="273368"/>
                </a:cubicBezTo>
                <a:cubicBezTo>
                  <a:pt x="228076" y="273368"/>
                  <a:pt x="231886" y="284798"/>
                  <a:pt x="248650" y="307658"/>
                </a:cubicBezTo>
                <a:cubicBezTo>
                  <a:pt x="254746" y="316040"/>
                  <a:pt x="260271" y="327089"/>
                  <a:pt x="265224" y="340805"/>
                </a:cubicBezTo>
                <a:cubicBezTo>
                  <a:pt x="270177" y="354521"/>
                  <a:pt x="274558" y="363665"/>
                  <a:pt x="278368" y="368237"/>
                </a:cubicBezTo>
                <a:cubicBezTo>
                  <a:pt x="285226" y="377381"/>
                  <a:pt x="290560" y="404051"/>
                  <a:pt x="294370" y="448247"/>
                </a:cubicBezTo>
                <a:cubicBezTo>
                  <a:pt x="295132" y="465011"/>
                  <a:pt x="295323" y="475679"/>
                  <a:pt x="294942" y="480251"/>
                </a:cubicBezTo>
                <a:cubicBezTo>
                  <a:pt x="294561" y="484823"/>
                  <a:pt x="292084" y="490919"/>
                  <a:pt x="287512" y="498539"/>
                </a:cubicBezTo>
                <a:cubicBezTo>
                  <a:pt x="281416" y="508445"/>
                  <a:pt x="278368" y="515303"/>
                  <a:pt x="278368" y="519113"/>
                </a:cubicBezTo>
                <a:cubicBezTo>
                  <a:pt x="278368" y="529019"/>
                  <a:pt x="274558" y="540068"/>
                  <a:pt x="266938" y="552260"/>
                </a:cubicBezTo>
                <a:cubicBezTo>
                  <a:pt x="265414" y="553022"/>
                  <a:pt x="261033" y="549784"/>
                  <a:pt x="253794" y="542545"/>
                </a:cubicBezTo>
                <a:cubicBezTo>
                  <a:pt x="246555" y="535306"/>
                  <a:pt x="238744" y="527114"/>
                  <a:pt x="230362" y="517970"/>
                </a:cubicBezTo>
                <a:cubicBezTo>
                  <a:pt x="221980" y="508826"/>
                  <a:pt x="216646" y="502349"/>
                  <a:pt x="214360" y="498539"/>
                </a:cubicBezTo>
                <a:cubicBezTo>
                  <a:pt x="209788" y="492443"/>
                  <a:pt x="195310" y="477203"/>
                  <a:pt x="170926" y="452819"/>
                </a:cubicBezTo>
                <a:cubicBezTo>
                  <a:pt x="163306" y="445199"/>
                  <a:pt x="157210" y="439294"/>
                  <a:pt x="152638" y="435103"/>
                </a:cubicBezTo>
                <a:cubicBezTo>
                  <a:pt x="148066" y="430912"/>
                  <a:pt x="144256" y="427673"/>
                  <a:pt x="141208" y="425387"/>
                </a:cubicBezTo>
                <a:cubicBezTo>
                  <a:pt x="138160" y="423101"/>
                  <a:pt x="135874" y="421768"/>
                  <a:pt x="134350" y="421387"/>
                </a:cubicBezTo>
                <a:cubicBezTo>
                  <a:pt x="132826" y="421006"/>
                  <a:pt x="131683" y="421196"/>
                  <a:pt x="130921" y="421958"/>
                </a:cubicBezTo>
                <a:cubicBezTo>
                  <a:pt x="129397" y="425768"/>
                  <a:pt x="128254" y="436436"/>
                  <a:pt x="127492" y="453962"/>
                </a:cubicBezTo>
                <a:cubicBezTo>
                  <a:pt x="123682" y="559880"/>
                  <a:pt x="118729" y="631508"/>
                  <a:pt x="112633" y="668846"/>
                </a:cubicBezTo>
                <a:cubicBezTo>
                  <a:pt x="108061" y="695516"/>
                  <a:pt x="105775" y="717614"/>
                  <a:pt x="105775" y="735140"/>
                </a:cubicBezTo>
                <a:cubicBezTo>
                  <a:pt x="105775" y="748094"/>
                  <a:pt x="104251" y="768668"/>
                  <a:pt x="101203" y="796862"/>
                </a:cubicBezTo>
                <a:cubicBezTo>
                  <a:pt x="98155" y="825056"/>
                  <a:pt x="95869" y="842201"/>
                  <a:pt x="94345" y="848297"/>
                </a:cubicBezTo>
                <a:cubicBezTo>
                  <a:pt x="92821" y="851345"/>
                  <a:pt x="90726" y="854393"/>
                  <a:pt x="88059" y="857441"/>
                </a:cubicBezTo>
                <a:cubicBezTo>
                  <a:pt x="85392" y="860489"/>
                  <a:pt x="84439" y="868681"/>
                  <a:pt x="85201" y="882016"/>
                </a:cubicBezTo>
                <a:cubicBezTo>
                  <a:pt x="85963" y="895351"/>
                  <a:pt x="85963" y="902018"/>
                  <a:pt x="85201" y="902018"/>
                </a:cubicBezTo>
                <a:cubicBezTo>
                  <a:pt x="84439" y="902018"/>
                  <a:pt x="79677" y="896113"/>
                  <a:pt x="70914" y="884302"/>
                </a:cubicBezTo>
                <a:cubicBezTo>
                  <a:pt x="62151" y="872491"/>
                  <a:pt x="53388" y="862204"/>
                  <a:pt x="44625" y="853441"/>
                </a:cubicBezTo>
                <a:cubicBezTo>
                  <a:pt x="35862" y="844678"/>
                  <a:pt x="29385" y="836105"/>
                  <a:pt x="25194" y="827723"/>
                </a:cubicBezTo>
                <a:cubicBezTo>
                  <a:pt x="21003" y="819341"/>
                  <a:pt x="16621" y="812674"/>
                  <a:pt x="12049" y="807721"/>
                </a:cubicBezTo>
                <a:cubicBezTo>
                  <a:pt x="7477" y="802768"/>
                  <a:pt x="5382" y="797243"/>
                  <a:pt x="5763" y="791147"/>
                </a:cubicBezTo>
                <a:cubicBezTo>
                  <a:pt x="6144" y="785051"/>
                  <a:pt x="5001" y="782003"/>
                  <a:pt x="2334" y="782003"/>
                </a:cubicBezTo>
                <a:cubicBezTo>
                  <a:pt x="-333" y="782003"/>
                  <a:pt x="-714" y="780098"/>
                  <a:pt x="1191" y="776288"/>
                </a:cubicBezTo>
                <a:cubicBezTo>
                  <a:pt x="3096" y="772478"/>
                  <a:pt x="4429" y="762953"/>
                  <a:pt x="5191" y="747713"/>
                </a:cubicBezTo>
                <a:cubicBezTo>
                  <a:pt x="7477" y="699707"/>
                  <a:pt x="10525" y="673418"/>
                  <a:pt x="14335" y="668846"/>
                </a:cubicBezTo>
                <a:cubicBezTo>
                  <a:pt x="15859" y="666560"/>
                  <a:pt x="16240" y="662560"/>
                  <a:pt x="15478" y="656845"/>
                </a:cubicBezTo>
                <a:cubicBezTo>
                  <a:pt x="14716" y="651130"/>
                  <a:pt x="15478" y="635699"/>
                  <a:pt x="17764" y="610553"/>
                </a:cubicBezTo>
                <a:cubicBezTo>
                  <a:pt x="23860" y="561023"/>
                  <a:pt x="29575" y="495110"/>
                  <a:pt x="34909" y="412814"/>
                </a:cubicBezTo>
                <a:cubicBezTo>
                  <a:pt x="37195" y="383096"/>
                  <a:pt x="38529" y="340805"/>
                  <a:pt x="38910" y="285941"/>
                </a:cubicBezTo>
                <a:cubicBezTo>
                  <a:pt x="39291" y="231077"/>
                  <a:pt x="38338" y="199454"/>
                  <a:pt x="36052" y="191072"/>
                </a:cubicBezTo>
                <a:cubicBezTo>
                  <a:pt x="32242" y="169736"/>
                  <a:pt x="30528" y="157544"/>
                  <a:pt x="30909" y="154496"/>
                </a:cubicBezTo>
                <a:cubicBezTo>
                  <a:pt x="31290" y="151448"/>
                  <a:pt x="36052" y="147638"/>
                  <a:pt x="45196" y="143066"/>
                </a:cubicBezTo>
                <a:cubicBezTo>
                  <a:pt x="54340" y="139256"/>
                  <a:pt x="68056" y="131065"/>
                  <a:pt x="86344" y="118492"/>
                </a:cubicBezTo>
                <a:cubicBezTo>
                  <a:pt x="104632" y="105919"/>
                  <a:pt x="114919" y="98489"/>
                  <a:pt x="117205" y="96203"/>
                </a:cubicBezTo>
                <a:cubicBezTo>
                  <a:pt x="118729" y="93917"/>
                  <a:pt x="120253" y="92774"/>
                  <a:pt x="121777" y="92774"/>
                </a:cubicBezTo>
                <a:cubicBezTo>
                  <a:pt x="125587" y="92774"/>
                  <a:pt x="134922" y="87250"/>
                  <a:pt x="149781" y="76201"/>
                </a:cubicBezTo>
                <a:cubicBezTo>
                  <a:pt x="164640" y="65152"/>
                  <a:pt x="171688" y="58865"/>
                  <a:pt x="170926" y="57341"/>
                </a:cubicBezTo>
                <a:cubicBezTo>
                  <a:pt x="170926" y="55055"/>
                  <a:pt x="171498" y="53531"/>
                  <a:pt x="172641" y="52769"/>
                </a:cubicBezTo>
                <a:cubicBezTo>
                  <a:pt x="173784" y="52007"/>
                  <a:pt x="175879" y="51245"/>
                  <a:pt x="178927" y="50483"/>
                </a:cubicBezTo>
                <a:cubicBezTo>
                  <a:pt x="185785" y="48197"/>
                  <a:pt x="189976" y="45911"/>
                  <a:pt x="191500" y="43625"/>
                </a:cubicBezTo>
                <a:cubicBezTo>
                  <a:pt x="193024" y="41339"/>
                  <a:pt x="196834" y="39053"/>
                  <a:pt x="202930" y="36767"/>
                </a:cubicBezTo>
                <a:cubicBezTo>
                  <a:pt x="207121" y="36386"/>
                  <a:pt x="212217" y="36291"/>
                  <a:pt x="218218" y="36481"/>
                </a:cubicBezTo>
                <a:close/>
                <a:moveTo>
                  <a:pt x="503539" y="191"/>
                </a:moveTo>
                <a:cubicBezTo>
                  <a:pt x="513445" y="4763"/>
                  <a:pt x="529447" y="9335"/>
                  <a:pt x="551545" y="13907"/>
                </a:cubicBezTo>
                <a:cubicBezTo>
                  <a:pt x="558403" y="15431"/>
                  <a:pt x="571738" y="26099"/>
                  <a:pt x="591550" y="45911"/>
                </a:cubicBezTo>
                <a:cubicBezTo>
                  <a:pt x="605266" y="60389"/>
                  <a:pt x="613458" y="69724"/>
                  <a:pt x="616125" y="73915"/>
                </a:cubicBezTo>
                <a:cubicBezTo>
                  <a:pt x="618792" y="78106"/>
                  <a:pt x="620887" y="84773"/>
                  <a:pt x="622411" y="93917"/>
                </a:cubicBezTo>
                <a:cubicBezTo>
                  <a:pt x="623173" y="106109"/>
                  <a:pt x="623173" y="116015"/>
                  <a:pt x="622411" y="123635"/>
                </a:cubicBezTo>
                <a:lnTo>
                  <a:pt x="620125" y="136208"/>
                </a:lnTo>
                <a:lnTo>
                  <a:pt x="648700" y="132779"/>
                </a:lnTo>
                <a:cubicBezTo>
                  <a:pt x="674608" y="131255"/>
                  <a:pt x="694039" y="128969"/>
                  <a:pt x="706993" y="125921"/>
                </a:cubicBezTo>
                <a:cubicBezTo>
                  <a:pt x="712327" y="125159"/>
                  <a:pt x="717090" y="127064"/>
                  <a:pt x="721281" y="131636"/>
                </a:cubicBezTo>
                <a:cubicBezTo>
                  <a:pt x="725472" y="136208"/>
                  <a:pt x="729091" y="138494"/>
                  <a:pt x="732139" y="138494"/>
                </a:cubicBezTo>
                <a:cubicBezTo>
                  <a:pt x="735187" y="138494"/>
                  <a:pt x="743188" y="141733"/>
                  <a:pt x="756142" y="148210"/>
                </a:cubicBezTo>
                <a:cubicBezTo>
                  <a:pt x="769096" y="154687"/>
                  <a:pt x="779193" y="163640"/>
                  <a:pt x="786432" y="175070"/>
                </a:cubicBezTo>
                <a:cubicBezTo>
                  <a:pt x="793671" y="186500"/>
                  <a:pt x="799957" y="194882"/>
                  <a:pt x="805291" y="200216"/>
                </a:cubicBezTo>
                <a:cubicBezTo>
                  <a:pt x="810625" y="206312"/>
                  <a:pt x="813102" y="210694"/>
                  <a:pt x="812721" y="213361"/>
                </a:cubicBezTo>
                <a:cubicBezTo>
                  <a:pt x="812340" y="216028"/>
                  <a:pt x="808720" y="220409"/>
                  <a:pt x="801862" y="226505"/>
                </a:cubicBezTo>
                <a:cubicBezTo>
                  <a:pt x="779764" y="244031"/>
                  <a:pt x="769477" y="254318"/>
                  <a:pt x="771001" y="257366"/>
                </a:cubicBezTo>
                <a:cubicBezTo>
                  <a:pt x="771763" y="258890"/>
                  <a:pt x="771954" y="259843"/>
                  <a:pt x="771573" y="260224"/>
                </a:cubicBezTo>
                <a:cubicBezTo>
                  <a:pt x="771192" y="260605"/>
                  <a:pt x="770620" y="260795"/>
                  <a:pt x="769858" y="260795"/>
                </a:cubicBezTo>
                <a:cubicBezTo>
                  <a:pt x="768334" y="260033"/>
                  <a:pt x="761095" y="268796"/>
                  <a:pt x="748141" y="287084"/>
                </a:cubicBezTo>
                <a:cubicBezTo>
                  <a:pt x="726805" y="315278"/>
                  <a:pt x="716518" y="324422"/>
                  <a:pt x="717280" y="314516"/>
                </a:cubicBezTo>
                <a:cubicBezTo>
                  <a:pt x="717280" y="313754"/>
                  <a:pt x="717661" y="312230"/>
                  <a:pt x="718423" y="309944"/>
                </a:cubicBezTo>
                <a:cubicBezTo>
                  <a:pt x="721471" y="302324"/>
                  <a:pt x="718804" y="302324"/>
                  <a:pt x="710422" y="309944"/>
                </a:cubicBezTo>
                <a:cubicBezTo>
                  <a:pt x="706612" y="314516"/>
                  <a:pt x="702040" y="316421"/>
                  <a:pt x="696706" y="315659"/>
                </a:cubicBezTo>
                <a:cubicBezTo>
                  <a:pt x="693658" y="314897"/>
                  <a:pt x="691753" y="314897"/>
                  <a:pt x="690991" y="315659"/>
                </a:cubicBezTo>
                <a:cubicBezTo>
                  <a:pt x="690229" y="316421"/>
                  <a:pt x="689848" y="318707"/>
                  <a:pt x="689848" y="322517"/>
                </a:cubicBezTo>
                <a:cubicBezTo>
                  <a:pt x="689848" y="328613"/>
                  <a:pt x="693087" y="332804"/>
                  <a:pt x="699564" y="335090"/>
                </a:cubicBezTo>
                <a:cubicBezTo>
                  <a:pt x="706041" y="337376"/>
                  <a:pt x="709279" y="339281"/>
                  <a:pt x="709279" y="340805"/>
                </a:cubicBezTo>
                <a:cubicBezTo>
                  <a:pt x="709279" y="343091"/>
                  <a:pt x="682800" y="353378"/>
                  <a:pt x="629841" y="371666"/>
                </a:cubicBezTo>
                <a:cubicBezTo>
                  <a:pt x="576882" y="389954"/>
                  <a:pt x="546592" y="398336"/>
                  <a:pt x="538972" y="396812"/>
                </a:cubicBezTo>
                <a:cubicBezTo>
                  <a:pt x="533638" y="396812"/>
                  <a:pt x="522970" y="393574"/>
                  <a:pt x="506968" y="387097"/>
                </a:cubicBezTo>
                <a:cubicBezTo>
                  <a:pt x="490966" y="380620"/>
                  <a:pt x="478393" y="373952"/>
                  <a:pt x="469249" y="367094"/>
                </a:cubicBezTo>
                <a:cubicBezTo>
                  <a:pt x="463153" y="362522"/>
                  <a:pt x="458200" y="360236"/>
                  <a:pt x="454390" y="360236"/>
                </a:cubicBezTo>
                <a:cubicBezTo>
                  <a:pt x="450580" y="360236"/>
                  <a:pt x="446199" y="357569"/>
                  <a:pt x="441246" y="352235"/>
                </a:cubicBezTo>
                <a:cubicBezTo>
                  <a:pt x="436293" y="346901"/>
                  <a:pt x="434388" y="343472"/>
                  <a:pt x="435531" y="341948"/>
                </a:cubicBezTo>
                <a:cubicBezTo>
                  <a:pt x="436674" y="340424"/>
                  <a:pt x="445627" y="338138"/>
                  <a:pt x="462391" y="335090"/>
                </a:cubicBezTo>
                <a:cubicBezTo>
                  <a:pt x="473821" y="333566"/>
                  <a:pt x="498205" y="326327"/>
                  <a:pt x="535543" y="313373"/>
                </a:cubicBezTo>
                <a:cubicBezTo>
                  <a:pt x="572881" y="300419"/>
                  <a:pt x="594979" y="291275"/>
                  <a:pt x="601837" y="285941"/>
                </a:cubicBezTo>
                <a:cubicBezTo>
                  <a:pt x="606409" y="282893"/>
                  <a:pt x="614410" y="281750"/>
                  <a:pt x="625840" y="282512"/>
                </a:cubicBezTo>
                <a:lnTo>
                  <a:pt x="642985" y="285941"/>
                </a:lnTo>
                <a:lnTo>
                  <a:pt x="662416" y="248222"/>
                </a:lnTo>
                <a:cubicBezTo>
                  <a:pt x="680704" y="217742"/>
                  <a:pt x="686800" y="202502"/>
                  <a:pt x="680704" y="202502"/>
                </a:cubicBezTo>
                <a:cubicBezTo>
                  <a:pt x="679942" y="202502"/>
                  <a:pt x="679180" y="202502"/>
                  <a:pt x="678418" y="202502"/>
                </a:cubicBezTo>
                <a:cubicBezTo>
                  <a:pt x="674608" y="204026"/>
                  <a:pt x="661273" y="207646"/>
                  <a:pt x="638413" y="213361"/>
                </a:cubicBezTo>
                <a:cubicBezTo>
                  <a:pt x="615553" y="219076"/>
                  <a:pt x="604123" y="223076"/>
                  <a:pt x="604123" y="225362"/>
                </a:cubicBezTo>
                <a:cubicBezTo>
                  <a:pt x="604123" y="227648"/>
                  <a:pt x="601266" y="228220"/>
                  <a:pt x="595551" y="227077"/>
                </a:cubicBezTo>
                <a:cubicBezTo>
                  <a:pt x="589836" y="225934"/>
                  <a:pt x="565071" y="230696"/>
                  <a:pt x="521256" y="241364"/>
                </a:cubicBezTo>
                <a:cubicBezTo>
                  <a:pt x="477441" y="252032"/>
                  <a:pt x="449056" y="256985"/>
                  <a:pt x="436102" y="256223"/>
                </a:cubicBezTo>
                <a:lnTo>
                  <a:pt x="415528" y="255080"/>
                </a:lnTo>
                <a:lnTo>
                  <a:pt x="415528" y="273368"/>
                </a:lnTo>
                <a:cubicBezTo>
                  <a:pt x="415528" y="287846"/>
                  <a:pt x="412861" y="312040"/>
                  <a:pt x="407527" y="345949"/>
                </a:cubicBezTo>
                <a:cubicBezTo>
                  <a:pt x="402193" y="379858"/>
                  <a:pt x="397621" y="401765"/>
                  <a:pt x="393811" y="411671"/>
                </a:cubicBezTo>
                <a:lnTo>
                  <a:pt x="390382" y="420815"/>
                </a:lnTo>
                <a:lnTo>
                  <a:pt x="377809" y="404813"/>
                </a:lnTo>
                <a:cubicBezTo>
                  <a:pt x="370189" y="395669"/>
                  <a:pt x="363903" y="391478"/>
                  <a:pt x="358950" y="392240"/>
                </a:cubicBezTo>
                <a:cubicBezTo>
                  <a:pt x="353997" y="393002"/>
                  <a:pt x="351520" y="392240"/>
                  <a:pt x="351520" y="389954"/>
                </a:cubicBezTo>
                <a:cubicBezTo>
                  <a:pt x="351520" y="387668"/>
                  <a:pt x="345805" y="380810"/>
                  <a:pt x="334375" y="369380"/>
                </a:cubicBezTo>
                <a:cubicBezTo>
                  <a:pt x="324469" y="357188"/>
                  <a:pt x="318183" y="347473"/>
                  <a:pt x="315516" y="340234"/>
                </a:cubicBezTo>
                <a:cubicBezTo>
                  <a:pt x="312849" y="332995"/>
                  <a:pt x="312658" y="322898"/>
                  <a:pt x="314944" y="309944"/>
                </a:cubicBezTo>
                <a:cubicBezTo>
                  <a:pt x="331708" y="233744"/>
                  <a:pt x="335899" y="183071"/>
                  <a:pt x="327517" y="157925"/>
                </a:cubicBezTo>
                <a:cubicBezTo>
                  <a:pt x="322183" y="141923"/>
                  <a:pt x="322945" y="133922"/>
                  <a:pt x="329803" y="133922"/>
                </a:cubicBezTo>
                <a:cubicBezTo>
                  <a:pt x="335899" y="133922"/>
                  <a:pt x="344853" y="137542"/>
                  <a:pt x="356664" y="144781"/>
                </a:cubicBezTo>
                <a:cubicBezTo>
                  <a:pt x="368475" y="152020"/>
                  <a:pt x="377809" y="159449"/>
                  <a:pt x="384667" y="167069"/>
                </a:cubicBezTo>
                <a:cubicBezTo>
                  <a:pt x="395335" y="178499"/>
                  <a:pt x="401050" y="183833"/>
                  <a:pt x="401812" y="183071"/>
                </a:cubicBezTo>
                <a:cubicBezTo>
                  <a:pt x="402574" y="182309"/>
                  <a:pt x="404479" y="183452"/>
                  <a:pt x="407527" y="186500"/>
                </a:cubicBezTo>
                <a:cubicBezTo>
                  <a:pt x="410575" y="189548"/>
                  <a:pt x="414576" y="190882"/>
                  <a:pt x="419529" y="190501"/>
                </a:cubicBezTo>
                <a:cubicBezTo>
                  <a:pt x="424482" y="190120"/>
                  <a:pt x="437626" y="186881"/>
                  <a:pt x="458962" y="180785"/>
                </a:cubicBezTo>
                <a:cubicBezTo>
                  <a:pt x="490204" y="169355"/>
                  <a:pt x="505825" y="162497"/>
                  <a:pt x="505825" y="160211"/>
                </a:cubicBezTo>
                <a:cubicBezTo>
                  <a:pt x="504301" y="157925"/>
                  <a:pt x="503158" y="138113"/>
                  <a:pt x="502396" y="100775"/>
                </a:cubicBezTo>
                <a:cubicBezTo>
                  <a:pt x="501634" y="63437"/>
                  <a:pt x="498967" y="40577"/>
                  <a:pt x="494395" y="32195"/>
                </a:cubicBezTo>
                <a:cubicBezTo>
                  <a:pt x="490585" y="23051"/>
                  <a:pt x="488490" y="17146"/>
                  <a:pt x="488109" y="14479"/>
                </a:cubicBezTo>
                <a:cubicBezTo>
                  <a:pt x="487728" y="11812"/>
                  <a:pt x="489061" y="8573"/>
                  <a:pt x="492109" y="4763"/>
                </a:cubicBezTo>
                <a:cubicBezTo>
                  <a:pt x="496681" y="953"/>
                  <a:pt x="500491" y="-571"/>
                  <a:pt x="503539" y="19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solidFill>
              <a:schemeClr val="accent1">
                <a:shade val="15000"/>
                <a:alpha val="2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0">
              <a:ln>
                <a:solidFill>
                  <a:schemeClr val="accent1">
                    <a:shade val="15000"/>
                    <a:alpha val="20000"/>
                  </a:schemeClr>
                </a:solidFill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凉空8">
            <a:extLst>
              <a:ext uri="{FF2B5EF4-FFF2-40B4-BE49-F238E27FC236}">
                <a16:creationId xmlns:a16="http://schemas.microsoft.com/office/drawing/2014/main" id="{D0907C3E-3006-0C2B-33C2-95792B368826}"/>
              </a:ext>
            </a:extLst>
          </p:cNvPr>
          <p:cNvPicPr>
            <a:picLocks/>
          </p:cNvPicPr>
          <p:nvPr/>
        </p:nvPicPr>
        <p:blipFill rotWithShape="1">
          <a:blip r:embed="rId1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14" name="凉空9">
            <a:extLst>
              <a:ext uri="{FF2B5EF4-FFF2-40B4-BE49-F238E27FC236}">
                <a16:creationId xmlns:a16="http://schemas.microsoft.com/office/drawing/2014/main" id="{E77E73ED-A3EB-3707-082B-A10E0627944F}"/>
              </a:ext>
            </a:extLst>
          </p:cNvPr>
          <p:cNvPicPr>
            <a:picLocks/>
          </p:cNvPicPr>
          <p:nvPr/>
        </p:nvPicPr>
        <p:blipFill rotWithShape="1">
          <a:blip r:embed="rId1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凉空1">
            <a:extLst>
              <a:ext uri="{FF2B5EF4-FFF2-40B4-BE49-F238E27FC236}">
                <a16:creationId xmlns:a16="http://schemas.microsoft.com/office/drawing/2014/main" id="{DC967083-174D-1C52-E380-2E0E4E38FF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065013"/>
          </a:xfrm>
          <a:prstGeom prst="rect">
            <a:avLst/>
          </a:prstGeom>
        </p:spPr>
      </p:pic>
      <p:pic>
        <p:nvPicPr>
          <p:cNvPr id="1033" name="凉空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3F3C261-04D4-E6BA-4C5A-D313C68016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187916">
            <a:off x="5468927" y="2704716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2" name="凉空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C3C69D2-6C17-EFBE-B33E-FF8A2CF6D9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698062">
            <a:off x="4068456" y="296029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22" name="凉空4" descr="有钟表的建筑&#10;&#10;描述已自动生成">
            <a:extLst>
              <a:ext uri="{FF2B5EF4-FFF2-40B4-BE49-F238E27FC236}">
                <a16:creationId xmlns:a16="http://schemas.microsoft.com/office/drawing/2014/main" id="{306033EE-D5EB-7C14-D83E-8E9A86EB8E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19880"/>
            <a:ext cx="12192000" cy="4524820"/>
          </a:xfrm>
          <a:prstGeom prst="rect">
            <a:avLst/>
          </a:prstGeom>
        </p:spPr>
      </p:pic>
      <p:pic>
        <p:nvPicPr>
          <p:cNvPr id="26" name="凉空5" descr="黑暗中的灯光&#10;&#10;中度可信度描述已自动生成">
            <a:extLst>
              <a:ext uri="{FF2B5EF4-FFF2-40B4-BE49-F238E27FC236}">
                <a16:creationId xmlns:a16="http://schemas.microsoft.com/office/drawing/2014/main" id="{28FD1B2E-9771-2095-D91B-537D79FDD5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17153" y="-1010268"/>
            <a:ext cx="4205516" cy="4205516"/>
          </a:xfrm>
          <a:prstGeom prst="rect">
            <a:avLst/>
          </a:prstGeom>
        </p:spPr>
      </p:pic>
      <p:pic>
        <p:nvPicPr>
          <p:cNvPr id="24" name="凉空6-1" descr="图片包含 游戏机, 灯光&#10;&#10;描述已自动生成">
            <a:extLst>
              <a:ext uri="{FF2B5EF4-FFF2-40B4-BE49-F238E27FC236}">
                <a16:creationId xmlns:a16="http://schemas.microsoft.com/office/drawing/2014/main" id="{42C0AA78-AB6D-AA4B-442E-D6B3585888F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263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5" name="凉空6-2">
            <a:extLst>
              <a:ext uri="{FF2B5EF4-FFF2-40B4-BE49-F238E27FC236}">
                <a16:creationId xmlns:a16="http://schemas.microsoft.com/office/drawing/2014/main" id="{444A79F4-39E4-F87E-8767-9A284CEEBE02}"/>
              </a:ext>
            </a:extLst>
          </p:cNvPr>
          <p:cNvSpPr/>
          <p:nvPr/>
        </p:nvSpPr>
        <p:spPr>
          <a:xfrm>
            <a:off x="0" y="-1"/>
            <a:ext cx="12192000" cy="6097877"/>
          </a:xfrm>
          <a:prstGeom prst="rect">
            <a:avLst/>
          </a:prstGeom>
          <a:gradFill flip="none" rotWithShape="1">
            <a:gsLst>
              <a:gs pos="0">
                <a:srgbClr val="A9050D">
                  <a:lumMod val="95000"/>
                  <a:alpha val="0"/>
                </a:srgbClr>
              </a:gs>
              <a:gs pos="100000">
                <a:schemeClr val="bg1">
                  <a:lumMod val="75000"/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2" name="凉空7" descr="文本&#10;&#10;描述已自动生成">
            <a:extLst>
              <a:ext uri="{FF2B5EF4-FFF2-40B4-BE49-F238E27FC236}">
                <a16:creationId xmlns:a16="http://schemas.microsoft.com/office/drawing/2014/main" id="{1635FBBA-ECC3-E6DF-511F-4B356B328CA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31771"/>
            <a:ext cx="2802718" cy="864640"/>
          </a:xfrm>
          <a:prstGeom prst="rect">
            <a:avLst/>
          </a:prstGeom>
        </p:spPr>
      </p:pic>
      <p:pic>
        <p:nvPicPr>
          <p:cNvPr id="56" name="凉空8">
            <a:extLst>
              <a:ext uri="{FF2B5EF4-FFF2-40B4-BE49-F238E27FC236}">
                <a16:creationId xmlns:a16="http://schemas.microsoft.com/office/drawing/2014/main" id="{7B02F3AB-5DD3-ED37-AD40-1C6980799AA8}"/>
              </a:ext>
            </a:extLst>
          </p:cNvPr>
          <p:cNvPicPr>
            <a:picLocks/>
          </p:cNvPicPr>
          <p:nvPr/>
        </p:nvPicPr>
        <p:blipFill rotWithShape="1"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57" name="凉空9">
            <a:extLst>
              <a:ext uri="{FF2B5EF4-FFF2-40B4-BE49-F238E27FC236}">
                <a16:creationId xmlns:a16="http://schemas.microsoft.com/office/drawing/2014/main" id="{A1F449CC-B7D0-D945-BE25-20D4B8BE25CC}"/>
              </a:ext>
            </a:extLst>
          </p:cNvPr>
          <p:cNvPicPr>
            <a:picLocks/>
          </p:cNvPicPr>
          <p:nvPr/>
        </p:nvPicPr>
        <p:blipFill rotWithShape="1"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  <p:pic>
        <p:nvPicPr>
          <p:cNvPr id="1024" name="凉空10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54A2FB4-7522-E3AC-9229-5E1E192AC4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4857" y="845881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25" name="凉空11" descr="图片包含 游戏机, 项链, 花, 房间&#10;&#10;描述已自动生成">
            <a:extLst>
              <a:ext uri="{FF2B5EF4-FFF2-40B4-BE49-F238E27FC236}">
                <a16:creationId xmlns:a16="http://schemas.microsoft.com/office/drawing/2014/main" id="{B3255CEC-2ED5-4406-4AE0-D05A56CA32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9692" y="124628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4" name="凉空1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04ADC4A-BD86-8416-47EC-D521A82A490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817615" y="2004016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5" name="凉空1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0927F99-215A-C660-E25A-5B3CDC1CFFA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983566" y="-125704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28" name="图片 27" descr="图片包含 游戏机, 项链, 花, 房间&#10;&#10;描述已自动生成">
            <a:extLst>
              <a:ext uri="{FF2B5EF4-FFF2-40B4-BE49-F238E27FC236}">
                <a16:creationId xmlns:a16="http://schemas.microsoft.com/office/drawing/2014/main" id="{7E4DFA4E-E5F6-81E7-EE50-3E12468E051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19878" flipV="1">
            <a:off x="7194826" y="1287028"/>
            <a:ext cx="410474" cy="356932"/>
          </a:xfrm>
          <a:custGeom>
            <a:avLst/>
            <a:gdLst>
              <a:gd name="connsiteX0" fmla="*/ 410474 w 410474"/>
              <a:gd name="connsiteY0" fmla="*/ 190364 h 356932"/>
              <a:gd name="connsiteX1" fmla="*/ 154671 w 410474"/>
              <a:gd name="connsiteY1" fmla="*/ 17847 h 356932"/>
              <a:gd name="connsiteX2" fmla="*/ 148722 w 410474"/>
              <a:gd name="connsiteY2" fmla="*/ 0 h 356932"/>
              <a:gd name="connsiteX3" fmla="*/ 0 w 410474"/>
              <a:gd name="connsiteY3" fmla="*/ 136824 h 356932"/>
              <a:gd name="connsiteX4" fmla="*/ 77336 w 410474"/>
              <a:gd name="connsiteY4" fmla="*/ 356932 h 356932"/>
              <a:gd name="connsiteX5" fmla="*/ 237956 w 410474"/>
              <a:gd name="connsiteY5" fmla="*/ 356932 h 3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474" h="356932">
                <a:moveTo>
                  <a:pt x="410474" y="190364"/>
                </a:moveTo>
                <a:lnTo>
                  <a:pt x="154671" y="17847"/>
                </a:lnTo>
                <a:lnTo>
                  <a:pt x="148722" y="0"/>
                </a:lnTo>
                <a:lnTo>
                  <a:pt x="0" y="136824"/>
                </a:lnTo>
                <a:lnTo>
                  <a:pt x="77336" y="356932"/>
                </a:lnTo>
                <a:lnTo>
                  <a:pt x="237956" y="356932"/>
                </a:lnTo>
                <a:close/>
              </a:path>
            </a:pathLst>
          </a:custGeom>
        </p:spPr>
      </p:pic>
      <p:pic>
        <p:nvPicPr>
          <p:cNvPr id="1037" name="凉空15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254CB10-D517-0B00-03C5-ACC45645504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07614" flipV="1">
            <a:off x="7194826" y="2449077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2752AE1-A2D3-D86A-2F84-55ADF8BA5268}"/>
              </a:ext>
            </a:extLst>
          </p:cNvPr>
          <p:cNvSpPr/>
          <p:nvPr/>
        </p:nvSpPr>
        <p:spPr>
          <a:xfrm>
            <a:off x="8934450" y="2308074"/>
            <a:ext cx="2674522" cy="219226"/>
          </a:xfrm>
          <a:custGeom>
            <a:avLst/>
            <a:gdLst>
              <a:gd name="connsiteX0" fmla="*/ 0 w 2674522"/>
              <a:gd name="connsiteY0" fmla="*/ 0 h 219226"/>
              <a:gd name="connsiteX1" fmla="*/ 2674522 w 2674522"/>
              <a:gd name="connsiteY1" fmla="*/ 0 h 219226"/>
              <a:gd name="connsiteX2" fmla="*/ 2674522 w 2674522"/>
              <a:gd name="connsiteY2" fmla="*/ 219226 h 219226"/>
              <a:gd name="connsiteX3" fmla="*/ 0 w 2674522"/>
              <a:gd name="connsiteY3" fmla="*/ 219226 h 2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522" h="219226">
                <a:moveTo>
                  <a:pt x="0" y="0"/>
                </a:moveTo>
                <a:lnTo>
                  <a:pt x="2674522" y="0"/>
                </a:lnTo>
                <a:lnTo>
                  <a:pt x="2674522" y="219226"/>
                </a:lnTo>
                <a:lnTo>
                  <a:pt x="0" y="219226"/>
                </a:lnTo>
                <a:close/>
              </a:path>
            </a:pathLst>
          </a:custGeom>
          <a:solidFill>
            <a:srgbClr val="F6CE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0" name="凉空16-2">
            <a:extLst>
              <a:ext uri="{FF2B5EF4-FFF2-40B4-BE49-F238E27FC236}">
                <a16:creationId xmlns:a16="http://schemas.microsoft.com/office/drawing/2014/main" id="{51792A35-D83D-EAEE-6203-886E896D62FA}"/>
              </a:ext>
            </a:extLst>
          </p:cNvPr>
          <p:cNvSpPr txBox="1"/>
          <p:nvPr/>
        </p:nvSpPr>
        <p:spPr>
          <a:xfrm>
            <a:off x="8905874" y="2574676"/>
            <a:ext cx="2744203" cy="261610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lumMod val="75000"/>
                <a:alpha val="30000"/>
              </a:schemeClr>
            </a:outerShdw>
          </a:effectLst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SCHOOL PROFILE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2BC59A9-4B16-9800-1DC7-FEFC99F3110F}"/>
              </a:ext>
            </a:extLst>
          </p:cNvPr>
          <p:cNvSpPr txBox="1"/>
          <p:nvPr/>
        </p:nvSpPr>
        <p:spPr>
          <a:xfrm>
            <a:off x="9014415" y="1573471"/>
            <a:ext cx="592194" cy="877824"/>
          </a:xfrm>
          <a:custGeom>
            <a:avLst/>
            <a:gdLst/>
            <a:ahLst/>
            <a:cxnLst/>
            <a:rect l="l" t="t" r="r" b="b"/>
            <a:pathLst>
              <a:path w="592194" h="877824">
                <a:moveTo>
                  <a:pt x="394336" y="0"/>
                </a:moveTo>
                <a:cubicBezTo>
                  <a:pt x="397384" y="0"/>
                  <a:pt x="400737" y="1219"/>
                  <a:pt x="404394" y="3658"/>
                </a:cubicBezTo>
                <a:cubicBezTo>
                  <a:pt x="408661" y="6706"/>
                  <a:pt x="413843" y="7925"/>
                  <a:pt x="419939" y="7315"/>
                </a:cubicBezTo>
                <a:cubicBezTo>
                  <a:pt x="427254" y="6706"/>
                  <a:pt x="436093" y="9906"/>
                  <a:pt x="446457" y="16917"/>
                </a:cubicBezTo>
                <a:cubicBezTo>
                  <a:pt x="456820" y="23927"/>
                  <a:pt x="463830" y="30785"/>
                  <a:pt x="467488" y="37491"/>
                </a:cubicBezTo>
                <a:cubicBezTo>
                  <a:pt x="472974" y="49073"/>
                  <a:pt x="474193" y="66294"/>
                  <a:pt x="471145" y="89154"/>
                </a:cubicBezTo>
                <a:cubicBezTo>
                  <a:pt x="468097" y="112014"/>
                  <a:pt x="462306" y="128016"/>
                  <a:pt x="453772" y="137160"/>
                </a:cubicBezTo>
                <a:cubicBezTo>
                  <a:pt x="450724" y="140208"/>
                  <a:pt x="447676" y="144932"/>
                  <a:pt x="444628" y="151333"/>
                </a:cubicBezTo>
                <a:cubicBezTo>
                  <a:pt x="441580" y="157734"/>
                  <a:pt x="440056" y="161544"/>
                  <a:pt x="440056" y="162763"/>
                </a:cubicBezTo>
                <a:cubicBezTo>
                  <a:pt x="440056" y="163373"/>
                  <a:pt x="440970" y="163678"/>
                  <a:pt x="442799" y="163678"/>
                </a:cubicBezTo>
                <a:cubicBezTo>
                  <a:pt x="444628" y="163678"/>
                  <a:pt x="445542" y="162763"/>
                  <a:pt x="445542" y="160935"/>
                </a:cubicBezTo>
                <a:cubicBezTo>
                  <a:pt x="445542" y="157887"/>
                  <a:pt x="446609" y="156363"/>
                  <a:pt x="448743" y="156363"/>
                </a:cubicBezTo>
                <a:cubicBezTo>
                  <a:pt x="450876" y="156363"/>
                  <a:pt x="456820" y="157582"/>
                  <a:pt x="466573" y="160020"/>
                </a:cubicBezTo>
                <a:cubicBezTo>
                  <a:pt x="476937" y="161849"/>
                  <a:pt x="483337" y="161239"/>
                  <a:pt x="485776" y="158191"/>
                </a:cubicBezTo>
                <a:cubicBezTo>
                  <a:pt x="488824" y="156363"/>
                  <a:pt x="491262" y="155448"/>
                  <a:pt x="493091" y="155448"/>
                </a:cubicBezTo>
                <a:cubicBezTo>
                  <a:pt x="494920" y="155448"/>
                  <a:pt x="499492" y="157277"/>
                  <a:pt x="506807" y="160935"/>
                </a:cubicBezTo>
                <a:cubicBezTo>
                  <a:pt x="517170" y="165202"/>
                  <a:pt x="523266" y="167335"/>
                  <a:pt x="525095" y="167335"/>
                </a:cubicBezTo>
                <a:cubicBezTo>
                  <a:pt x="526924" y="167335"/>
                  <a:pt x="530734" y="169621"/>
                  <a:pt x="536525" y="174193"/>
                </a:cubicBezTo>
                <a:cubicBezTo>
                  <a:pt x="542316" y="178765"/>
                  <a:pt x="546126" y="181051"/>
                  <a:pt x="547955" y="181051"/>
                </a:cubicBezTo>
                <a:cubicBezTo>
                  <a:pt x="549784" y="181051"/>
                  <a:pt x="556489" y="186233"/>
                  <a:pt x="568072" y="196596"/>
                </a:cubicBezTo>
                <a:lnTo>
                  <a:pt x="586360" y="213055"/>
                </a:lnTo>
                <a:lnTo>
                  <a:pt x="588189" y="235915"/>
                </a:lnTo>
                <a:cubicBezTo>
                  <a:pt x="589408" y="251155"/>
                  <a:pt x="590627" y="260147"/>
                  <a:pt x="591846" y="262890"/>
                </a:cubicBezTo>
                <a:cubicBezTo>
                  <a:pt x="593065" y="265633"/>
                  <a:pt x="591084" y="268681"/>
                  <a:pt x="585903" y="272034"/>
                </a:cubicBezTo>
                <a:cubicBezTo>
                  <a:pt x="580721" y="275387"/>
                  <a:pt x="576149" y="279959"/>
                  <a:pt x="572187" y="285750"/>
                </a:cubicBezTo>
                <a:cubicBezTo>
                  <a:pt x="568224" y="291541"/>
                  <a:pt x="565329" y="294437"/>
                  <a:pt x="563500" y="294437"/>
                </a:cubicBezTo>
                <a:cubicBezTo>
                  <a:pt x="561671" y="294437"/>
                  <a:pt x="558928" y="297485"/>
                  <a:pt x="555270" y="303581"/>
                </a:cubicBezTo>
                <a:cubicBezTo>
                  <a:pt x="550393" y="312115"/>
                  <a:pt x="547650" y="314859"/>
                  <a:pt x="547041" y="311811"/>
                </a:cubicBezTo>
                <a:cubicBezTo>
                  <a:pt x="546431" y="311201"/>
                  <a:pt x="546431" y="309982"/>
                  <a:pt x="547041" y="308153"/>
                </a:cubicBezTo>
                <a:lnTo>
                  <a:pt x="545212" y="308153"/>
                </a:lnTo>
                <a:cubicBezTo>
                  <a:pt x="543993" y="309372"/>
                  <a:pt x="541859" y="310896"/>
                  <a:pt x="538811" y="312725"/>
                </a:cubicBezTo>
                <a:cubicBezTo>
                  <a:pt x="531496" y="320040"/>
                  <a:pt x="527076" y="323698"/>
                  <a:pt x="525552" y="323698"/>
                </a:cubicBezTo>
                <a:cubicBezTo>
                  <a:pt x="524028" y="323698"/>
                  <a:pt x="517627" y="328879"/>
                  <a:pt x="506350" y="339243"/>
                </a:cubicBezTo>
                <a:cubicBezTo>
                  <a:pt x="495072" y="349606"/>
                  <a:pt x="488519" y="354787"/>
                  <a:pt x="486690" y="354787"/>
                </a:cubicBezTo>
                <a:cubicBezTo>
                  <a:pt x="484861" y="354787"/>
                  <a:pt x="480137" y="358293"/>
                  <a:pt x="472517" y="365303"/>
                </a:cubicBezTo>
                <a:cubicBezTo>
                  <a:pt x="464897" y="372313"/>
                  <a:pt x="460173" y="375819"/>
                  <a:pt x="458344" y="375819"/>
                </a:cubicBezTo>
                <a:cubicBezTo>
                  <a:pt x="456515" y="375819"/>
                  <a:pt x="449809" y="378714"/>
                  <a:pt x="438227" y="384505"/>
                </a:cubicBezTo>
                <a:cubicBezTo>
                  <a:pt x="426645" y="390297"/>
                  <a:pt x="417958" y="397612"/>
                  <a:pt x="412167" y="406451"/>
                </a:cubicBezTo>
                <a:cubicBezTo>
                  <a:pt x="406375" y="415290"/>
                  <a:pt x="402565" y="419710"/>
                  <a:pt x="400737" y="419710"/>
                </a:cubicBezTo>
                <a:cubicBezTo>
                  <a:pt x="396469" y="419710"/>
                  <a:pt x="385497" y="435255"/>
                  <a:pt x="367818" y="466344"/>
                </a:cubicBezTo>
                <a:cubicBezTo>
                  <a:pt x="361722" y="476098"/>
                  <a:pt x="351664" y="488899"/>
                  <a:pt x="337643" y="504749"/>
                </a:cubicBezTo>
                <a:cubicBezTo>
                  <a:pt x="332766" y="510235"/>
                  <a:pt x="330785" y="513283"/>
                  <a:pt x="331699" y="513893"/>
                </a:cubicBezTo>
                <a:cubicBezTo>
                  <a:pt x="332614" y="514503"/>
                  <a:pt x="338557" y="513588"/>
                  <a:pt x="349530" y="511150"/>
                </a:cubicBezTo>
                <a:cubicBezTo>
                  <a:pt x="360503" y="508711"/>
                  <a:pt x="371476" y="506578"/>
                  <a:pt x="382449" y="504749"/>
                </a:cubicBezTo>
                <a:cubicBezTo>
                  <a:pt x="400737" y="500482"/>
                  <a:pt x="408661" y="496824"/>
                  <a:pt x="406223" y="493776"/>
                </a:cubicBezTo>
                <a:cubicBezTo>
                  <a:pt x="405613" y="491947"/>
                  <a:pt x="415519" y="491033"/>
                  <a:pt x="435941" y="491033"/>
                </a:cubicBezTo>
                <a:cubicBezTo>
                  <a:pt x="456363" y="491033"/>
                  <a:pt x="468707" y="490728"/>
                  <a:pt x="472974" y="490119"/>
                </a:cubicBezTo>
                <a:cubicBezTo>
                  <a:pt x="476632" y="488290"/>
                  <a:pt x="486690" y="492252"/>
                  <a:pt x="503149" y="502006"/>
                </a:cubicBezTo>
                <a:cubicBezTo>
                  <a:pt x="507417" y="504444"/>
                  <a:pt x="514427" y="510693"/>
                  <a:pt x="524181" y="520751"/>
                </a:cubicBezTo>
                <a:cubicBezTo>
                  <a:pt x="533934" y="530809"/>
                  <a:pt x="539268" y="540106"/>
                  <a:pt x="540183" y="548640"/>
                </a:cubicBezTo>
                <a:cubicBezTo>
                  <a:pt x="541097" y="557175"/>
                  <a:pt x="542469" y="562661"/>
                  <a:pt x="544297" y="565100"/>
                </a:cubicBezTo>
                <a:cubicBezTo>
                  <a:pt x="544907" y="567538"/>
                  <a:pt x="544297" y="569367"/>
                  <a:pt x="542469" y="570586"/>
                </a:cubicBezTo>
                <a:cubicBezTo>
                  <a:pt x="540640" y="571805"/>
                  <a:pt x="536373" y="574243"/>
                  <a:pt x="529667" y="577901"/>
                </a:cubicBezTo>
                <a:cubicBezTo>
                  <a:pt x="515646" y="584607"/>
                  <a:pt x="481813" y="592531"/>
                  <a:pt x="428169" y="601675"/>
                </a:cubicBezTo>
                <a:cubicBezTo>
                  <a:pt x="403175" y="605333"/>
                  <a:pt x="385801" y="608991"/>
                  <a:pt x="376048" y="612648"/>
                </a:cubicBezTo>
                <a:cubicBezTo>
                  <a:pt x="369342" y="615087"/>
                  <a:pt x="365227" y="616915"/>
                  <a:pt x="363703" y="618135"/>
                </a:cubicBezTo>
                <a:cubicBezTo>
                  <a:pt x="362179" y="619354"/>
                  <a:pt x="361722" y="621183"/>
                  <a:pt x="362332" y="623621"/>
                </a:cubicBezTo>
                <a:cubicBezTo>
                  <a:pt x="362941" y="640690"/>
                  <a:pt x="361875" y="667665"/>
                  <a:pt x="359131" y="704545"/>
                </a:cubicBezTo>
                <a:cubicBezTo>
                  <a:pt x="356388" y="741426"/>
                  <a:pt x="353188" y="763219"/>
                  <a:pt x="349530" y="769925"/>
                </a:cubicBezTo>
                <a:cubicBezTo>
                  <a:pt x="348311" y="772364"/>
                  <a:pt x="345263" y="780593"/>
                  <a:pt x="340386" y="794614"/>
                </a:cubicBezTo>
                <a:cubicBezTo>
                  <a:pt x="336119" y="804977"/>
                  <a:pt x="330023" y="816407"/>
                  <a:pt x="322098" y="828904"/>
                </a:cubicBezTo>
                <a:cubicBezTo>
                  <a:pt x="314173" y="841401"/>
                  <a:pt x="308382" y="847954"/>
                  <a:pt x="304725" y="848564"/>
                </a:cubicBezTo>
                <a:cubicBezTo>
                  <a:pt x="301067" y="849173"/>
                  <a:pt x="298933" y="851612"/>
                  <a:pt x="298324" y="855879"/>
                </a:cubicBezTo>
                <a:cubicBezTo>
                  <a:pt x="296495" y="860146"/>
                  <a:pt x="292837" y="864718"/>
                  <a:pt x="287351" y="869595"/>
                </a:cubicBezTo>
                <a:cubicBezTo>
                  <a:pt x="281865" y="874471"/>
                  <a:pt x="276683" y="877215"/>
                  <a:pt x="271806" y="877824"/>
                </a:cubicBezTo>
                <a:cubicBezTo>
                  <a:pt x="268758" y="877824"/>
                  <a:pt x="266777" y="877672"/>
                  <a:pt x="265863" y="877367"/>
                </a:cubicBezTo>
                <a:cubicBezTo>
                  <a:pt x="264948" y="877062"/>
                  <a:pt x="264796" y="876300"/>
                  <a:pt x="265405" y="875081"/>
                </a:cubicBezTo>
                <a:cubicBezTo>
                  <a:pt x="266015" y="872033"/>
                  <a:pt x="265253" y="869595"/>
                  <a:pt x="263119" y="867766"/>
                </a:cubicBezTo>
                <a:cubicBezTo>
                  <a:pt x="260986" y="865937"/>
                  <a:pt x="259614" y="861975"/>
                  <a:pt x="259005" y="855879"/>
                </a:cubicBezTo>
                <a:cubicBezTo>
                  <a:pt x="258395" y="836981"/>
                  <a:pt x="251994" y="822960"/>
                  <a:pt x="239802" y="813816"/>
                </a:cubicBezTo>
                <a:cubicBezTo>
                  <a:pt x="219076" y="797357"/>
                  <a:pt x="207189" y="787908"/>
                  <a:pt x="204141" y="785470"/>
                </a:cubicBezTo>
                <a:cubicBezTo>
                  <a:pt x="202921" y="783641"/>
                  <a:pt x="200788" y="781203"/>
                  <a:pt x="197740" y="778155"/>
                </a:cubicBezTo>
                <a:cubicBezTo>
                  <a:pt x="194692" y="775107"/>
                  <a:pt x="193930" y="772059"/>
                  <a:pt x="195454" y="769011"/>
                </a:cubicBezTo>
                <a:cubicBezTo>
                  <a:pt x="196978" y="765963"/>
                  <a:pt x="195911" y="761543"/>
                  <a:pt x="192253" y="755752"/>
                </a:cubicBezTo>
                <a:cubicBezTo>
                  <a:pt x="188596" y="749961"/>
                  <a:pt x="187986" y="746151"/>
                  <a:pt x="190425" y="744322"/>
                </a:cubicBezTo>
                <a:cubicBezTo>
                  <a:pt x="195301" y="738835"/>
                  <a:pt x="210237" y="738531"/>
                  <a:pt x="235230" y="743407"/>
                </a:cubicBezTo>
                <a:cubicBezTo>
                  <a:pt x="246813" y="745236"/>
                  <a:pt x="254890" y="745236"/>
                  <a:pt x="259462" y="743407"/>
                </a:cubicBezTo>
                <a:cubicBezTo>
                  <a:pt x="264034" y="741579"/>
                  <a:pt x="266929" y="737007"/>
                  <a:pt x="268149" y="729691"/>
                </a:cubicBezTo>
                <a:cubicBezTo>
                  <a:pt x="270587" y="721157"/>
                  <a:pt x="272263" y="708660"/>
                  <a:pt x="273178" y="692201"/>
                </a:cubicBezTo>
                <a:cubicBezTo>
                  <a:pt x="274092" y="675742"/>
                  <a:pt x="274245" y="663855"/>
                  <a:pt x="273635" y="656539"/>
                </a:cubicBezTo>
                <a:cubicBezTo>
                  <a:pt x="272416" y="649224"/>
                  <a:pt x="270282" y="645567"/>
                  <a:pt x="267234" y="645567"/>
                </a:cubicBezTo>
                <a:cubicBezTo>
                  <a:pt x="264796" y="646176"/>
                  <a:pt x="251994" y="650748"/>
                  <a:pt x="228829" y="659283"/>
                </a:cubicBezTo>
                <a:lnTo>
                  <a:pt x="175794" y="679400"/>
                </a:lnTo>
                <a:cubicBezTo>
                  <a:pt x="161773" y="684276"/>
                  <a:pt x="154306" y="688086"/>
                  <a:pt x="153391" y="690830"/>
                </a:cubicBezTo>
                <a:cubicBezTo>
                  <a:pt x="152477" y="693573"/>
                  <a:pt x="151715" y="694944"/>
                  <a:pt x="151105" y="694944"/>
                </a:cubicBezTo>
                <a:cubicBezTo>
                  <a:pt x="148667" y="694944"/>
                  <a:pt x="139371" y="692506"/>
                  <a:pt x="123216" y="687629"/>
                </a:cubicBezTo>
                <a:cubicBezTo>
                  <a:pt x="107062" y="682752"/>
                  <a:pt x="98070" y="679400"/>
                  <a:pt x="96241" y="677571"/>
                </a:cubicBezTo>
                <a:cubicBezTo>
                  <a:pt x="91974" y="675742"/>
                  <a:pt x="87250" y="674065"/>
                  <a:pt x="82068" y="672542"/>
                </a:cubicBezTo>
                <a:cubicBezTo>
                  <a:pt x="76887" y="671018"/>
                  <a:pt x="69876" y="668427"/>
                  <a:pt x="61037" y="664769"/>
                </a:cubicBezTo>
                <a:cubicBezTo>
                  <a:pt x="52198" y="661112"/>
                  <a:pt x="45035" y="658216"/>
                  <a:pt x="39549" y="656082"/>
                </a:cubicBezTo>
                <a:cubicBezTo>
                  <a:pt x="34062" y="653949"/>
                  <a:pt x="31319" y="649986"/>
                  <a:pt x="31319" y="644195"/>
                </a:cubicBezTo>
                <a:cubicBezTo>
                  <a:pt x="31319" y="638404"/>
                  <a:pt x="30405" y="634137"/>
                  <a:pt x="28576" y="631394"/>
                </a:cubicBezTo>
                <a:cubicBezTo>
                  <a:pt x="26747" y="628650"/>
                  <a:pt x="27357" y="624993"/>
                  <a:pt x="30405" y="620421"/>
                </a:cubicBezTo>
                <a:cubicBezTo>
                  <a:pt x="33453" y="615849"/>
                  <a:pt x="40920" y="612953"/>
                  <a:pt x="52807" y="611734"/>
                </a:cubicBezTo>
                <a:cubicBezTo>
                  <a:pt x="64695" y="610515"/>
                  <a:pt x="78563" y="607467"/>
                  <a:pt x="94413" y="602590"/>
                </a:cubicBezTo>
                <a:cubicBezTo>
                  <a:pt x="105385" y="598932"/>
                  <a:pt x="127179" y="590855"/>
                  <a:pt x="159792" y="578358"/>
                </a:cubicBezTo>
                <a:cubicBezTo>
                  <a:pt x="192406" y="565861"/>
                  <a:pt x="209322" y="559003"/>
                  <a:pt x="210541" y="557784"/>
                </a:cubicBezTo>
                <a:cubicBezTo>
                  <a:pt x="211151" y="557175"/>
                  <a:pt x="211151" y="556565"/>
                  <a:pt x="210541" y="555955"/>
                </a:cubicBezTo>
                <a:cubicBezTo>
                  <a:pt x="209932" y="555346"/>
                  <a:pt x="209322" y="554736"/>
                  <a:pt x="208713" y="554127"/>
                </a:cubicBezTo>
                <a:cubicBezTo>
                  <a:pt x="208103" y="553517"/>
                  <a:pt x="206884" y="552298"/>
                  <a:pt x="205055" y="550469"/>
                </a:cubicBezTo>
                <a:cubicBezTo>
                  <a:pt x="200178" y="547421"/>
                  <a:pt x="198654" y="544373"/>
                  <a:pt x="200483" y="541325"/>
                </a:cubicBezTo>
                <a:cubicBezTo>
                  <a:pt x="202312" y="538277"/>
                  <a:pt x="200788" y="535839"/>
                  <a:pt x="195911" y="534010"/>
                </a:cubicBezTo>
                <a:cubicBezTo>
                  <a:pt x="192253" y="532791"/>
                  <a:pt x="190120" y="530200"/>
                  <a:pt x="189510" y="526237"/>
                </a:cubicBezTo>
                <a:cubicBezTo>
                  <a:pt x="188901" y="522275"/>
                  <a:pt x="190120" y="519684"/>
                  <a:pt x="193168" y="518465"/>
                </a:cubicBezTo>
                <a:cubicBezTo>
                  <a:pt x="194997" y="516636"/>
                  <a:pt x="204445" y="515722"/>
                  <a:pt x="221514" y="515722"/>
                </a:cubicBezTo>
                <a:lnTo>
                  <a:pt x="246203" y="514807"/>
                </a:lnTo>
                <a:lnTo>
                  <a:pt x="256261" y="497434"/>
                </a:lnTo>
                <a:lnTo>
                  <a:pt x="275464" y="461772"/>
                </a:lnTo>
                <a:cubicBezTo>
                  <a:pt x="282779" y="449580"/>
                  <a:pt x="285370" y="443484"/>
                  <a:pt x="283236" y="443484"/>
                </a:cubicBezTo>
                <a:cubicBezTo>
                  <a:pt x="281103" y="443484"/>
                  <a:pt x="269673" y="453543"/>
                  <a:pt x="248946" y="473659"/>
                </a:cubicBezTo>
                <a:lnTo>
                  <a:pt x="217857" y="504749"/>
                </a:lnTo>
                <a:lnTo>
                  <a:pt x="212370" y="498348"/>
                </a:lnTo>
                <a:cubicBezTo>
                  <a:pt x="209322" y="494081"/>
                  <a:pt x="206274" y="489814"/>
                  <a:pt x="203226" y="485547"/>
                </a:cubicBezTo>
                <a:cubicBezTo>
                  <a:pt x="202007" y="481889"/>
                  <a:pt x="197587" y="477469"/>
                  <a:pt x="189967" y="472288"/>
                </a:cubicBezTo>
                <a:cubicBezTo>
                  <a:pt x="182347" y="467106"/>
                  <a:pt x="177013" y="464515"/>
                  <a:pt x="173965" y="464515"/>
                </a:cubicBezTo>
                <a:cubicBezTo>
                  <a:pt x="171527" y="464515"/>
                  <a:pt x="168631" y="460705"/>
                  <a:pt x="165279" y="453085"/>
                </a:cubicBezTo>
                <a:cubicBezTo>
                  <a:pt x="161926" y="445465"/>
                  <a:pt x="158878" y="440893"/>
                  <a:pt x="156135" y="439369"/>
                </a:cubicBezTo>
                <a:cubicBezTo>
                  <a:pt x="153391" y="437845"/>
                  <a:pt x="152325" y="434645"/>
                  <a:pt x="152934" y="429768"/>
                </a:cubicBezTo>
                <a:cubicBezTo>
                  <a:pt x="153544" y="426111"/>
                  <a:pt x="153391" y="423672"/>
                  <a:pt x="152477" y="422453"/>
                </a:cubicBezTo>
                <a:cubicBezTo>
                  <a:pt x="151563" y="421234"/>
                  <a:pt x="149277" y="420319"/>
                  <a:pt x="145619" y="419710"/>
                </a:cubicBezTo>
                <a:cubicBezTo>
                  <a:pt x="140742" y="417271"/>
                  <a:pt x="137999" y="414528"/>
                  <a:pt x="137389" y="411480"/>
                </a:cubicBezTo>
                <a:cubicBezTo>
                  <a:pt x="136780" y="408432"/>
                  <a:pt x="138304" y="405689"/>
                  <a:pt x="141961" y="403251"/>
                </a:cubicBezTo>
                <a:cubicBezTo>
                  <a:pt x="145619" y="401422"/>
                  <a:pt x="147448" y="398678"/>
                  <a:pt x="147448" y="395021"/>
                </a:cubicBezTo>
                <a:cubicBezTo>
                  <a:pt x="147448" y="392583"/>
                  <a:pt x="148057" y="391363"/>
                  <a:pt x="149277" y="391363"/>
                </a:cubicBezTo>
                <a:cubicBezTo>
                  <a:pt x="150496" y="391363"/>
                  <a:pt x="154153" y="392583"/>
                  <a:pt x="160249" y="395021"/>
                </a:cubicBezTo>
                <a:cubicBezTo>
                  <a:pt x="168174" y="398678"/>
                  <a:pt x="175185" y="398983"/>
                  <a:pt x="181281" y="395935"/>
                </a:cubicBezTo>
                <a:cubicBezTo>
                  <a:pt x="197130" y="391059"/>
                  <a:pt x="229134" y="375819"/>
                  <a:pt x="277293" y="350215"/>
                </a:cubicBezTo>
                <a:cubicBezTo>
                  <a:pt x="291313" y="342290"/>
                  <a:pt x="300610" y="337871"/>
                  <a:pt x="305182" y="336957"/>
                </a:cubicBezTo>
                <a:cubicBezTo>
                  <a:pt x="309754" y="336042"/>
                  <a:pt x="317831" y="334975"/>
                  <a:pt x="329413" y="333756"/>
                </a:cubicBezTo>
                <a:cubicBezTo>
                  <a:pt x="344653" y="333756"/>
                  <a:pt x="356541" y="334366"/>
                  <a:pt x="365075" y="335585"/>
                </a:cubicBezTo>
                <a:cubicBezTo>
                  <a:pt x="370561" y="336195"/>
                  <a:pt x="374067" y="336957"/>
                  <a:pt x="375591" y="337871"/>
                </a:cubicBezTo>
                <a:cubicBezTo>
                  <a:pt x="377115" y="338785"/>
                  <a:pt x="377877" y="340767"/>
                  <a:pt x="377877" y="343814"/>
                </a:cubicBezTo>
                <a:cubicBezTo>
                  <a:pt x="377877" y="348082"/>
                  <a:pt x="382144" y="352654"/>
                  <a:pt x="390678" y="357531"/>
                </a:cubicBezTo>
                <a:lnTo>
                  <a:pt x="401651" y="365760"/>
                </a:lnTo>
                <a:lnTo>
                  <a:pt x="428169" y="330099"/>
                </a:lnTo>
                <a:cubicBezTo>
                  <a:pt x="464745" y="281331"/>
                  <a:pt x="481509" y="255727"/>
                  <a:pt x="478461" y="253289"/>
                </a:cubicBezTo>
                <a:cubicBezTo>
                  <a:pt x="476632" y="250851"/>
                  <a:pt x="454839" y="256032"/>
                  <a:pt x="413081" y="268834"/>
                </a:cubicBezTo>
                <a:cubicBezTo>
                  <a:pt x="371323" y="281635"/>
                  <a:pt x="334290" y="294437"/>
                  <a:pt x="301981" y="307239"/>
                </a:cubicBezTo>
                <a:cubicBezTo>
                  <a:pt x="247727" y="327965"/>
                  <a:pt x="211761" y="343205"/>
                  <a:pt x="194082" y="352959"/>
                </a:cubicBezTo>
                <a:cubicBezTo>
                  <a:pt x="190425" y="355397"/>
                  <a:pt x="178842" y="360426"/>
                  <a:pt x="159335" y="368046"/>
                </a:cubicBezTo>
                <a:cubicBezTo>
                  <a:pt x="139828" y="375666"/>
                  <a:pt x="129160" y="379476"/>
                  <a:pt x="127331" y="379476"/>
                </a:cubicBezTo>
                <a:cubicBezTo>
                  <a:pt x="125502" y="379476"/>
                  <a:pt x="123369" y="381915"/>
                  <a:pt x="120930" y="386791"/>
                </a:cubicBezTo>
                <a:cubicBezTo>
                  <a:pt x="113615" y="407518"/>
                  <a:pt x="107214" y="423977"/>
                  <a:pt x="101728" y="436169"/>
                </a:cubicBezTo>
                <a:cubicBezTo>
                  <a:pt x="98680" y="441655"/>
                  <a:pt x="94413" y="451104"/>
                  <a:pt x="88926" y="464515"/>
                </a:cubicBezTo>
                <a:cubicBezTo>
                  <a:pt x="74296" y="499872"/>
                  <a:pt x="64847" y="517551"/>
                  <a:pt x="60580" y="517551"/>
                </a:cubicBezTo>
                <a:cubicBezTo>
                  <a:pt x="57532" y="517551"/>
                  <a:pt x="55093" y="514503"/>
                  <a:pt x="53265" y="508407"/>
                </a:cubicBezTo>
                <a:cubicBezTo>
                  <a:pt x="50826" y="503530"/>
                  <a:pt x="47169" y="498501"/>
                  <a:pt x="42292" y="493319"/>
                </a:cubicBezTo>
                <a:cubicBezTo>
                  <a:pt x="37415" y="488137"/>
                  <a:pt x="34062" y="485547"/>
                  <a:pt x="32233" y="485547"/>
                </a:cubicBezTo>
                <a:cubicBezTo>
                  <a:pt x="29185" y="485547"/>
                  <a:pt x="27204" y="483870"/>
                  <a:pt x="26290" y="480517"/>
                </a:cubicBezTo>
                <a:cubicBezTo>
                  <a:pt x="25375" y="477165"/>
                  <a:pt x="23699" y="475488"/>
                  <a:pt x="21261" y="475488"/>
                </a:cubicBezTo>
                <a:cubicBezTo>
                  <a:pt x="18822" y="475488"/>
                  <a:pt x="15469" y="471221"/>
                  <a:pt x="11202" y="462687"/>
                </a:cubicBezTo>
                <a:cubicBezTo>
                  <a:pt x="6935" y="454152"/>
                  <a:pt x="5106" y="447751"/>
                  <a:pt x="5716" y="443484"/>
                </a:cubicBezTo>
                <a:cubicBezTo>
                  <a:pt x="6325" y="439217"/>
                  <a:pt x="5106" y="435864"/>
                  <a:pt x="2058" y="433426"/>
                </a:cubicBezTo>
                <a:cubicBezTo>
                  <a:pt x="229" y="429768"/>
                  <a:pt x="-380" y="424587"/>
                  <a:pt x="229" y="417881"/>
                </a:cubicBezTo>
                <a:cubicBezTo>
                  <a:pt x="839" y="411175"/>
                  <a:pt x="2973" y="405384"/>
                  <a:pt x="6630" y="400507"/>
                </a:cubicBezTo>
                <a:cubicBezTo>
                  <a:pt x="10288" y="395631"/>
                  <a:pt x="12117" y="391973"/>
                  <a:pt x="12117" y="389535"/>
                </a:cubicBezTo>
                <a:cubicBezTo>
                  <a:pt x="12117" y="387096"/>
                  <a:pt x="12726" y="384963"/>
                  <a:pt x="13945" y="383134"/>
                </a:cubicBezTo>
                <a:cubicBezTo>
                  <a:pt x="15165" y="381305"/>
                  <a:pt x="19737" y="370332"/>
                  <a:pt x="27661" y="350215"/>
                </a:cubicBezTo>
                <a:cubicBezTo>
                  <a:pt x="35586" y="330099"/>
                  <a:pt x="40463" y="315773"/>
                  <a:pt x="42292" y="307239"/>
                </a:cubicBezTo>
                <a:cubicBezTo>
                  <a:pt x="45340" y="296875"/>
                  <a:pt x="47321" y="287426"/>
                  <a:pt x="48235" y="278892"/>
                </a:cubicBezTo>
                <a:cubicBezTo>
                  <a:pt x="49150" y="270358"/>
                  <a:pt x="47169" y="263043"/>
                  <a:pt x="42292" y="256947"/>
                </a:cubicBezTo>
                <a:cubicBezTo>
                  <a:pt x="37415" y="250851"/>
                  <a:pt x="34367" y="245821"/>
                  <a:pt x="33148" y="241859"/>
                </a:cubicBezTo>
                <a:cubicBezTo>
                  <a:pt x="31929" y="237897"/>
                  <a:pt x="30405" y="235915"/>
                  <a:pt x="28576" y="235915"/>
                </a:cubicBezTo>
                <a:cubicBezTo>
                  <a:pt x="26747" y="235915"/>
                  <a:pt x="25223" y="234391"/>
                  <a:pt x="24004" y="231343"/>
                </a:cubicBezTo>
                <a:cubicBezTo>
                  <a:pt x="22785" y="228295"/>
                  <a:pt x="22785" y="226162"/>
                  <a:pt x="24004" y="224943"/>
                </a:cubicBezTo>
                <a:cubicBezTo>
                  <a:pt x="25223" y="223723"/>
                  <a:pt x="27966" y="223723"/>
                  <a:pt x="32233" y="224943"/>
                </a:cubicBezTo>
                <a:cubicBezTo>
                  <a:pt x="77344" y="239573"/>
                  <a:pt x="104471" y="253594"/>
                  <a:pt x="113615" y="267005"/>
                </a:cubicBezTo>
                <a:cubicBezTo>
                  <a:pt x="119711" y="273711"/>
                  <a:pt x="123064" y="277978"/>
                  <a:pt x="123673" y="279807"/>
                </a:cubicBezTo>
                <a:cubicBezTo>
                  <a:pt x="124893" y="280416"/>
                  <a:pt x="133579" y="277520"/>
                  <a:pt x="149734" y="271120"/>
                </a:cubicBezTo>
                <a:cubicBezTo>
                  <a:pt x="165888" y="264719"/>
                  <a:pt x="173965" y="260909"/>
                  <a:pt x="173965" y="259690"/>
                </a:cubicBezTo>
                <a:cubicBezTo>
                  <a:pt x="173965" y="257251"/>
                  <a:pt x="171832" y="254508"/>
                  <a:pt x="167565" y="251460"/>
                </a:cubicBezTo>
                <a:cubicBezTo>
                  <a:pt x="163297" y="248412"/>
                  <a:pt x="159945" y="247193"/>
                  <a:pt x="157506" y="247803"/>
                </a:cubicBezTo>
                <a:cubicBezTo>
                  <a:pt x="155677" y="248412"/>
                  <a:pt x="154458" y="248412"/>
                  <a:pt x="153849" y="247803"/>
                </a:cubicBezTo>
                <a:cubicBezTo>
                  <a:pt x="153239" y="247193"/>
                  <a:pt x="152934" y="245059"/>
                  <a:pt x="152934" y="241402"/>
                </a:cubicBezTo>
                <a:cubicBezTo>
                  <a:pt x="152325" y="229819"/>
                  <a:pt x="150191" y="221895"/>
                  <a:pt x="146533" y="217627"/>
                </a:cubicBezTo>
                <a:cubicBezTo>
                  <a:pt x="143485" y="214579"/>
                  <a:pt x="141961" y="210922"/>
                  <a:pt x="141961" y="206655"/>
                </a:cubicBezTo>
                <a:cubicBezTo>
                  <a:pt x="141961" y="190195"/>
                  <a:pt x="139523" y="174650"/>
                  <a:pt x="134646" y="160020"/>
                </a:cubicBezTo>
                <a:cubicBezTo>
                  <a:pt x="131598" y="149047"/>
                  <a:pt x="120625" y="133503"/>
                  <a:pt x="101728" y="113386"/>
                </a:cubicBezTo>
                <a:cubicBezTo>
                  <a:pt x="95632" y="107899"/>
                  <a:pt x="93041" y="103937"/>
                  <a:pt x="93955" y="101499"/>
                </a:cubicBezTo>
                <a:cubicBezTo>
                  <a:pt x="94870" y="99060"/>
                  <a:pt x="98680" y="98146"/>
                  <a:pt x="105385" y="98755"/>
                </a:cubicBezTo>
                <a:cubicBezTo>
                  <a:pt x="128550" y="101194"/>
                  <a:pt x="153239" y="108204"/>
                  <a:pt x="179452" y="119787"/>
                </a:cubicBezTo>
                <a:cubicBezTo>
                  <a:pt x="186767" y="123444"/>
                  <a:pt x="192253" y="124968"/>
                  <a:pt x="195911" y="124359"/>
                </a:cubicBezTo>
                <a:cubicBezTo>
                  <a:pt x="199569" y="123749"/>
                  <a:pt x="204141" y="121006"/>
                  <a:pt x="209627" y="116129"/>
                </a:cubicBezTo>
                <a:cubicBezTo>
                  <a:pt x="213894" y="113081"/>
                  <a:pt x="216333" y="115215"/>
                  <a:pt x="216942" y="122530"/>
                </a:cubicBezTo>
                <a:cubicBezTo>
                  <a:pt x="216942" y="124968"/>
                  <a:pt x="216942" y="128626"/>
                  <a:pt x="216942" y="133503"/>
                </a:cubicBezTo>
                <a:cubicBezTo>
                  <a:pt x="216333" y="145085"/>
                  <a:pt x="217247" y="151486"/>
                  <a:pt x="219685" y="152705"/>
                </a:cubicBezTo>
                <a:cubicBezTo>
                  <a:pt x="222124" y="153924"/>
                  <a:pt x="223343" y="157277"/>
                  <a:pt x="223343" y="162763"/>
                </a:cubicBezTo>
                <a:cubicBezTo>
                  <a:pt x="223343" y="168250"/>
                  <a:pt x="225324" y="179223"/>
                  <a:pt x="229287" y="195682"/>
                </a:cubicBezTo>
                <a:cubicBezTo>
                  <a:pt x="233249" y="212141"/>
                  <a:pt x="235230" y="222657"/>
                  <a:pt x="235230" y="227229"/>
                </a:cubicBezTo>
                <a:cubicBezTo>
                  <a:pt x="235230" y="231801"/>
                  <a:pt x="237669" y="233172"/>
                  <a:pt x="242545" y="231343"/>
                </a:cubicBezTo>
                <a:cubicBezTo>
                  <a:pt x="244984" y="230734"/>
                  <a:pt x="249556" y="228905"/>
                  <a:pt x="256261" y="225857"/>
                </a:cubicBezTo>
                <a:cubicBezTo>
                  <a:pt x="263577" y="222809"/>
                  <a:pt x="265101" y="220371"/>
                  <a:pt x="260833" y="218542"/>
                </a:cubicBezTo>
                <a:cubicBezTo>
                  <a:pt x="259614" y="217932"/>
                  <a:pt x="258090" y="217627"/>
                  <a:pt x="256261" y="217627"/>
                </a:cubicBezTo>
                <a:cubicBezTo>
                  <a:pt x="252604" y="217627"/>
                  <a:pt x="250165" y="214427"/>
                  <a:pt x="248946" y="208026"/>
                </a:cubicBezTo>
                <a:cubicBezTo>
                  <a:pt x="247727" y="201625"/>
                  <a:pt x="247727" y="197511"/>
                  <a:pt x="248946" y="195682"/>
                </a:cubicBezTo>
                <a:cubicBezTo>
                  <a:pt x="250165" y="193853"/>
                  <a:pt x="249861" y="191110"/>
                  <a:pt x="248032" y="187452"/>
                </a:cubicBezTo>
                <a:cubicBezTo>
                  <a:pt x="246203" y="183795"/>
                  <a:pt x="245289" y="171298"/>
                  <a:pt x="245289" y="149962"/>
                </a:cubicBezTo>
                <a:cubicBezTo>
                  <a:pt x="245289" y="134112"/>
                  <a:pt x="244069" y="117043"/>
                  <a:pt x="241631" y="98755"/>
                </a:cubicBezTo>
                <a:cubicBezTo>
                  <a:pt x="239193" y="80467"/>
                  <a:pt x="237059" y="70104"/>
                  <a:pt x="235230" y="67666"/>
                </a:cubicBezTo>
                <a:cubicBezTo>
                  <a:pt x="232792" y="67056"/>
                  <a:pt x="232182" y="64313"/>
                  <a:pt x="233401" y="59436"/>
                </a:cubicBezTo>
                <a:cubicBezTo>
                  <a:pt x="234621" y="54559"/>
                  <a:pt x="236449" y="50902"/>
                  <a:pt x="238888" y="48463"/>
                </a:cubicBezTo>
                <a:cubicBezTo>
                  <a:pt x="241936" y="45415"/>
                  <a:pt x="259309" y="50902"/>
                  <a:pt x="291009" y="64923"/>
                </a:cubicBezTo>
                <a:cubicBezTo>
                  <a:pt x="303810" y="70409"/>
                  <a:pt x="311735" y="76505"/>
                  <a:pt x="314783" y="83211"/>
                </a:cubicBezTo>
                <a:cubicBezTo>
                  <a:pt x="317831" y="86868"/>
                  <a:pt x="320422" y="96469"/>
                  <a:pt x="322555" y="112014"/>
                </a:cubicBezTo>
                <a:cubicBezTo>
                  <a:pt x="324689" y="127559"/>
                  <a:pt x="325756" y="141427"/>
                  <a:pt x="325756" y="153619"/>
                </a:cubicBezTo>
                <a:cubicBezTo>
                  <a:pt x="325756" y="162763"/>
                  <a:pt x="326365" y="167335"/>
                  <a:pt x="327585" y="167335"/>
                </a:cubicBezTo>
                <a:cubicBezTo>
                  <a:pt x="328194" y="167335"/>
                  <a:pt x="333985" y="158039"/>
                  <a:pt x="344958" y="139446"/>
                </a:cubicBezTo>
                <a:cubicBezTo>
                  <a:pt x="355931" y="120853"/>
                  <a:pt x="364465" y="105461"/>
                  <a:pt x="370561" y="93269"/>
                </a:cubicBezTo>
                <a:cubicBezTo>
                  <a:pt x="375438" y="82906"/>
                  <a:pt x="379401" y="72390"/>
                  <a:pt x="382449" y="61722"/>
                </a:cubicBezTo>
                <a:cubicBezTo>
                  <a:pt x="385497" y="51054"/>
                  <a:pt x="387021" y="42367"/>
                  <a:pt x="387021" y="35662"/>
                </a:cubicBezTo>
                <a:cubicBezTo>
                  <a:pt x="387021" y="28956"/>
                  <a:pt x="385497" y="25603"/>
                  <a:pt x="382449" y="25603"/>
                </a:cubicBezTo>
                <a:cubicBezTo>
                  <a:pt x="380010" y="25603"/>
                  <a:pt x="378791" y="24232"/>
                  <a:pt x="378791" y="21489"/>
                </a:cubicBezTo>
                <a:cubicBezTo>
                  <a:pt x="378791" y="18745"/>
                  <a:pt x="379553" y="15697"/>
                  <a:pt x="381077" y="12345"/>
                </a:cubicBezTo>
                <a:cubicBezTo>
                  <a:pt x="382601" y="8992"/>
                  <a:pt x="384277" y="6096"/>
                  <a:pt x="386106" y="3658"/>
                </a:cubicBezTo>
                <a:cubicBezTo>
                  <a:pt x="388545" y="1219"/>
                  <a:pt x="391288" y="0"/>
                  <a:pt x="3943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18F2B87-5A06-722D-17CA-71B1DE53B716}"/>
              </a:ext>
            </a:extLst>
          </p:cNvPr>
          <p:cNvSpPr txBox="1"/>
          <p:nvPr/>
        </p:nvSpPr>
        <p:spPr>
          <a:xfrm>
            <a:off x="9014415" y="1573471"/>
            <a:ext cx="592194" cy="877824"/>
          </a:xfrm>
          <a:custGeom>
            <a:avLst/>
            <a:gdLst>
              <a:gd name="connsiteX0" fmla="*/ 394336 w 592194"/>
              <a:gd name="connsiteY0" fmla="*/ 0 h 877824"/>
              <a:gd name="connsiteX1" fmla="*/ 404394 w 592194"/>
              <a:gd name="connsiteY1" fmla="*/ 3658 h 877824"/>
              <a:gd name="connsiteX2" fmla="*/ 419939 w 592194"/>
              <a:gd name="connsiteY2" fmla="*/ 7315 h 877824"/>
              <a:gd name="connsiteX3" fmla="*/ 446457 w 592194"/>
              <a:gd name="connsiteY3" fmla="*/ 16917 h 877824"/>
              <a:gd name="connsiteX4" fmla="*/ 467488 w 592194"/>
              <a:gd name="connsiteY4" fmla="*/ 37491 h 877824"/>
              <a:gd name="connsiteX5" fmla="*/ 471145 w 592194"/>
              <a:gd name="connsiteY5" fmla="*/ 89154 h 877824"/>
              <a:gd name="connsiteX6" fmla="*/ 453772 w 592194"/>
              <a:gd name="connsiteY6" fmla="*/ 137160 h 877824"/>
              <a:gd name="connsiteX7" fmla="*/ 444628 w 592194"/>
              <a:gd name="connsiteY7" fmla="*/ 151333 h 877824"/>
              <a:gd name="connsiteX8" fmla="*/ 440056 w 592194"/>
              <a:gd name="connsiteY8" fmla="*/ 162763 h 877824"/>
              <a:gd name="connsiteX9" fmla="*/ 442799 w 592194"/>
              <a:gd name="connsiteY9" fmla="*/ 163678 h 877824"/>
              <a:gd name="connsiteX10" fmla="*/ 445542 w 592194"/>
              <a:gd name="connsiteY10" fmla="*/ 160935 h 877824"/>
              <a:gd name="connsiteX11" fmla="*/ 448743 w 592194"/>
              <a:gd name="connsiteY11" fmla="*/ 156363 h 877824"/>
              <a:gd name="connsiteX12" fmla="*/ 466573 w 592194"/>
              <a:gd name="connsiteY12" fmla="*/ 160020 h 877824"/>
              <a:gd name="connsiteX13" fmla="*/ 485776 w 592194"/>
              <a:gd name="connsiteY13" fmla="*/ 158191 h 877824"/>
              <a:gd name="connsiteX14" fmla="*/ 493091 w 592194"/>
              <a:gd name="connsiteY14" fmla="*/ 155448 h 877824"/>
              <a:gd name="connsiteX15" fmla="*/ 506807 w 592194"/>
              <a:gd name="connsiteY15" fmla="*/ 160935 h 877824"/>
              <a:gd name="connsiteX16" fmla="*/ 525095 w 592194"/>
              <a:gd name="connsiteY16" fmla="*/ 167335 h 877824"/>
              <a:gd name="connsiteX17" fmla="*/ 536525 w 592194"/>
              <a:gd name="connsiteY17" fmla="*/ 174193 h 877824"/>
              <a:gd name="connsiteX18" fmla="*/ 547955 w 592194"/>
              <a:gd name="connsiteY18" fmla="*/ 181051 h 877824"/>
              <a:gd name="connsiteX19" fmla="*/ 568072 w 592194"/>
              <a:gd name="connsiteY19" fmla="*/ 196596 h 877824"/>
              <a:gd name="connsiteX20" fmla="*/ 586360 w 592194"/>
              <a:gd name="connsiteY20" fmla="*/ 213055 h 877824"/>
              <a:gd name="connsiteX21" fmla="*/ 588189 w 592194"/>
              <a:gd name="connsiteY21" fmla="*/ 235915 h 877824"/>
              <a:gd name="connsiteX22" fmla="*/ 591846 w 592194"/>
              <a:gd name="connsiteY22" fmla="*/ 262890 h 877824"/>
              <a:gd name="connsiteX23" fmla="*/ 585903 w 592194"/>
              <a:gd name="connsiteY23" fmla="*/ 272034 h 877824"/>
              <a:gd name="connsiteX24" fmla="*/ 572187 w 592194"/>
              <a:gd name="connsiteY24" fmla="*/ 285750 h 877824"/>
              <a:gd name="connsiteX25" fmla="*/ 563500 w 592194"/>
              <a:gd name="connsiteY25" fmla="*/ 294437 h 877824"/>
              <a:gd name="connsiteX26" fmla="*/ 555270 w 592194"/>
              <a:gd name="connsiteY26" fmla="*/ 303581 h 877824"/>
              <a:gd name="connsiteX27" fmla="*/ 547041 w 592194"/>
              <a:gd name="connsiteY27" fmla="*/ 311811 h 877824"/>
              <a:gd name="connsiteX28" fmla="*/ 547041 w 592194"/>
              <a:gd name="connsiteY28" fmla="*/ 308153 h 877824"/>
              <a:gd name="connsiteX29" fmla="*/ 545212 w 592194"/>
              <a:gd name="connsiteY29" fmla="*/ 308153 h 877824"/>
              <a:gd name="connsiteX30" fmla="*/ 538811 w 592194"/>
              <a:gd name="connsiteY30" fmla="*/ 312725 h 877824"/>
              <a:gd name="connsiteX31" fmla="*/ 525552 w 592194"/>
              <a:gd name="connsiteY31" fmla="*/ 323698 h 877824"/>
              <a:gd name="connsiteX32" fmla="*/ 506350 w 592194"/>
              <a:gd name="connsiteY32" fmla="*/ 339243 h 877824"/>
              <a:gd name="connsiteX33" fmla="*/ 486690 w 592194"/>
              <a:gd name="connsiteY33" fmla="*/ 354787 h 877824"/>
              <a:gd name="connsiteX34" fmla="*/ 472517 w 592194"/>
              <a:gd name="connsiteY34" fmla="*/ 365303 h 877824"/>
              <a:gd name="connsiteX35" fmla="*/ 458344 w 592194"/>
              <a:gd name="connsiteY35" fmla="*/ 375819 h 877824"/>
              <a:gd name="connsiteX36" fmla="*/ 438227 w 592194"/>
              <a:gd name="connsiteY36" fmla="*/ 384505 h 877824"/>
              <a:gd name="connsiteX37" fmla="*/ 412167 w 592194"/>
              <a:gd name="connsiteY37" fmla="*/ 406451 h 877824"/>
              <a:gd name="connsiteX38" fmla="*/ 400737 w 592194"/>
              <a:gd name="connsiteY38" fmla="*/ 419710 h 877824"/>
              <a:gd name="connsiteX39" fmla="*/ 367818 w 592194"/>
              <a:gd name="connsiteY39" fmla="*/ 466344 h 877824"/>
              <a:gd name="connsiteX40" fmla="*/ 337643 w 592194"/>
              <a:gd name="connsiteY40" fmla="*/ 504749 h 877824"/>
              <a:gd name="connsiteX41" fmla="*/ 331699 w 592194"/>
              <a:gd name="connsiteY41" fmla="*/ 513893 h 877824"/>
              <a:gd name="connsiteX42" fmla="*/ 349530 w 592194"/>
              <a:gd name="connsiteY42" fmla="*/ 511150 h 877824"/>
              <a:gd name="connsiteX43" fmla="*/ 382449 w 592194"/>
              <a:gd name="connsiteY43" fmla="*/ 504749 h 877824"/>
              <a:gd name="connsiteX44" fmla="*/ 406223 w 592194"/>
              <a:gd name="connsiteY44" fmla="*/ 493776 h 877824"/>
              <a:gd name="connsiteX45" fmla="*/ 435941 w 592194"/>
              <a:gd name="connsiteY45" fmla="*/ 491033 h 877824"/>
              <a:gd name="connsiteX46" fmla="*/ 472974 w 592194"/>
              <a:gd name="connsiteY46" fmla="*/ 490119 h 877824"/>
              <a:gd name="connsiteX47" fmla="*/ 503149 w 592194"/>
              <a:gd name="connsiteY47" fmla="*/ 502006 h 877824"/>
              <a:gd name="connsiteX48" fmla="*/ 524181 w 592194"/>
              <a:gd name="connsiteY48" fmla="*/ 520751 h 877824"/>
              <a:gd name="connsiteX49" fmla="*/ 540183 w 592194"/>
              <a:gd name="connsiteY49" fmla="*/ 548640 h 877824"/>
              <a:gd name="connsiteX50" fmla="*/ 544297 w 592194"/>
              <a:gd name="connsiteY50" fmla="*/ 565100 h 877824"/>
              <a:gd name="connsiteX51" fmla="*/ 542469 w 592194"/>
              <a:gd name="connsiteY51" fmla="*/ 570586 h 877824"/>
              <a:gd name="connsiteX52" fmla="*/ 529667 w 592194"/>
              <a:gd name="connsiteY52" fmla="*/ 577901 h 877824"/>
              <a:gd name="connsiteX53" fmla="*/ 428169 w 592194"/>
              <a:gd name="connsiteY53" fmla="*/ 601675 h 877824"/>
              <a:gd name="connsiteX54" fmla="*/ 376048 w 592194"/>
              <a:gd name="connsiteY54" fmla="*/ 612648 h 877824"/>
              <a:gd name="connsiteX55" fmla="*/ 363703 w 592194"/>
              <a:gd name="connsiteY55" fmla="*/ 618135 h 877824"/>
              <a:gd name="connsiteX56" fmla="*/ 362332 w 592194"/>
              <a:gd name="connsiteY56" fmla="*/ 623621 h 877824"/>
              <a:gd name="connsiteX57" fmla="*/ 359131 w 592194"/>
              <a:gd name="connsiteY57" fmla="*/ 704545 h 877824"/>
              <a:gd name="connsiteX58" fmla="*/ 349530 w 592194"/>
              <a:gd name="connsiteY58" fmla="*/ 769925 h 877824"/>
              <a:gd name="connsiteX59" fmla="*/ 340386 w 592194"/>
              <a:gd name="connsiteY59" fmla="*/ 794614 h 877824"/>
              <a:gd name="connsiteX60" fmla="*/ 322098 w 592194"/>
              <a:gd name="connsiteY60" fmla="*/ 828904 h 877824"/>
              <a:gd name="connsiteX61" fmla="*/ 304725 w 592194"/>
              <a:gd name="connsiteY61" fmla="*/ 848564 h 877824"/>
              <a:gd name="connsiteX62" fmla="*/ 298324 w 592194"/>
              <a:gd name="connsiteY62" fmla="*/ 855879 h 877824"/>
              <a:gd name="connsiteX63" fmla="*/ 287351 w 592194"/>
              <a:gd name="connsiteY63" fmla="*/ 869595 h 877824"/>
              <a:gd name="connsiteX64" fmla="*/ 271806 w 592194"/>
              <a:gd name="connsiteY64" fmla="*/ 877824 h 877824"/>
              <a:gd name="connsiteX65" fmla="*/ 265863 w 592194"/>
              <a:gd name="connsiteY65" fmla="*/ 877367 h 877824"/>
              <a:gd name="connsiteX66" fmla="*/ 265405 w 592194"/>
              <a:gd name="connsiteY66" fmla="*/ 875081 h 877824"/>
              <a:gd name="connsiteX67" fmla="*/ 263119 w 592194"/>
              <a:gd name="connsiteY67" fmla="*/ 867766 h 877824"/>
              <a:gd name="connsiteX68" fmla="*/ 259005 w 592194"/>
              <a:gd name="connsiteY68" fmla="*/ 855879 h 877824"/>
              <a:gd name="connsiteX69" fmla="*/ 239802 w 592194"/>
              <a:gd name="connsiteY69" fmla="*/ 813816 h 877824"/>
              <a:gd name="connsiteX70" fmla="*/ 204141 w 592194"/>
              <a:gd name="connsiteY70" fmla="*/ 785470 h 877824"/>
              <a:gd name="connsiteX71" fmla="*/ 197740 w 592194"/>
              <a:gd name="connsiteY71" fmla="*/ 778155 h 877824"/>
              <a:gd name="connsiteX72" fmla="*/ 195454 w 592194"/>
              <a:gd name="connsiteY72" fmla="*/ 769011 h 877824"/>
              <a:gd name="connsiteX73" fmla="*/ 192253 w 592194"/>
              <a:gd name="connsiteY73" fmla="*/ 755752 h 877824"/>
              <a:gd name="connsiteX74" fmla="*/ 190425 w 592194"/>
              <a:gd name="connsiteY74" fmla="*/ 744322 h 877824"/>
              <a:gd name="connsiteX75" fmla="*/ 235230 w 592194"/>
              <a:gd name="connsiteY75" fmla="*/ 743407 h 877824"/>
              <a:gd name="connsiteX76" fmla="*/ 259462 w 592194"/>
              <a:gd name="connsiteY76" fmla="*/ 743407 h 877824"/>
              <a:gd name="connsiteX77" fmla="*/ 268149 w 592194"/>
              <a:gd name="connsiteY77" fmla="*/ 729691 h 877824"/>
              <a:gd name="connsiteX78" fmla="*/ 273178 w 592194"/>
              <a:gd name="connsiteY78" fmla="*/ 692201 h 877824"/>
              <a:gd name="connsiteX79" fmla="*/ 273635 w 592194"/>
              <a:gd name="connsiteY79" fmla="*/ 656539 h 877824"/>
              <a:gd name="connsiteX80" fmla="*/ 267234 w 592194"/>
              <a:gd name="connsiteY80" fmla="*/ 645567 h 877824"/>
              <a:gd name="connsiteX81" fmla="*/ 228829 w 592194"/>
              <a:gd name="connsiteY81" fmla="*/ 659283 h 877824"/>
              <a:gd name="connsiteX82" fmla="*/ 175794 w 592194"/>
              <a:gd name="connsiteY82" fmla="*/ 679400 h 877824"/>
              <a:gd name="connsiteX83" fmla="*/ 153391 w 592194"/>
              <a:gd name="connsiteY83" fmla="*/ 690830 h 877824"/>
              <a:gd name="connsiteX84" fmla="*/ 151105 w 592194"/>
              <a:gd name="connsiteY84" fmla="*/ 694944 h 877824"/>
              <a:gd name="connsiteX85" fmla="*/ 123216 w 592194"/>
              <a:gd name="connsiteY85" fmla="*/ 687629 h 877824"/>
              <a:gd name="connsiteX86" fmla="*/ 96241 w 592194"/>
              <a:gd name="connsiteY86" fmla="*/ 677571 h 877824"/>
              <a:gd name="connsiteX87" fmla="*/ 82068 w 592194"/>
              <a:gd name="connsiteY87" fmla="*/ 672542 h 877824"/>
              <a:gd name="connsiteX88" fmla="*/ 61037 w 592194"/>
              <a:gd name="connsiteY88" fmla="*/ 664769 h 877824"/>
              <a:gd name="connsiteX89" fmla="*/ 39549 w 592194"/>
              <a:gd name="connsiteY89" fmla="*/ 656082 h 877824"/>
              <a:gd name="connsiteX90" fmla="*/ 31319 w 592194"/>
              <a:gd name="connsiteY90" fmla="*/ 644195 h 877824"/>
              <a:gd name="connsiteX91" fmla="*/ 28576 w 592194"/>
              <a:gd name="connsiteY91" fmla="*/ 631394 h 877824"/>
              <a:gd name="connsiteX92" fmla="*/ 30405 w 592194"/>
              <a:gd name="connsiteY92" fmla="*/ 620421 h 877824"/>
              <a:gd name="connsiteX93" fmla="*/ 52807 w 592194"/>
              <a:gd name="connsiteY93" fmla="*/ 611734 h 877824"/>
              <a:gd name="connsiteX94" fmla="*/ 94413 w 592194"/>
              <a:gd name="connsiteY94" fmla="*/ 602590 h 877824"/>
              <a:gd name="connsiteX95" fmla="*/ 159792 w 592194"/>
              <a:gd name="connsiteY95" fmla="*/ 578358 h 877824"/>
              <a:gd name="connsiteX96" fmla="*/ 210541 w 592194"/>
              <a:gd name="connsiteY96" fmla="*/ 557784 h 877824"/>
              <a:gd name="connsiteX97" fmla="*/ 210541 w 592194"/>
              <a:gd name="connsiteY97" fmla="*/ 555955 h 877824"/>
              <a:gd name="connsiteX98" fmla="*/ 208713 w 592194"/>
              <a:gd name="connsiteY98" fmla="*/ 554127 h 877824"/>
              <a:gd name="connsiteX99" fmla="*/ 205055 w 592194"/>
              <a:gd name="connsiteY99" fmla="*/ 550469 h 877824"/>
              <a:gd name="connsiteX100" fmla="*/ 200483 w 592194"/>
              <a:gd name="connsiteY100" fmla="*/ 541325 h 877824"/>
              <a:gd name="connsiteX101" fmla="*/ 195911 w 592194"/>
              <a:gd name="connsiteY101" fmla="*/ 534010 h 877824"/>
              <a:gd name="connsiteX102" fmla="*/ 189510 w 592194"/>
              <a:gd name="connsiteY102" fmla="*/ 526237 h 877824"/>
              <a:gd name="connsiteX103" fmla="*/ 193168 w 592194"/>
              <a:gd name="connsiteY103" fmla="*/ 518465 h 877824"/>
              <a:gd name="connsiteX104" fmla="*/ 221514 w 592194"/>
              <a:gd name="connsiteY104" fmla="*/ 515722 h 877824"/>
              <a:gd name="connsiteX105" fmla="*/ 246203 w 592194"/>
              <a:gd name="connsiteY105" fmla="*/ 514807 h 877824"/>
              <a:gd name="connsiteX106" fmla="*/ 256261 w 592194"/>
              <a:gd name="connsiteY106" fmla="*/ 497434 h 877824"/>
              <a:gd name="connsiteX107" fmla="*/ 275464 w 592194"/>
              <a:gd name="connsiteY107" fmla="*/ 461772 h 877824"/>
              <a:gd name="connsiteX108" fmla="*/ 283236 w 592194"/>
              <a:gd name="connsiteY108" fmla="*/ 443484 h 877824"/>
              <a:gd name="connsiteX109" fmla="*/ 248946 w 592194"/>
              <a:gd name="connsiteY109" fmla="*/ 473659 h 877824"/>
              <a:gd name="connsiteX110" fmla="*/ 217857 w 592194"/>
              <a:gd name="connsiteY110" fmla="*/ 504749 h 877824"/>
              <a:gd name="connsiteX111" fmla="*/ 212370 w 592194"/>
              <a:gd name="connsiteY111" fmla="*/ 498348 h 877824"/>
              <a:gd name="connsiteX112" fmla="*/ 203226 w 592194"/>
              <a:gd name="connsiteY112" fmla="*/ 485547 h 877824"/>
              <a:gd name="connsiteX113" fmla="*/ 189967 w 592194"/>
              <a:gd name="connsiteY113" fmla="*/ 472288 h 877824"/>
              <a:gd name="connsiteX114" fmla="*/ 173965 w 592194"/>
              <a:gd name="connsiteY114" fmla="*/ 464515 h 877824"/>
              <a:gd name="connsiteX115" fmla="*/ 165279 w 592194"/>
              <a:gd name="connsiteY115" fmla="*/ 453085 h 877824"/>
              <a:gd name="connsiteX116" fmla="*/ 156135 w 592194"/>
              <a:gd name="connsiteY116" fmla="*/ 439369 h 877824"/>
              <a:gd name="connsiteX117" fmla="*/ 152934 w 592194"/>
              <a:gd name="connsiteY117" fmla="*/ 429768 h 877824"/>
              <a:gd name="connsiteX118" fmla="*/ 152477 w 592194"/>
              <a:gd name="connsiteY118" fmla="*/ 422453 h 877824"/>
              <a:gd name="connsiteX119" fmla="*/ 145619 w 592194"/>
              <a:gd name="connsiteY119" fmla="*/ 419710 h 877824"/>
              <a:gd name="connsiteX120" fmla="*/ 137389 w 592194"/>
              <a:gd name="connsiteY120" fmla="*/ 411480 h 877824"/>
              <a:gd name="connsiteX121" fmla="*/ 141961 w 592194"/>
              <a:gd name="connsiteY121" fmla="*/ 403251 h 877824"/>
              <a:gd name="connsiteX122" fmla="*/ 147448 w 592194"/>
              <a:gd name="connsiteY122" fmla="*/ 395021 h 877824"/>
              <a:gd name="connsiteX123" fmla="*/ 149277 w 592194"/>
              <a:gd name="connsiteY123" fmla="*/ 391363 h 877824"/>
              <a:gd name="connsiteX124" fmla="*/ 160249 w 592194"/>
              <a:gd name="connsiteY124" fmla="*/ 395021 h 877824"/>
              <a:gd name="connsiteX125" fmla="*/ 181281 w 592194"/>
              <a:gd name="connsiteY125" fmla="*/ 395935 h 877824"/>
              <a:gd name="connsiteX126" fmla="*/ 277293 w 592194"/>
              <a:gd name="connsiteY126" fmla="*/ 350215 h 877824"/>
              <a:gd name="connsiteX127" fmla="*/ 305182 w 592194"/>
              <a:gd name="connsiteY127" fmla="*/ 336957 h 877824"/>
              <a:gd name="connsiteX128" fmla="*/ 329413 w 592194"/>
              <a:gd name="connsiteY128" fmla="*/ 333756 h 877824"/>
              <a:gd name="connsiteX129" fmla="*/ 365075 w 592194"/>
              <a:gd name="connsiteY129" fmla="*/ 335585 h 877824"/>
              <a:gd name="connsiteX130" fmla="*/ 375591 w 592194"/>
              <a:gd name="connsiteY130" fmla="*/ 337871 h 877824"/>
              <a:gd name="connsiteX131" fmla="*/ 377877 w 592194"/>
              <a:gd name="connsiteY131" fmla="*/ 343814 h 877824"/>
              <a:gd name="connsiteX132" fmla="*/ 390678 w 592194"/>
              <a:gd name="connsiteY132" fmla="*/ 357531 h 877824"/>
              <a:gd name="connsiteX133" fmla="*/ 401651 w 592194"/>
              <a:gd name="connsiteY133" fmla="*/ 365760 h 877824"/>
              <a:gd name="connsiteX134" fmla="*/ 428169 w 592194"/>
              <a:gd name="connsiteY134" fmla="*/ 330099 h 877824"/>
              <a:gd name="connsiteX135" fmla="*/ 478461 w 592194"/>
              <a:gd name="connsiteY135" fmla="*/ 253289 h 877824"/>
              <a:gd name="connsiteX136" fmla="*/ 413081 w 592194"/>
              <a:gd name="connsiteY136" fmla="*/ 268834 h 877824"/>
              <a:gd name="connsiteX137" fmla="*/ 301981 w 592194"/>
              <a:gd name="connsiteY137" fmla="*/ 307239 h 877824"/>
              <a:gd name="connsiteX138" fmla="*/ 194082 w 592194"/>
              <a:gd name="connsiteY138" fmla="*/ 352959 h 877824"/>
              <a:gd name="connsiteX139" fmla="*/ 159335 w 592194"/>
              <a:gd name="connsiteY139" fmla="*/ 368046 h 877824"/>
              <a:gd name="connsiteX140" fmla="*/ 127331 w 592194"/>
              <a:gd name="connsiteY140" fmla="*/ 379476 h 877824"/>
              <a:gd name="connsiteX141" fmla="*/ 120930 w 592194"/>
              <a:gd name="connsiteY141" fmla="*/ 386791 h 877824"/>
              <a:gd name="connsiteX142" fmla="*/ 101728 w 592194"/>
              <a:gd name="connsiteY142" fmla="*/ 436169 h 877824"/>
              <a:gd name="connsiteX143" fmla="*/ 88926 w 592194"/>
              <a:gd name="connsiteY143" fmla="*/ 464515 h 877824"/>
              <a:gd name="connsiteX144" fmla="*/ 60580 w 592194"/>
              <a:gd name="connsiteY144" fmla="*/ 517551 h 877824"/>
              <a:gd name="connsiteX145" fmla="*/ 53265 w 592194"/>
              <a:gd name="connsiteY145" fmla="*/ 508407 h 877824"/>
              <a:gd name="connsiteX146" fmla="*/ 42292 w 592194"/>
              <a:gd name="connsiteY146" fmla="*/ 493319 h 877824"/>
              <a:gd name="connsiteX147" fmla="*/ 32233 w 592194"/>
              <a:gd name="connsiteY147" fmla="*/ 485547 h 877824"/>
              <a:gd name="connsiteX148" fmla="*/ 26290 w 592194"/>
              <a:gd name="connsiteY148" fmla="*/ 480517 h 877824"/>
              <a:gd name="connsiteX149" fmla="*/ 21261 w 592194"/>
              <a:gd name="connsiteY149" fmla="*/ 475488 h 877824"/>
              <a:gd name="connsiteX150" fmla="*/ 11202 w 592194"/>
              <a:gd name="connsiteY150" fmla="*/ 462687 h 877824"/>
              <a:gd name="connsiteX151" fmla="*/ 5716 w 592194"/>
              <a:gd name="connsiteY151" fmla="*/ 443484 h 877824"/>
              <a:gd name="connsiteX152" fmla="*/ 2058 w 592194"/>
              <a:gd name="connsiteY152" fmla="*/ 433426 h 877824"/>
              <a:gd name="connsiteX153" fmla="*/ 229 w 592194"/>
              <a:gd name="connsiteY153" fmla="*/ 417881 h 877824"/>
              <a:gd name="connsiteX154" fmla="*/ 6630 w 592194"/>
              <a:gd name="connsiteY154" fmla="*/ 400507 h 877824"/>
              <a:gd name="connsiteX155" fmla="*/ 12117 w 592194"/>
              <a:gd name="connsiteY155" fmla="*/ 389535 h 877824"/>
              <a:gd name="connsiteX156" fmla="*/ 13945 w 592194"/>
              <a:gd name="connsiteY156" fmla="*/ 383134 h 877824"/>
              <a:gd name="connsiteX157" fmla="*/ 27661 w 592194"/>
              <a:gd name="connsiteY157" fmla="*/ 350215 h 877824"/>
              <a:gd name="connsiteX158" fmla="*/ 42292 w 592194"/>
              <a:gd name="connsiteY158" fmla="*/ 307239 h 877824"/>
              <a:gd name="connsiteX159" fmla="*/ 48235 w 592194"/>
              <a:gd name="connsiteY159" fmla="*/ 278892 h 877824"/>
              <a:gd name="connsiteX160" fmla="*/ 42292 w 592194"/>
              <a:gd name="connsiteY160" fmla="*/ 256947 h 877824"/>
              <a:gd name="connsiteX161" fmla="*/ 33148 w 592194"/>
              <a:gd name="connsiteY161" fmla="*/ 241859 h 877824"/>
              <a:gd name="connsiteX162" fmla="*/ 28576 w 592194"/>
              <a:gd name="connsiteY162" fmla="*/ 235915 h 877824"/>
              <a:gd name="connsiteX163" fmla="*/ 24004 w 592194"/>
              <a:gd name="connsiteY163" fmla="*/ 231343 h 877824"/>
              <a:gd name="connsiteX164" fmla="*/ 24004 w 592194"/>
              <a:gd name="connsiteY164" fmla="*/ 224943 h 877824"/>
              <a:gd name="connsiteX165" fmla="*/ 32233 w 592194"/>
              <a:gd name="connsiteY165" fmla="*/ 224943 h 877824"/>
              <a:gd name="connsiteX166" fmla="*/ 113615 w 592194"/>
              <a:gd name="connsiteY166" fmla="*/ 267005 h 877824"/>
              <a:gd name="connsiteX167" fmla="*/ 123673 w 592194"/>
              <a:gd name="connsiteY167" fmla="*/ 279807 h 877824"/>
              <a:gd name="connsiteX168" fmla="*/ 149734 w 592194"/>
              <a:gd name="connsiteY168" fmla="*/ 271120 h 877824"/>
              <a:gd name="connsiteX169" fmla="*/ 173965 w 592194"/>
              <a:gd name="connsiteY169" fmla="*/ 259690 h 877824"/>
              <a:gd name="connsiteX170" fmla="*/ 167565 w 592194"/>
              <a:gd name="connsiteY170" fmla="*/ 251460 h 877824"/>
              <a:gd name="connsiteX171" fmla="*/ 157506 w 592194"/>
              <a:gd name="connsiteY171" fmla="*/ 247803 h 877824"/>
              <a:gd name="connsiteX172" fmla="*/ 153849 w 592194"/>
              <a:gd name="connsiteY172" fmla="*/ 247803 h 877824"/>
              <a:gd name="connsiteX173" fmla="*/ 152934 w 592194"/>
              <a:gd name="connsiteY173" fmla="*/ 241402 h 877824"/>
              <a:gd name="connsiteX174" fmla="*/ 146533 w 592194"/>
              <a:gd name="connsiteY174" fmla="*/ 217627 h 877824"/>
              <a:gd name="connsiteX175" fmla="*/ 141961 w 592194"/>
              <a:gd name="connsiteY175" fmla="*/ 206655 h 877824"/>
              <a:gd name="connsiteX176" fmla="*/ 134646 w 592194"/>
              <a:gd name="connsiteY176" fmla="*/ 160020 h 877824"/>
              <a:gd name="connsiteX177" fmla="*/ 101728 w 592194"/>
              <a:gd name="connsiteY177" fmla="*/ 113386 h 877824"/>
              <a:gd name="connsiteX178" fmla="*/ 93955 w 592194"/>
              <a:gd name="connsiteY178" fmla="*/ 101499 h 877824"/>
              <a:gd name="connsiteX179" fmla="*/ 105385 w 592194"/>
              <a:gd name="connsiteY179" fmla="*/ 98755 h 877824"/>
              <a:gd name="connsiteX180" fmla="*/ 179452 w 592194"/>
              <a:gd name="connsiteY180" fmla="*/ 119787 h 877824"/>
              <a:gd name="connsiteX181" fmla="*/ 195911 w 592194"/>
              <a:gd name="connsiteY181" fmla="*/ 124359 h 877824"/>
              <a:gd name="connsiteX182" fmla="*/ 209627 w 592194"/>
              <a:gd name="connsiteY182" fmla="*/ 116129 h 877824"/>
              <a:gd name="connsiteX183" fmla="*/ 216942 w 592194"/>
              <a:gd name="connsiteY183" fmla="*/ 122530 h 877824"/>
              <a:gd name="connsiteX184" fmla="*/ 216942 w 592194"/>
              <a:gd name="connsiteY184" fmla="*/ 133503 h 877824"/>
              <a:gd name="connsiteX185" fmla="*/ 219685 w 592194"/>
              <a:gd name="connsiteY185" fmla="*/ 152705 h 877824"/>
              <a:gd name="connsiteX186" fmla="*/ 223343 w 592194"/>
              <a:gd name="connsiteY186" fmla="*/ 162763 h 877824"/>
              <a:gd name="connsiteX187" fmla="*/ 229287 w 592194"/>
              <a:gd name="connsiteY187" fmla="*/ 195682 h 877824"/>
              <a:gd name="connsiteX188" fmla="*/ 235230 w 592194"/>
              <a:gd name="connsiteY188" fmla="*/ 227229 h 877824"/>
              <a:gd name="connsiteX189" fmla="*/ 242545 w 592194"/>
              <a:gd name="connsiteY189" fmla="*/ 231343 h 877824"/>
              <a:gd name="connsiteX190" fmla="*/ 256261 w 592194"/>
              <a:gd name="connsiteY190" fmla="*/ 225857 h 877824"/>
              <a:gd name="connsiteX191" fmla="*/ 260833 w 592194"/>
              <a:gd name="connsiteY191" fmla="*/ 218542 h 877824"/>
              <a:gd name="connsiteX192" fmla="*/ 256261 w 592194"/>
              <a:gd name="connsiteY192" fmla="*/ 217627 h 877824"/>
              <a:gd name="connsiteX193" fmla="*/ 248946 w 592194"/>
              <a:gd name="connsiteY193" fmla="*/ 208026 h 877824"/>
              <a:gd name="connsiteX194" fmla="*/ 248946 w 592194"/>
              <a:gd name="connsiteY194" fmla="*/ 195682 h 877824"/>
              <a:gd name="connsiteX195" fmla="*/ 248032 w 592194"/>
              <a:gd name="connsiteY195" fmla="*/ 187452 h 877824"/>
              <a:gd name="connsiteX196" fmla="*/ 245289 w 592194"/>
              <a:gd name="connsiteY196" fmla="*/ 149962 h 877824"/>
              <a:gd name="connsiteX197" fmla="*/ 241631 w 592194"/>
              <a:gd name="connsiteY197" fmla="*/ 98755 h 877824"/>
              <a:gd name="connsiteX198" fmla="*/ 235230 w 592194"/>
              <a:gd name="connsiteY198" fmla="*/ 67666 h 877824"/>
              <a:gd name="connsiteX199" fmla="*/ 233401 w 592194"/>
              <a:gd name="connsiteY199" fmla="*/ 59436 h 877824"/>
              <a:gd name="connsiteX200" fmla="*/ 238888 w 592194"/>
              <a:gd name="connsiteY200" fmla="*/ 48463 h 877824"/>
              <a:gd name="connsiteX201" fmla="*/ 291009 w 592194"/>
              <a:gd name="connsiteY201" fmla="*/ 64923 h 877824"/>
              <a:gd name="connsiteX202" fmla="*/ 314783 w 592194"/>
              <a:gd name="connsiteY202" fmla="*/ 83211 h 877824"/>
              <a:gd name="connsiteX203" fmla="*/ 322555 w 592194"/>
              <a:gd name="connsiteY203" fmla="*/ 112014 h 877824"/>
              <a:gd name="connsiteX204" fmla="*/ 325756 w 592194"/>
              <a:gd name="connsiteY204" fmla="*/ 153619 h 877824"/>
              <a:gd name="connsiteX205" fmla="*/ 327585 w 592194"/>
              <a:gd name="connsiteY205" fmla="*/ 167335 h 877824"/>
              <a:gd name="connsiteX206" fmla="*/ 344958 w 592194"/>
              <a:gd name="connsiteY206" fmla="*/ 139446 h 877824"/>
              <a:gd name="connsiteX207" fmla="*/ 370561 w 592194"/>
              <a:gd name="connsiteY207" fmla="*/ 93269 h 877824"/>
              <a:gd name="connsiteX208" fmla="*/ 382449 w 592194"/>
              <a:gd name="connsiteY208" fmla="*/ 61722 h 877824"/>
              <a:gd name="connsiteX209" fmla="*/ 387021 w 592194"/>
              <a:gd name="connsiteY209" fmla="*/ 35662 h 877824"/>
              <a:gd name="connsiteX210" fmla="*/ 382449 w 592194"/>
              <a:gd name="connsiteY210" fmla="*/ 25603 h 877824"/>
              <a:gd name="connsiteX211" fmla="*/ 378791 w 592194"/>
              <a:gd name="connsiteY211" fmla="*/ 21489 h 877824"/>
              <a:gd name="connsiteX212" fmla="*/ 381077 w 592194"/>
              <a:gd name="connsiteY212" fmla="*/ 12345 h 877824"/>
              <a:gd name="connsiteX213" fmla="*/ 386106 w 592194"/>
              <a:gd name="connsiteY213" fmla="*/ 3658 h 877824"/>
              <a:gd name="connsiteX214" fmla="*/ 394336 w 592194"/>
              <a:gd name="connsiteY214" fmla="*/ 0 h 87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92194" h="877824">
                <a:moveTo>
                  <a:pt x="394336" y="0"/>
                </a:moveTo>
                <a:cubicBezTo>
                  <a:pt x="397384" y="0"/>
                  <a:pt x="400737" y="1219"/>
                  <a:pt x="404394" y="3658"/>
                </a:cubicBezTo>
                <a:cubicBezTo>
                  <a:pt x="408661" y="6706"/>
                  <a:pt x="413843" y="7925"/>
                  <a:pt x="419939" y="7315"/>
                </a:cubicBezTo>
                <a:cubicBezTo>
                  <a:pt x="427254" y="6706"/>
                  <a:pt x="436093" y="9906"/>
                  <a:pt x="446457" y="16917"/>
                </a:cubicBezTo>
                <a:cubicBezTo>
                  <a:pt x="456820" y="23927"/>
                  <a:pt x="463830" y="30785"/>
                  <a:pt x="467488" y="37491"/>
                </a:cubicBezTo>
                <a:cubicBezTo>
                  <a:pt x="472974" y="49073"/>
                  <a:pt x="474193" y="66294"/>
                  <a:pt x="471145" y="89154"/>
                </a:cubicBezTo>
                <a:cubicBezTo>
                  <a:pt x="468097" y="112014"/>
                  <a:pt x="462306" y="128016"/>
                  <a:pt x="453772" y="137160"/>
                </a:cubicBezTo>
                <a:cubicBezTo>
                  <a:pt x="450724" y="140208"/>
                  <a:pt x="447676" y="144932"/>
                  <a:pt x="444628" y="151333"/>
                </a:cubicBezTo>
                <a:cubicBezTo>
                  <a:pt x="441580" y="157734"/>
                  <a:pt x="440056" y="161544"/>
                  <a:pt x="440056" y="162763"/>
                </a:cubicBezTo>
                <a:cubicBezTo>
                  <a:pt x="440056" y="163373"/>
                  <a:pt x="440970" y="163678"/>
                  <a:pt x="442799" y="163678"/>
                </a:cubicBezTo>
                <a:cubicBezTo>
                  <a:pt x="444628" y="163678"/>
                  <a:pt x="445542" y="162763"/>
                  <a:pt x="445542" y="160935"/>
                </a:cubicBezTo>
                <a:cubicBezTo>
                  <a:pt x="445542" y="157887"/>
                  <a:pt x="446609" y="156363"/>
                  <a:pt x="448743" y="156363"/>
                </a:cubicBezTo>
                <a:cubicBezTo>
                  <a:pt x="450876" y="156363"/>
                  <a:pt x="456820" y="157582"/>
                  <a:pt x="466573" y="160020"/>
                </a:cubicBezTo>
                <a:cubicBezTo>
                  <a:pt x="476937" y="161849"/>
                  <a:pt x="483337" y="161239"/>
                  <a:pt x="485776" y="158191"/>
                </a:cubicBezTo>
                <a:cubicBezTo>
                  <a:pt x="488824" y="156363"/>
                  <a:pt x="491262" y="155448"/>
                  <a:pt x="493091" y="155448"/>
                </a:cubicBezTo>
                <a:cubicBezTo>
                  <a:pt x="494920" y="155448"/>
                  <a:pt x="499492" y="157277"/>
                  <a:pt x="506807" y="160935"/>
                </a:cubicBezTo>
                <a:cubicBezTo>
                  <a:pt x="517170" y="165202"/>
                  <a:pt x="523266" y="167335"/>
                  <a:pt x="525095" y="167335"/>
                </a:cubicBezTo>
                <a:cubicBezTo>
                  <a:pt x="526924" y="167335"/>
                  <a:pt x="530734" y="169621"/>
                  <a:pt x="536525" y="174193"/>
                </a:cubicBezTo>
                <a:cubicBezTo>
                  <a:pt x="542316" y="178765"/>
                  <a:pt x="546126" y="181051"/>
                  <a:pt x="547955" y="181051"/>
                </a:cubicBezTo>
                <a:cubicBezTo>
                  <a:pt x="549784" y="181051"/>
                  <a:pt x="556489" y="186233"/>
                  <a:pt x="568072" y="196596"/>
                </a:cubicBezTo>
                <a:lnTo>
                  <a:pt x="586360" y="213055"/>
                </a:lnTo>
                <a:lnTo>
                  <a:pt x="588189" y="235915"/>
                </a:lnTo>
                <a:cubicBezTo>
                  <a:pt x="589408" y="251155"/>
                  <a:pt x="590627" y="260147"/>
                  <a:pt x="591846" y="262890"/>
                </a:cubicBezTo>
                <a:cubicBezTo>
                  <a:pt x="593065" y="265633"/>
                  <a:pt x="591084" y="268681"/>
                  <a:pt x="585903" y="272034"/>
                </a:cubicBezTo>
                <a:cubicBezTo>
                  <a:pt x="580721" y="275387"/>
                  <a:pt x="576149" y="279959"/>
                  <a:pt x="572187" y="285750"/>
                </a:cubicBezTo>
                <a:cubicBezTo>
                  <a:pt x="568224" y="291541"/>
                  <a:pt x="565329" y="294437"/>
                  <a:pt x="563500" y="294437"/>
                </a:cubicBezTo>
                <a:cubicBezTo>
                  <a:pt x="561671" y="294437"/>
                  <a:pt x="558928" y="297485"/>
                  <a:pt x="555270" y="303581"/>
                </a:cubicBezTo>
                <a:cubicBezTo>
                  <a:pt x="550393" y="312115"/>
                  <a:pt x="547650" y="314859"/>
                  <a:pt x="547041" y="311811"/>
                </a:cubicBezTo>
                <a:cubicBezTo>
                  <a:pt x="546431" y="311201"/>
                  <a:pt x="546431" y="309982"/>
                  <a:pt x="547041" y="308153"/>
                </a:cubicBezTo>
                <a:lnTo>
                  <a:pt x="545212" y="308153"/>
                </a:lnTo>
                <a:cubicBezTo>
                  <a:pt x="543993" y="309372"/>
                  <a:pt x="541859" y="310896"/>
                  <a:pt x="538811" y="312725"/>
                </a:cubicBezTo>
                <a:cubicBezTo>
                  <a:pt x="531496" y="320040"/>
                  <a:pt x="527076" y="323698"/>
                  <a:pt x="525552" y="323698"/>
                </a:cubicBezTo>
                <a:cubicBezTo>
                  <a:pt x="524028" y="323698"/>
                  <a:pt x="517627" y="328879"/>
                  <a:pt x="506350" y="339243"/>
                </a:cubicBezTo>
                <a:cubicBezTo>
                  <a:pt x="495072" y="349606"/>
                  <a:pt x="488519" y="354787"/>
                  <a:pt x="486690" y="354787"/>
                </a:cubicBezTo>
                <a:cubicBezTo>
                  <a:pt x="484861" y="354787"/>
                  <a:pt x="480137" y="358293"/>
                  <a:pt x="472517" y="365303"/>
                </a:cubicBezTo>
                <a:cubicBezTo>
                  <a:pt x="464897" y="372313"/>
                  <a:pt x="460173" y="375819"/>
                  <a:pt x="458344" y="375819"/>
                </a:cubicBezTo>
                <a:cubicBezTo>
                  <a:pt x="456515" y="375819"/>
                  <a:pt x="449809" y="378714"/>
                  <a:pt x="438227" y="384505"/>
                </a:cubicBezTo>
                <a:cubicBezTo>
                  <a:pt x="426645" y="390297"/>
                  <a:pt x="417958" y="397612"/>
                  <a:pt x="412167" y="406451"/>
                </a:cubicBezTo>
                <a:cubicBezTo>
                  <a:pt x="406375" y="415290"/>
                  <a:pt x="402565" y="419710"/>
                  <a:pt x="400737" y="419710"/>
                </a:cubicBezTo>
                <a:cubicBezTo>
                  <a:pt x="396469" y="419710"/>
                  <a:pt x="385497" y="435255"/>
                  <a:pt x="367818" y="466344"/>
                </a:cubicBezTo>
                <a:cubicBezTo>
                  <a:pt x="361722" y="476098"/>
                  <a:pt x="351664" y="488899"/>
                  <a:pt x="337643" y="504749"/>
                </a:cubicBezTo>
                <a:cubicBezTo>
                  <a:pt x="332766" y="510235"/>
                  <a:pt x="330785" y="513283"/>
                  <a:pt x="331699" y="513893"/>
                </a:cubicBezTo>
                <a:cubicBezTo>
                  <a:pt x="332614" y="514503"/>
                  <a:pt x="338557" y="513588"/>
                  <a:pt x="349530" y="511150"/>
                </a:cubicBezTo>
                <a:cubicBezTo>
                  <a:pt x="360503" y="508711"/>
                  <a:pt x="371476" y="506578"/>
                  <a:pt x="382449" y="504749"/>
                </a:cubicBezTo>
                <a:cubicBezTo>
                  <a:pt x="400737" y="500482"/>
                  <a:pt x="408661" y="496824"/>
                  <a:pt x="406223" y="493776"/>
                </a:cubicBezTo>
                <a:cubicBezTo>
                  <a:pt x="405613" y="491947"/>
                  <a:pt x="415519" y="491033"/>
                  <a:pt x="435941" y="491033"/>
                </a:cubicBezTo>
                <a:cubicBezTo>
                  <a:pt x="456363" y="491033"/>
                  <a:pt x="468707" y="490728"/>
                  <a:pt x="472974" y="490119"/>
                </a:cubicBezTo>
                <a:cubicBezTo>
                  <a:pt x="476632" y="488290"/>
                  <a:pt x="486690" y="492252"/>
                  <a:pt x="503149" y="502006"/>
                </a:cubicBezTo>
                <a:cubicBezTo>
                  <a:pt x="507417" y="504444"/>
                  <a:pt x="514427" y="510693"/>
                  <a:pt x="524181" y="520751"/>
                </a:cubicBezTo>
                <a:cubicBezTo>
                  <a:pt x="533934" y="530809"/>
                  <a:pt x="539268" y="540106"/>
                  <a:pt x="540183" y="548640"/>
                </a:cubicBezTo>
                <a:cubicBezTo>
                  <a:pt x="541097" y="557175"/>
                  <a:pt x="542469" y="562661"/>
                  <a:pt x="544297" y="565100"/>
                </a:cubicBezTo>
                <a:cubicBezTo>
                  <a:pt x="544907" y="567538"/>
                  <a:pt x="544297" y="569367"/>
                  <a:pt x="542469" y="570586"/>
                </a:cubicBezTo>
                <a:cubicBezTo>
                  <a:pt x="540640" y="571805"/>
                  <a:pt x="536373" y="574243"/>
                  <a:pt x="529667" y="577901"/>
                </a:cubicBezTo>
                <a:cubicBezTo>
                  <a:pt x="515646" y="584607"/>
                  <a:pt x="481813" y="592531"/>
                  <a:pt x="428169" y="601675"/>
                </a:cubicBezTo>
                <a:cubicBezTo>
                  <a:pt x="403175" y="605333"/>
                  <a:pt x="385801" y="608991"/>
                  <a:pt x="376048" y="612648"/>
                </a:cubicBezTo>
                <a:cubicBezTo>
                  <a:pt x="369342" y="615087"/>
                  <a:pt x="365227" y="616915"/>
                  <a:pt x="363703" y="618135"/>
                </a:cubicBezTo>
                <a:cubicBezTo>
                  <a:pt x="362179" y="619354"/>
                  <a:pt x="361722" y="621183"/>
                  <a:pt x="362332" y="623621"/>
                </a:cubicBezTo>
                <a:cubicBezTo>
                  <a:pt x="362941" y="640690"/>
                  <a:pt x="361875" y="667665"/>
                  <a:pt x="359131" y="704545"/>
                </a:cubicBezTo>
                <a:cubicBezTo>
                  <a:pt x="356388" y="741426"/>
                  <a:pt x="353188" y="763219"/>
                  <a:pt x="349530" y="769925"/>
                </a:cubicBezTo>
                <a:cubicBezTo>
                  <a:pt x="348311" y="772364"/>
                  <a:pt x="345263" y="780593"/>
                  <a:pt x="340386" y="794614"/>
                </a:cubicBezTo>
                <a:cubicBezTo>
                  <a:pt x="336119" y="804977"/>
                  <a:pt x="330023" y="816407"/>
                  <a:pt x="322098" y="828904"/>
                </a:cubicBezTo>
                <a:cubicBezTo>
                  <a:pt x="314173" y="841401"/>
                  <a:pt x="308382" y="847954"/>
                  <a:pt x="304725" y="848564"/>
                </a:cubicBezTo>
                <a:cubicBezTo>
                  <a:pt x="301067" y="849173"/>
                  <a:pt x="298933" y="851612"/>
                  <a:pt x="298324" y="855879"/>
                </a:cubicBezTo>
                <a:cubicBezTo>
                  <a:pt x="296495" y="860146"/>
                  <a:pt x="292837" y="864718"/>
                  <a:pt x="287351" y="869595"/>
                </a:cubicBezTo>
                <a:cubicBezTo>
                  <a:pt x="281865" y="874471"/>
                  <a:pt x="276683" y="877215"/>
                  <a:pt x="271806" y="877824"/>
                </a:cubicBezTo>
                <a:cubicBezTo>
                  <a:pt x="268758" y="877824"/>
                  <a:pt x="266777" y="877672"/>
                  <a:pt x="265863" y="877367"/>
                </a:cubicBezTo>
                <a:cubicBezTo>
                  <a:pt x="264948" y="877062"/>
                  <a:pt x="264796" y="876300"/>
                  <a:pt x="265405" y="875081"/>
                </a:cubicBezTo>
                <a:cubicBezTo>
                  <a:pt x="266015" y="872033"/>
                  <a:pt x="265253" y="869595"/>
                  <a:pt x="263119" y="867766"/>
                </a:cubicBezTo>
                <a:cubicBezTo>
                  <a:pt x="260986" y="865937"/>
                  <a:pt x="259614" y="861975"/>
                  <a:pt x="259005" y="855879"/>
                </a:cubicBezTo>
                <a:cubicBezTo>
                  <a:pt x="258395" y="836981"/>
                  <a:pt x="251994" y="822960"/>
                  <a:pt x="239802" y="813816"/>
                </a:cubicBezTo>
                <a:cubicBezTo>
                  <a:pt x="219076" y="797357"/>
                  <a:pt x="207189" y="787908"/>
                  <a:pt x="204141" y="785470"/>
                </a:cubicBezTo>
                <a:cubicBezTo>
                  <a:pt x="202921" y="783641"/>
                  <a:pt x="200788" y="781203"/>
                  <a:pt x="197740" y="778155"/>
                </a:cubicBezTo>
                <a:cubicBezTo>
                  <a:pt x="194692" y="775107"/>
                  <a:pt x="193930" y="772059"/>
                  <a:pt x="195454" y="769011"/>
                </a:cubicBezTo>
                <a:cubicBezTo>
                  <a:pt x="196978" y="765963"/>
                  <a:pt x="195911" y="761543"/>
                  <a:pt x="192253" y="755752"/>
                </a:cubicBezTo>
                <a:cubicBezTo>
                  <a:pt x="188596" y="749961"/>
                  <a:pt x="187986" y="746151"/>
                  <a:pt x="190425" y="744322"/>
                </a:cubicBezTo>
                <a:cubicBezTo>
                  <a:pt x="195301" y="738835"/>
                  <a:pt x="210237" y="738531"/>
                  <a:pt x="235230" y="743407"/>
                </a:cubicBezTo>
                <a:cubicBezTo>
                  <a:pt x="246813" y="745236"/>
                  <a:pt x="254890" y="745236"/>
                  <a:pt x="259462" y="743407"/>
                </a:cubicBezTo>
                <a:cubicBezTo>
                  <a:pt x="264034" y="741579"/>
                  <a:pt x="266929" y="737007"/>
                  <a:pt x="268149" y="729691"/>
                </a:cubicBezTo>
                <a:cubicBezTo>
                  <a:pt x="270587" y="721157"/>
                  <a:pt x="272263" y="708660"/>
                  <a:pt x="273178" y="692201"/>
                </a:cubicBezTo>
                <a:cubicBezTo>
                  <a:pt x="274092" y="675742"/>
                  <a:pt x="274245" y="663855"/>
                  <a:pt x="273635" y="656539"/>
                </a:cubicBezTo>
                <a:cubicBezTo>
                  <a:pt x="272416" y="649224"/>
                  <a:pt x="270282" y="645567"/>
                  <a:pt x="267234" y="645567"/>
                </a:cubicBezTo>
                <a:cubicBezTo>
                  <a:pt x="264796" y="646176"/>
                  <a:pt x="251994" y="650748"/>
                  <a:pt x="228829" y="659283"/>
                </a:cubicBezTo>
                <a:lnTo>
                  <a:pt x="175794" y="679400"/>
                </a:lnTo>
                <a:cubicBezTo>
                  <a:pt x="161773" y="684276"/>
                  <a:pt x="154306" y="688086"/>
                  <a:pt x="153391" y="690830"/>
                </a:cubicBezTo>
                <a:cubicBezTo>
                  <a:pt x="152477" y="693573"/>
                  <a:pt x="151715" y="694944"/>
                  <a:pt x="151105" y="694944"/>
                </a:cubicBezTo>
                <a:cubicBezTo>
                  <a:pt x="148667" y="694944"/>
                  <a:pt x="139371" y="692506"/>
                  <a:pt x="123216" y="687629"/>
                </a:cubicBezTo>
                <a:cubicBezTo>
                  <a:pt x="107062" y="682752"/>
                  <a:pt x="98070" y="679400"/>
                  <a:pt x="96241" y="677571"/>
                </a:cubicBezTo>
                <a:cubicBezTo>
                  <a:pt x="91974" y="675742"/>
                  <a:pt x="87250" y="674065"/>
                  <a:pt x="82068" y="672542"/>
                </a:cubicBezTo>
                <a:cubicBezTo>
                  <a:pt x="76887" y="671018"/>
                  <a:pt x="69876" y="668427"/>
                  <a:pt x="61037" y="664769"/>
                </a:cubicBezTo>
                <a:cubicBezTo>
                  <a:pt x="52198" y="661112"/>
                  <a:pt x="45035" y="658216"/>
                  <a:pt x="39549" y="656082"/>
                </a:cubicBezTo>
                <a:cubicBezTo>
                  <a:pt x="34062" y="653949"/>
                  <a:pt x="31319" y="649986"/>
                  <a:pt x="31319" y="644195"/>
                </a:cubicBezTo>
                <a:cubicBezTo>
                  <a:pt x="31319" y="638404"/>
                  <a:pt x="30405" y="634137"/>
                  <a:pt x="28576" y="631394"/>
                </a:cubicBezTo>
                <a:cubicBezTo>
                  <a:pt x="26747" y="628650"/>
                  <a:pt x="27357" y="624993"/>
                  <a:pt x="30405" y="620421"/>
                </a:cubicBezTo>
                <a:cubicBezTo>
                  <a:pt x="33453" y="615849"/>
                  <a:pt x="40920" y="612953"/>
                  <a:pt x="52807" y="611734"/>
                </a:cubicBezTo>
                <a:cubicBezTo>
                  <a:pt x="64695" y="610515"/>
                  <a:pt x="78563" y="607467"/>
                  <a:pt x="94413" y="602590"/>
                </a:cubicBezTo>
                <a:cubicBezTo>
                  <a:pt x="105385" y="598932"/>
                  <a:pt x="127179" y="590855"/>
                  <a:pt x="159792" y="578358"/>
                </a:cubicBezTo>
                <a:cubicBezTo>
                  <a:pt x="192406" y="565861"/>
                  <a:pt x="209322" y="559003"/>
                  <a:pt x="210541" y="557784"/>
                </a:cubicBezTo>
                <a:cubicBezTo>
                  <a:pt x="211151" y="557175"/>
                  <a:pt x="211151" y="556565"/>
                  <a:pt x="210541" y="555955"/>
                </a:cubicBezTo>
                <a:cubicBezTo>
                  <a:pt x="209932" y="555346"/>
                  <a:pt x="209322" y="554736"/>
                  <a:pt x="208713" y="554127"/>
                </a:cubicBezTo>
                <a:cubicBezTo>
                  <a:pt x="208103" y="553517"/>
                  <a:pt x="206884" y="552298"/>
                  <a:pt x="205055" y="550469"/>
                </a:cubicBezTo>
                <a:cubicBezTo>
                  <a:pt x="200178" y="547421"/>
                  <a:pt x="198654" y="544373"/>
                  <a:pt x="200483" y="541325"/>
                </a:cubicBezTo>
                <a:cubicBezTo>
                  <a:pt x="202312" y="538277"/>
                  <a:pt x="200788" y="535839"/>
                  <a:pt x="195911" y="534010"/>
                </a:cubicBezTo>
                <a:cubicBezTo>
                  <a:pt x="192253" y="532791"/>
                  <a:pt x="190120" y="530200"/>
                  <a:pt x="189510" y="526237"/>
                </a:cubicBezTo>
                <a:cubicBezTo>
                  <a:pt x="188901" y="522275"/>
                  <a:pt x="190120" y="519684"/>
                  <a:pt x="193168" y="518465"/>
                </a:cubicBezTo>
                <a:cubicBezTo>
                  <a:pt x="194997" y="516636"/>
                  <a:pt x="204445" y="515722"/>
                  <a:pt x="221514" y="515722"/>
                </a:cubicBezTo>
                <a:lnTo>
                  <a:pt x="246203" y="514807"/>
                </a:lnTo>
                <a:lnTo>
                  <a:pt x="256261" y="497434"/>
                </a:lnTo>
                <a:lnTo>
                  <a:pt x="275464" y="461772"/>
                </a:lnTo>
                <a:cubicBezTo>
                  <a:pt x="282779" y="449580"/>
                  <a:pt x="285370" y="443484"/>
                  <a:pt x="283236" y="443484"/>
                </a:cubicBezTo>
                <a:cubicBezTo>
                  <a:pt x="281103" y="443484"/>
                  <a:pt x="269673" y="453543"/>
                  <a:pt x="248946" y="473659"/>
                </a:cubicBezTo>
                <a:lnTo>
                  <a:pt x="217857" y="504749"/>
                </a:lnTo>
                <a:lnTo>
                  <a:pt x="212370" y="498348"/>
                </a:lnTo>
                <a:cubicBezTo>
                  <a:pt x="209322" y="494081"/>
                  <a:pt x="206274" y="489814"/>
                  <a:pt x="203226" y="485547"/>
                </a:cubicBezTo>
                <a:cubicBezTo>
                  <a:pt x="202007" y="481889"/>
                  <a:pt x="197587" y="477469"/>
                  <a:pt x="189967" y="472288"/>
                </a:cubicBezTo>
                <a:cubicBezTo>
                  <a:pt x="182347" y="467106"/>
                  <a:pt x="177013" y="464515"/>
                  <a:pt x="173965" y="464515"/>
                </a:cubicBezTo>
                <a:cubicBezTo>
                  <a:pt x="171527" y="464515"/>
                  <a:pt x="168631" y="460705"/>
                  <a:pt x="165279" y="453085"/>
                </a:cubicBezTo>
                <a:cubicBezTo>
                  <a:pt x="161926" y="445465"/>
                  <a:pt x="158878" y="440893"/>
                  <a:pt x="156135" y="439369"/>
                </a:cubicBezTo>
                <a:cubicBezTo>
                  <a:pt x="153391" y="437845"/>
                  <a:pt x="152325" y="434645"/>
                  <a:pt x="152934" y="429768"/>
                </a:cubicBezTo>
                <a:cubicBezTo>
                  <a:pt x="153544" y="426111"/>
                  <a:pt x="153391" y="423672"/>
                  <a:pt x="152477" y="422453"/>
                </a:cubicBezTo>
                <a:cubicBezTo>
                  <a:pt x="151563" y="421234"/>
                  <a:pt x="149277" y="420319"/>
                  <a:pt x="145619" y="419710"/>
                </a:cubicBezTo>
                <a:cubicBezTo>
                  <a:pt x="140742" y="417271"/>
                  <a:pt x="137999" y="414528"/>
                  <a:pt x="137389" y="411480"/>
                </a:cubicBezTo>
                <a:cubicBezTo>
                  <a:pt x="136780" y="408432"/>
                  <a:pt x="138304" y="405689"/>
                  <a:pt x="141961" y="403251"/>
                </a:cubicBezTo>
                <a:cubicBezTo>
                  <a:pt x="145619" y="401422"/>
                  <a:pt x="147448" y="398678"/>
                  <a:pt x="147448" y="395021"/>
                </a:cubicBezTo>
                <a:cubicBezTo>
                  <a:pt x="147448" y="392583"/>
                  <a:pt x="148057" y="391363"/>
                  <a:pt x="149277" y="391363"/>
                </a:cubicBezTo>
                <a:cubicBezTo>
                  <a:pt x="150496" y="391363"/>
                  <a:pt x="154153" y="392583"/>
                  <a:pt x="160249" y="395021"/>
                </a:cubicBezTo>
                <a:cubicBezTo>
                  <a:pt x="168174" y="398678"/>
                  <a:pt x="175185" y="398983"/>
                  <a:pt x="181281" y="395935"/>
                </a:cubicBezTo>
                <a:cubicBezTo>
                  <a:pt x="197130" y="391059"/>
                  <a:pt x="229134" y="375819"/>
                  <a:pt x="277293" y="350215"/>
                </a:cubicBezTo>
                <a:cubicBezTo>
                  <a:pt x="291313" y="342290"/>
                  <a:pt x="300610" y="337871"/>
                  <a:pt x="305182" y="336957"/>
                </a:cubicBezTo>
                <a:cubicBezTo>
                  <a:pt x="309754" y="336042"/>
                  <a:pt x="317831" y="334975"/>
                  <a:pt x="329413" y="333756"/>
                </a:cubicBezTo>
                <a:cubicBezTo>
                  <a:pt x="344653" y="333756"/>
                  <a:pt x="356541" y="334366"/>
                  <a:pt x="365075" y="335585"/>
                </a:cubicBezTo>
                <a:cubicBezTo>
                  <a:pt x="370561" y="336195"/>
                  <a:pt x="374067" y="336957"/>
                  <a:pt x="375591" y="337871"/>
                </a:cubicBezTo>
                <a:cubicBezTo>
                  <a:pt x="377115" y="338785"/>
                  <a:pt x="377877" y="340767"/>
                  <a:pt x="377877" y="343814"/>
                </a:cubicBezTo>
                <a:cubicBezTo>
                  <a:pt x="377877" y="348082"/>
                  <a:pt x="382144" y="352654"/>
                  <a:pt x="390678" y="357531"/>
                </a:cubicBezTo>
                <a:lnTo>
                  <a:pt x="401651" y="365760"/>
                </a:lnTo>
                <a:lnTo>
                  <a:pt x="428169" y="330099"/>
                </a:lnTo>
                <a:cubicBezTo>
                  <a:pt x="464745" y="281331"/>
                  <a:pt x="481509" y="255727"/>
                  <a:pt x="478461" y="253289"/>
                </a:cubicBezTo>
                <a:cubicBezTo>
                  <a:pt x="476632" y="250851"/>
                  <a:pt x="454839" y="256032"/>
                  <a:pt x="413081" y="268834"/>
                </a:cubicBezTo>
                <a:cubicBezTo>
                  <a:pt x="371323" y="281635"/>
                  <a:pt x="334290" y="294437"/>
                  <a:pt x="301981" y="307239"/>
                </a:cubicBezTo>
                <a:cubicBezTo>
                  <a:pt x="247727" y="327965"/>
                  <a:pt x="211761" y="343205"/>
                  <a:pt x="194082" y="352959"/>
                </a:cubicBezTo>
                <a:cubicBezTo>
                  <a:pt x="190425" y="355397"/>
                  <a:pt x="178842" y="360426"/>
                  <a:pt x="159335" y="368046"/>
                </a:cubicBezTo>
                <a:cubicBezTo>
                  <a:pt x="139828" y="375666"/>
                  <a:pt x="129160" y="379476"/>
                  <a:pt x="127331" y="379476"/>
                </a:cubicBezTo>
                <a:cubicBezTo>
                  <a:pt x="125502" y="379476"/>
                  <a:pt x="123369" y="381915"/>
                  <a:pt x="120930" y="386791"/>
                </a:cubicBezTo>
                <a:cubicBezTo>
                  <a:pt x="113615" y="407518"/>
                  <a:pt x="107214" y="423977"/>
                  <a:pt x="101728" y="436169"/>
                </a:cubicBezTo>
                <a:cubicBezTo>
                  <a:pt x="98680" y="441655"/>
                  <a:pt x="94413" y="451104"/>
                  <a:pt x="88926" y="464515"/>
                </a:cubicBezTo>
                <a:cubicBezTo>
                  <a:pt x="74296" y="499872"/>
                  <a:pt x="64847" y="517551"/>
                  <a:pt x="60580" y="517551"/>
                </a:cubicBezTo>
                <a:cubicBezTo>
                  <a:pt x="57532" y="517551"/>
                  <a:pt x="55093" y="514503"/>
                  <a:pt x="53265" y="508407"/>
                </a:cubicBezTo>
                <a:cubicBezTo>
                  <a:pt x="50826" y="503530"/>
                  <a:pt x="47169" y="498501"/>
                  <a:pt x="42292" y="493319"/>
                </a:cubicBezTo>
                <a:cubicBezTo>
                  <a:pt x="37415" y="488137"/>
                  <a:pt x="34062" y="485547"/>
                  <a:pt x="32233" y="485547"/>
                </a:cubicBezTo>
                <a:cubicBezTo>
                  <a:pt x="29185" y="485547"/>
                  <a:pt x="27204" y="483870"/>
                  <a:pt x="26290" y="480517"/>
                </a:cubicBezTo>
                <a:cubicBezTo>
                  <a:pt x="25375" y="477165"/>
                  <a:pt x="23699" y="475488"/>
                  <a:pt x="21261" y="475488"/>
                </a:cubicBezTo>
                <a:cubicBezTo>
                  <a:pt x="18822" y="475488"/>
                  <a:pt x="15469" y="471221"/>
                  <a:pt x="11202" y="462687"/>
                </a:cubicBezTo>
                <a:cubicBezTo>
                  <a:pt x="6935" y="454152"/>
                  <a:pt x="5106" y="447751"/>
                  <a:pt x="5716" y="443484"/>
                </a:cubicBezTo>
                <a:cubicBezTo>
                  <a:pt x="6325" y="439217"/>
                  <a:pt x="5106" y="435864"/>
                  <a:pt x="2058" y="433426"/>
                </a:cubicBezTo>
                <a:cubicBezTo>
                  <a:pt x="229" y="429768"/>
                  <a:pt x="-380" y="424587"/>
                  <a:pt x="229" y="417881"/>
                </a:cubicBezTo>
                <a:cubicBezTo>
                  <a:pt x="839" y="411175"/>
                  <a:pt x="2973" y="405384"/>
                  <a:pt x="6630" y="400507"/>
                </a:cubicBezTo>
                <a:cubicBezTo>
                  <a:pt x="10288" y="395631"/>
                  <a:pt x="12117" y="391973"/>
                  <a:pt x="12117" y="389535"/>
                </a:cubicBezTo>
                <a:cubicBezTo>
                  <a:pt x="12117" y="387096"/>
                  <a:pt x="12726" y="384963"/>
                  <a:pt x="13945" y="383134"/>
                </a:cubicBezTo>
                <a:cubicBezTo>
                  <a:pt x="15165" y="381305"/>
                  <a:pt x="19737" y="370332"/>
                  <a:pt x="27661" y="350215"/>
                </a:cubicBezTo>
                <a:cubicBezTo>
                  <a:pt x="35586" y="330099"/>
                  <a:pt x="40463" y="315773"/>
                  <a:pt x="42292" y="307239"/>
                </a:cubicBezTo>
                <a:cubicBezTo>
                  <a:pt x="45340" y="296875"/>
                  <a:pt x="47321" y="287426"/>
                  <a:pt x="48235" y="278892"/>
                </a:cubicBezTo>
                <a:cubicBezTo>
                  <a:pt x="49150" y="270358"/>
                  <a:pt x="47169" y="263043"/>
                  <a:pt x="42292" y="256947"/>
                </a:cubicBezTo>
                <a:cubicBezTo>
                  <a:pt x="37415" y="250851"/>
                  <a:pt x="34367" y="245821"/>
                  <a:pt x="33148" y="241859"/>
                </a:cubicBezTo>
                <a:cubicBezTo>
                  <a:pt x="31929" y="237897"/>
                  <a:pt x="30405" y="235915"/>
                  <a:pt x="28576" y="235915"/>
                </a:cubicBezTo>
                <a:cubicBezTo>
                  <a:pt x="26747" y="235915"/>
                  <a:pt x="25223" y="234391"/>
                  <a:pt x="24004" y="231343"/>
                </a:cubicBezTo>
                <a:cubicBezTo>
                  <a:pt x="22785" y="228295"/>
                  <a:pt x="22785" y="226162"/>
                  <a:pt x="24004" y="224943"/>
                </a:cubicBezTo>
                <a:cubicBezTo>
                  <a:pt x="25223" y="223723"/>
                  <a:pt x="27966" y="223723"/>
                  <a:pt x="32233" y="224943"/>
                </a:cubicBezTo>
                <a:cubicBezTo>
                  <a:pt x="77344" y="239573"/>
                  <a:pt x="104471" y="253594"/>
                  <a:pt x="113615" y="267005"/>
                </a:cubicBezTo>
                <a:cubicBezTo>
                  <a:pt x="119711" y="273711"/>
                  <a:pt x="123064" y="277978"/>
                  <a:pt x="123673" y="279807"/>
                </a:cubicBezTo>
                <a:cubicBezTo>
                  <a:pt x="124893" y="280416"/>
                  <a:pt x="133579" y="277520"/>
                  <a:pt x="149734" y="271120"/>
                </a:cubicBezTo>
                <a:cubicBezTo>
                  <a:pt x="165888" y="264719"/>
                  <a:pt x="173965" y="260909"/>
                  <a:pt x="173965" y="259690"/>
                </a:cubicBezTo>
                <a:cubicBezTo>
                  <a:pt x="173965" y="257251"/>
                  <a:pt x="171832" y="254508"/>
                  <a:pt x="167565" y="251460"/>
                </a:cubicBezTo>
                <a:cubicBezTo>
                  <a:pt x="163297" y="248412"/>
                  <a:pt x="159945" y="247193"/>
                  <a:pt x="157506" y="247803"/>
                </a:cubicBezTo>
                <a:cubicBezTo>
                  <a:pt x="155677" y="248412"/>
                  <a:pt x="154458" y="248412"/>
                  <a:pt x="153849" y="247803"/>
                </a:cubicBezTo>
                <a:cubicBezTo>
                  <a:pt x="153239" y="247193"/>
                  <a:pt x="152934" y="245059"/>
                  <a:pt x="152934" y="241402"/>
                </a:cubicBezTo>
                <a:cubicBezTo>
                  <a:pt x="152325" y="229819"/>
                  <a:pt x="150191" y="221895"/>
                  <a:pt x="146533" y="217627"/>
                </a:cubicBezTo>
                <a:cubicBezTo>
                  <a:pt x="143485" y="214579"/>
                  <a:pt x="141961" y="210922"/>
                  <a:pt x="141961" y="206655"/>
                </a:cubicBezTo>
                <a:cubicBezTo>
                  <a:pt x="141961" y="190195"/>
                  <a:pt x="139523" y="174650"/>
                  <a:pt x="134646" y="160020"/>
                </a:cubicBezTo>
                <a:cubicBezTo>
                  <a:pt x="131598" y="149047"/>
                  <a:pt x="120625" y="133503"/>
                  <a:pt x="101728" y="113386"/>
                </a:cubicBezTo>
                <a:cubicBezTo>
                  <a:pt x="95632" y="107899"/>
                  <a:pt x="93041" y="103937"/>
                  <a:pt x="93955" y="101499"/>
                </a:cubicBezTo>
                <a:cubicBezTo>
                  <a:pt x="94870" y="99060"/>
                  <a:pt x="98680" y="98146"/>
                  <a:pt x="105385" y="98755"/>
                </a:cubicBezTo>
                <a:cubicBezTo>
                  <a:pt x="128550" y="101194"/>
                  <a:pt x="153239" y="108204"/>
                  <a:pt x="179452" y="119787"/>
                </a:cubicBezTo>
                <a:cubicBezTo>
                  <a:pt x="186767" y="123444"/>
                  <a:pt x="192253" y="124968"/>
                  <a:pt x="195911" y="124359"/>
                </a:cubicBezTo>
                <a:cubicBezTo>
                  <a:pt x="199569" y="123749"/>
                  <a:pt x="204141" y="121006"/>
                  <a:pt x="209627" y="116129"/>
                </a:cubicBezTo>
                <a:cubicBezTo>
                  <a:pt x="213894" y="113081"/>
                  <a:pt x="216333" y="115215"/>
                  <a:pt x="216942" y="122530"/>
                </a:cubicBezTo>
                <a:cubicBezTo>
                  <a:pt x="216942" y="124968"/>
                  <a:pt x="216942" y="128626"/>
                  <a:pt x="216942" y="133503"/>
                </a:cubicBezTo>
                <a:cubicBezTo>
                  <a:pt x="216333" y="145085"/>
                  <a:pt x="217247" y="151486"/>
                  <a:pt x="219685" y="152705"/>
                </a:cubicBezTo>
                <a:cubicBezTo>
                  <a:pt x="222124" y="153924"/>
                  <a:pt x="223343" y="157277"/>
                  <a:pt x="223343" y="162763"/>
                </a:cubicBezTo>
                <a:cubicBezTo>
                  <a:pt x="223343" y="168250"/>
                  <a:pt x="225324" y="179223"/>
                  <a:pt x="229287" y="195682"/>
                </a:cubicBezTo>
                <a:cubicBezTo>
                  <a:pt x="233249" y="212141"/>
                  <a:pt x="235230" y="222657"/>
                  <a:pt x="235230" y="227229"/>
                </a:cubicBezTo>
                <a:cubicBezTo>
                  <a:pt x="235230" y="231801"/>
                  <a:pt x="237669" y="233172"/>
                  <a:pt x="242545" y="231343"/>
                </a:cubicBezTo>
                <a:cubicBezTo>
                  <a:pt x="244984" y="230734"/>
                  <a:pt x="249556" y="228905"/>
                  <a:pt x="256261" y="225857"/>
                </a:cubicBezTo>
                <a:cubicBezTo>
                  <a:pt x="263577" y="222809"/>
                  <a:pt x="265101" y="220371"/>
                  <a:pt x="260833" y="218542"/>
                </a:cubicBezTo>
                <a:cubicBezTo>
                  <a:pt x="259614" y="217932"/>
                  <a:pt x="258090" y="217627"/>
                  <a:pt x="256261" y="217627"/>
                </a:cubicBezTo>
                <a:cubicBezTo>
                  <a:pt x="252604" y="217627"/>
                  <a:pt x="250165" y="214427"/>
                  <a:pt x="248946" y="208026"/>
                </a:cubicBezTo>
                <a:cubicBezTo>
                  <a:pt x="247727" y="201625"/>
                  <a:pt x="247727" y="197511"/>
                  <a:pt x="248946" y="195682"/>
                </a:cubicBezTo>
                <a:cubicBezTo>
                  <a:pt x="250165" y="193853"/>
                  <a:pt x="249861" y="191110"/>
                  <a:pt x="248032" y="187452"/>
                </a:cubicBezTo>
                <a:cubicBezTo>
                  <a:pt x="246203" y="183795"/>
                  <a:pt x="245289" y="171298"/>
                  <a:pt x="245289" y="149962"/>
                </a:cubicBezTo>
                <a:cubicBezTo>
                  <a:pt x="245289" y="134112"/>
                  <a:pt x="244069" y="117043"/>
                  <a:pt x="241631" y="98755"/>
                </a:cubicBezTo>
                <a:cubicBezTo>
                  <a:pt x="239193" y="80467"/>
                  <a:pt x="237059" y="70104"/>
                  <a:pt x="235230" y="67666"/>
                </a:cubicBezTo>
                <a:cubicBezTo>
                  <a:pt x="232792" y="67056"/>
                  <a:pt x="232182" y="64313"/>
                  <a:pt x="233401" y="59436"/>
                </a:cubicBezTo>
                <a:cubicBezTo>
                  <a:pt x="234621" y="54559"/>
                  <a:pt x="236449" y="50902"/>
                  <a:pt x="238888" y="48463"/>
                </a:cubicBezTo>
                <a:cubicBezTo>
                  <a:pt x="241936" y="45415"/>
                  <a:pt x="259309" y="50902"/>
                  <a:pt x="291009" y="64923"/>
                </a:cubicBezTo>
                <a:cubicBezTo>
                  <a:pt x="303810" y="70409"/>
                  <a:pt x="311735" y="76505"/>
                  <a:pt x="314783" y="83211"/>
                </a:cubicBezTo>
                <a:cubicBezTo>
                  <a:pt x="317831" y="86868"/>
                  <a:pt x="320422" y="96469"/>
                  <a:pt x="322555" y="112014"/>
                </a:cubicBezTo>
                <a:cubicBezTo>
                  <a:pt x="324689" y="127559"/>
                  <a:pt x="325756" y="141427"/>
                  <a:pt x="325756" y="153619"/>
                </a:cubicBezTo>
                <a:cubicBezTo>
                  <a:pt x="325756" y="162763"/>
                  <a:pt x="326365" y="167335"/>
                  <a:pt x="327585" y="167335"/>
                </a:cubicBezTo>
                <a:cubicBezTo>
                  <a:pt x="328194" y="167335"/>
                  <a:pt x="333985" y="158039"/>
                  <a:pt x="344958" y="139446"/>
                </a:cubicBezTo>
                <a:cubicBezTo>
                  <a:pt x="355931" y="120853"/>
                  <a:pt x="364465" y="105461"/>
                  <a:pt x="370561" y="93269"/>
                </a:cubicBezTo>
                <a:cubicBezTo>
                  <a:pt x="375438" y="82906"/>
                  <a:pt x="379401" y="72390"/>
                  <a:pt x="382449" y="61722"/>
                </a:cubicBezTo>
                <a:cubicBezTo>
                  <a:pt x="385497" y="51054"/>
                  <a:pt x="387021" y="42367"/>
                  <a:pt x="387021" y="35662"/>
                </a:cubicBezTo>
                <a:cubicBezTo>
                  <a:pt x="387021" y="28956"/>
                  <a:pt x="385497" y="25603"/>
                  <a:pt x="382449" y="25603"/>
                </a:cubicBezTo>
                <a:cubicBezTo>
                  <a:pt x="380010" y="25603"/>
                  <a:pt x="378791" y="24232"/>
                  <a:pt x="378791" y="21489"/>
                </a:cubicBezTo>
                <a:cubicBezTo>
                  <a:pt x="378791" y="18745"/>
                  <a:pt x="379553" y="15697"/>
                  <a:pt x="381077" y="12345"/>
                </a:cubicBezTo>
                <a:cubicBezTo>
                  <a:pt x="382601" y="8992"/>
                  <a:pt x="384277" y="6096"/>
                  <a:pt x="386106" y="3658"/>
                </a:cubicBezTo>
                <a:cubicBezTo>
                  <a:pt x="388545" y="1219"/>
                  <a:pt x="391288" y="0"/>
                  <a:pt x="39433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1E25837-B9F5-27AB-2DA5-8A143ED27797}"/>
              </a:ext>
            </a:extLst>
          </p:cNvPr>
          <p:cNvSpPr txBox="1"/>
          <p:nvPr/>
        </p:nvSpPr>
        <p:spPr>
          <a:xfrm>
            <a:off x="9558501" y="1691749"/>
            <a:ext cx="780236" cy="760235"/>
          </a:xfrm>
          <a:custGeom>
            <a:avLst/>
            <a:gdLst/>
            <a:ahLst/>
            <a:cxnLst/>
            <a:rect l="l" t="t" r="r" b="b"/>
            <a:pathLst>
              <a:path w="780236" h="760235">
                <a:moveTo>
                  <a:pt x="523747" y="337746"/>
                </a:moveTo>
                <a:cubicBezTo>
                  <a:pt x="524306" y="337746"/>
                  <a:pt x="524865" y="338025"/>
                  <a:pt x="525423" y="338584"/>
                </a:cubicBezTo>
                <a:cubicBezTo>
                  <a:pt x="528217" y="339143"/>
                  <a:pt x="532688" y="340540"/>
                  <a:pt x="538835" y="342775"/>
                </a:cubicBezTo>
                <a:cubicBezTo>
                  <a:pt x="544423" y="343893"/>
                  <a:pt x="550849" y="347106"/>
                  <a:pt x="558113" y="352415"/>
                </a:cubicBezTo>
                <a:cubicBezTo>
                  <a:pt x="565378" y="357723"/>
                  <a:pt x="569569" y="361495"/>
                  <a:pt x="570686" y="363730"/>
                </a:cubicBezTo>
                <a:cubicBezTo>
                  <a:pt x="575157" y="378818"/>
                  <a:pt x="581303" y="389994"/>
                  <a:pt x="589127" y="397258"/>
                </a:cubicBezTo>
                <a:cubicBezTo>
                  <a:pt x="593597" y="402846"/>
                  <a:pt x="596112" y="410949"/>
                  <a:pt x="596670" y="421566"/>
                </a:cubicBezTo>
                <a:cubicBezTo>
                  <a:pt x="597229" y="429389"/>
                  <a:pt x="597089" y="435257"/>
                  <a:pt x="596251" y="439168"/>
                </a:cubicBezTo>
                <a:cubicBezTo>
                  <a:pt x="595413" y="443080"/>
                  <a:pt x="592759" y="449785"/>
                  <a:pt x="588288" y="459285"/>
                </a:cubicBezTo>
                <a:cubicBezTo>
                  <a:pt x="573201" y="490019"/>
                  <a:pt x="565098" y="505386"/>
                  <a:pt x="563981" y="505386"/>
                </a:cubicBezTo>
                <a:cubicBezTo>
                  <a:pt x="562863" y="505386"/>
                  <a:pt x="561326" y="508320"/>
                  <a:pt x="559371" y="514187"/>
                </a:cubicBezTo>
                <a:cubicBezTo>
                  <a:pt x="557415" y="520054"/>
                  <a:pt x="558113" y="524525"/>
                  <a:pt x="561466" y="527598"/>
                </a:cubicBezTo>
                <a:cubicBezTo>
                  <a:pt x="564819" y="530672"/>
                  <a:pt x="567613" y="531789"/>
                  <a:pt x="569848" y="530951"/>
                </a:cubicBezTo>
                <a:cubicBezTo>
                  <a:pt x="572083" y="530113"/>
                  <a:pt x="573760" y="531230"/>
                  <a:pt x="574877" y="534304"/>
                </a:cubicBezTo>
                <a:cubicBezTo>
                  <a:pt x="575995" y="537377"/>
                  <a:pt x="579208" y="538774"/>
                  <a:pt x="584517" y="538495"/>
                </a:cubicBezTo>
                <a:cubicBezTo>
                  <a:pt x="589825" y="538215"/>
                  <a:pt x="595134" y="540311"/>
                  <a:pt x="600442" y="544781"/>
                </a:cubicBezTo>
                <a:cubicBezTo>
                  <a:pt x="605751" y="549252"/>
                  <a:pt x="608964" y="551208"/>
                  <a:pt x="610082" y="550649"/>
                </a:cubicBezTo>
                <a:cubicBezTo>
                  <a:pt x="611199" y="550090"/>
                  <a:pt x="612317" y="550649"/>
                  <a:pt x="613434" y="552325"/>
                </a:cubicBezTo>
                <a:cubicBezTo>
                  <a:pt x="614552" y="554002"/>
                  <a:pt x="615670" y="554281"/>
                  <a:pt x="616787" y="553163"/>
                </a:cubicBezTo>
                <a:cubicBezTo>
                  <a:pt x="617905" y="552046"/>
                  <a:pt x="621118" y="553582"/>
                  <a:pt x="626427" y="557773"/>
                </a:cubicBezTo>
                <a:cubicBezTo>
                  <a:pt x="631735" y="561964"/>
                  <a:pt x="634948" y="564060"/>
                  <a:pt x="636066" y="564060"/>
                </a:cubicBezTo>
                <a:cubicBezTo>
                  <a:pt x="637183" y="564060"/>
                  <a:pt x="641654" y="566155"/>
                  <a:pt x="649477" y="570346"/>
                </a:cubicBezTo>
                <a:cubicBezTo>
                  <a:pt x="657300" y="574537"/>
                  <a:pt x="661212" y="576074"/>
                  <a:pt x="661212" y="574957"/>
                </a:cubicBezTo>
                <a:cubicBezTo>
                  <a:pt x="661212" y="573839"/>
                  <a:pt x="662190" y="574258"/>
                  <a:pt x="664145" y="576214"/>
                </a:cubicBezTo>
                <a:cubicBezTo>
                  <a:pt x="666101" y="578170"/>
                  <a:pt x="668057" y="579148"/>
                  <a:pt x="670013" y="579148"/>
                </a:cubicBezTo>
                <a:cubicBezTo>
                  <a:pt x="671969" y="579148"/>
                  <a:pt x="678255" y="581523"/>
                  <a:pt x="688872" y="586272"/>
                </a:cubicBezTo>
                <a:cubicBezTo>
                  <a:pt x="699490" y="591022"/>
                  <a:pt x="710107" y="599265"/>
                  <a:pt x="720724" y="610999"/>
                </a:cubicBezTo>
                <a:cubicBezTo>
                  <a:pt x="736370" y="626087"/>
                  <a:pt x="746149" y="636425"/>
                  <a:pt x="750061" y="642013"/>
                </a:cubicBezTo>
                <a:cubicBezTo>
                  <a:pt x="753973" y="647601"/>
                  <a:pt x="756208" y="652909"/>
                  <a:pt x="756767" y="657938"/>
                </a:cubicBezTo>
                <a:cubicBezTo>
                  <a:pt x="757325" y="662968"/>
                  <a:pt x="759980" y="670791"/>
                  <a:pt x="764729" y="681408"/>
                </a:cubicBezTo>
                <a:cubicBezTo>
                  <a:pt x="769479" y="692025"/>
                  <a:pt x="773531" y="699290"/>
                  <a:pt x="776883" y="703201"/>
                </a:cubicBezTo>
                <a:cubicBezTo>
                  <a:pt x="779119" y="705995"/>
                  <a:pt x="780236" y="709069"/>
                  <a:pt x="780236" y="712421"/>
                </a:cubicBezTo>
                <a:cubicBezTo>
                  <a:pt x="780236" y="715774"/>
                  <a:pt x="778839" y="717451"/>
                  <a:pt x="776045" y="717451"/>
                </a:cubicBezTo>
                <a:cubicBezTo>
                  <a:pt x="773810" y="717451"/>
                  <a:pt x="772692" y="718568"/>
                  <a:pt x="772692" y="720803"/>
                </a:cubicBezTo>
                <a:cubicBezTo>
                  <a:pt x="772692" y="723039"/>
                  <a:pt x="773810" y="725274"/>
                  <a:pt x="776045" y="727509"/>
                </a:cubicBezTo>
                <a:lnTo>
                  <a:pt x="774369" y="727509"/>
                </a:lnTo>
                <a:cubicBezTo>
                  <a:pt x="771016" y="724715"/>
                  <a:pt x="768222" y="722899"/>
                  <a:pt x="765987" y="722061"/>
                </a:cubicBezTo>
                <a:cubicBezTo>
                  <a:pt x="763752" y="721222"/>
                  <a:pt x="758862" y="718009"/>
                  <a:pt x="751318" y="712421"/>
                </a:cubicBezTo>
                <a:cubicBezTo>
                  <a:pt x="743775" y="706834"/>
                  <a:pt x="731900" y="700267"/>
                  <a:pt x="715695" y="692724"/>
                </a:cubicBezTo>
                <a:cubicBezTo>
                  <a:pt x="699490" y="685180"/>
                  <a:pt x="688034" y="679732"/>
                  <a:pt x="681329" y="676379"/>
                </a:cubicBezTo>
                <a:cubicBezTo>
                  <a:pt x="641654" y="655145"/>
                  <a:pt x="620699" y="644527"/>
                  <a:pt x="618464" y="644527"/>
                </a:cubicBezTo>
                <a:cubicBezTo>
                  <a:pt x="616787" y="644527"/>
                  <a:pt x="612736" y="642851"/>
                  <a:pt x="606310" y="639498"/>
                </a:cubicBezTo>
                <a:cubicBezTo>
                  <a:pt x="599883" y="636145"/>
                  <a:pt x="596391" y="633631"/>
                  <a:pt x="595832" y="631954"/>
                </a:cubicBezTo>
                <a:cubicBezTo>
                  <a:pt x="594715" y="631395"/>
                  <a:pt x="592479" y="630278"/>
                  <a:pt x="589127" y="628601"/>
                </a:cubicBezTo>
                <a:cubicBezTo>
                  <a:pt x="577951" y="625807"/>
                  <a:pt x="556716" y="617146"/>
                  <a:pt x="525423" y="602617"/>
                </a:cubicBezTo>
                <a:cubicBezTo>
                  <a:pt x="518159" y="599823"/>
                  <a:pt x="512990" y="598706"/>
                  <a:pt x="509917" y="599265"/>
                </a:cubicBezTo>
                <a:cubicBezTo>
                  <a:pt x="506843" y="599823"/>
                  <a:pt x="503351" y="602617"/>
                  <a:pt x="499439" y="607647"/>
                </a:cubicBezTo>
                <a:cubicBezTo>
                  <a:pt x="494410" y="613234"/>
                  <a:pt x="489940" y="617705"/>
                  <a:pt x="486028" y="621058"/>
                </a:cubicBezTo>
                <a:cubicBezTo>
                  <a:pt x="478764" y="627763"/>
                  <a:pt x="470940" y="635586"/>
                  <a:pt x="462558" y="644527"/>
                </a:cubicBezTo>
                <a:cubicBezTo>
                  <a:pt x="453059" y="654586"/>
                  <a:pt x="446633" y="659056"/>
                  <a:pt x="443280" y="657938"/>
                </a:cubicBezTo>
                <a:cubicBezTo>
                  <a:pt x="441045" y="656821"/>
                  <a:pt x="438809" y="658777"/>
                  <a:pt x="436574" y="663806"/>
                </a:cubicBezTo>
                <a:cubicBezTo>
                  <a:pt x="436015" y="664923"/>
                  <a:pt x="435457" y="666181"/>
                  <a:pt x="434898" y="667578"/>
                </a:cubicBezTo>
                <a:cubicBezTo>
                  <a:pt x="434339" y="668975"/>
                  <a:pt x="433641" y="669813"/>
                  <a:pt x="432802" y="670092"/>
                </a:cubicBezTo>
                <a:cubicBezTo>
                  <a:pt x="431964" y="670372"/>
                  <a:pt x="431545" y="670511"/>
                  <a:pt x="431545" y="670511"/>
                </a:cubicBezTo>
                <a:cubicBezTo>
                  <a:pt x="430427" y="669394"/>
                  <a:pt x="428611" y="670092"/>
                  <a:pt x="426097" y="672607"/>
                </a:cubicBezTo>
                <a:cubicBezTo>
                  <a:pt x="423582" y="675121"/>
                  <a:pt x="421207" y="676379"/>
                  <a:pt x="418972" y="676379"/>
                </a:cubicBezTo>
                <a:cubicBezTo>
                  <a:pt x="416737" y="676379"/>
                  <a:pt x="412127" y="678754"/>
                  <a:pt x="405142" y="683503"/>
                </a:cubicBezTo>
                <a:cubicBezTo>
                  <a:pt x="398157" y="688253"/>
                  <a:pt x="393267" y="690628"/>
                  <a:pt x="390473" y="690628"/>
                </a:cubicBezTo>
                <a:cubicBezTo>
                  <a:pt x="387679" y="690628"/>
                  <a:pt x="385863" y="691885"/>
                  <a:pt x="385025" y="694400"/>
                </a:cubicBezTo>
                <a:cubicBezTo>
                  <a:pt x="384187" y="696915"/>
                  <a:pt x="382650" y="698172"/>
                  <a:pt x="380415" y="698172"/>
                </a:cubicBezTo>
                <a:cubicBezTo>
                  <a:pt x="378180" y="698172"/>
                  <a:pt x="376084" y="699290"/>
                  <a:pt x="374128" y="701525"/>
                </a:cubicBezTo>
                <a:cubicBezTo>
                  <a:pt x="372172" y="703760"/>
                  <a:pt x="368820" y="704878"/>
                  <a:pt x="364070" y="704878"/>
                </a:cubicBezTo>
                <a:cubicBezTo>
                  <a:pt x="359320" y="704878"/>
                  <a:pt x="355967" y="705716"/>
                  <a:pt x="354011" y="707392"/>
                </a:cubicBezTo>
                <a:cubicBezTo>
                  <a:pt x="352056" y="709069"/>
                  <a:pt x="350240" y="709907"/>
                  <a:pt x="348563" y="709907"/>
                </a:cubicBezTo>
                <a:cubicBezTo>
                  <a:pt x="345769" y="709348"/>
                  <a:pt x="347166" y="706275"/>
                  <a:pt x="352754" y="700687"/>
                </a:cubicBezTo>
                <a:cubicBezTo>
                  <a:pt x="359460" y="695099"/>
                  <a:pt x="361136" y="692305"/>
                  <a:pt x="357783" y="692305"/>
                </a:cubicBezTo>
                <a:cubicBezTo>
                  <a:pt x="357225" y="692305"/>
                  <a:pt x="355548" y="692584"/>
                  <a:pt x="352754" y="693143"/>
                </a:cubicBezTo>
                <a:cubicBezTo>
                  <a:pt x="348843" y="694819"/>
                  <a:pt x="344512" y="695099"/>
                  <a:pt x="339762" y="693981"/>
                </a:cubicBezTo>
                <a:cubicBezTo>
                  <a:pt x="335012" y="692863"/>
                  <a:pt x="332079" y="693282"/>
                  <a:pt x="330961" y="695238"/>
                </a:cubicBezTo>
                <a:cubicBezTo>
                  <a:pt x="329843" y="697194"/>
                  <a:pt x="327888" y="698172"/>
                  <a:pt x="325094" y="698172"/>
                </a:cubicBezTo>
                <a:cubicBezTo>
                  <a:pt x="322300" y="698172"/>
                  <a:pt x="320344" y="697194"/>
                  <a:pt x="319226" y="695238"/>
                </a:cubicBezTo>
                <a:cubicBezTo>
                  <a:pt x="318109" y="693282"/>
                  <a:pt x="319226" y="691466"/>
                  <a:pt x="322579" y="689790"/>
                </a:cubicBezTo>
                <a:cubicBezTo>
                  <a:pt x="330402" y="684202"/>
                  <a:pt x="330961" y="681688"/>
                  <a:pt x="324255" y="682246"/>
                </a:cubicBezTo>
                <a:cubicBezTo>
                  <a:pt x="320344" y="682246"/>
                  <a:pt x="315035" y="683364"/>
                  <a:pt x="308330" y="685599"/>
                </a:cubicBezTo>
                <a:cubicBezTo>
                  <a:pt x="303300" y="688952"/>
                  <a:pt x="299808" y="690488"/>
                  <a:pt x="297852" y="690209"/>
                </a:cubicBezTo>
                <a:cubicBezTo>
                  <a:pt x="295896" y="689930"/>
                  <a:pt x="296874" y="688672"/>
                  <a:pt x="300786" y="686437"/>
                </a:cubicBezTo>
                <a:cubicBezTo>
                  <a:pt x="301345" y="685879"/>
                  <a:pt x="301903" y="685320"/>
                  <a:pt x="302462" y="684761"/>
                </a:cubicBezTo>
                <a:cubicBezTo>
                  <a:pt x="310844" y="680849"/>
                  <a:pt x="312241" y="677217"/>
                  <a:pt x="306653" y="673864"/>
                </a:cubicBezTo>
                <a:cubicBezTo>
                  <a:pt x="303300" y="672188"/>
                  <a:pt x="303440" y="670930"/>
                  <a:pt x="307072" y="670092"/>
                </a:cubicBezTo>
                <a:cubicBezTo>
                  <a:pt x="310704" y="669254"/>
                  <a:pt x="314616" y="667159"/>
                  <a:pt x="318807" y="663806"/>
                </a:cubicBezTo>
                <a:cubicBezTo>
                  <a:pt x="322998" y="660453"/>
                  <a:pt x="325094" y="658078"/>
                  <a:pt x="325094" y="656681"/>
                </a:cubicBezTo>
                <a:cubicBezTo>
                  <a:pt x="325094" y="655284"/>
                  <a:pt x="321461" y="655005"/>
                  <a:pt x="314197" y="655843"/>
                </a:cubicBezTo>
                <a:cubicBezTo>
                  <a:pt x="306933" y="656681"/>
                  <a:pt x="302881" y="655843"/>
                  <a:pt x="302043" y="653328"/>
                </a:cubicBezTo>
                <a:cubicBezTo>
                  <a:pt x="301205" y="650814"/>
                  <a:pt x="299109" y="649556"/>
                  <a:pt x="295757" y="649556"/>
                </a:cubicBezTo>
                <a:cubicBezTo>
                  <a:pt x="294639" y="649556"/>
                  <a:pt x="293801" y="649277"/>
                  <a:pt x="293242" y="648718"/>
                </a:cubicBezTo>
                <a:cubicBezTo>
                  <a:pt x="292683" y="648159"/>
                  <a:pt x="292683" y="647601"/>
                  <a:pt x="293242" y="647042"/>
                </a:cubicBezTo>
                <a:cubicBezTo>
                  <a:pt x="293801" y="645365"/>
                  <a:pt x="292963" y="643689"/>
                  <a:pt x="290727" y="642013"/>
                </a:cubicBezTo>
                <a:cubicBezTo>
                  <a:pt x="288492" y="640336"/>
                  <a:pt x="288632" y="638660"/>
                  <a:pt x="291146" y="636983"/>
                </a:cubicBezTo>
                <a:cubicBezTo>
                  <a:pt x="293661" y="635307"/>
                  <a:pt x="294080" y="634469"/>
                  <a:pt x="292404" y="634469"/>
                </a:cubicBezTo>
                <a:cubicBezTo>
                  <a:pt x="289051" y="634469"/>
                  <a:pt x="289470" y="633770"/>
                  <a:pt x="293661" y="632373"/>
                </a:cubicBezTo>
                <a:cubicBezTo>
                  <a:pt x="297852" y="630976"/>
                  <a:pt x="301903" y="630278"/>
                  <a:pt x="305815" y="630278"/>
                </a:cubicBezTo>
                <a:cubicBezTo>
                  <a:pt x="313638" y="630278"/>
                  <a:pt x="325094" y="627065"/>
                  <a:pt x="340181" y="620639"/>
                </a:cubicBezTo>
                <a:cubicBezTo>
                  <a:pt x="355269" y="614212"/>
                  <a:pt x="368121" y="607367"/>
                  <a:pt x="378738" y="600103"/>
                </a:cubicBezTo>
                <a:cubicBezTo>
                  <a:pt x="384326" y="595632"/>
                  <a:pt x="391032" y="589765"/>
                  <a:pt x="398855" y="582501"/>
                </a:cubicBezTo>
                <a:lnTo>
                  <a:pt x="410590" y="570766"/>
                </a:lnTo>
                <a:lnTo>
                  <a:pt x="403884" y="569089"/>
                </a:lnTo>
                <a:cubicBezTo>
                  <a:pt x="399414" y="567413"/>
                  <a:pt x="393547" y="565736"/>
                  <a:pt x="386282" y="564060"/>
                </a:cubicBezTo>
                <a:cubicBezTo>
                  <a:pt x="379018" y="562384"/>
                  <a:pt x="371753" y="560149"/>
                  <a:pt x="364489" y="557354"/>
                </a:cubicBezTo>
                <a:cubicBezTo>
                  <a:pt x="354989" y="555119"/>
                  <a:pt x="341019" y="552605"/>
                  <a:pt x="322579" y="549811"/>
                </a:cubicBezTo>
                <a:cubicBezTo>
                  <a:pt x="316991" y="549252"/>
                  <a:pt x="313359" y="548693"/>
                  <a:pt x="311682" y="548134"/>
                </a:cubicBezTo>
                <a:cubicBezTo>
                  <a:pt x="310006" y="547576"/>
                  <a:pt x="309447" y="546178"/>
                  <a:pt x="310006" y="543943"/>
                </a:cubicBezTo>
                <a:cubicBezTo>
                  <a:pt x="310006" y="542826"/>
                  <a:pt x="309587" y="541987"/>
                  <a:pt x="308749" y="541429"/>
                </a:cubicBezTo>
                <a:cubicBezTo>
                  <a:pt x="307910" y="540870"/>
                  <a:pt x="306094" y="540590"/>
                  <a:pt x="303300" y="540590"/>
                </a:cubicBezTo>
                <a:cubicBezTo>
                  <a:pt x="300506" y="539473"/>
                  <a:pt x="299109" y="538914"/>
                  <a:pt x="299109" y="538914"/>
                </a:cubicBezTo>
                <a:cubicBezTo>
                  <a:pt x="299109" y="538914"/>
                  <a:pt x="299948" y="538355"/>
                  <a:pt x="301624" y="537238"/>
                </a:cubicBezTo>
                <a:cubicBezTo>
                  <a:pt x="304977" y="536120"/>
                  <a:pt x="309168" y="535003"/>
                  <a:pt x="314197" y="533885"/>
                </a:cubicBezTo>
                <a:cubicBezTo>
                  <a:pt x="317550" y="532767"/>
                  <a:pt x="319226" y="532069"/>
                  <a:pt x="319226" y="531789"/>
                </a:cubicBezTo>
                <a:cubicBezTo>
                  <a:pt x="319226" y="531510"/>
                  <a:pt x="318109" y="530532"/>
                  <a:pt x="315873" y="528856"/>
                </a:cubicBezTo>
                <a:cubicBezTo>
                  <a:pt x="313638" y="526620"/>
                  <a:pt x="308050" y="525503"/>
                  <a:pt x="299109" y="525503"/>
                </a:cubicBezTo>
                <a:cubicBezTo>
                  <a:pt x="292963" y="525503"/>
                  <a:pt x="289330" y="525223"/>
                  <a:pt x="288213" y="524665"/>
                </a:cubicBezTo>
                <a:cubicBezTo>
                  <a:pt x="287095" y="524106"/>
                  <a:pt x="286536" y="521871"/>
                  <a:pt x="286536" y="517959"/>
                </a:cubicBezTo>
                <a:cubicBezTo>
                  <a:pt x="286536" y="513489"/>
                  <a:pt x="289051" y="510695"/>
                  <a:pt x="294080" y="509577"/>
                </a:cubicBezTo>
                <a:cubicBezTo>
                  <a:pt x="323138" y="505107"/>
                  <a:pt x="348563" y="501754"/>
                  <a:pt x="370356" y="499519"/>
                </a:cubicBezTo>
                <a:cubicBezTo>
                  <a:pt x="379297" y="499519"/>
                  <a:pt x="394524" y="500217"/>
                  <a:pt x="416038" y="501614"/>
                </a:cubicBezTo>
                <a:cubicBezTo>
                  <a:pt x="437552" y="503011"/>
                  <a:pt x="449985" y="504269"/>
                  <a:pt x="453338" y="505386"/>
                </a:cubicBezTo>
                <a:cubicBezTo>
                  <a:pt x="456132" y="507062"/>
                  <a:pt x="458507" y="507202"/>
                  <a:pt x="460463" y="505805"/>
                </a:cubicBezTo>
                <a:cubicBezTo>
                  <a:pt x="462419" y="504408"/>
                  <a:pt x="466191" y="499798"/>
                  <a:pt x="471779" y="491975"/>
                </a:cubicBezTo>
                <a:cubicBezTo>
                  <a:pt x="487425" y="469623"/>
                  <a:pt x="505307" y="436654"/>
                  <a:pt x="525423" y="393067"/>
                </a:cubicBezTo>
                <a:cubicBezTo>
                  <a:pt x="528217" y="386362"/>
                  <a:pt x="529894" y="379377"/>
                  <a:pt x="530453" y="372112"/>
                </a:cubicBezTo>
                <a:cubicBezTo>
                  <a:pt x="531011" y="364848"/>
                  <a:pt x="530173" y="359819"/>
                  <a:pt x="527938" y="357025"/>
                </a:cubicBezTo>
                <a:cubicBezTo>
                  <a:pt x="525703" y="354789"/>
                  <a:pt x="524306" y="350878"/>
                  <a:pt x="523747" y="345290"/>
                </a:cubicBezTo>
                <a:cubicBezTo>
                  <a:pt x="522071" y="340819"/>
                  <a:pt x="522071" y="338305"/>
                  <a:pt x="523747" y="337746"/>
                </a:cubicBezTo>
                <a:close/>
                <a:moveTo>
                  <a:pt x="541244" y="257279"/>
                </a:moveTo>
                <a:cubicBezTo>
                  <a:pt x="548439" y="256999"/>
                  <a:pt x="558951" y="257279"/>
                  <a:pt x="572782" y="258117"/>
                </a:cubicBezTo>
                <a:cubicBezTo>
                  <a:pt x="600442" y="259793"/>
                  <a:pt x="620978" y="262029"/>
                  <a:pt x="634389" y="264823"/>
                </a:cubicBezTo>
                <a:cubicBezTo>
                  <a:pt x="651153" y="268734"/>
                  <a:pt x="662190" y="271947"/>
                  <a:pt x="667498" y="274462"/>
                </a:cubicBezTo>
                <a:cubicBezTo>
                  <a:pt x="672807" y="276976"/>
                  <a:pt x="679652" y="282425"/>
                  <a:pt x="688034" y="290807"/>
                </a:cubicBezTo>
                <a:cubicBezTo>
                  <a:pt x="693063" y="296395"/>
                  <a:pt x="697254" y="299189"/>
                  <a:pt x="700607" y="299189"/>
                </a:cubicBezTo>
                <a:cubicBezTo>
                  <a:pt x="703960" y="299189"/>
                  <a:pt x="704659" y="300306"/>
                  <a:pt x="702703" y="302542"/>
                </a:cubicBezTo>
                <a:cubicBezTo>
                  <a:pt x="700747" y="304777"/>
                  <a:pt x="701445" y="305894"/>
                  <a:pt x="704798" y="305894"/>
                </a:cubicBezTo>
                <a:cubicBezTo>
                  <a:pt x="708151" y="305894"/>
                  <a:pt x="710247" y="306733"/>
                  <a:pt x="711085" y="308409"/>
                </a:cubicBezTo>
                <a:cubicBezTo>
                  <a:pt x="711923" y="310085"/>
                  <a:pt x="714018" y="310924"/>
                  <a:pt x="717371" y="310924"/>
                </a:cubicBezTo>
                <a:cubicBezTo>
                  <a:pt x="720724" y="310924"/>
                  <a:pt x="723518" y="312181"/>
                  <a:pt x="725753" y="314695"/>
                </a:cubicBezTo>
                <a:cubicBezTo>
                  <a:pt x="727988" y="317210"/>
                  <a:pt x="729944" y="318467"/>
                  <a:pt x="731621" y="318467"/>
                </a:cubicBezTo>
                <a:cubicBezTo>
                  <a:pt x="733297" y="318467"/>
                  <a:pt x="734135" y="319585"/>
                  <a:pt x="734135" y="321820"/>
                </a:cubicBezTo>
                <a:cubicBezTo>
                  <a:pt x="734135" y="324055"/>
                  <a:pt x="732738" y="325033"/>
                  <a:pt x="729944" y="324754"/>
                </a:cubicBezTo>
                <a:cubicBezTo>
                  <a:pt x="727150" y="324474"/>
                  <a:pt x="725613" y="325173"/>
                  <a:pt x="725334" y="326849"/>
                </a:cubicBezTo>
                <a:cubicBezTo>
                  <a:pt x="725055" y="328526"/>
                  <a:pt x="724496" y="330761"/>
                  <a:pt x="723658" y="333555"/>
                </a:cubicBezTo>
                <a:cubicBezTo>
                  <a:pt x="722819" y="336349"/>
                  <a:pt x="722680" y="339003"/>
                  <a:pt x="723239" y="341518"/>
                </a:cubicBezTo>
                <a:cubicBezTo>
                  <a:pt x="723797" y="344032"/>
                  <a:pt x="722959" y="348084"/>
                  <a:pt x="720724" y="353672"/>
                </a:cubicBezTo>
                <a:cubicBezTo>
                  <a:pt x="718489" y="359260"/>
                  <a:pt x="718349" y="362892"/>
                  <a:pt x="720305" y="364568"/>
                </a:cubicBezTo>
                <a:cubicBezTo>
                  <a:pt x="722261" y="366245"/>
                  <a:pt x="721562" y="367083"/>
                  <a:pt x="718209" y="367083"/>
                </a:cubicBezTo>
                <a:cubicBezTo>
                  <a:pt x="715974" y="367083"/>
                  <a:pt x="714857" y="367362"/>
                  <a:pt x="714857" y="367921"/>
                </a:cubicBezTo>
                <a:cubicBezTo>
                  <a:pt x="714857" y="368480"/>
                  <a:pt x="715974" y="370436"/>
                  <a:pt x="718209" y="373789"/>
                </a:cubicBezTo>
                <a:lnTo>
                  <a:pt x="723239" y="380494"/>
                </a:lnTo>
                <a:lnTo>
                  <a:pt x="714857" y="374627"/>
                </a:lnTo>
                <a:cubicBezTo>
                  <a:pt x="709827" y="371274"/>
                  <a:pt x="706335" y="369598"/>
                  <a:pt x="704379" y="369598"/>
                </a:cubicBezTo>
                <a:cubicBezTo>
                  <a:pt x="702423" y="369598"/>
                  <a:pt x="699350" y="367502"/>
                  <a:pt x="695159" y="363311"/>
                </a:cubicBezTo>
                <a:cubicBezTo>
                  <a:pt x="690968" y="359120"/>
                  <a:pt x="687475" y="357583"/>
                  <a:pt x="684681" y="358701"/>
                </a:cubicBezTo>
                <a:cubicBezTo>
                  <a:pt x="681887" y="359819"/>
                  <a:pt x="678535" y="358002"/>
                  <a:pt x="674623" y="353253"/>
                </a:cubicBezTo>
                <a:cubicBezTo>
                  <a:pt x="670711" y="348503"/>
                  <a:pt x="667498" y="346687"/>
                  <a:pt x="664984" y="347804"/>
                </a:cubicBezTo>
                <a:cubicBezTo>
                  <a:pt x="662469" y="348922"/>
                  <a:pt x="661212" y="348503"/>
                  <a:pt x="661212" y="346547"/>
                </a:cubicBezTo>
                <a:cubicBezTo>
                  <a:pt x="661212" y="344591"/>
                  <a:pt x="659815" y="343054"/>
                  <a:pt x="657021" y="341937"/>
                </a:cubicBezTo>
                <a:cubicBezTo>
                  <a:pt x="650315" y="339702"/>
                  <a:pt x="635228" y="333834"/>
                  <a:pt x="611758" y="324335"/>
                </a:cubicBezTo>
                <a:cubicBezTo>
                  <a:pt x="606729" y="321541"/>
                  <a:pt x="602677" y="319864"/>
                  <a:pt x="599604" y="319306"/>
                </a:cubicBezTo>
                <a:cubicBezTo>
                  <a:pt x="596531" y="318747"/>
                  <a:pt x="592340" y="316512"/>
                  <a:pt x="587031" y="312600"/>
                </a:cubicBezTo>
                <a:cubicBezTo>
                  <a:pt x="581723" y="308688"/>
                  <a:pt x="572921" y="303659"/>
                  <a:pt x="560628" y="297512"/>
                </a:cubicBezTo>
                <a:cubicBezTo>
                  <a:pt x="544981" y="289689"/>
                  <a:pt x="537158" y="284939"/>
                  <a:pt x="537158" y="283263"/>
                </a:cubicBezTo>
                <a:cubicBezTo>
                  <a:pt x="537158" y="282145"/>
                  <a:pt x="538555" y="281028"/>
                  <a:pt x="541349" y="279910"/>
                </a:cubicBezTo>
                <a:cubicBezTo>
                  <a:pt x="550849" y="275999"/>
                  <a:pt x="550290" y="273205"/>
                  <a:pt x="539673" y="271528"/>
                </a:cubicBezTo>
                <a:cubicBezTo>
                  <a:pt x="535202" y="270969"/>
                  <a:pt x="531850" y="269572"/>
                  <a:pt x="529614" y="267337"/>
                </a:cubicBezTo>
                <a:cubicBezTo>
                  <a:pt x="527379" y="265102"/>
                  <a:pt x="527379" y="262587"/>
                  <a:pt x="529614" y="259793"/>
                </a:cubicBezTo>
                <a:cubicBezTo>
                  <a:pt x="530173" y="258396"/>
                  <a:pt x="534050" y="257558"/>
                  <a:pt x="541244" y="257279"/>
                </a:cubicBezTo>
                <a:close/>
                <a:moveTo>
                  <a:pt x="178618" y="56"/>
                </a:moveTo>
                <a:cubicBezTo>
                  <a:pt x="180714" y="-153"/>
                  <a:pt x="183438" y="231"/>
                  <a:pt x="186791" y="1209"/>
                </a:cubicBezTo>
                <a:cubicBezTo>
                  <a:pt x="193496" y="3164"/>
                  <a:pt x="201180" y="6517"/>
                  <a:pt x="209841" y="11267"/>
                </a:cubicBezTo>
                <a:cubicBezTo>
                  <a:pt x="218503" y="16017"/>
                  <a:pt x="223392" y="20348"/>
                  <a:pt x="224510" y="24259"/>
                </a:cubicBezTo>
                <a:cubicBezTo>
                  <a:pt x="227304" y="28730"/>
                  <a:pt x="232612" y="33619"/>
                  <a:pt x="240435" y="38928"/>
                </a:cubicBezTo>
                <a:cubicBezTo>
                  <a:pt x="248259" y="44236"/>
                  <a:pt x="252170" y="47449"/>
                  <a:pt x="252170" y="48567"/>
                </a:cubicBezTo>
                <a:cubicBezTo>
                  <a:pt x="252170" y="49685"/>
                  <a:pt x="254964" y="53037"/>
                  <a:pt x="260552" y="58625"/>
                </a:cubicBezTo>
                <a:cubicBezTo>
                  <a:pt x="264464" y="62537"/>
                  <a:pt x="266559" y="65052"/>
                  <a:pt x="266839" y="66169"/>
                </a:cubicBezTo>
                <a:cubicBezTo>
                  <a:pt x="267118" y="67287"/>
                  <a:pt x="266140" y="69801"/>
                  <a:pt x="263905" y="73713"/>
                </a:cubicBezTo>
                <a:cubicBezTo>
                  <a:pt x="261111" y="80977"/>
                  <a:pt x="260552" y="98300"/>
                  <a:pt x="262229" y="125681"/>
                </a:cubicBezTo>
                <a:cubicBezTo>
                  <a:pt x="262229" y="128475"/>
                  <a:pt x="261670" y="143563"/>
                  <a:pt x="260552" y="170944"/>
                </a:cubicBezTo>
                <a:cubicBezTo>
                  <a:pt x="258876" y="205590"/>
                  <a:pt x="258317" y="226545"/>
                  <a:pt x="258876" y="233809"/>
                </a:cubicBezTo>
                <a:cubicBezTo>
                  <a:pt x="259435" y="241074"/>
                  <a:pt x="261111" y="245823"/>
                  <a:pt x="263905" y="248058"/>
                </a:cubicBezTo>
                <a:cubicBezTo>
                  <a:pt x="267817" y="251411"/>
                  <a:pt x="271728" y="253088"/>
                  <a:pt x="275640" y="253088"/>
                </a:cubicBezTo>
                <a:cubicBezTo>
                  <a:pt x="279551" y="253088"/>
                  <a:pt x="282764" y="255044"/>
                  <a:pt x="285279" y="258955"/>
                </a:cubicBezTo>
                <a:cubicBezTo>
                  <a:pt x="287794" y="262867"/>
                  <a:pt x="291286" y="264823"/>
                  <a:pt x="295757" y="264823"/>
                </a:cubicBezTo>
                <a:cubicBezTo>
                  <a:pt x="300786" y="264823"/>
                  <a:pt x="303859" y="265940"/>
                  <a:pt x="304977" y="268175"/>
                </a:cubicBezTo>
                <a:cubicBezTo>
                  <a:pt x="305536" y="268734"/>
                  <a:pt x="304977" y="269572"/>
                  <a:pt x="303300" y="270690"/>
                </a:cubicBezTo>
                <a:cubicBezTo>
                  <a:pt x="302742" y="271249"/>
                  <a:pt x="301903" y="271528"/>
                  <a:pt x="300786" y="271528"/>
                </a:cubicBezTo>
                <a:cubicBezTo>
                  <a:pt x="295757" y="272646"/>
                  <a:pt x="295477" y="275719"/>
                  <a:pt x="299948" y="280748"/>
                </a:cubicBezTo>
                <a:cubicBezTo>
                  <a:pt x="302183" y="283542"/>
                  <a:pt x="302462" y="286476"/>
                  <a:pt x="300786" y="289549"/>
                </a:cubicBezTo>
                <a:cubicBezTo>
                  <a:pt x="299109" y="292623"/>
                  <a:pt x="298690" y="295836"/>
                  <a:pt x="299529" y="299189"/>
                </a:cubicBezTo>
                <a:cubicBezTo>
                  <a:pt x="300367" y="302542"/>
                  <a:pt x="299389" y="304637"/>
                  <a:pt x="296595" y="305475"/>
                </a:cubicBezTo>
                <a:cubicBezTo>
                  <a:pt x="293801" y="306313"/>
                  <a:pt x="290867" y="308688"/>
                  <a:pt x="287794" y="312600"/>
                </a:cubicBezTo>
                <a:cubicBezTo>
                  <a:pt x="284720" y="316512"/>
                  <a:pt x="280529" y="318188"/>
                  <a:pt x="275221" y="317629"/>
                </a:cubicBezTo>
                <a:cubicBezTo>
                  <a:pt x="269912" y="317070"/>
                  <a:pt x="265581" y="319026"/>
                  <a:pt x="262229" y="323497"/>
                </a:cubicBezTo>
                <a:cubicBezTo>
                  <a:pt x="258876" y="327967"/>
                  <a:pt x="257758" y="340121"/>
                  <a:pt x="258876" y="359958"/>
                </a:cubicBezTo>
                <a:cubicBezTo>
                  <a:pt x="259993" y="379796"/>
                  <a:pt x="260552" y="393626"/>
                  <a:pt x="260552" y="401449"/>
                </a:cubicBezTo>
                <a:cubicBezTo>
                  <a:pt x="260552" y="409273"/>
                  <a:pt x="261111" y="413184"/>
                  <a:pt x="262229" y="413184"/>
                </a:cubicBezTo>
                <a:cubicBezTo>
                  <a:pt x="263346" y="413184"/>
                  <a:pt x="265861" y="411508"/>
                  <a:pt x="269772" y="408155"/>
                </a:cubicBezTo>
                <a:cubicBezTo>
                  <a:pt x="273684" y="404802"/>
                  <a:pt x="276338" y="403125"/>
                  <a:pt x="277735" y="403125"/>
                </a:cubicBezTo>
                <a:cubicBezTo>
                  <a:pt x="279132" y="403125"/>
                  <a:pt x="281367" y="401030"/>
                  <a:pt x="284441" y="396839"/>
                </a:cubicBezTo>
                <a:cubicBezTo>
                  <a:pt x="287514" y="392648"/>
                  <a:pt x="290727" y="391111"/>
                  <a:pt x="294080" y="392229"/>
                </a:cubicBezTo>
                <a:cubicBezTo>
                  <a:pt x="297433" y="393347"/>
                  <a:pt x="299389" y="392788"/>
                  <a:pt x="299948" y="390552"/>
                </a:cubicBezTo>
                <a:cubicBezTo>
                  <a:pt x="303300" y="387759"/>
                  <a:pt x="306653" y="386362"/>
                  <a:pt x="310006" y="386362"/>
                </a:cubicBezTo>
                <a:cubicBezTo>
                  <a:pt x="310006" y="387479"/>
                  <a:pt x="306374" y="391950"/>
                  <a:pt x="299109" y="399773"/>
                </a:cubicBezTo>
                <a:cubicBezTo>
                  <a:pt x="291845" y="407596"/>
                  <a:pt x="288772" y="412066"/>
                  <a:pt x="289889" y="413184"/>
                </a:cubicBezTo>
                <a:cubicBezTo>
                  <a:pt x="290448" y="413743"/>
                  <a:pt x="290448" y="414721"/>
                  <a:pt x="289889" y="416118"/>
                </a:cubicBezTo>
                <a:cubicBezTo>
                  <a:pt x="289330" y="417515"/>
                  <a:pt x="288213" y="418493"/>
                  <a:pt x="286536" y="419051"/>
                </a:cubicBezTo>
                <a:cubicBezTo>
                  <a:pt x="284860" y="419610"/>
                  <a:pt x="283463" y="419610"/>
                  <a:pt x="282345" y="419051"/>
                </a:cubicBezTo>
                <a:cubicBezTo>
                  <a:pt x="280110" y="418493"/>
                  <a:pt x="278993" y="418772"/>
                  <a:pt x="278993" y="419890"/>
                </a:cubicBezTo>
                <a:cubicBezTo>
                  <a:pt x="278993" y="425478"/>
                  <a:pt x="285698" y="422963"/>
                  <a:pt x="299109" y="412346"/>
                </a:cubicBezTo>
                <a:cubicBezTo>
                  <a:pt x="301345" y="410111"/>
                  <a:pt x="303719" y="407736"/>
                  <a:pt x="306234" y="405221"/>
                </a:cubicBezTo>
                <a:cubicBezTo>
                  <a:pt x="308749" y="402706"/>
                  <a:pt x="310006" y="401729"/>
                  <a:pt x="310006" y="402287"/>
                </a:cubicBezTo>
                <a:cubicBezTo>
                  <a:pt x="310006" y="402287"/>
                  <a:pt x="309727" y="402846"/>
                  <a:pt x="309168" y="403964"/>
                </a:cubicBezTo>
                <a:cubicBezTo>
                  <a:pt x="308050" y="407317"/>
                  <a:pt x="308888" y="408714"/>
                  <a:pt x="311682" y="408155"/>
                </a:cubicBezTo>
                <a:cubicBezTo>
                  <a:pt x="312800" y="407596"/>
                  <a:pt x="314756" y="406758"/>
                  <a:pt x="317550" y="405640"/>
                </a:cubicBezTo>
                <a:cubicBezTo>
                  <a:pt x="322579" y="401729"/>
                  <a:pt x="324255" y="398376"/>
                  <a:pt x="322579" y="395582"/>
                </a:cubicBezTo>
                <a:cubicBezTo>
                  <a:pt x="322020" y="394464"/>
                  <a:pt x="321182" y="394464"/>
                  <a:pt x="320064" y="395582"/>
                </a:cubicBezTo>
                <a:lnTo>
                  <a:pt x="324255" y="389714"/>
                </a:lnTo>
                <a:cubicBezTo>
                  <a:pt x="327608" y="385244"/>
                  <a:pt x="329843" y="380494"/>
                  <a:pt x="330961" y="375465"/>
                </a:cubicBezTo>
                <a:cubicBezTo>
                  <a:pt x="332079" y="370436"/>
                  <a:pt x="333895" y="367362"/>
                  <a:pt x="336409" y="366245"/>
                </a:cubicBezTo>
                <a:cubicBezTo>
                  <a:pt x="338924" y="365127"/>
                  <a:pt x="340181" y="363451"/>
                  <a:pt x="340181" y="361216"/>
                </a:cubicBezTo>
                <a:cubicBezTo>
                  <a:pt x="340181" y="358980"/>
                  <a:pt x="341997" y="354370"/>
                  <a:pt x="345629" y="347385"/>
                </a:cubicBezTo>
                <a:cubicBezTo>
                  <a:pt x="349262" y="340400"/>
                  <a:pt x="352195" y="335231"/>
                  <a:pt x="354431" y="331879"/>
                </a:cubicBezTo>
                <a:cubicBezTo>
                  <a:pt x="356107" y="329643"/>
                  <a:pt x="357085" y="323217"/>
                  <a:pt x="357364" y="312600"/>
                </a:cubicBezTo>
                <a:cubicBezTo>
                  <a:pt x="357644" y="301983"/>
                  <a:pt x="357225" y="294998"/>
                  <a:pt x="356107" y="291645"/>
                </a:cubicBezTo>
                <a:cubicBezTo>
                  <a:pt x="353872" y="287733"/>
                  <a:pt x="353313" y="284800"/>
                  <a:pt x="354431" y="282844"/>
                </a:cubicBezTo>
                <a:cubicBezTo>
                  <a:pt x="355548" y="280888"/>
                  <a:pt x="358342" y="280190"/>
                  <a:pt x="362813" y="280748"/>
                </a:cubicBezTo>
                <a:cubicBezTo>
                  <a:pt x="367283" y="281307"/>
                  <a:pt x="369518" y="280748"/>
                  <a:pt x="369518" y="279072"/>
                </a:cubicBezTo>
                <a:cubicBezTo>
                  <a:pt x="369518" y="277396"/>
                  <a:pt x="367283" y="272646"/>
                  <a:pt x="362813" y="264823"/>
                </a:cubicBezTo>
                <a:cubicBezTo>
                  <a:pt x="358342" y="256999"/>
                  <a:pt x="354431" y="251691"/>
                  <a:pt x="351078" y="248897"/>
                </a:cubicBezTo>
                <a:cubicBezTo>
                  <a:pt x="347725" y="246103"/>
                  <a:pt x="344931" y="242331"/>
                  <a:pt x="342696" y="237581"/>
                </a:cubicBezTo>
                <a:cubicBezTo>
                  <a:pt x="340461" y="232831"/>
                  <a:pt x="337387" y="231015"/>
                  <a:pt x="333476" y="232133"/>
                </a:cubicBezTo>
                <a:cubicBezTo>
                  <a:pt x="331799" y="232133"/>
                  <a:pt x="330542" y="231853"/>
                  <a:pt x="329704" y="231295"/>
                </a:cubicBezTo>
                <a:cubicBezTo>
                  <a:pt x="328865" y="230736"/>
                  <a:pt x="328446" y="229618"/>
                  <a:pt x="328446" y="227942"/>
                </a:cubicBezTo>
                <a:cubicBezTo>
                  <a:pt x="329005" y="224030"/>
                  <a:pt x="330682" y="221516"/>
                  <a:pt x="333476" y="220398"/>
                </a:cubicBezTo>
                <a:cubicBezTo>
                  <a:pt x="337387" y="218163"/>
                  <a:pt x="338505" y="216207"/>
                  <a:pt x="336828" y="214531"/>
                </a:cubicBezTo>
                <a:cubicBezTo>
                  <a:pt x="336828" y="213972"/>
                  <a:pt x="335990" y="213972"/>
                  <a:pt x="334314" y="214531"/>
                </a:cubicBezTo>
                <a:cubicBezTo>
                  <a:pt x="332637" y="215089"/>
                  <a:pt x="331240" y="214670"/>
                  <a:pt x="330123" y="213273"/>
                </a:cubicBezTo>
                <a:cubicBezTo>
                  <a:pt x="329005" y="211876"/>
                  <a:pt x="328307" y="210340"/>
                  <a:pt x="328027" y="208663"/>
                </a:cubicBezTo>
                <a:cubicBezTo>
                  <a:pt x="327748" y="206987"/>
                  <a:pt x="328167" y="205031"/>
                  <a:pt x="329285" y="202796"/>
                </a:cubicBezTo>
                <a:cubicBezTo>
                  <a:pt x="331520" y="201678"/>
                  <a:pt x="332637" y="199164"/>
                  <a:pt x="332637" y="195252"/>
                </a:cubicBezTo>
                <a:cubicBezTo>
                  <a:pt x="332637" y="187987"/>
                  <a:pt x="337387" y="186591"/>
                  <a:pt x="346887" y="191061"/>
                </a:cubicBezTo>
                <a:cubicBezTo>
                  <a:pt x="357504" y="197208"/>
                  <a:pt x="367562" y="198046"/>
                  <a:pt x="377062" y="193576"/>
                </a:cubicBezTo>
                <a:cubicBezTo>
                  <a:pt x="382091" y="190782"/>
                  <a:pt x="388797" y="187708"/>
                  <a:pt x="397179" y="184355"/>
                </a:cubicBezTo>
                <a:cubicBezTo>
                  <a:pt x="439648" y="167591"/>
                  <a:pt x="463397" y="156695"/>
                  <a:pt x="468426" y="151666"/>
                </a:cubicBezTo>
                <a:cubicBezTo>
                  <a:pt x="469543" y="150548"/>
                  <a:pt x="470102" y="149151"/>
                  <a:pt x="470102" y="147475"/>
                </a:cubicBezTo>
                <a:cubicBezTo>
                  <a:pt x="470102" y="145798"/>
                  <a:pt x="469683" y="144401"/>
                  <a:pt x="468845" y="143284"/>
                </a:cubicBezTo>
                <a:cubicBezTo>
                  <a:pt x="468007" y="142166"/>
                  <a:pt x="466470" y="141887"/>
                  <a:pt x="464235" y="142445"/>
                </a:cubicBezTo>
                <a:cubicBezTo>
                  <a:pt x="463117" y="143004"/>
                  <a:pt x="462279" y="141887"/>
                  <a:pt x="461720" y="139093"/>
                </a:cubicBezTo>
                <a:cubicBezTo>
                  <a:pt x="461720" y="137975"/>
                  <a:pt x="461720" y="135460"/>
                  <a:pt x="461720" y="131549"/>
                </a:cubicBezTo>
                <a:cubicBezTo>
                  <a:pt x="461720" y="71198"/>
                  <a:pt x="453338" y="34597"/>
                  <a:pt x="436574" y="21745"/>
                </a:cubicBezTo>
                <a:cubicBezTo>
                  <a:pt x="428751" y="16715"/>
                  <a:pt x="430427" y="12804"/>
                  <a:pt x="441603" y="10010"/>
                </a:cubicBezTo>
                <a:cubicBezTo>
                  <a:pt x="453897" y="8333"/>
                  <a:pt x="463117" y="10289"/>
                  <a:pt x="469264" y="15877"/>
                </a:cubicBezTo>
                <a:cubicBezTo>
                  <a:pt x="472617" y="19230"/>
                  <a:pt x="480580" y="24119"/>
                  <a:pt x="493153" y="30546"/>
                </a:cubicBezTo>
                <a:cubicBezTo>
                  <a:pt x="505726" y="36972"/>
                  <a:pt x="512990" y="42420"/>
                  <a:pt x="514946" y="46891"/>
                </a:cubicBezTo>
                <a:cubicBezTo>
                  <a:pt x="516902" y="51361"/>
                  <a:pt x="518997" y="53596"/>
                  <a:pt x="521232" y="53596"/>
                </a:cubicBezTo>
                <a:cubicBezTo>
                  <a:pt x="524585" y="53596"/>
                  <a:pt x="528497" y="55831"/>
                  <a:pt x="532967" y="60302"/>
                </a:cubicBezTo>
                <a:cubicBezTo>
                  <a:pt x="537438" y="64772"/>
                  <a:pt x="539673" y="68963"/>
                  <a:pt x="539673" y="72875"/>
                </a:cubicBezTo>
                <a:cubicBezTo>
                  <a:pt x="539673" y="77345"/>
                  <a:pt x="540371" y="80279"/>
                  <a:pt x="541768" y="81676"/>
                </a:cubicBezTo>
                <a:cubicBezTo>
                  <a:pt x="543165" y="83073"/>
                  <a:pt x="543724" y="85308"/>
                  <a:pt x="543445" y="88381"/>
                </a:cubicBezTo>
                <a:cubicBezTo>
                  <a:pt x="543165" y="91455"/>
                  <a:pt x="542327" y="93690"/>
                  <a:pt x="540930" y="95087"/>
                </a:cubicBezTo>
                <a:cubicBezTo>
                  <a:pt x="539533" y="96484"/>
                  <a:pt x="540232" y="98440"/>
                  <a:pt x="543026" y="100954"/>
                </a:cubicBezTo>
                <a:cubicBezTo>
                  <a:pt x="545820" y="103469"/>
                  <a:pt x="546658" y="107520"/>
                  <a:pt x="545540" y="113108"/>
                </a:cubicBezTo>
                <a:cubicBezTo>
                  <a:pt x="545540" y="115902"/>
                  <a:pt x="545401" y="117858"/>
                  <a:pt x="545121" y="118976"/>
                </a:cubicBezTo>
                <a:cubicBezTo>
                  <a:pt x="544842" y="120093"/>
                  <a:pt x="545540" y="120652"/>
                  <a:pt x="547217" y="120652"/>
                </a:cubicBezTo>
                <a:cubicBezTo>
                  <a:pt x="548893" y="120652"/>
                  <a:pt x="550989" y="120373"/>
                  <a:pt x="553503" y="119814"/>
                </a:cubicBezTo>
                <a:cubicBezTo>
                  <a:pt x="556018" y="119255"/>
                  <a:pt x="559510" y="117579"/>
                  <a:pt x="563981" y="114785"/>
                </a:cubicBezTo>
                <a:cubicBezTo>
                  <a:pt x="572921" y="111432"/>
                  <a:pt x="581862" y="110454"/>
                  <a:pt x="590803" y="111851"/>
                </a:cubicBezTo>
                <a:cubicBezTo>
                  <a:pt x="599744" y="113248"/>
                  <a:pt x="605891" y="115064"/>
                  <a:pt x="609243" y="117299"/>
                </a:cubicBezTo>
                <a:cubicBezTo>
                  <a:pt x="612596" y="118417"/>
                  <a:pt x="614273" y="119115"/>
                  <a:pt x="614273" y="119395"/>
                </a:cubicBezTo>
                <a:cubicBezTo>
                  <a:pt x="614273" y="119674"/>
                  <a:pt x="612876" y="120652"/>
                  <a:pt x="610082" y="122329"/>
                </a:cubicBezTo>
                <a:cubicBezTo>
                  <a:pt x="605052" y="124005"/>
                  <a:pt x="603376" y="125681"/>
                  <a:pt x="605052" y="127358"/>
                </a:cubicBezTo>
                <a:cubicBezTo>
                  <a:pt x="606170" y="128475"/>
                  <a:pt x="607567" y="129034"/>
                  <a:pt x="609243" y="129034"/>
                </a:cubicBezTo>
                <a:cubicBezTo>
                  <a:pt x="610920" y="129034"/>
                  <a:pt x="611758" y="129733"/>
                  <a:pt x="611758" y="131130"/>
                </a:cubicBezTo>
                <a:cubicBezTo>
                  <a:pt x="611758" y="132527"/>
                  <a:pt x="613434" y="133225"/>
                  <a:pt x="616787" y="133225"/>
                </a:cubicBezTo>
                <a:cubicBezTo>
                  <a:pt x="620140" y="133225"/>
                  <a:pt x="623074" y="134902"/>
                  <a:pt x="625588" y="138254"/>
                </a:cubicBezTo>
                <a:cubicBezTo>
                  <a:pt x="628103" y="141607"/>
                  <a:pt x="631875" y="143563"/>
                  <a:pt x="636904" y="144122"/>
                </a:cubicBezTo>
                <a:cubicBezTo>
                  <a:pt x="639698" y="144680"/>
                  <a:pt x="641514" y="145239"/>
                  <a:pt x="642352" y="145798"/>
                </a:cubicBezTo>
                <a:cubicBezTo>
                  <a:pt x="643191" y="146357"/>
                  <a:pt x="643330" y="147475"/>
                  <a:pt x="642771" y="149151"/>
                </a:cubicBezTo>
                <a:cubicBezTo>
                  <a:pt x="642213" y="151386"/>
                  <a:pt x="643191" y="154739"/>
                  <a:pt x="645705" y="159209"/>
                </a:cubicBezTo>
                <a:cubicBezTo>
                  <a:pt x="648220" y="163680"/>
                  <a:pt x="648080" y="166753"/>
                  <a:pt x="645286" y="168430"/>
                </a:cubicBezTo>
                <a:cubicBezTo>
                  <a:pt x="642492" y="170106"/>
                  <a:pt x="642492" y="172062"/>
                  <a:pt x="645286" y="174297"/>
                </a:cubicBezTo>
                <a:cubicBezTo>
                  <a:pt x="646962" y="175415"/>
                  <a:pt x="646124" y="176253"/>
                  <a:pt x="642771" y="176812"/>
                </a:cubicBezTo>
                <a:cubicBezTo>
                  <a:pt x="640536" y="176812"/>
                  <a:pt x="635507" y="177091"/>
                  <a:pt x="627684" y="177650"/>
                </a:cubicBezTo>
                <a:cubicBezTo>
                  <a:pt x="612596" y="179326"/>
                  <a:pt x="600861" y="182400"/>
                  <a:pt x="592479" y="186870"/>
                </a:cubicBezTo>
                <a:cubicBezTo>
                  <a:pt x="576274" y="195811"/>
                  <a:pt x="562584" y="202796"/>
                  <a:pt x="551408" y="207825"/>
                </a:cubicBezTo>
                <a:cubicBezTo>
                  <a:pt x="542467" y="211737"/>
                  <a:pt x="537019" y="213692"/>
                  <a:pt x="535063" y="213692"/>
                </a:cubicBezTo>
                <a:cubicBezTo>
                  <a:pt x="533107" y="213692"/>
                  <a:pt x="530732" y="215229"/>
                  <a:pt x="527938" y="218302"/>
                </a:cubicBezTo>
                <a:cubicBezTo>
                  <a:pt x="525144" y="221376"/>
                  <a:pt x="518438" y="225986"/>
                  <a:pt x="507821" y="232133"/>
                </a:cubicBezTo>
                <a:lnTo>
                  <a:pt x="475131" y="248058"/>
                </a:lnTo>
                <a:cubicBezTo>
                  <a:pt x="472896" y="250294"/>
                  <a:pt x="470382" y="251970"/>
                  <a:pt x="467588" y="253088"/>
                </a:cubicBezTo>
                <a:cubicBezTo>
                  <a:pt x="464794" y="254205"/>
                  <a:pt x="462698" y="255183"/>
                  <a:pt x="461301" y="256021"/>
                </a:cubicBezTo>
                <a:cubicBezTo>
                  <a:pt x="459904" y="256860"/>
                  <a:pt x="459206" y="256720"/>
                  <a:pt x="459206" y="255602"/>
                </a:cubicBezTo>
                <a:cubicBezTo>
                  <a:pt x="459206" y="255044"/>
                  <a:pt x="457389" y="256021"/>
                  <a:pt x="453757" y="258536"/>
                </a:cubicBezTo>
                <a:cubicBezTo>
                  <a:pt x="450125" y="261051"/>
                  <a:pt x="447191" y="262308"/>
                  <a:pt x="444956" y="262308"/>
                </a:cubicBezTo>
                <a:cubicBezTo>
                  <a:pt x="442721" y="262308"/>
                  <a:pt x="439787" y="263984"/>
                  <a:pt x="436155" y="267337"/>
                </a:cubicBezTo>
                <a:cubicBezTo>
                  <a:pt x="432523" y="270690"/>
                  <a:pt x="429310" y="272366"/>
                  <a:pt x="426516" y="272366"/>
                </a:cubicBezTo>
                <a:cubicBezTo>
                  <a:pt x="423722" y="272366"/>
                  <a:pt x="420648" y="273763"/>
                  <a:pt x="417296" y="276557"/>
                </a:cubicBezTo>
                <a:cubicBezTo>
                  <a:pt x="413943" y="279351"/>
                  <a:pt x="409053" y="281726"/>
                  <a:pt x="402627" y="283682"/>
                </a:cubicBezTo>
                <a:cubicBezTo>
                  <a:pt x="396201" y="285638"/>
                  <a:pt x="392988" y="288572"/>
                  <a:pt x="392988" y="292483"/>
                </a:cubicBezTo>
                <a:cubicBezTo>
                  <a:pt x="392988" y="295836"/>
                  <a:pt x="394664" y="300027"/>
                  <a:pt x="398017" y="305056"/>
                </a:cubicBezTo>
                <a:cubicBezTo>
                  <a:pt x="401370" y="310085"/>
                  <a:pt x="404303" y="313159"/>
                  <a:pt x="406818" y="314276"/>
                </a:cubicBezTo>
                <a:cubicBezTo>
                  <a:pt x="409333" y="315394"/>
                  <a:pt x="410590" y="317070"/>
                  <a:pt x="410590" y="319306"/>
                </a:cubicBezTo>
                <a:cubicBezTo>
                  <a:pt x="410590" y="322100"/>
                  <a:pt x="412546" y="325033"/>
                  <a:pt x="416457" y="328107"/>
                </a:cubicBezTo>
                <a:cubicBezTo>
                  <a:pt x="420369" y="331180"/>
                  <a:pt x="423442" y="332437"/>
                  <a:pt x="425678" y="331879"/>
                </a:cubicBezTo>
                <a:cubicBezTo>
                  <a:pt x="427913" y="330761"/>
                  <a:pt x="429170" y="330482"/>
                  <a:pt x="429449" y="331040"/>
                </a:cubicBezTo>
                <a:cubicBezTo>
                  <a:pt x="429729" y="331599"/>
                  <a:pt x="429589" y="333555"/>
                  <a:pt x="429030" y="336908"/>
                </a:cubicBezTo>
                <a:cubicBezTo>
                  <a:pt x="427913" y="341378"/>
                  <a:pt x="428751" y="345010"/>
                  <a:pt x="431545" y="347804"/>
                </a:cubicBezTo>
                <a:cubicBezTo>
                  <a:pt x="434339" y="350598"/>
                  <a:pt x="434339" y="353811"/>
                  <a:pt x="431545" y="357444"/>
                </a:cubicBezTo>
                <a:cubicBezTo>
                  <a:pt x="428751" y="361076"/>
                  <a:pt x="427354" y="364568"/>
                  <a:pt x="427354" y="367921"/>
                </a:cubicBezTo>
                <a:cubicBezTo>
                  <a:pt x="427354" y="371274"/>
                  <a:pt x="424839" y="377002"/>
                  <a:pt x="419810" y="385104"/>
                </a:cubicBezTo>
                <a:cubicBezTo>
                  <a:pt x="414781" y="393207"/>
                  <a:pt x="413105" y="398096"/>
                  <a:pt x="414781" y="399773"/>
                </a:cubicBezTo>
                <a:cubicBezTo>
                  <a:pt x="414781" y="400332"/>
                  <a:pt x="410869" y="408574"/>
                  <a:pt x="403046" y="424500"/>
                </a:cubicBezTo>
                <a:cubicBezTo>
                  <a:pt x="395223" y="440425"/>
                  <a:pt x="389635" y="451462"/>
                  <a:pt x="386282" y="457609"/>
                </a:cubicBezTo>
                <a:cubicBezTo>
                  <a:pt x="385165" y="459844"/>
                  <a:pt x="382929" y="463755"/>
                  <a:pt x="379577" y="469343"/>
                </a:cubicBezTo>
                <a:lnTo>
                  <a:pt x="376224" y="476049"/>
                </a:lnTo>
                <a:cubicBezTo>
                  <a:pt x="376224" y="474373"/>
                  <a:pt x="374827" y="474931"/>
                  <a:pt x="372033" y="477725"/>
                </a:cubicBezTo>
                <a:cubicBezTo>
                  <a:pt x="369239" y="479961"/>
                  <a:pt x="367423" y="480659"/>
                  <a:pt x="366585" y="479821"/>
                </a:cubicBezTo>
                <a:cubicBezTo>
                  <a:pt x="365746" y="478983"/>
                  <a:pt x="364768" y="475770"/>
                  <a:pt x="363651" y="470182"/>
                </a:cubicBezTo>
                <a:cubicBezTo>
                  <a:pt x="361974" y="464594"/>
                  <a:pt x="360298" y="461800"/>
                  <a:pt x="358622" y="461800"/>
                </a:cubicBezTo>
                <a:cubicBezTo>
                  <a:pt x="356945" y="461800"/>
                  <a:pt x="354850" y="459006"/>
                  <a:pt x="352335" y="453418"/>
                </a:cubicBezTo>
                <a:cubicBezTo>
                  <a:pt x="349820" y="447830"/>
                  <a:pt x="345909" y="443359"/>
                  <a:pt x="340600" y="440007"/>
                </a:cubicBezTo>
                <a:cubicBezTo>
                  <a:pt x="335292" y="436654"/>
                  <a:pt x="332637" y="433860"/>
                  <a:pt x="332637" y="431625"/>
                </a:cubicBezTo>
                <a:cubicBezTo>
                  <a:pt x="332637" y="429389"/>
                  <a:pt x="330682" y="427992"/>
                  <a:pt x="326770" y="427434"/>
                </a:cubicBezTo>
                <a:cubicBezTo>
                  <a:pt x="323976" y="426316"/>
                  <a:pt x="322300" y="425338"/>
                  <a:pt x="321741" y="424500"/>
                </a:cubicBezTo>
                <a:cubicBezTo>
                  <a:pt x="321182" y="423661"/>
                  <a:pt x="321461" y="422125"/>
                  <a:pt x="322579" y="419890"/>
                </a:cubicBezTo>
                <a:cubicBezTo>
                  <a:pt x="324814" y="415419"/>
                  <a:pt x="325373" y="412905"/>
                  <a:pt x="324255" y="412346"/>
                </a:cubicBezTo>
                <a:cubicBezTo>
                  <a:pt x="322579" y="411787"/>
                  <a:pt x="319785" y="413184"/>
                  <a:pt x="315873" y="416537"/>
                </a:cubicBezTo>
                <a:cubicBezTo>
                  <a:pt x="300227" y="433301"/>
                  <a:pt x="293242" y="443359"/>
                  <a:pt x="294918" y="446712"/>
                </a:cubicBezTo>
                <a:cubicBezTo>
                  <a:pt x="295477" y="447830"/>
                  <a:pt x="298830" y="445594"/>
                  <a:pt x="304977" y="440007"/>
                </a:cubicBezTo>
                <a:cubicBezTo>
                  <a:pt x="310565" y="434977"/>
                  <a:pt x="313359" y="433440"/>
                  <a:pt x="313359" y="435396"/>
                </a:cubicBezTo>
                <a:cubicBezTo>
                  <a:pt x="313359" y="437352"/>
                  <a:pt x="312521" y="438330"/>
                  <a:pt x="310844" y="438330"/>
                </a:cubicBezTo>
                <a:cubicBezTo>
                  <a:pt x="309168" y="438330"/>
                  <a:pt x="308050" y="439727"/>
                  <a:pt x="307491" y="442521"/>
                </a:cubicBezTo>
                <a:cubicBezTo>
                  <a:pt x="306933" y="444198"/>
                  <a:pt x="306374" y="445455"/>
                  <a:pt x="305815" y="446293"/>
                </a:cubicBezTo>
                <a:cubicBezTo>
                  <a:pt x="305256" y="447131"/>
                  <a:pt x="304418" y="447271"/>
                  <a:pt x="303300" y="446712"/>
                </a:cubicBezTo>
                <a:cubicBezTo>
                  <a:pt x="301065" y="446153"/>
                  <a:pt x="299389" y="448947"/>
                  <a:pt x="298271" y="455094"/>
                </a:cubicBezTo>
                <a:cubicBezTo>
                  <a:pt x="297154" y="458447"/>
                  <a:pt x="296176" y="460682"/>
                  <a:pt x="295337" y="461800"/>
                </a:cubicBezTo>
                <a:cubicBezTo>
                  <a:pt x="294499" y="462917"/>
                  <a:pt x="292963" y="463476"/>
                  <a:pt x="290727" y="463476"/>
                </a:cubicBezTo>
                <a:cubicBezTo>
                  <a:pt x="288492" y="462358"/>
                  <a:pt x="287095" y="462358"/>
                  <a:pt x="286536" y="463476"/>
                </a:cubicBezTo>
                <a:cubicBezTo>
                  <a:pt x="285978" y="465153"/>
                  <a:pt x="287375" y="467388"/>
                  <a:pt x="290727" y="470182"/>
                </a:cubicBezTo>
                <a:cubicBezTo>
                  <a:pt x="293521" y="471299"/>
                  <a:pt x="293941" y="472277"/>
                  <a:pt x="291985" y="473115"/>
                </a:cubicBezTo>
                <a:cubicBezTo>
                  <a:pt x="290029" y="473954"/>
                  <a:pt x="289051" y="475211"/>
                  <a:pt x="289051" y="476887"/>
                </a:cubicBezTo>
                <a:cubicBezTo>
                  <a:pt x="289051" y="478564"/>
                  <a:pt x="284022" y="484152"/>
                  <a:pt x="273963" y="493651"/>
                </a:cubicBezTo>
                <a:lnTo>
                  <a:pt x="259714" y="508739"/>
                </a:lnTo>
                <a:lnTo>
                  <a:pt x="259714" y="530532"/>
                </a:lnTo>
                <a:cubicBezTo>
                  <a:pt x="260273" y="546178"/>
                  <a:pt x="259854" y="567552"/>
                  <a:pt x="258457" y="594654"/>
                </a:cubicBezTo>
                <a:cubicBezTo>
                  <a:pt x="257060" y="621756"/>
                  <a:pt x="256641" y="641454"/>
                  <a:pt x="257199" y="653747"/>
                </a:cubicBezTo>
                <a:cubicBezTo>
                  <a:pt x="257199" y="668276"/>
                  <a:pt x="255523" y="674702"/>
                  <a:pt x="252170" y="673026"/>
                </a:cubicBezTo>
                <a:cubicBezTo>
                  <a:pt x="251611" y="673026"/>
                  <a:pt x="251053" y="672188"/>
                  <a:pt x="250494" y="670511"/>
                </a:cubicBezTo>
                <a:cubicBezTo>
                  <a:pt x="248259" y="663247"/>
                  <a:pt x="246582" y="665482"/>
                  <a:pt x="245465" y="677217"/>
                </a:cubicBezTo>
                <a:cubicBezTo>
                  <a:pt x="244906" y="682246"/>
                  <a:pt x="244626" y="689231"/>
                  <a:pt x="244626" y="698172"/>
                </a:cubicBezTo>
                <a:cubicBezTo>
                  <a:pt x="244626" y="713260"/>
                  <a:pt x="244487" y="722340"/>
                  <a:pt x="244207" y="725413"/>
                </a:cubicBezTo>
                <a:cubicBezTo>
                  <a:pt x="243928" y="728487"/>
                  <a:pt x="242671" y="730024"/>
                  <a:pt x="240435" y="730024"/>
                </a:cubicBezTo>
                <a:cubicBezTo>
                  <a:pt x="237083" y="730024"/>
                  <a:pt x="235406" y="734215"/>
                  <a:pt x="235406" y="742597"/>
                </a:cubicBezTo>
                <a:cubicBezTo>
                  <a:pt x="235406" y="754890"/>
                  <a:pt x="234009" y="760758"/>
                  <a:pt x="231215" y="760199"/>
                </a:cubicBezTo>
                <a:cubicBezTo>
                  <a:pt x="230098" y="759640"/>
                  <a:pt x="228980" y="757964"/>
                  <a:pt x="227862" y="755170"/>
                </a:cubicBezTo>
                <a:cubicBezTo>
                  <a:pt x="222274" y="746229"/>
                  <a:pt x="215010" y="738406"/>
                  <a:pt x="206069" y="731700"/>
                </a:cubicBezTo>
                <a:cubicBezTo>
                  <a:pt x="196011" y="725553"/>
                  <a:pt x="190702" y="719965"/>
                  <a:pt x="190143" y="714936"/>
                </a:cubicBezTo>
                <a:cubicBezTo>
                  <a:pt x="190143" y="711583"/>
                  <a:pt x="188607" y="706275"/>
                  <a:pt x="185533" y="699010"/>
                </a:cubicBezTo>
                <a:cubicBezTo>
                  <a:pt x="182460" y="691746"/>
                  <a:pt x="180364" y="687275"/>
                  <a:pt x="179247" y="685599"/>
                </a:cubicBezTo>
                <a:cubicBezTo>
                  <a:pt x="177570" y="684481"/>
                  <a:pt x="176453" y="681967"/>
                  <a:pt x="175894" y="678055"/>
                </a:cubicBezTo>
                <a:cubicBezTo>
                  <a:pt x="175335" y="674144"/>
                  <a:pt x="175894" y="671350"/>
                  <a:pt x="177570" y="669673"/>
                </a:cubicBezTo>
                <a:cubicBezTo>
                  <a:pt x="178688" y="667438"/>
                  <a:pt x="178409" y="664923"/>
                  <a:pt x="176732" y="662129"/>
                </a:cubicBezTo>
                <a:cubicBezTo>
                  <a:pt x="175056" y="659336"/>
                  <a:pt x="175335" y="656541"/>
                  <a:pt x="177570" y="653747"/>
                </a:cubicBezTo>
                <a:cubicBezTo>
                  <a:pt x="178688" y="651512"/>
                  <a:pt x="179526" y="644667"/>
                  <a:pt x="180085" y="633212"/>
                </a:cubicBezTo>
                <a:cubicBezTo>
                  <a:pt x="180644" y="621756"/>
                  <a:pt x="180923" y="611418"/>
                  <a:pt x="180923" y="602198"/>
                </a:cubicBezTo>
                <a:cubicBezTo>
                  <a:pt x="180923" y="592978"/>
                  <a:pt x="180644" y="587809"/>
                  <a:pt x="180085" y="586692"/>
                </a:cubicBezTo>
                <a:cubicBezTo>
                  <a:pt x="178409" y="586692"/>
                  <a:pt x="173240" y="590743"/>
                  <a:pt x="164578" y="598845"/>
                </a:cubicBezTo>
                <a:cubicBezTo>
                  <a:pt x="155917" y="606948"/>
                  <a:pt x="150748" y="610999"/>
                  <a:pt x="149072" y="610999"/>
                </a:cubicBezTo>
                <a:cubicBezTo>
                  <a:pt x="147395" y="610999"/>
                  <a:pt x="140550" y="617146"/>
                  <a:pt x="128536" y="629440"/>
                </a:cubicBezTo>
                <a:cubicBezTo>
                  <a:pt x="116522" y="641733"/>
                  <a:pt x="110514" y="648998"/>
                  <a:pt x="110514" y="651233"/>
                </a:cubicBezTo>
                <a:cubicBezTo>
                  <a:pt x="110514" y="652350"/>
                  <a:pt x="109816" y="653049"/>
                  <a:pt x="108419" y="653328"/>
                </a:cubicBezTo>
                <a:cubicBezTo>
                  <a:pt x="107022" y="653608"/>
                  <a:pt x="104926" y="653468"/>
                  <a:pt x="102132" y="652909"/>
                </a:cubicBezTo>
                <a:cubicBezTo>
                  <a:pt x="99338" y="652350"/>
                  <a:pt x="97103" y="651233"/>
                  <a:pt x="95427" y="649556"/>
                </a:cubicBezTo>
                <a:cubicBezTo>
                  <a:pt x="92633" y="646763"/>
                  <a:pt x="91236" y="644807"/>
                  <a:pt x="91236" y="643689"/>
                </a:cubicBezTo>
                <a:cubicBezTo>
                  <a:pt x="91236" y="641454"/>
                  <a:pt x="86486" y="635726"/>
                  <a:pt x="76986" y="626506"/>
                </a:cubicBezTo>
                <a:cubicBezTo>
                  <a:pt x="67487" y="617286"/>
                  <a:pt x="61619" y="612676"/>
                  <a:pt x="59384" y="612676"/>
                </a:cubicBezTo>
                <a:cubicBezTo>
                  <a:pt x="58267" y="612676"/>
                  <a:pt x="56590" y="609882"/>
                  <a:pt x="54355" y="604294"/>
                </a:cubicBezTo>
                <a:cubicBezTo>
                  <a:pt x="52120" y="598706"/>
                  <a:pt x="48627" y="594794"/>
                  <a:pt x="43878" y="592559"/>
                </a:cubicBezTo>
                <a:cubicBezTo>
                  <a:pt x="39128" y="590324"/>
                  <a:pt x="36613" y="586552"/>
                  <a:pt x="36334" y="581243"/>
                </a:cubicBezTo>
                <a:cubicBezTo>
                  <a:pt x="36054" y="575934"/>
                  <a:pt x="32282" y="569648"/>
                  <a:pt x="25018" y="562384"/>
                </a:cubicBezTo>
                <a:cubicBezTo>
                  <a:pt x="19430" y="556237"/>
                  <a:pt x="17754" y="552325"/>
                  <a:pt x="19989" y="550649"/>
                </a:cubicBezTo>
                <a:cubicBezTo>
                  <a:pt x="26136" y="549531"/>
                  <a:pt x="23900" y="545340"/>
                  <a:pt x="13283" y="538076"/>
                </a:cubicBezTo>
                <a:cubicBezTo>
                  <a:pt x="8254" y="535841"/>
                  <a:pt x="5460" y="533885"/>
                  <a:pt x="4901" y="532208"/>
                </a:cubicBezTo>
                <a:cubicBezTo>
                  <a:pt x="4342" y="530532"/>
                  <a:pt x="4622" y="528297"/>
                  <a:pt x="5739" y="525503"/>
                </a:cubicBezTo>
                <a:cubicBezTo>
                  <a:pt x="6857" y="523826"/>
                  <a:pt x="13563" y="525503"/>
                  <a:pt x="25856" y="530532"/>
                </a:cubicBezTo>
                <a:lnTo>
                  <a:pt x="43458" y="538076"/>
                </a:lnTo>
                <a:lnTo>
                  <a:pt x="57708" y="528017"/>
                </a:lnTo>
                <a:cubicBezTo>
                  <a:pt x="81177" y="511812"/>
                  <a:pt x="99897" y="488622"/>
                  <a:pt x="113867" y="458447"/>
                </a:cubicBezTo>
                <a:cubicBezTo>
                  <a:pt x="121690" y="440007"/>
                  <a:pt x="126301" y="427294"/>
                  <a:pt x="127697" y="420309"/>
                </a:cubicBezTo>
                <a:cubicBezTo>
                  <a:pt x="129095" y="413324"/>
                  <a:pt x="130631" y="409412"/>
                  <a:pt x="132308" y="408574"/>
                </a:cubicBezTo>
                <a:cubicBezTo>
                  <a:pt x="133984" y="407736"/>
                  <a:pt x="135381" y="405081"/>
                  <a:pt x="136499" y="400611"/>
                </a:cubicBezTo>
                <a:lnTo>
                  <a:pt x="138175" y="393905"/>
                </a:lnTo>
                <a:lnTo>
                  <a:pt x="128955" y="398934"/>
                </a:lnTo>
                <a:cubicBezTo>
                  <a:pt x="122808" y="402287"/>
                  <a:pt x="118896" y="404662"/>
                  <a:pt x="117220" y="406059"/>
                </a:cubicBezTo>
                <a:cubicBezTo>
                  <a:pt x="115544" y="407456"/>
                  <a:pt x="113308" y="408155"/>
                  <a:pt x="110514" y="408155"/>
                </a:cubicBezTo>
                <a:cubicBezTo>
                  <a:pt x="107720" y="408155"/>
                  <a:pt x="106323" y="409133"/>
                  <a:pt x="106323" y="411088"/>
                </a:cubicBezTo>
                <a:cubicBezTo>
                  <a:pt x="106323" y="413044"/>
                  <a:pt x="104507" y="413603"/>
                  <a:pt x="100875" y="412765"/>
                </a:cubicBezTo>
                <a:cubicBezTo>
                  <a:pt x="97243" y="411927"/>
                  <a:pt x="94589" y="411088"/>
                  <a:pt x="92912" y="410250"/>
                </a:cubicBezTo>
                <a:cubicBezTo>
                  <a:pt x="91236" y="409412"/>
                  <a:pt x="86905" y="407317"/>
                  <a:pt x="79920" y="403964"/>
                </a:cubicBezTo>
                <a:cubicBezTo>
                  <a:pt x="72935" y="400611"/>
                  <a:pt x="68325" y="398934"/>
                  <a:pt x="66090" y="398934"/>
                </a:cubicBezTo>
                <a:cubicBezTo>
                  <a:pt x="63855" y="398934"/>
                  <a:pt x="62178" y="397817"/>
                  <a:pt x="61061" y="395582"/>
                </a:cubicBezTo>
                <a:cubicBezTo>
                  <a:pt x="59943" y="393347"/>
                  <a:pt x="56870" y="391670"/>
                  <a:pt x="51840" y="390552"/>
                </a:cubicBezTo>
                <a:cubicBezTo>
                  <a:pt x="46811" y="389435"/>
                  <a:pt x="42760" y="387479"/>
                  <a:pt x="39687" y="384685"/>
                </a:cubicBezTo>
                <a:cubicBezTo>
                  <a:pt x="36613" y="381891"/>
                  <a:pt x="34518" y="380774"/>
                  <a:pt x="33400" y="381332"/>
                </a:cubicBezTo>
                <a:cubicBezTo>
                  <a:pt x="32282" y="381891"/>
                  <a:pt x="29488" y="381612"/>
                  <a:pt x="25018" y="380494"/>
                </a:cubicBezTo>
                <a:cubicBezTo>
                  <a:pt x="19989" y="378818"/>
                  <a:pt x="17754" y="375465"/>
                  <a:pt x="18312" y="370436"/>
                </a:cubicBezTo>
                <a:cubicBezTo>
                  <a:pt x="18312" y="369318"/>
                  <a:pt x="16636" y="366804"/>
                  <a:pt x="13283" y="362892"/>
                </a:cubicBezTo>
                <a:cubicBezTo>
                  <a:pt x="10489" y="359539"/>
                  <a:pt x="9092" y="357583"/>
                  <a:pt x="9092" y="357025"/>
                </a:cubicBezTo>
                <a:cubicBezTo>
                  <a:pt x="9092" y="356466"/>
                  <a:pt x="10210" y="355348"/>
                  <a:pt x="12445" y="353672"/>
                </a:cubicBezTo>
                <a:cubicBezTo>
                  <a:pt x="14680" y="351995"/>
                  <a:pt x="15798" y="350878"/>
                  <a:pt x="15798" y="350319"/>
                </a:cubicBezTo>
                <a:cubicBezTo>
                  <a:pt x="15798" y="349760"/>
                  <a:pt x="14680" y="348363"/>
                  <a:pt x="12445" y="346128"/>
                </a:cubicBezTo>
                <a:cubicBezTo>
                  <a:pt x="9092" y="343893"/>
                  <a:pt x="6019" y="342216"/>
                  <a:pt x="3225" y="341099"/>
                </a:cubicBezTo>
                <a:cubicBezTo>
                  <a:pt x="431" y="339981"/>
                  <a:pt x="-547" y="338584"/>
                  <a:pt x="291" y="336908"/>
                </a:cubicBezTo>
                <a:cubicBezTo>
                  <a:pt x="1129" y="335231"/>
                  <a:pt x="8254" y="333695"/>
                  <a:pt x="21665" y="332298"/>
                </a:cubicBezTo>
                <a:cubicBezTo>
                  <a:pt x="35076" y="330901"/>
                  <a:pt x="46113" y="327827"/>
                  <a:pt x="54774" y="323077"/>
                </a:cubicBezTo>
                <a:cubicBezTo>
                  <a:pt x="63436" y="318328"/>
                  <a:pt x="68325" y="316232"/>
                  <a:pt x="69443" y="316791"/>
                </a:cubicBezTo>
                <a:cubicBezTo>
                  <a:pt x="72795" y="317350"/>
                  <a:pt x="77545" y="315394"/>
                  <a:pt x="83692" y="310924"/>
                </a:cubicBezTo>
                <a:cubicBezTo>
                  <a:pt x="86486" y="309806"/>
                  <a:pt x="91655" y="307152"/>
                  <a:pt x="99199" y="302961"/>
                </a:cubicBezTo>
                <a:cubicBezTo>
                  <a:pt x="106743" y="298770"/>
                  <a:pt x="110514" y="295836"/>
                  <a:pt x="110514" y="294160"/>
                </a:cubicBezTo>
                <a:cubicBezTo>
                  <a:pt x="110514" y="292483"/>
                  <a:pt x="111353" y="291924"/>
                  <a:pt x="113029" y="292483"/>
                </a:cubicBezTo>
                <a:cubicBezTo>
                  <a:pt x="114705" y="293601"/>
                  <a:pt x="118198" y="292623"/>
                  <a:pt x="123507" y="289549"/>
                </a:cubicBezTo>
                <a:cubicBezTo>
                  <a:pt x="128815" y="286476"/>
                  <a:pt x="132308" y="282984"/>
                  <a:pt x="133984" y="279072"/>
                </a:cubicBezTo>
                <a:cubicBezTo>
                  <a:pt x="137337" y="274602"/>
                  <a:pt x="140690" y="272366"/>
                  <a:pt x="144042" y="272366"/>
                </a:cubicBezTo>
                <a:lnTo>
                  <a:pt x="150748" y="271528"/>
                </a:lnTo>
                <a:cubicBezTo>
                  <a:pt x="152424" y="271528"/>
                  <a:pt x="157733" y="269293"/>
                  <a:pt x="166674" y="264823"/>
                </a:cubicBezTo>
                <a:cubicBezTo>
                  <a:pt x="175615" y="260352"/>
                  <a:pt x="181203" y="258117"/>
                  <a:pt x="183438" y="258117"/>
                </a:cubicBezTo>
                <a:cubicBezTo>
                  <a:pt x="187349" y="258117"/>
                  <a:pt x="188746" y="246382"/>
                  <a:pt x="187629" y="222913"/>
                </a:cubicBezTo>
                <a:cubicBezTo>
                  <a:pt x="187070" y="208384"/>
                  <a:pt x="186232" y="184914"/>
                  <a:pt x="185114" y="152504"/>
                </a:cubicBezTo>
                <a:cubicBezTo>
                  <a:pt x="183997" y="93830"/>
                  <a:pt x="182041" y="58905"/>
                  <a:pt x="179247" y="47729"/>
                </a:cubicBezTo>
                <a:cubicBezTo>
                  <a:pt x="178129" y="41023"/>
                  <a:pt x="177850" y="36273"/>
                  <a:pt x="178409" y="33479"/>
                </a:cubicBezTo>
                <a:cubicBezTo>
                  <a:pt x="178967" y="30685"/>
                  <a:pt x="178409" y="28869"/>
                  <a:pt x="176732" y="28031"/>
                </a:cubicBezTo>
                <a:cubicBezTo>
                  <a:pt x="175056" y="27193"/>
                  <a:pt x="174218" y="25097"/>
                  <a:pt x="174218" y="21745"/>
                </a:cubicBezTo>
                <a:cubicBezTo>
                  <a:pt x="174218" y="18392"/>
                  <a:pt x="173100" y="16715"/>
                  <a:pt x="170865" y="16715"/>
                </a:cubicBezTo>
                <a:cubicBezTo>
                  <a:pt x="166394" y="16715"/>
                  <a:pt x="165556" y="13363"/>
                  <a:pt x="168350" y="6657"/>
                </a:cubicBezTo>
                <a:cubicBezTo>
                  <a:pt x="169468" y="3863"/>
                  <a:pt x="170725" y="2745"/>
                  <a:pt x="172122" y="3304"/>
                </a:cubicBezTo>
                <a:cubicBezTo>
                  <a:pt x="173519" y="3863"/>
                  <a:pt x="174218" y="3584"/>
                  <a:pt x="174218" y="2466"/>
                </a:cubicBezTo>
                <a:cubicBezTo>
                  <a:pt x="175056" y="1069"/>
                  <a:pt x="176523" y="266"/>
                  <a:pt x="178618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8F4F291-3A06-219C-C898-4AC54FB7C599}"/>
              </a:ext>
            </a:extLst>
          </p:cNvPr>
          <p:cNvSpPr txBox="1"/>
          <p:nvPr/>
        </p:nvSpPr>
        <p:spPr>
          <a:xfrm>
            <a:off x="9558501" y="1691749"/>
            <a:ext cx="780236" cy="760235"/>
          </a:xfrm>
          <a:custGeom>
            <a:avLst/>
            <a:gdLst>
              <a:gd name="connsiteX0" fmla="*/ 523747 w 780236"/>
              <a:gd name="connsiteY0" fmla="*/ 337746 h 760235"/>
              <a:gd name="connsiteX1" fmla="*/ 525423 w 780236"/>
              <a:gd name="connsiteY1" fmla="*/ 338584 h 760235"/>
              <a:gd name="connsiteX2" fmla="*/ 538835 w 780236"/>
              <a:gd name="connsiteY2" fmla="*/ 342775 h 760235"/>
              <a:gd name="connsiteX3" fmla="*/ 558113 w 780236"/>
              <a:gd name="connsiteY3" fmla="*/ 352415 h 760235"/>
              <a:gd name="connsiteX4" fmla="*/ 570686 w 780236"/>
              <a:gd name="connsiteY4" fmla="*/ 363730 h 760235"/>
              <a:gd name="connsiteX5" fmla="*/ 589127 w 780236"/>
              <a:gd name="connsiteY5" fmla="*/ 397258 h 760235"/>
              <a:gd name="connsiteX6" fmla="*/ 596670 w 780236"/>
              <a:gd name="connsiteY6" fmla="*/ 421566 h 760235"/>
              <a:gd name="connsiteX7" fmla="*/ 596251 w 780236"/>
              <a:gd name="connsiteY7" fmla="*/ 439168 h 760235"/>
              <a:gd name="connsiteX8" fmla="*/ 588288 w 780236"/>
              <a:gd name="connsiteY8" fmla="*/ 459285 h 760235"/>
              <a:gd name="connsiteX9" fmla="*/ 563981 w 780236"/>
              <a:gd name="connsiteY9" fmla="*/ 505386 h 760235"/>
              <a:gd name="connsiteX10" fmla="*/ 559371 w 780236"/>
              <a:gd name="connsiteY10" fmla="*/ 514187 h 760235"/>
              <a:gd name="connsiteX11" fmla="*/ 561466 w 780236"/>
              <a:gd name="connsiteY11" fmla="*/ 527598 h 760235"/>
              <a:gd name="connsiteX12" fmla="*/ 569848 w 780236"/>
              <a:gd name="connsiteY12" fmla="*/ 530951 h 760235"/>
              <a:gd name="connsiteX13" fmla="*/ 574877 w 780236"/>
              <a:gd name="connsiteY13" fmla="*/ 534304 h 760235"/>
              <a:gd name="connsiteX14" fmla="*/ 584517 w 780236"/>
              <a:gd name="connsiteY14" fmla="*/ 538495 h 760235"/>
              <a:gd name="connsiteX15" fmla="*/ 600442 w 780236"/>
              <a:gd name="connsiteY15" fmla="*/ 544781 h 760235"/>
              <a:gd name="connsiteX16" fmla="*/ 610082 w 780236"/>
              <a:gd name="connsiteY16" fmla="*/ 550649 h 760235"/>
              <a:gd name="connsiteX17" fmla="*/ 613434 w 780236"/>
              <a:gd name="connsiteY17" fmla="*/ 552325 h 760235"/>
              <a:gd name="connsiteX18" fmla="*/ 616787 w 780236"/>
              <a:gd name="connsiteY18" fmla="*/ 553163 h 760235"/>
              <a:gd name="connsiteX19" fmla="*/ 626427 w 780236"/>
              <a:gd name="connsiteY19" fmla="*/ 557773 h 760235"/>
              <a:gd name="connsiteX20" fmla="*/ 636066 w 780236"/>
              <a:gd name="connsiteY20" fmla="*/ 564060 h 760235"/>
              <a:gd name="connsiteX21" fmla="*/ 649477 w 780236"/>
              <a:gd name="connsiteY21" fmla="*/ 570346 h 760235"/>
              <a:gd name="connsiteX22" fmla="*/ 661212 w 780236"/>
              <a:gd name="connsiteY22" fmla="*/ 574957 h 760235"/>
              <a:gd name="connsiteX23" fmla="*/ 664145 w 780236"/>
              <a:gd name="connsiteY23" fmla="*/ 576214 h 760235"/>
              <a:gd name="connsiteX24" fmla="*/ 670013 w 780236"/>
              <a:gd name="connsiteY24" fmla="*/ 579148 h 760235"/>
              <a:gd name="connsiteX25" fmla="*/ 688872 w 780236"/>
              <a:gd name="connsiteY25" fmla="*/ 586272 h 760235"/>
              <a:gd name="connsiteX26" fmla="*/ 720724 w 780236"/>
              <a:gd name="connsiteY26" fmla="*/ 610999 h 760235"/>
              <a:gd name="connsiteX27" fmla="*/ 750061 w 780236"/>
              <a:gd name="connsiteY27" fmla="*/ 642013 h 760235"/>
              <a:gd name="connsiteX28" fmla="*/ 756767 w 780236"/>
              <a:gd name="connsiteY28" fmla="*/ 657938 h 760235"/>
              <a:gd name="connsiteX29" fmla="*/ 764729 w 780236"/>
              <a:gd name="connsiteY29" fmla="*/ 681408 h 760235"/>
              <a:gd name="connsiteX30" fmla="*/ 776883 w 780236"/>
              <a:gd name="connsiteY30" fmla="*/ 703201 h 760235"/>
              <a:gd name="connsiteX31" fmla="*/ 780236 w 780236"/>
              <a:gd name="connsiteY31" fmla="*/ 712421 h 760235"/>
              <a:gd name="connsiteX32" fmla="*/ 776045 w 780236"/>
              <a:gd name="connsiteY32" fmla="*/ 717451 h 760235"/>
              <a:gd name="connsiteX33" fmla="*/ 772692 w 780236"/>
              <a:gd name="connsiteY33" fmla="*/ 720803 h 760235"/>
              <a:gd name="connsiteX34" fmla="*/ 776045 w 780236"/>
              <a:gd name="connsiteY34" fmla="*/ 727509 h 760235"/>
              <a:gd name="connsiteX35" fmla="*/ 774369 w 780236"/>
              <a:gd name="connsiteY35" fmla="*/ 727509 h 760235"/>
              <a:gd name="connsiteX36" fmla="*/ 765987 w 780236"/>
              <a:gd name="connsiteY36" fmla="*/ 722061 h 760235"/>
              <a:gd name="connsiteX37" fmla="*/ 751318 w 780236"/>
              <a:gd name="connsiteY37" fmla="*/ 712421 h 760235"/>
              <a:gd name="connsiteX38" fmla="*/ 715695 w 780236"/>
              <a:gd name="connsiteY38" fmla="*/ 692724 h 760235"/>
              <a:gd name="connsiteX39" fmla="*/ 681329 w 780236"/>
              <a:gd name="connsiteY39" fmla="*/ 676379 h 760235"/>
              <a:gd name="connsiteX40" fmla="*/ 618464 w 780236"/>
              <a:gd name="connsiteY40" fmla="*/ 644527 h 760235"/>
              <a:gd name="connsiteX41" fmla="*/ 606310 w 780236"/>
              <a:gd name="connsiteY41" fmla="*/ 639498 h 760235"/>
              <a:gd name="connsiteX42" fmla="*/ 595832 w 780236"/>
              <a:gd name="connsiteY42" fmla="*/ 631954 h 760235"/>
              <a:gd name="connsiteX43" fmla="*/ 589127 w 780236"/>
              <a:gd name="connsiteY43" fmla="*/ 628601 h 760235"/>
              <a:gd name="connsiteX44" fmla="*/ 525423 w 780236"/>
              <a:gd name="connsiteY44" fmla="*/ 602617 h 760235"/>
              <a:gd name="connsiteX45" fmla="*/ 509917 w 780236"/>
              <a:gd name="connsiteY45" fmla="*/ 599265 h 760235"/>
              <a:gd name="connsiteX46" fmla="*/ 499439 w 780236"/>
              <a:gd name="connsiteY46" fmla="*/ 607647 h 760235"/>
              <a:gd name="connsiteX47" fmla="*/ 486028 w 780236"/>
              <a:gd name="connsiteY47" fmla="*/ 621058 h 760235"/>
              <a:gd name="connsiteX48" fmla="*/ 462558 w 780236"/>
              <a:gd name="connsiteY48" fmla="*/ 644527 h 760235"/>
              <a:gd name="connsiteX49" fmla="*/ 443280 w 780236"/>
              <a:gd name="connsiteY49" fmla="*/ 657938 h 760235"/>
              <a:gd name="connsiteX50" fmla="*/ 436574 w 780236"/>
              <a:gd name="connsiteY50" fmla="*/ 663806 h 760235"/>
              <a:gd name="connsiteX51" fmla="*/ 434898 w 780236"/>
              <a:gd name="connsiteY51" fmla="*/ 667578 h 760235"/>
              <a:gd name="connsiteX52" fmla="*/ 432802 w 780236"/>
              <a:gd name="connsiteY52" fmla="*/ 670092 h 760235"/>
              <a:gd name="connsiteX53" fmla="*/ 431545 w 780236"/>
              <a:gd name="connsiteY53" fmla="*/ 670511 h 760235"/>
              <a:gd name="connsiteX54" fmla="*/ 426097 w 780236"/>
              <a:gd name="connsiteY54" fmla="*/ 672607 h 760235"/>
              <a:gd name="connsiteX55" fmla="*/ 418972 w 780236"/>
              <a:gd name="connsiteY55" fmla="*/ 676379 h 760235"/>
              <a:gd name="connsiteX56" fmla="*/ 405142 w 780236"/>
              <a:gd name="connsiteY56" fmla="*/ 683503 h 760235"/>
              <a:gd name="connsiteX57" fmla="*/ 390473 w 780236"/>
              <a:gd name="connsiteY57" fmla="*/ 690628 h 760235"/>
              <a:gd name="connsiteX58" fmla="*/ 385025 w 780236"/>
              <a:gd name="connsiteY58" fmla="*/ 694400 h 760235"/>
              <a:gd name="connsiteX59" fmla="*/ 380415 w 780236"/>
              <a:gd name="connsiteY59" fmla="*/ 698172 h 760235"/>
              <a:gd name="connsiteX60" fmla="*/ 374128 w 780236"/>
              <a:gd name="connsiteY60" fmla="*/ 701525 h 760235"/>
              <a:gd name="connsiteX61" fmla="*/ 364070 w 780236"/>
              <a:gd name="connsiteY61" fmla="*/ 704878 h 760235"/>
              <a:gd name="connsiteX62" fmla="*/ 354011 w 780236"/>
              <a:gd name="connsiteY62" fmla="*/ 707392 h 760235"/>
              <a:gd name="connsiteX63" fmla="*/ 348563 w 780236"/>
              <a:gd name="connsiteY63" fmla="*/ 709907 h 760235"/>
              <a:gd name="connsiteX64" fmla="*/ 352754 w 780236"/>
              <a:gd name="connsiteY64" fmla="*/ 700687 h 760235"/>
              <a:gd name="connsiteX65" fmla="*/ 357783 w 780236"/>
              <a:gd name="connsiteY65" fmla="*/ 692305 h 760235"/>
              <a:gd name="connsiteX66" fmla="*/ 352754 w 780236"/>
              <a:gd name="connsiteY66" fmla="*/ 693143 h 760235"/>
              <a:gd name="connsiteX67" fmla="*/ 339762 w 780236"/>
              <a:gd name="connsiteY67" fmla="*/ 693981 h 760235"/>
              <a:gd name="connsiteX68" fmla="*/ 330961 w 780236"/>
              <a:gd name="connsiteY68" fmla="*/ 695238 h 760235"/>
              <a:gd name="connsiteX69" fmla="*/ 325094 w 780236"/>
              <a:gd name="connsiteY69" fmla="*/ 698172 h 760235"/>
              <a:gd name="connsiteX70" fmla="*/ 319226 w 780236"/>
              <a:gd name="connsiteY70" fmla="*/ 695238 h 760235"/>
              <a:gd name="connsiteX71" fmla="*/ 322579 w 780236"/>
              <a:gd name="connsiteY71" fmla="*/ 689790 h 760235"/>
              <a:gd name="connsiteX72" fmla="*/ 324255 w 780236"/>
              <a:gd name="connsiteY72" fmla="*/ 682246 h 760235"/>
              <a:gd name="connsiteX73" fmla="*/ 308330 w 780236"/>
              <a:gd name="connsiteY73" fmla="*/ 685599 h 760235"/>
              <a:gd name="connsiteX74" fmla="*/ 297852 w 780236"/>
              <a:gd name="connsiteY74" fmla="*/ 690209 h 760235"/>
              <a:gd name="connsiteX75" fmla="*/ 300786 w 780236"/>
              <a:gd name="connsiteY75" fmla="*/ 686437 h 760235"/>
              <a:gd name="connsiteX76" fmla="*/ 302462 w 780236"/>
              <a:gd name="connsiteY76" fmla="*/ 684761 h 760235"/>
              <a:gd name="connsiteX77" fmla="*/ 306653 w 780236"/>
              <a:gd name="connsiteY77" fmla="*/ 673864 h 760235"/>
              <a:gd name="connsiteX78" fmla="*/ 307072 w 780236"/>
              <a:gd name="connsiteY78" fmla="*/ 670092 h 760235"/>
              <a:gd name="connsiteX79" fmla="*/ 318807 w 780236"/>
              <a:gd name="connsiteY79" fmla="*/ 663806 h 760235"/>
              <a:gd name="connsiteX80" fmla="*/ 325094 w 780236"/>
              <a:gd name="connsiteY80" fmla="*/ 656681 h 760235"/>
              <a:gd name="connsiteX81" fmla="*/ 314197 w 780236"/>
              <a:gd name="connsiteY81" fmla="*/ 655843 h 760235"/>
              <a:gd name="connsiteX82" fmla="*/ 302043 w 780236"/>
              <a:gd name="connsiteY82" fmla="*/ 653328 h 760235"/>
              <a:gd name="connsiteX83" fmla="*/ 295757 w 780236"/>
              <a:gd name="connsiteY83" fmla="*/ 649556 h 760235"/>
              <a:gd name="connsiteX84" fmla="*/ 293242 w 780236"/>
              <a:gd name="connsiteY84" fmla="*/ 648718 h 760235"/>
              <a:gd name="connsiteX85" fmla="*/ 293242 w 780236"/>
              <a:gd name="connsiteY85" fmla="*/ 647042 h 760235"/>
              <a:gd name="connsiteX86" fmla="*/ 290727 w 780236"/>
              <a:gd name="connsiteY86" fmla="*/ 642013 h 760235"/>
              <a:gd name="connsiteX87" fmla="*/ 291146 w 780236"/>
              <a:gd name="connsiteY87" fmla="*/ 636983 h 760235"/>
              <a:gd name="connsiteX88" fmla="*/ 292404 w 780236"/>
              <a:gd name="connsiteY88" fmla="*/ 634469 h 760235"/>
              <a:gd name="connsiteX89" fmla="*/ 293661 w 780236"/>
              <a:gd name="connsiteY89" fmla="*/ 632373 h 760235"/>
              <a:gd name="connsiteX90" fmla="*/ 305815 w 780236"/>
              <a:gd name="connsiteY90" fmla="*/ 630278 h 760235"/>
              <a:gd name="connsiteX91" fmla="*/ 340181 w 780236"/>
              <a:gd name="connsiteY91" fmla="*/ 620639 h 760235"/>
              <a:gd name="connsiteX92" fmla="*/ 378738 w 780236"/>
              <a:gd name="connsiteY92" fmla="*/ 600103 h 760235"/>
              <a:gd name="connsiteX93" fmla="*/ 398855 w 780236"/>
              <a:gd name="connsiteY93" fmla="*/ 582501 h 760235"/>
              <a:gd name="connsiteX94" fmla="*/ 410590 w 780236"/>
              <a:gd name="connsiteY94" fmla="*/ 570766 h 760235"/>
              <a:gd name="connsiteX95" fmla="*/ 403884 w 780236"/>
              <a:gd name="connsiteY95" fmla="*/ 569089 h 760235"/>
              <a:gd name="connsiteX96" fmla="*/ 386282 w 780236"/>
              <a:gd name="connsiteY96" fmla="*/ 564060 h 760235"/>
              <a:gd name="connsiteX97" fmla="*/ 364489 w 780236"/>
              <a:gd name="connsiteY97" fmla="*/ 557354 h 760235"/>
              <a:gd name="connsiteX98" fmla="*/ 322579 w 780236"/>
              <a:gd name="connsiteY98" fmla="*/ 549811 h 760235"/>
              <a:gd name="connsiteX99" fmla="*/ 311682 w 780236"/>
              <a:gd name="connsiteY99" fmla="*/ 548134 h 760235"/>
              <a:gd name="connsiteX100" fmla="*/ 310006 w 780236"/>
              <a:gd name="connsiteY100" fmla="*/ 543943 h 760235"/>
              <a:gd name="connsiteX101" fmla="*/ 308749 w 780236"/>
              <a:gd name="connsiteY101" fmla="*/ 541429 h 760235"/>
              <a:gd name="connsiteX102" fmla="*/ 303300 w 780236"/>
              <a:gd name="connsiteY102" fmla="*/ 540590 h 760235"/>
              <a:gd name="connsiteX103" fmla="*/ 299109 w 780236"/>
              <a:gd name="connsiteY103" fmla="*/ 538914 h 760235"/>
              <a:gd name="connsiteX104" fmla="*/ 301624 w 780236"/>
              <a:gd name="connsiteY104" fmla="*/ 537238 h 760235"/>
              <a:gd name="connsiteX105" fmla="*/ 314197 w 780236"/>
              <a:gd name="connsiteY105" fmla="*/ 533885 h 760235"/>
              <a:gd name="connsiteX106" fmla="*/ 319226 w 780236"/>
              <a:gd name="connsiteY106" fmla="*/ 531789 h 760235"/>
              <a:gd name="connsiteX107" fmla="*/ 315873 w 780236"/>
              <a:gd name="connsiteY107" fmla="*/ 528856 h 760235"/>
              <a:gd name="connsiteX108" fmla="*/ 299109 w 780236"/>
              <a:gd name="connsiteY108" fmla="*/ 525503 h 760235"/>
              <a:gd name="connsiteX109" fmla="*/ 288213 w 780236"/>
              <a:gd name="connsiteY109" fmla="*/ 524665 h 760235"/>
              <a:gd name="connsiteX110" fmla="*/ 286536 w 780236"/>
              <a:gd name="connsiteY110" fmla="*/ 517959 h 760235"/>
              <a:gd name="connsiteX111" fmla="*/ 294080 w 780236"/>
              <a:gd name="connsiteY111" fmla="*/ 509577 h 760235"/>
              <a:gd name="connsiteX112" fmla="*/ 370356 w 780236"/>
              <a:gd name="connsiteY112" fmla="*/ 499519 h 760235"/>
              <a:gd name="connsiteX113" fmla="*/ 416038 w 780236"/>
              <a:gd name="connsiteY113" fmla="*/ 501614 h 760235"/>
              <a:gd name="connsiteX114" fmla="*/ 453338 w 780236"/>
              <a:gd name="connsiteY114" fmla="*/ 505386 h 760235"/>
              <a:gd name="connsiteX115" fmla="*/ 460463 w 780236"/>
              <a:gd name="connsiteY115" fmla="*/ 505805 h 760235"/>
              <a:gd name="connsiteX116" fmla="*/ 471779 w 780236"/>
              <a:gd name="connsiteY116" fmla="*/ 491975 h 760235"/>
              <a:gd name="connsiteX117" fmla="*/ 525423 w 780236"/>
              <a:gd name="connsiteY117" fmla="*/ 393067 h 760235"/>
              <a:gd name="connsiteX118" fmla="*/ 530453 w 780236"/>
              <a:gd name="connsiteY118" fmla="*/ 372112 h 760235"/>
              <a:gd name="connsiteX119" fmla="*/ 527938 w 780236"/>
              <a:gd name="connsiteY119" fmla="*/ 357025 h 760235"/>
              <a:gd name="connsiteX120" fmla="*/ 523747 w 780236"/>
              <a:gd name="connsiteY120" fmla="*/ 345290 h 760235"/>
              <a:gd name="connsiteX121" fmla="*/ 523747 w 780236"/>
              <a:gd name="connsiteY121" fmla="*/ 337746 h 760235"/>
              <a:gd name="connsiteX122" fmla="*/ 541244 w 780236"/>
              <a:gd name="connsiteY122" fmla="*/ 257279 h 760235"/>
              <a:gd name="connsiteX123" fmla="*/ 572782 w 780236"/>
              <a:gd name="connsiteY123" fmla="*/ 258117 h 760235"/>
              <a:gd name="connsiteX124" fmla="*/ 634389 w 780236"/>
              <a:gd name="connsiteY124" fmla="*/ 264823 h 760235"/>
              <a:gd name="connsiteX125" fmla="*/ 667498 w 780236"/>
              <a:gd name="connsiteY125" fmla="*/ 274462 h 760235"/>
              <a:gd name="connsiteX126" fmla="*/ 688034 w 780236"/>
              <a:gd name="connsiteY126" fmla="*/ 290807 h 760235"/>
              <a:gd name="connsiteX127" fmla="*/ 700607 w 780236"/>
              <a:gd name="connsiteY127" fmla="*/ 299189 h 760235"/>
              <a:gd name="connsiteX128" fmla="*/ 702703 w 780236"/>
              <a:gd name="connsiteY128" fmla="*/ 302542 h 760235"/>
              <a:gd name="connsiteX129" fmla="*/ 704798 w 780236"/>
              <a:gd name="connsiteY129" fmla="*/ 305894 h 760235"/>
              <a:gd name="connsiteX130" fmla="*/ 711085 w 780236"/>
              <a:gd name="connsiteY130" fmla="*/ 308409 h 760235"/>
              <a:gd name="connsiteX131" fmla="*/ 717371 w 780236"/>
              <a:gd name="connsiteY131" fmla="*/ 310924 h 760235"/>
              <a:gd name="connsiteX132" fmla="*/ 725753 w 780236"/>
              <a:gd name="connsiteY132" fmla="*/ 314695 h 760235"/>
              <a:gd name="connsiteX133" fmla="*/ 731621 w 780236"/>
              <a:gd name="connsiteY133" fmla="*/ 318467 h 760235"/>
              <a:gd name="connsiteX134" fmla="*/ 734135 w 780236"/>
              <a:gd name="connsiteY134" fmla="*/ 321820 h 760235"/>
              <a:gd name="connsiteX135" fmla="*/ 729944 w 780236"/>
              <a:gd name="connsiteY135" fmla="*/ 324754 h 760235"/>
              <a:gd name="connsiteX136" fmla="*/ 725334 w 780236"/>
              <a:gd name="connsiteY136" fmla="*/ 326849 h 760235"/>
              <a:gd name="connsiteX137" fmla="*/ 723658 w 780236"/>
              <a:gd name="connsiteY137" fmla="*/ 333555 h 760235"/>
              <a:gd name="connsiteX138" fmla="*/ 723239 w 780236"/>
              <a:gd name="connsiteY138" fmla="*/ 341518 h 760235"/>
              <a:gd name="connsiteX139" fmla="*/ 720724 w 780236"/>
              <a:gd name="connsiteY139" fmla="*/ 353672 h 760235"/>
              <a:gd name="connsiteX140" fmla="*/ 720305 w 780236"/>
              <a:gd name="connsiteY140" fmla="*/ 364568 h 760235"/>
              <a:gd name="connsiteX141" fmla="*/ 718209 w 780236"/>
              <a:gd name="connsiteY141" fmla="*/ 367083 h 760235"/>
              <a:gd name="connsiteX142" fmla="*/ 714857 w 780236"/>
              <a:gd name="connsiteY142" fmla="*/ 367921 h 760235"/>
              <a:gd name="connsiteX143" fmla="*/ 718209 w 780236"/>
              <a:gd name="connsiteY143" fmla="*/ 373789 h 760235"/>
              <a:gd name="connsiteX144" fmla="*/ 723239 w 780236"/>
              <a:gd name="connsiteY144" fmla="*/ 380494 h 760235"/>
              <a:gd name="connsiteX145" fmla="*/ 714857 w 780236"/>
              <a:gd name="connsiteY145" fmla="*/ 374627 h 760235"/>
              <a:gd name="connsiteX146" fmla="*/ 704379 w 780236"/>
              <a:gd name="connsiteY146" fmla="*/ 369598 h 760235"/>
              <a:gd name="connsiteX147" fmla="*/ 695159 w 780236"/>
              <a:gd name="connsiteY147" fmla="*/ 363311 h 760235"/>
              <a:gd name="connsiteX148" fmla="*/ 684681 w 780236"/>
              <a:gd name="connsiteY148" fmla="*/ 358701 h 760235"/>
              <a:gd name="connsiteX149" fmla="*/ 674623 w 780236"/>
              <a:gd name="connsiteY149" fmla="*/ 353253 h 760235"/>
              <a:gd name="connsiteX150" fmla="*/ 664984 w 780236"/>
              <a:gd name="connsiteY150" fmla="*/ 347804 h 760235"/>
              <a:gd name="connsiteX151" fmla="*/ 661212 w 780236"/>
              <a:gd name="connsiteY151" fmla="*/ 346547 h 760235"/>
              <a:gd name="connsiteX152" fmla="*/ 657021 w 780236"/>
              <a:gd name="connsiteY152" fmla="*/ 341937 h 760235"/>
              <a:gd name="connsiteX153" fmla="*/ 611758 w 780236"/>
              <a:gd name="connsiteY153" fmla="*/ 324335 h 760235"/>
              <a:gd name="connsiteX154" fmla="*/ 599604 w 780236"/>
              <a:gd name="connsiteY154" fmla="*/ 319306 h 760235"/>
              <a:gd name="connsiteX155" fmla="*/ 587031 w 780236"/>
              <a:gd name="connsiteY155" fmla="*/ 312600 h 760235"/>
              <a:gd name="connsiteX156" fmla="*/ 560628 w 780236"/>
              <a:gd name="connsiteY156" fmla="*/ 297512 h 760235"/>
              <a:gd name="connsiteX157" fmla="*/ 537158 w 780236"/>
              <a:gd name="connsiteY157" fmla="*/ 283263 h 760235"/>
              <a:gd name="connsiteX158" fmla="*/ 541349 w 780236"/>
              <a:gd name="connsiteY158" fmla="*/ 279910 h 760235"/>
              <a:gd name="connsiteX159" fmla="*/ 539673 w 780236"/>
              <a:gd name="connsiteY159" fmla="*/ 271528 h 760235"/>
              <a:gd name="connsiteX160" fmla="*/ 529614 w 780236"/>
              <a:gd name="connsiteY160" fmla="*/ 267337 h 760235"/>
              <a:gd name="connsiteX161" fmla="*/ 529614 w 780236"/>
              <a:gd name="connsiteY161" fmla="*/ 259793 h 760235"/>
              <a:gd name="connsiteX162" fmla="*/ 541244 w 780236"/>
              <a:gd name="connsiteY162" fmla="*/ 257279 h 760235"/>
              <a:gd name="connsiteX163" fmla="*/ 178618 w 780236"/>
              <a:gd name="connsiteY163" fmla="*/ 56 h 760235"/>
              <a:gd name="connsiteX164" fmla="*/ 186791 w 780236"/>
              <a:gd name="connsiteY164" fmla="*/ 1209 h 760235"/>
              <a:gd name="connsiteX165" fmla="*/ 209841 w 780236"/>
              <a:gd name="connsiteY165" fmla="*/ 11267 h 760235"/>
              <a:gd name="connsiteX166" fmla="*/ 224510 w 780236"/>
              <a:gd name="connsiteY166" fmla="*/ 24259 h 760235"/>
              <a:gd name="connsiteX167" fmla="*/ 240435 w 780236"/>
              <a:gd name="connsiteY167" fmla="*/ 38928 h 760235"/>
              <a:gd name="connsiteX168" fmla="*/ 252170 w 780236"/>
              <a:gd name="connsiteY168" fmla="*/ 48567 h 760235"/>
              <a:gd name="connsiteX169" fmla="*/ 260552 w 780236"/>
              <a:gd name="connsiteY169" fmla="*/ 58625 h 760235"/>
              <a:gd name="connsiteX170" fmla="*/ 266839 w 780236"/>
              <a:gd name="connsiteY170" fmla="*/ 66169 h 760235"/>
              <a:gd name="connsiteX171" fmla="*/ 263905 w 780236"/>
              <a:gd name="connsiteY171" fmla="*/ 73713 h 760235"/>
              <a:gd name="connsiteX172" fmla="*/ 262229 w 780236"/>
              <a:gd name="connsiteY172" fmla="*/ 125681 h 760235"/>
              <a:gd name="connsiteX173" fmla="*/ 260552 w 780236"/>
              <a:gd name="connsiteY173" fmla="*/ 170944 h 760235"/>
              <a:gd name="connsiteX174" fmla="*/ 258876 w 780236"/>
              <a:gd name="connsiteY174" fmla="*/ 233809 h 760235"/>
              <a:gd name="connsiteX175" fmla="*/ 263905 w 780236"/>
              <a:gd name="connsiteY175" fmla="*/ 248058 h 760235"/>
              <a:gd name="connsiteX176" fmla="*/ 275640 w 780236"/>
              <a:gd name="connsiteY176" fmla="*/ 253088 h 760235"/>
              <a:gd name="connsiteX177" fmla="*/ 285279 w 780236"/>
              <a:gd name="connsiteY177" fmla="*/ 258955 h 760235"/>
              <a:gd name="connsiteX178" fmla="*/ 295757 w 780236"/>
              <a:gd name="connsiteY178" fmla="*/ 264823 h 760235"/>
              <a:gd name="connsiteX179" fmla="*/ 304977 w 780236"/>
              <a:gd name="connsiteY179" fmla="*/ 268175 h 760235"/>
              <a:gd name="connsiteX180" fmla="*/ 303300 w 780236"/>
              <a:gd name="connsiteY180" fmla="*/ 270690 h 760235"/>
              <a:gd name="connsiteX181" fmla="*/ 300786 w 780236"/>
              <a:gd name="connsiteY181" fmla="*/ 271528 h 760235"/>
              <a:gd name="connsiteX182" fmla="*/ 299948 w 780236"/>
              <a:gd name="connsiteY182" fmla="*/ 280748 h 760235"/>
              <a:gd name="connsiteX183" fmla="*/ 300786 w 780236"/>
              <a:gd name="connsiteY183" fmla="*/ 289549 h 760235"/>
              <a:gd name="connsiteX184" fmla="*/ 299529 w 780236"/>
              <a:gd name="connsiteY184" fmla="*/ 299189 h 760235"/>
              <a:gd name="connsiteX185" fmla="*/ 296595 w 780236"/>
              <a:gd name="connsiteY185" fmla="*/ 305475 h 760235"/>
              <a:gd name="connsiteX186" fmla="*/ 287794 w 780236"/>
              <a:gd name="connsiteY186" fmla="*/ 312600 h 760235"/>
              <a:gd name="connsiteX187" fmla="*/ 275221 w 780236"/>
              <a:gd name="connsiteY187" fmla="*/ 317629 h 760235"/>
              <a:gd name="connsiteX188" fmla="*/ 262229 w 780236"/>
              <a:gd name="connsiteY188" fmla="*/ 323497 h 760235"/>
              <a:gd name="connsiteX189" fmla="*/ 258876 w 780236"/>
              <a:gd name="connsiteY189" fmla="*/ 359958 h 760235"/>
              <a:gd name="connsiteX190" fmla="*/ 260552 w 780236"/>
              <a:gd name="connsiteY190" fmla="*/ 401449 h 760235"/>
              <a:gd name="connsiteX191" fmla="*/ 262229 w 780236"/>
              <a:gd name="connsiteY191" fmla="*/ 413184 h 760235"/>
              <a:gd name="connsiteX192" fmla="*/ 269772 w 780236"/>
              <a:gd name="connsiteY192" fmla="*/ 408155 h 760235"/>
              <a:gd name="connsiteX193" fmla="*/ 277735 w 780236"/>
              <a:gd name="connsiteY193" fmla="*/ 403125 h 760235"/>
              <a:gd name="connsiteX194" fmla="*/ 284441 w 780236"/>
              <a:gd name="connsiteY194" fmla="*/ 396839 h 760235"/>
              <a:gd name="connsiteX195" fmla="*/ 294080 w 780236"/>
              <a:gd name="connsiteY195" fmla="*/ 392229 h 760235"/>
              <a:gd name="connsiteX196" fmla="*/ 299948 w 780236"/>
              <a:gd name="connsiteY196" fmla="*/ 390552 h 760235"/>
              <a:gd name="connsiteX197" fmla="*/ 310006 w 780236"/>
              <a:gd name="connsiteY197" fmla="*/ 386362 h 760235"/>
              <a:gd name="connsiteX198" fmla="*/ 299109 w 780236"/>
              <a:gd name="connsiteY198" fmla="*/ 399773 h 760235"/>
              <a:gd name="connsiteX199" fmla="*/ 289889 w 780236"/>
              <a:gd name="connsiteY199" fmla="*/ 413184 h 760235"/>
              <a:gd name="connsiteX200" fmla="*/ 289889 w 780236"/>
              <a:gd name="connsiteY200" fmla="*/ 416118 h 760235"/>
              <a:gd name="connsiteX201" fmla="*/ 286536 w 780236"/>
              <a:gd name="connsiteY201" fmla="*/ 419051 h 760235"/>
              <a:gd name="connsiteX202" fmla="*/ 282345 w 780236"/>
              <a:gd name="connsiteY202" fmla="*/ 419051 h 760235"/>
              <a:gd name="connsiteX203" fmla="*/ 278993 w 780236"/>
              <a:gd name="connsiteY203" fmla="*/ 419890 h 760235"/>
              <a:gd name="connsiteX204" fmla="*/ 299109 w 780236"/>
              <a:gd name="connsiteY204" fmla="*/ 412346 h 760235"/>
              <a:gd name="connsiteX205" fmla="*/ 306234 w 780236"/>
              <a:gd name="connsiteY205" fmla="*/ 405221 h 760235"/>
              <a:gd name="connsiteX206" fmla="*/ 310006 w 780236"/>
              <a:gd name="connsiteY206" fmla="*/ 402287 h 760235"/>
              <a:gd name="connsiteX207" fmla="*/ 309168 w 780236"/>
              <a:gd name="connsiteY207" fmla="*/ 403964 h 760235"/>
              <a:gd name="connsiteX208" fmla="*/ 311682 w 780236"/>
              <a:gd name="connsiteY208" fmla="*/ 408155 h 760235"/>
              <a:gd name="connsiteX209" fmla="*/ 317550 w 780236"/>
              <a:gd name="connsiteY209" fmla="*/ 405640 h 760235"/>
              <a:gd name="connsiteX210" fmla="*/ 322579 w 780236"/>
              <a:gd name="connsiteY210" fmla="*/ 395582 h 760235"/>
              <a:gd name="connsiteX211" fmla="*/ 320064 w 780236"/>
              <a:gd name="connsiteY211" fmla="*/ 395582 h 760235"/>
              <a:gd name="connsiteX212" fmla="*/ 324255 w 780236"/>
              <a:gd name="connsiteY212" fmla="*/ 389714 h 760235"/>
              <a:gd name="connsiteX213" fmla="*/ 330961 w 780236"/>
              <a:gd name="connsiteY213" fmla="*/ 375465 h 760235"/>
              <a:gd name="connsiteX214" fmla="*/ 336409 w 780236"/>
              <a:gd name="connsiteY214" fmla="*/ 366245 h 760235"/>
              <a:gd name="connsiteX215" fmla="*/ 340181 w 780236"/>
              <a:gd name="connsiteY215" fmla="*/ 361216 h 760235"/>
              <a:gd name="connsiteX216" fmla="*/ 345629 w 780236"/>
              <a:gd name="connsiteY216" fmla="*/ 347385 h 760235"/>
              <a:gd name="connsiteX217" fmla="*/ 354431 w 780236"/>
              <a:gd name="connsiteY217" fmla="*/ 331879 h 760235"/>
              <a:gd name="connsiteX218" fmla="*/ 357364 w 780236"/>
              <a:gd name="connsiteY218" fmla="*/ 312600 h 760235"/>
              <a:gd name="connsiteX219" fmla="*/ 356107 w 780236"/>
              <a:gd name="connsiteY219" fmla="*/ 291645 h 760235"/>
              <a:gd name="connsiteX220" fmla="*/ 354431 w 780236"/>
              <a:gd name="connsiteY220" fmla="*/ 282844 h 760235"/>
              <a:gd name="connsiteX221" fmla="*/ 362813 w 780236"/>
              <a:gd name="connsiteY221" fmla="*/ 280748 h 760235"/>
              <a:gd name="connsiteX222" fmla="*/ 369518 w 780236"/>
              <a:gd name="connsiteY222" fmla="*/ 279072 h 760235"/>
              <a:gd name="connsiteX223" fmla="*/ 362813 w 780236"/>
              <a:gd name="connsiteY223" fmla="*/ 264823 h 760235"/>
              <a:gd name="connsiteX224" fmla="*/ 351078 w 780236"/>
              <a:gd name="connsiteY224" fmla="*/ 248897 h 760235"/>
              <a:gd name="connsiteX225" fmla="*/ 342696 w 780236"/>
              <a:gd name="connsiteY225" fmla="*/ 237581 h 760235"/>
              <a:gd name="connsiteX226" fmla="*/ 333476 w 780236"/>
              <a:gd name="connsiteY226" fmla="*/ 232133 h 760235"/>
              <a:gd name="connsiteX227" fmla="*/ 329704 w 780236"/>
              <a:gd name="connsiteY227" fmla="*/ 231295 h 760235"/>
              <a:gd name="connsiteX228" fmla="*/ 328446 w 780236"/>
              <a:gd name="connsiteY228" fmla="*/ 227942 h 760235"/>
              <a:gd name="connsiteX229" fmla="*/ 333476 w 780236"/>
              <a:gd name="connsiteY229" fmla="*/ 220398 h 760235"/>
              <a:gd name="connsiteX230" fmla="*/ 336828 w 780236"/>
              <a:gd name="connsiteY230" fmla="*/ 214531 h 760235"/>
              <a:gd name="connsiteX231" fmla="*/ 334314 w 780236"/>
              <a:gd name="connsiteY231" fmla="*/ 214531 h 760235"/>
              <a:gd name="connsiteX232" fmla="*/ 330123 w 780236"/>
              <a:gd name="connsiteY232" fmla="*/ 213273 h 760235"/>
              <a:gd name="connsiteX233" fmla="*/ 328027 w 780236"/>
              <a:gd name="connsiteY233" fmla="*/ 208663 h 760235"/>
              <a:gd name="connsiteX234" fmla="*/ 329285 w 780236"/>
              <a:gd name="connsiteY234" fmla="*/ 202796 h 760235"/>
              <a:gd name="connsiteX235" fmla="*/ 332637 w 780236"/>
              <a:gd name="connsiteY235" fmla="*/ 195252 h 760235"/>
              <a:gd name="connsiteX236" fmla="*/ 346887 w 780236"/>
              <a:gd name="connsiteY236" fmla="*/ 191061 h 760235"/>
              <a:gd name="connsiteX237" fmla="*/ 377062 w 780236"/>
              <a:gd name="connsiteY237" fmla="*/ 193576 h 760235"/>
              <a:gd name="connsiteX238" fmla="*/ 397179 w 780236"/>
              <a:gd name="connsiteY238" fmla="*/ 184355 h 760235"/>
              <a:gd name="connsiteX239" fmla="*/ 468426 w 780236"/>
              <a:gd name="connsiteY239" fmla="*/ 151666 h 760235"/>
              <a:gd name="connsiteX240" fmla="*/ 470102 w 780236"/>
              <a:gd name="connsiteY240" fmla="*/ 147475 h 760235"/>
              <a:gd name="connsiteX241" fmla="*/ 468845 w 780236"/>
              <a:gd name="connsiteY241" fmla="*/ 143284 h 760235"/>
              <a:gd name="connsiteX242" fmla="*/ 464235 w 780236"/>
              <a:gd name="connsiteY242" fmla="*/ 142445 h 760235"/>
              <a:gd name="connsiteX243" fmla="*/ 461720 w 780236"/>
              <a:gd name="connsiteY243" fmla="*/ 139093 h 760235"/>
              <a:gd name="connsiteX244" fmla="*/ 461720 w 780236"/>
              <a:gd name="connsiteY244" fmla="*/ 131549 h 760235"/>
              <a:gd name="connsiteX245" fmla="*/ 436574 w 780236"/>
              <a:gd name="connsiteY245" fmla="*/ 21745 h 760235"/>
              <a:gd name="connsiteX246" fmla="*/ 441603 w 780236"/>
              <a:gd name="connsiteY246" fmla="*/ 10010 h 760235"/>
              <a:gd name="connsiteX247" fmla="*/ 469264 w 780236"/>
              <a:gd name="connsiteY247" fmla="*/ 15877 h 760235"/>
              <a:gd name="connsiteX248" fmla="*/ 493153 w 780236"/>
              <a:gd name="connsiteY248" fmla="*/ 30546 h 760235"/>
              <a:gd name="connsiteX249" fmla="*/ 514946 w 780236"/>
              <a:gd name="connsiteY249" fmla="*/ 46891 h 760235"/>
              <a:gd name="connsiteX250" fmla="*/ 521232 w 780236"/>
              <a:gd name="connsiteY250" fmla="*/ 53596 h 760235"/>
              <a:gd name="connsiteX251" fmla="*/ 532967 w 780236"/>
              <a:gd name="connsiteY251" fmla="*/ 60302 h 760235"/>
              <a:gd name="connsiteX252" fmla="*/ 539673 w 780236"/>
              <a:gd name="connsiteY252" fmla="*/ 72875 h 760235"/>
              <a:gd name="connsiteX253" fmla="*/ 541768 w 780236"/>
              <a:gd name="connsiteY253" fmla="*/ 81676 h 760235"/>
              <a:gd name="connsiteX254" fmla="*/ 543445 w 780236"/>
              <a:gd name="connsiteY254" fmla="*/ 88381 h 760235"/>
              <a:gd name="connsiteX255" fmla="*/ 540930 w 780236"/>
              <a:gd name="connsiteY255" fmla="*/ 95087 h 760235"/>
              <a:gd name="connsiteX256" fmla="*/ 543026 w 780236"/>
              <a:gd name="connsiteY256" fmla="*/ 100954 h 760235"/>
              <a:gd name="connsiteX257" fmla="*/ 545540 w 780236"/>
              <a:gd name="connsiteY257" fmla="*/ 113108 h 760235"/>
              <a:gd name="connsiteX258" fmla="*/ 545121 w 780236"/>
              <a:gd name="connsiteY258" fmla="*/ 118976 h 760235"/>
              <a:gd name="connsiteX259" fmla="*/ 547217 w 780236"/>
              <a:gd name="connsiteY259" fmla="*/ 120652 h 760235"/>
              <a:gd name="connsiteX260" fmla="*/ 553503 w 780236"/>
              <a:gd name="connsiteY260" fmla="*/ 119814 h 760235"/>
              <a:gd name="connsiteX261" fmla="*/ 563981 w 780236"/>
              <a:gd name="connsiteY261" fmla="*/ 114785 h 760235"/>
              <a:gd name="connsiteX262" fmla="*/ 590803 w 780236"/>
              <a:gd name="connsiteY262" fmla="*/ 111851 h 760235"/>
              <a:gd name="connsiteX263" fmla="*/ 609243 w 780236"/>
              <a:gd name="connsiteY263" fmla="*/ 117299 h 760235"/>
              <a:gd name="connsiteX264" fmla="*/ 614273 w 780236"/>
              <a:gd name="connsiteY264" fmla="*/ 119395 h 760235"/>
              <a:gd name="connsiteX265" fmla="*/ 610082 w 780236"/>
              <a:gd name="connsiteY265" fmla="*/ 122329 h 760235"/>
              <a:gd name="connsiteX266" fmla="*/ 605052 w 780236"/>
              <a:gd name="connsiteY266" fmla="*/ 127358 h 760235"/>
              <a:gd name="connsiteX267" fmla="*/ 609243 w 780236"/>
              <a:gd name="connsiteY267" fmla="*/ 129034 h 760235"/>
              <a:gd name="connsiteX268" fmla="*/ 611758 w 780236"/>
              <a:gd name="connsiteY268" fmla="*/ 131130 h 760235"/>
              <a:gd name="connsiteX269" fmla="*/ 616787 w 780236"/>
              <a:gd name="connsiteY269" fmla="*/ 133225 h 760235"/>
              <a:gd name="connsiteX270" fmla="*/ 625588 w 780236"/>
              <a:gd name="connsiteY270" fmla="*/ 138254 h 760235"/>
              <a:gd name="connsiteX271" fmla="*/ 636904 w 780236"/>
              <a:gd name="connsiteY271" fmla="*/ 144122 h 760235"/>
              <a:gd name="connsiteX272" fmla="*/ 642352 w 780236"/>
              <a:gd name="connsiteY272" fmla="*/ 145798 h 760235"/>
              <a:gd name="connsiteX273" fmla="*/ 642771 w 780236"/>
              <a:gd name="connsiteY273" fmla="*/ 149151 h 760235"/>
              <a:gd name="connsiteX274" fmla="*/ 645705 w 780236"/>
              <a:gd name="connsiteY274" fmla="*/ 159209 h 760235"/>
              <a:gd name="connsiteX275" fmla="*/ 645286 w 780236"/>
              <a:gd name="connsiteY275" fmla="*/ 168430 h 760235"/>
              <a:gd name="connsiteX276" fmla="*/ 645286 w 780236"/>
              <a:gd name="connsiteY276" fmla="*/ 174297 h 760235"/>
              <a:gd name="connsiteX277" fmla="*/ 642771 w 780236"/>
              <a:gd name="connsiteY277" fmla="*/ 176812 h 760235"/>
              <a:gd name="connsiteX278" fmla="*/ 627684 w 780236"/>
              <a:gd name="connsiteY278" fmla="*/ 177650 h 760235"/>
              <a:gd name="connsiteX279" fmla="*/ 592479 w 780236"/>
              <a:gd name="connsiteY279" fmla="*/ 186870 h 760235"/>
              <a:gd name="connsiteX280" fmla="*/ 551408 w 780236"/>
              <a:gd name="connsiteY280" fmla="*/ 207825 h 760235"/>
              <a:gd name="connsiteX281" fmla="*/ 535063 w 780236"/>
              <a:gd name="connsiteY281" fmla="*/ 213692 h 760235"/>
              <a:gd name="connsiteX282" fmla="*/ 527938 w 780236"/>
              <a:gd name="connsiteY282" fmla="*/ 218302 h 760235"/>
              <a:gd name="connsiteX283" fmla="*/ 507821 w 780236"/>
              <a:gd name="connsiteY283" fmla="*/ 232133 h 760235"/>
              <a:gd name="connsiteX284" fmla="*/ 475131 w 780236"/>
              <a:gd name="connsiteY284" fmla="*/ 248058 h 760235"/>
              <a:gd name="connsiteX285" fmla="*/ 467588 w 780236"/>
              <a:gd name="connsiteY285" fmla="*/ 253088 h 760235"/>
              <a:gd name="connsiteX286" fmla="*/ 461301 w 780236"/>
              <a:gd name="connsiteY286" fmla="*/ 256021 h 760235"/>
              <a:gd name="connsiteX287" fmla="*/ 459206 w 780236"/>
              <a:gd name="connsiteY287" fmla="*/ 255602 h 760235"/>
              <a:gd name="connsiteX288" fmla="*/ 453757 w 780236"/>
              <a:gd name="connsiteY288" fmla="*/ 258536 h 760235"/>
              <a:gd name="connsiteX289" fmla="*/ 444956 w 780236"/>
              <a:gd name="connsiteY289" fmla="*/ 262308 h 760235"/>
              <a:gd name="connsiteX290" fmla="*/ 436155 w 780236"/>
              <a:gd name="connsiteY290" fmla="*/ 267337 h 760235"/>
              <a:gd name="connsiteX291" fmla="*/ 426516 w 780236"/>
              <a:gd name="connsiteY291" fmla="*/ 272366 h 760235"/>
              <a:gd name="connsiteX292" fmla="*/ 417296 w 780236"/>
              <a:gd name="connsiteY292" fmla="*/ 276557 h 760235"/>
              <a:gd name="connsiteX293" fmla="*/ 402627 w 780236"/>
              <a:gd name="connsiteY293" fmla="*/ 283682 h 760235"/>
              <a:gd name="connsiteX294" fmla="*/ 392988 w 780236"/>
              <a:gd name="connsiteY294" fmla="*/ 292483 h 760235"/>
              <a:gd name="connsiteX295" fmla="*/ 398017 w 780236"/>
              <a:gd name="connsiteY295" fmla="*/ 305056 h 760235"/>
              <a:gd name="connsiteX296" fmla="*/ 406818 w 780236"/>
              <a:gd name="connsiteY296" fmla="*/ 314276 h 760235"/>
              <a:gd name="connsiteX297" fmla="*/ 410590 w 780236"/>
              <a:gd name="connsiteY297" fmla="*/ 319306 h 760235"/>
              <a:gd name="connsiteX298" fmla="*/ 416457 w 780236"/>
              <a:gd name="connsiteY298" fmla="*/ 328107 h 760235"/>
              <a:gd name="connsiteX299" fmla="*/ 425678 w 780236"/>
              <a:gd name="connsiteY299" fmla="*/ 331879 h 760235"/>
              <a:gd name="connsiteX300" fmla="*/ 429449 w 780236"/>
              <a:gd name="connsiteY300" fmla="*/ 331040 h 760235"/>
              <a:gd name="connsiteX301" fmla="*/ 429030 w 780236"/>
              <a:gd name="connsiteY301" fmla="*/ 336908 h 760235"/>
              <a:gd name="connsiteX302" fmla="*/ 431545 w 780236"/>
              <a:gd name="connsiteY302" fmla="*/ 347804 h 760235"/>
              <a:gd name="connsiteX303" fmla="*/ 431545 w 780236"/>
              <a:gd name="connsiteY303" fmla="*/ 357444 h 760235"/>
              <a:gd name="connsiteX304" fmla="*/ 427354 w 780236"/>
              <a:gd name="connsiteY304" fmla="*/ 367921 h 760235"/>
              <a:gd name="connsiteX305" fmla="*/ 419810 w 780236"/>
              <a:gd name="connsiteY305" fmla="*/ 385104 h 760235"/>
              <a:gd name="connsiteX306" fmla="*/ 414781 w 780236"/>
              <a:gd name="connsiteY306" fmla="*/ 399773 h 760235"/>
              <a:gd name="connsiteX307" fmla="*/ 403046 w 780236"/>
              <a:gd name="connsiteY307" fmla="*/ 424500 h 760235"/>
              <a:gd name="connsiteX308" fmla="*/ 386282 w 780236"/>
              <a:gd name="connsiteY308" fmla="*/ 457609 h 760235"/>
              <a:gd name="connsiteX309" fmla="*/ 379577 w 780236"/>
              <a:gd name="connsiteY309" fmla="*/ 469343 h 760235"/>
              <a:gd name="connsiteX310" fmla="*/ 376224 w 780236"/>
              <a:gd name="connsiteY310" fmla="*/ 476049 h 760235"/>
              <a:gd name="connsiteX311" fmla="*/ 372033 w 780236"/>
              <a:gd name="connsiteY311" fmla="*/ 477725 h 760235"/>
              <a:gd name="connsiteX312" fmla="*/ 366585 w 780236"/>
              <a:gd name="connsiteY312" fmla="*/ 479821 h 760235"/>
              <a:gd name="connsiteX313" fmla="*/ 363651 w 780236"/>
              <a:gd name="connsiteY313" fmla="*/ 470182 h 760235"/>
              <a:gd name="connsiteX314" fmla="*/ 358622 w 780236"/>
              <a:gd name="connsiteY314" fmla="*/ 461800 h 760235"/>
              <a:gd name="connsiteX315" fmla="*/ 352335 w 780236"/>
              <a:gd name="connsiteY315" fmla="*/ 453418 h 760235"/>
              <a:gd name="connsiteX316" fmla="*/ 340600 w 780236"/>
              <a:gd name="connsiteY316" fmla="*/ 440007 h 760235"/>
              <a:gd name="connsiteX317" fmla="*/ 332637 w 780236"/>
              <a:gd name="connsiteY317" fmla="*/ 431625 h 760235"/>
              <a:gd name="connsiteX318" fmla="*/ 326770 w 780236"/>
              <a:gd name="connsiteY318" fmla="*/ 427434 h 760235"/>
              <a:gd name="connsiteX319" fmla="*/ 321741 w 780236"/>
              <a:gd name="connsiteY319" fmla="*/ 424500 h 760235"/>
              <a:gd name="connsiteX320" fmla="*/ 322579 w 780236"/>
              <a:gd name="connsiteY320" fmla="*/ 419890 h 760235"/>
              <a:gd name="connsiteX321" fmla="*/ 324255 w 780236"/>
              <a:gd name="connsiteY321" fmla="*/ 412346 h 760235"/>
              <a:gd name="connsiteX322" fmla="*/ 315873 w 780236"/>
              <a:gd name="connsiteY322" fmla="*/ 416537 h 760235"/>
              <a:gd name="connsiteX323" fmla="*/ 294918 w 780236"/>
              <a:gd name="connsiteY323" fmla="*/ 446712 h 760235"/>
              <a:gd name="connsiteX324" fmla="*/ 304977 w 780236"/>
              <a:gd name="connsiteY324" fmla="*/ 440007 h 760235"/>
              <a:gd name="connsiteX325" fmla="*/ 313359 w 780236"/>
              <a:gd name="connsiteY325" fmla="*/ 435396 h 760235"/>
              <a:gd name="connsiteX326" fmla="*/ 310844 w 780236"/>
              <a:gd name="connsiteY326" fmla="*/ 438330 h 760235"/>
              <a:gd name="connsiteX327" fmla="*/ 307491 w 780236"/>
              <a:gd name="connsiteY327" fmla="*/ 442521 h 760235"/>
              <a:gd name="connsiteX328" fmla="*/ 305815 w 780236"/>
              <a:gd name="connsiteY328" fmla="*/ 446293 h 760235"/>
              <a:gd name="connsiteX329" fmla="*/ 303300 w 780236"/>
              <a:gd name="connsiteY329" fmla="*/ 446712 h 760235"/>
              <a:gd name="connsiteX330" fmla="*/ 298271 w 780236"/>
              <a:gd name="connsiteY330" fmla="*/ 455094 h 760235"/>
              <a:gd name="connsiteX331" fmla="*/ 295337 w 780236"/>
              <a:gd name="connsiteY331" fmla="*/ 461800 h 760235"/>
              <a:gd name="connsiteX332" fmla="*/ 290727 w 780236"/>
              <a:gd name="connsiteY332" fmla="*/ 463476 h 760235"/>
              <a:gd name="connsiteX333" fmla="*/ 286536 w 780236"/>
              <a:gd name="connsiteY333" fmla="*/ 463476 h 760235"/>
              <a:gd name="connsiteX334" fmla="*/ 290727 w 780236"/>
              <a:gd name="connsiteY334" fmla="*/ 470182 h 760235"/>
              <a:gd name="connsiteX335" fmla="*/ 291985 w 780236"/>
              <a:gd name="connsiteY335" fmla="*/ 473115 h 760235"/>
              <a:gd name="connsiteX336" fmla="*/ 289051 w 780236"/>
              <a:gd name="connsiteY336" fmla="*/ 476887 h 760235"/>
              <a:gd name="connsiteX337" fmla="*/ 273963 w 780236"/>
              <a:gd name="connsiteY337" fmla="*/ 493651 h 760235"/>
              <a:gd name="connsiteX338" fmla="*/ 259714 w 780236"/>
              <a:gd name="connsiteY338" fmla="*/ 508739 h 760235"/>
              <a:gd name="connsiteX339" fmla="*/ 259714 w 780236"/>
              <a:gd name="connsiteY339" fmla="*/ 530532 h 760235"/>
              <a:gd name="connsiteX340" fmla="*/ 258457 w 780236"/>
              <a:gd name="connsiteY340" fmla="*/ 594654 h 760235"/>
              <a:gd name="connsiteX341" fmla="*/ 257199 w 780236"/>
              <a:gd name="connsiteY341" fmla="*/ 653747 h 760235"/>
              <a:gd name="connsiteX342" fmla="*/ 252170 w 780236"/>
              <a:gd name="connsiteY342" fmla="*/ 673026 h 760235"/>
              <a:gd name="connsiteX343" fmla="*/ 250494 w 780236"/>
              <a:gd name="connsiteY343" fmla="*/ 670511 h 760235"/>
              <a:gd name="connsiteX344" fmla="*/ 245465 w 780236"/>
              <a:gd name="connsiteY344" fmla="*/ 677217 h 760235"/>
              <a:gd name="connsiteX345" fmla="*/ 244626 w 780236"/>
              <a:gd name="connsiteY345" fmla="*/ 698172 h 760235"/>
              <a:gd name="connsiteX346" fmla="*/ 244207 w 780236"/>
              <a:gd name="connsiteY346" fmla="*/ 725413 h 760235"/>
              <a:gd name="connsiteX347" fmla="*/ 240435 w 780236"/>
              <a:gd name="connsiteY347" fmla="*/ 730024 h 760235"/>
              <a:gd name="connsiteX348" fmla="*/ 235406 w 780236"/>
              <a:gd name="connsiteY348" fmla="*/ 742597 h 760235"/>
              <a:gd name="connsiteX349" fmla="*/ 231215 w 780236"/>
              <a:gd name="connsiteY349" fmla="*/ 760199 h 760235"/>
              <a:gd name="connsiteX350" fmla="*/ 227862 w 780236"/>
              <a:gd name="connsiteY350" fmla="*/ 755170 h 760235"/>
              <a:gd name="connsiteX351" fmla="*/ 206069 w 780236"/>
              <a:gd name="connsiteY351" fmla="*/ 731700 h 760235"/>
              <a:gd name="connsiteX352" fmla="*/ 190143 w 780236"/>
              <a:gd name="connsiteY352" fmla="*/ 714936 h 760235"/>
              <a:gd name="connsiteX353" fmla="*/ 185533 w 780236"/>
              <a:gd name="connsiteY353" fmla="*/ 699010 h 760235"/>
              <a:gd name="connsiteX354" fmla="*/ 179247 w 780236"/>
              <a:gd name="connsiteY354" fmla="*/ 685599 h 760235"/>
              <a:gd name="connsiteX355" fmla="*/ 175894 w 780236"/>
              <a:gd name="connsiteY355" fmla="*/ 678055 h 760235"/>
              <a:gd name="connsiteX356" fmla="*/ 177570 w 780236"/>
              <a:gd name="connsiteY356" fmla="*/ 669673 h 760235"/>
              <a:gd name="connsiteX357" fmla="*/ 176732 w 780236"/>
              <a:gd name="connsiteY357" fmla="*/ 662129 h 760235"/>
              <a:gd name="connsiteX358" fmla="*/ 177570 w 780236"/>
              <a:gd name="connsiteY358" fmla="*/ 653747 h 760235"/>
              <a:gd name="connsiteX359" fmla="*/ 180085 w 780236"/>
              <a:gd name="connsiteY359" fmla="*/ 633212 h 760235"/>
              <a:gd name="connsiteX360" fmla="*/ 180923 w 780236"/>
              <a:gd name="connsiteY360" fmla="*/ 602198 h 760235"/>
              <a:gd name="connsiteX361" fmla="*/ 180085 w 780236"/>
              <a:gd name="connsiteY361" fmla="*/ 586692 h 760235"/>
              <a:gd name="connsiteX362" fmla="*/ 164578 w 780236"/>
              <a:gd name="connsiteY362" fmla="*/ 598845 h 760235"/>
              <a:gd name="connsiteX363" fmla="*/ 149072 w 780236"/>
              <a:gd name="connsiteY363" fmla="*/ 610999 h 760235"/>
              <a:gd name="connsiteX364" fmla="*/ 128536 w 780236"/>
              <a:gd name="connsiteY364" fmla="*/ 629440 h 760235"/>
              <a:gd name="connsiteX365" fmla="*/ 110514 w 780236"/>
              <a:gd name="connsiteY365" fmla="*/ 651233 h 760235"/>
              <a:gd name="connsiteX366" fmla="*/ 108419 w 780236"/>
              <a:gd name="connsiteY366" fmla="*/ 653328 h 760235"/>
              <a:gd name="connsiteX367" fmla="*/ 102132 w 780236"/>
              <a:gd name="connsiteY367" fmla="*/ 652909 h 760235"/>
              <a:gd name="connsiteX368" fmla="*/ 95427 w 780236"/>
              <a:gd name="connsiteY368" fmla="*/ 649556 h 760235"/>
              <a:gd name="connsiteX369" fmla="*/ 91236 w 780236"/>
              <a:gd name="connsiteY369" fmla="*/ 643689 h 760235"/>
              <a:gd name="connsiteX370" fmla="*/ 76986 w 780236"/>
              <a:gd name="connsiteY370" fmla="*/ 626506 h 760235"/>
              <a:gd name="connsiteX371" fmla="*/ 59384 w 780236"/>
              <a:gd name="connsiteY371" fmla="*/ 612676 h 760235"/>
              <a:gd name="connsiteX372" fmla="*/ 54355 w 780236"/>
              <a:gd name="connsiteY372" fmla="*/ 604294 h 760235"/>
              <a:gd name="connsiteX373" fmla="*/ 43878 w 780236"/>
              <a:gd name="connsiteY373" fmla="*/ 592559 h 760235"/>
              <a:gd name="connsiteX374" fmla="*/ 36334 w 780236"/>
              <a:gd name="connsiteY374" fmla="*/ 581243 h 760235"/>
              <a:gd name="connsiteX375" fmla="*/ 25018 w 780236"/>
              <a:gd name="connsiteY375" fmla="*/ 562384 h 760235"/>
              <a:gd name="connsiteX376" fmla="*/ 19989 w 780236"/>
              <a:gd name="connsiteY376" fmla="*/ 550649 h 760235"/>
              <a:gd name="connsiteX377" fmla="*/ 13283 w 780236"/>
              <a:gd name="connsiteY377" fmla="*/ 538076 h 760235"/>
              <a:gd name="connsiteX378" fmla="*/ 4901 w 780236"/>
              <a:gd name="connsiteY378" fmla="*/ 532208 h 760235"/>
              <a:gd name="connsiteX379" fmla="*/ 5739 w 780236"/>
              <a:gd name="connsiteY379" fmla="*/ 525503 h 760235"/>
              <a:gd name="connsiteX380" fmla="*/ 25856 w 780236"/>
              <a:gd name="connsiteY380" fmla="*/ 530532 h 760235"/>
              <a:gd name="connsiteX381" fmla="*/ 43458 w 780236"/>
              <a:gd name="connsiteY381" fmla="*/ 538076 h 760235"/>
              <a:gd name="connsiteX382" fmla="*/ 57708 w 780236"/>
              <a:gd name="connsiteY382" fmla="*/ 528017 h 760235"/>
              <a:gd name="connsiteX383" fmla="*/ 113867 w 780236"/>
              <a:gd name="connsiteY383" fmla="*/ 458447 h 760235"/>
              <a:gd name="connsiteX384" fmla="*/ 127697 w 780236"/>
              <a:gd name="connsiteY384" fmla="*/ 420309 h 760235"/>
              <a:gd name="connsiteX385" fmla="*/ 132308 w 780236"/>
              <a:gd name="connsiteY385" fmla="*/ 408574 h 760235"/>
              <a:gd name="connsiteX386" fmla="*/ 136499 w 780236"/>
              <a:gd name="connsiteY386" fmla="*/ 400611 h 760235"/>
              <a:gd name="connsiteX387" fmla="*/ 138175 w 780236"/>
              <a:gd name="connsiteY387" fmla="*/ 393905 h 760235"/>
              <a:gd name="connsiteX388" fmla="*/ 128955 w 780236"/>
              <a:gd name="connsiteY388" fmla="*/ 398934 h 760235"/>
              <a:gd name="connsiteX389" fmla="*/ 117220 w 780236"/>
              <a:gd name="connsiteY389" fmla="*/ 406059 h 760235"/>
              <a:gd name="connsiteX390" fmla="*/ 110514 w 780236"/>
              <a:gd name="connsiteY390" fmla="*/ 408155 h 760235"/>
              <a:gd name="connsiteX391" fmla="*/ 106323 w 780236"/>
              <a:gd name="connsiteY391" fmla="*/ 411088 h 760235"/>
              <a:gd name="connsiteX392" fmla="*/ 100875 w 780236"/>
              <a:gd name="connsiteY392" fmla="*/ 412765 h 760235"/>
              <a:gd name="connsiteX393" fmla="*/ 92912 w 780236"/>
              <a:gd name="connsiteY393" fmla="*/ 410250 h 760235"/>
              <a:gd name="connsiteX394" fmla="*/ 79920 w 780236"/>
              <a:gd name="connsiteY394" fmla="*/ 403964 h 760235"/>
              <a:gd name="connsiteX395" fmla="*/ 66090 w 780236"/>
              <a:gd name="connsiteY395" fmla="*/ 398934 h 760235"/>
              <a:gd name="connsiteX396" fmla="*/ 61061 w 780236"/>
              <a:gd name="connsiteY396" fmla="*/ 395582 h 760235"/>
              <a:gd name="connsiteX397" fmla="*/ 51840 w 780236"/>
              <a:gd name="connsiteY397" fmla="*/ 390552 h 760235"/>
              <a:gd name="connsiteX398" fmla="*/ 39687 w 780236"/>
              <a:gd name="connsiteY398" fmla="*/ 384685 h 760235"/>
              <a:gd name="connsiteX399" fmla="*/ 33400 w 780236"/>
              <a:gd name="connsiteY399" fmla="*/ 381332 h 760235"/>
              <a:gd name="connsiteX400" fmla="*/ 25018 w 780236"/>
              <a:gd name="connsiteY400" fmla="*/ 380494 h 760235"/>
              <a:gd name="connsiteX401" fmla="*/ 18312 w 780236"/>
              <a:gd name="connsiteY401" fmla="*/ 370436 h 760235"/>
              <a:gd name="connsiteX402" fmla="*/ 13283 w 780236"/>
              <a:gd name="connsiteY402" fmla="*/ 362892 h 760235"/>
              <a:gd name="connsiteX403" fmla="*/ 9092 w 780236"/>
              <a:gd name="connsiteY403" fmla="*/ 357025 h 760235"/>
              <a:gd name="connsiteX404" fmla="*/ 12445 w 780236"/>
              <a:gd name="connsiteY404" fmla="*/ 353672 h 760235"/>
              <a:gd name="connsiteX405" fmla="*/ 15798 w 780236"/>
              <a:gd name="connsiteY405" fmla="*/ 350319 h 760235"/>
              <a:gd name="connsiteX406" fmla="*/ 12445 w 780236"/>
              <a:gd name="connsiteY406" fmla="*/ 346128 h 760235"/>
              <a:gd name="connsiteX407" fmla="*/ 3225 w 780236"/>
              <a:gd name="connsiteY407" fmla="*/ 341099 h 760235"/>
              <a:gd name="connsiteX408" fmla="*/ 291 w 780236"/>
              <a:gd name="connsiteY408" fmla="*/ 336908 h 760235"/>
              <a:gd name="connsiteX409" fmla="*/ 21665 w 780236"/>
              <a:gd name="connsiteY409" fmla="*/ 332298 h 760235"/>
              <a:gd name="connsiteX410" fmla="*/ 54774 w 780236"/>
              <a:gd name="connsiteY410" fmla="*/ 323077 h 760235"/>
              <a:gd name="connsiteX411" fmla="*/ 69443 w 780236"/>
              <a:gd name="connsiteY411" fmla="*/ 316791 h 760235"/>
              <a:gd name="connsiteX412" fmla="*/ 83692 w 780236"/>
              <a:gd name="connsiteY412" fmla="*/ 310924 h 760235"/>
              <a:gd name="connsiteX413" fmla="*/ 99199 w 780236"/>
              <a:gd name="connsiteY413" fmla="*/ 302961 h 760235"/>
              <a:gd name="connsiteX414" fmla="*/ 110514 w 780236"/>
              <a:gd name="connsiteY414" fmla="*/ 294160 h 760235"/>
              <a:gd name="connsiteX415" fmla="*/ 113029 w 780236"/>
              <a:gd name="connsiteY415" fmla="*/ 292483 h 760235"/>
              <a:gd name="connsiteX416" fmla="*/ 123507 w 780236"/>
              <a:gd name="connsiteY416" fmla="*/ 289549 h 760235"/>
              <a:gd name="connsiteX417" fmla="*/ 133984 w 780236"/>
              <a:gd name="connsiteY417" fmla="*/ 279072 h 760235"/>
              <a:gd name="connsiteX418" fmla="*/ 144042 w 780236"/>
              <a:gd name="connsiteY418" fmla="*/ 272366 h 760235"/>
              <a:gd name="connsiteX419" fmla="*/ 150748 w 780236"/>
              <a:gd name="connsiteY419" fmla="*/ 271528 h 760235"/>
              <a:gd name="connsiteX420" fmla="*/ 166674 w 780236"/>
              <a:gd name="connsiteY420" fmla="*/ 264823 h 760235"/>
              <a:gd name="connsiteX421" fmla="*/ 183438 w 780236"/>
              <a:gd name="connsiteY421" fmla="*/ 258117 h 760235"/>
              <a:gd name="connsiteX422" fmla="*/ 187629 w 780236"/>
              <a:gd name="connsiteY422" fmla="*/ 222913 h 760235"/>
              <a:gd name="connsiteX423" fmla="*/ 185114 w 780236"/>
              <a:gd name="connsiteY423" fmla="*/ 152504 h 760235"/>
              <a:gd name="connsiteX424" fmla="*/ 179247 w 780236"/>
              <a:gd name="connsiteY424" fmla="*/ 47729 h 760235"/>
              <a:gd name="connsiteX425" fmla="*/ 178409 w 780236"/>
              <a:gd name="connsiteY425" fmla="*/ 33479 h 760235"/>
              <a:gd name="connsiteX426" fmla="*/ 176732 w 780236"/>
              <a:gd name="connsiteY426" fmla="*/ 28031 h 760235"/>
              <a:gd name="connsiteX427" fmla="*/ 174218 w 780236"/>
              <a:gd name="connsiteY427" fmla="*/ 21745 h 760235"/>
              <a:gd name="connsiteX428" fmla="*/ 170865 w 780236"/>
              <a:gd name="connsiteY428" fmla="*/ 16715 h 760235"/>
              <a:gd name="connsiteX429" fmla="*/ 168350 w 780236"/>
              <a:gd name="connsiteY429" fmla="*/ 6657 h 760235"/>
              <a:gd name="connsiteX430" fmla="*/ 172122 w 780236"/>
              <a:gd name="connsiteY430" fmla="*/ 3304 h 760235"/>
              <a:gd name="connsiteX431" fmla="*/ 174218 w 780236"/>
              <a:gd name="connsiteY431" fmla="*/ 2466 h 760235"/>
              <a:gd name="connsiteX432" fmla="*/ 178618 w 780236"/>
              <a:gd name="connsiteY432" fmla="*/ 56 h 760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</a:cxnLst>
            <a:rect l="l" t="t" r="r" b="b"/>
            <a:pathLst>
              <a:path w="780236" h="760235">
                <a:moveTo>
                  <a:pt x="523747" y="337746"/>
                </a:moveTo>
                <a:cubicBezTo>
                  <a:pt x="524306" y="337746"/>
                  <a:pt x="524865" y="338025"/>
                  <a:pt x="525423" y="338584"/>
                </a:cubicBezTo>
                <a:cubicBezTo>
                  <a:pt x="528217" y="339143"/>
                  <a:pt x="532688" y="340540"/>
                  <a:pt x="538835" y="342775"/>
                </a:cubicBezTo>
                <a:cubicBezTo>
                  <a:pt x="544423" y="343893"/>
                  <a:pt x="550849" y="347106"/>
                  <a:pt x="558113" y="352415"/>
                </a:cubicBezTo>
                <a:cubicBezTo>
                  <a:pt x="565378" y="357723"/>
                  <a:pt x="569569" y="361495"/>
                  <a:pt x="570686" y="363730"/>
                </a:cubicBezTo>
                <a:cubicBezTo>
                  <a:pt x="575157" y="378818"/>
                  <a:pt x="581303" y="389994"/>
                  <a:pt x="589127" y="397258"/>
                </a:cubicBezTo>
                <a:cubicBezTo>
                  <a:pt x="593597" y="402846"/>
                  <a:pt x="596112" y="410949"/>
                  <a:pt x="596670" y="421566"/>
                </a:cubicBezTo>
                <a:cubicBezTo>
                  <a:pt x="597229" y="429389"/>
                  <a:pt x="597089" y="435257"/>
                  <a:pt x="596251" y="439168"/>
                </a:cubicBezTo>
                <a:cubicBezTo>
                  <a:pt x="595413" y="443080"/>
                  <a:pt x="592759" y="449785"/>
                  <a:pt x="588288" y="459285"/>
                </a:cubicBezTo>
                <a:cubicBezTo>
                  <a:pt x="573201" y="490019"/>
                  <a:pt x="565098" y="505386"/>
                  <a:pt x="563981" y="505386"/>
                </a:cubicBezTo>
                <a:cubicBezTo>
                  <a:pt x="562863" y="505386"/>
                  <a:pt x="561326" y="508320"/>
                  <a:pt x="559371" y="514187"/>
                </a:cubicBezTo>
                <a:cubicBezTo>
                  <a:pt x="557415" y="520054"/>
                  <a:pt x="558113" y="524525"/>
                  <a:pt x="561466" y="527598"/>
                </a:cubicBezTo>
                <a:cubicBezTo>
                  <a:pt x="564819" y="530672"/>
                  <a:pt x="567613" y="531789"/>
                  <a:pt x="569848" y="530951"/>
                </a:cubicBezTo>
                <a:cubicBezTo>
                  <a:pt x="572083" y="530113"/>
                  <a:pt x="573760" y="531230"/>
                  <a:pt x="574877" y="534304"/>
                </a:cubicBezTo>
                <a:cubicBezTo>
                  <a:pt x="575995" y="537377"/>
                  <a:pt x="579208" y="538774"/>
                  <a:pt x="584517" y="538495"/>
                </a:cubicBezTo>
                <a:cubicBezTo>
                  <a:pt x="589825" y="538215"/>
                  <a:pt x="595134" y="540311"/>
                  <a:pt x="600442" y="544781"/>
                </a:cubicBezTo>
                <a:cubicBezTo>
                  <a:pt x="605751" y="549252"/>
                  <a:pt x="608964" y="551208"/>
                  <a:pt x="610082" y="550649"/>
                </a:cubicBezTo>
                <a:cubicBezTo>
                  <a:pt x="611199" y="550090"/>
                  <a:pt x="612317" y="550649"/>
                  <a:pt x="613434" y="552325"/>
                </a:cubicBezTo>
                <a:cubicBezTo>
                  <a:pt x="614552" y="554002"/>
                  <a:pt x="615670" y="554281"/>
                  <a:pt x="616787" y="553163"/>
                </a:cubicBezTo>
                <a:cubicBezTo>
                  <a:pt x="617905" y="552046"/>
                  <a:pt x="621118" y="553582"/>
                  <a:pt x="626427" y="557773"/>
                </a:cubicBezTo>
                <a:cubicBezTo>
                  <a:pt x="631735" y="561964"/>
                  <a:pt x="634948" y="564060"/>
                  <a:pt x="636066" y="564060"/>
                </a:cubicBezTo>
                <a:cubicBezTo>
                  <a:pt x="637183" y="564060"/>
                  <a:pt x="641654" y="566155"/>
                  <a:pt x="649477" y="570346"/>
                </a:cubicBezTo>
                <a:cubicBezTo>
                  <a:pt x="657300" y="574537"/>
                  <a:pt x="661212" y="576074"/>
                  <a:pt x="661212" y="574957"/>
                </a:cubicBezTo>
                <a:cubicBezTo>
                  <a:pt x="661212" y="573839"/>
                  <a:pt x="662190" y="574258"/>
                  <a:pt x="664145" y="576214"/>
                </a:cubicBezTo>
                <a:cubicBezTo>
                  <a:pt x="666101" y="578170"/>
                  <a:pt x="668057" y="579148"/>
                  <a:pt x="670013" y="579148"/>
                </a:cubicBezTo>
                <a:cubicBezTo>
                  <a:pt x="671969" y="579148"/>
                  <a:pt x="678255" y="581523"/>
                  <a:pt x="688872" y="586272"/>
                </a:cubicBezTo>
                <a:cubicBezTo>
                  <a:pt x="699490" y="591022"/>
                  <a:pt x="710107" y="599265"/>
                  <a:pt x="720724" y="610999"/>
                </a:cubicBezTo>
                <a:cubicBezTo>
                  <a:pt x="736370" y="626087"/>
                  <a:pt x="746149" y="636425"/>
                  <a:pt x="750061" y="642013"/>
                </a:cubicBezTo>
                <a:cubicBezTo>
                  <a:pt x="753973" y="647601"/>
                  <a:pt x="756208" y="652909"/>
                  <a:pt x="756767" y="657938"/>
                </a:cubicBezTo>
                <a:cubicBezTo>
                  <a:pt x="757325" y="662968"/>
                  <a:pt x="759980" y="670791"/>
                  <a:pt x="764729" y="681408"/>
                </a:cubicBezTo>
                <a:cubicBezTo>
                  <a:pt x="769479" y="692025"/>
                  <a:pt x="773531" y="699290"/>
                  <a:pt x="776883" y="703201"/>
                </a:cubicBezTo>
                <a:cubicBezTo>
                  <a:pt x="779119" y="705995"/>
                  <a:pt x="780236" y="709069"/>
                  <a:pt x="780236" y="712421"/>
                </a:cubicBezTo>
                <a:cubicBezTo>
                  <a:pt x="780236" y="715774"/>
                  <a:pt x="778839" y="717451"/>
                  <a:pt x="776045" y="717451"/>
                </a:cubicBezTo>
                <a:cubicBezTo>
                  <a:pt x="773810" y="717451"/>
                  <a:pt x="772692" y="718568"/>
                  <a:pt x="772692" y="720803"/>
                </a:cubicBezTo>
                <a:cubicBezTo>
                  <a:pt x="772692" y="723039"/>
                  <a:pt x="773810" y="725274"/>
                  <a:pt x="776045" y="727509"/>
                </a:cubicBezTo>
                <a:lnTo>
                  <a:pt x="774369" y="727509"/>
                </a:lnTo>
                <a:cubicBezTo>
                  <a:pt x="771016" y="724715"/>
                  <a:pt x="768222" y="722899"/>
                  <a:pt x="765987" y="722061"/>
                </a:cubicBezTo>
                <a:cubicBezTo>
                  <a:pt x="763752" y="721222"/>
                  <a:pt x="758862" y="718009"/>
                  <a:pt x="751318" y="712421"/>
                </a:cubicBezTo>
                <a:cubicBezTo>
                  <a:pt x="743775" y="706834"/>
                  <a:pt x="731900" y="700267"/>
                  <a:pt x="715695" y="692724"/>
                </a:cubicBezTo>
                <a:cubicBezTo>
                  <a:pt x="699490" y="685180"/>
                  <a:pt x="688034" y="679732"/>
                  <a:pt x="681329" y="676379"/>
                </a:cubicBezTo>
                <a:cubicBezTo>
                  <a:pt x="641654" y="655145"/>
                  <a:pt x="620699" y="644527"/>
                  <a:pt x="618464" y="644527"/>
                </a:cubicBezTo>
                <a:cubicBezTo>
                  <a:pt x="616787" y="644527"/>
                  <a:pt x="612736" y="642851"/>
                  <a:pt x="606310" y="639498"/>
                </a:cubicBezTo>
                <a:cubicBezTo>
                  <a:pt x="599883" y="636145"/>
                  <a:pt x="596391" y="633631"/>
                  <a:pt x="595832" y="631954"/>
                </a:cubicBezTo>
                <a:cubicBezTo>
                  <a:pt x="594715" y="631395"/>
                  <a:pt x="592479" y="630278"/>
                  <a:pt x="589127" y="628601"/>
                </a:cubicBezTo>
                <a:cubicBezTo>
                  <a:pt x="577951" y="625807"/>
                  <a:pt x="556716" y="617146"/>
                  <a:pt x="525423" y="602617"/>
                </a:cubicBezTo>
                <a:cubicBezTo>
                  <a:pt x="518159" y="599823"/>
                  <a:pt x="512990" y="598706"/>
                  <a:pt x="509917" y="599265"/>
                </a:cubicBezTo>
                <a:cubicBezTo>
                  <a:pt x="506843" y="599823"/>
                  <a:pt x="503351" y="602617"/>
                  <a:pt x="499439" y="607647"/>
                </a:cubicBezTo>
                <a:cubicBezTo>
                  <a:pt x="494410" y="613234"/>
                  <a:pt x="489940" y="617705"/>
                  <a:pt x="486028" y="621058"/>
                </a:cubicBezTo>
                <a:cubicBezTo>
                  <a:pt x="478764" y="627763"/>
                  <a:pt x="470940" y="635586"/>
                  <a:pt x="462558" y="644527"/>
                </a:cubicBezTo>
                <a:cubicBezTo>
                  <a:pt x="453059" y="654586"/>
                  <a:pt x="446633" y="659056"/>
                  <a:pt x="443280" y="657938"/>
                </a:cubicBezTo>
                <a:cubicBezTo>
                  <a:pt x="441045" y="656821"/>
                  <a:pt x="438809" y="658777"/>
                  <a:pt x="436574" y="663806"/>
                </a:cubicBezTo>
                <a:cubicBezTo>
                  <a:pt x="436015" y="664923"/>
                  <a:pt x="435457" y="666181"/>
                  <a:pt x="434898" y="667578"/>
                </a:cubicBezTo>
                <a:cubicBezTo>
                  <a:pt x="434339" y="668975"/>
                  <a:pt x="433641" y="669813"/>
                  <a:pt x="432802" y="670092"/>
                </a:cubicBezTo>
                <a:cubicBezTo>
                  <a:pt x="431964" y="670372"/>
                  <a:pt x="431545" y="670511"/>
                  <a:pt x="431545" y="670511"/>
                </a:cubicBezTo>
                <a:cubicBezTo>
                  <a:pt x="430427" y="669394"/>
                  <a:pt x="428611" y="670092"/>
                  <a:pt x="426097" y="672607"/>
                </a:cubicBezTo>
                <a:cubicBezTo>
                  <a:pt x="423582" y="675121"/>
                  <a:pt x="421207" y="676379"/>
                  <a:pt x="418972" y="676379"/>
                </a:cubicBezTo>
                <a:cubicBezTo>
                  <a:pt x="416737" y="676379"/>
                  <a:pt x="412127" y="678754"/>
                  <a:pt x="405142" y="683503"/>
                </a:cubicBezTo>
                <a:cubicBezTo>
                  <a:pt x="398157" y="688253"/>
                  <a:pt x="393267" y="690628"/>
                  <a:pt x="390473" y="690628"/>
                </a:cubicBezTo>
                <a:cubicBezTo>
                  <a:pt x="387679" y="690628"/>
                  <a:pt x="385863" y="691885"/>
                  <a:pt x="385025" y="694400"/>
                </a:cubicBezTo>
                <a:cubicBezTo>
                  <a:pt x="384187" y="696915"/>
                  <a:pt x="382650" y="698172"/>
                  <a:pt x="380415" y="698172"/>
                </a:cubicBezTo>
                <a:cubicBezTo>
                  <a:pt x="378180" y="698172"/>
                  <a:pt x="376084" y="699290"/>
                  <a:pt x="374128" y="701525"/>
                </a:cubicBezTo>
                <a:cubicBezTo>
                  <a:pt x="372172" y="703760"/>
                  <a:pt x="368820" y="704878"/>
                  <a:pt x="364070" y="704878"/>
                </a:cubicBezTo>
                <a:cubicBezTo>
                  <a:pt x="359320" y="704878"/>
                  <a:pt x="355967" y="705716"/>
                  <a:pt x="354011" y="707392"/>
                </a:cubicBezTo>
                <a:cubicBezTo>
                  <a:pt x="352056" y="709069"/>
                  <a:pt x="350240" y="709907"/>
                  <a:pt x="348563" y="709907"/>
                </a:cubicBezTo>
                <a:cubicBezTo>
                  <a:pt x="345769" y="709348"/>
                  <a:pt x="347166" y="706275"/>
                  <a:pt x="352754" y="700687"/>
                </a:cubicBezTo>
                <a:cubicBezTo>
                  <a:pt x="359460" y="695099"/>
                  <a:pt x="361136" y="692305"/>
                  <a:pt x="357783" y="692305"/>
                </a:cubicBezTo>
                <a:cubicBezTo>
                  <a:pt x="357225" y="692305"/>
                  <a:pt x="355548" y="692584"/>
                  <a:pt x="352754" y="693143"/>
                </a:cubicBezTo>
                <a:cubicBezTo>
                  <a:pt x="348843" y="694819"/>
                  <a:pt x="344512" y="695099"/>
                  <a:pt x="339762" y="693981"/>
                </a:cubicBezTo>
                <a:cubicBezTo>
                  <a:pt x="335012" y="692863"/>
                  <a:pt x="332079" y="693282"/>
                  <a:pt x="330961" y="695238"/>
                </a:cubicBezTo>
                <a:cubicBezTo>
                  <a:pt x="329843" y="697194"/>
                  <a:pt x="327888" y="698172"/>
                  <a:pt x="325094" y="698172"/>
                </a:cubicBezTo>
                <a:cubicBezTo>
                  <a:pt x="322300" y="698172"/>
                  <a:pt x="320344" y="697194"/>
                  <a:pt x="319226" y="695238"/>
                </a:cubicBezTo>
                <a:cubicBezTo>
                  <a:pt x="318109" y="693282"/>
                  <a:pt x="319226" y="691466"/>
                  <a:pt x="322579" y="689790"/>
                </a:cubicBezTo>
                <a:cubicBezTo>
                  <a:pt x="330402" y="684202"/>
                  <a:pt x="330961" y="681688"/>
                  <a:pt x="324255" y="682246"/>
                </a:cubicBezTo>
                <a:cubicBezTo>
                  <a:pt x="320344" y="682246"/>
                  <a:pt x="315035" y="683364"/>
                  <a:pt x="308330" y="685599"/>
                </a:cubicBezTo>
                <a:cubicBezTo>
                  <a:pt x="303300" y="688952"/>
                  <a:pt x="299808" y="690488"/>
                  <a:pt x="297852" y="690209"/>
                </a:cubicBezTo>
                <a:cubicBezTo>
                  <a:pt x="295896" y="689930"/>
                  <a:pt x="296874" y="688672"/>
                  <a:pt x="300786" y="686437"/>
                </a:cubicBezTo>
                <a:cubicBezTo>
                  <a:pt x="301345" y="685879"/>
                  <a:pt x="301903" y="685320"/>
                  <a:pt x="302462" y="684761"/>
                </a:cubicBezTo>
                <a:cubicBezTo>
                  <a:pt x="310844" y="680849"/>
                  <a:pt x="312241" y="677217"/>
                  <a:pt x="306653" y="673864"/>
                </a:cubicBezTo>
                <a:cubicBezTo>
                  <a:pt x="303300" y="672188"/>
                  <a:pt x="303440" y="670930"/>
                  <a:pt x="307072" y="670092"/>
                </a:cubicBezTo>
                <a:cubicBezTo>
                  <a:pt x="310704" y="669254"/>
                  <a:pt x="314616" y="667159"/>
                  <a:pt x="318807" y="663806"/>
                </a:cubicBezTo>
                <a:cubicBezTo>
                  <a:pt x="322998" y="660453"/>
                  <a:pt x="325094" y="658078"/>
                  <a:pt x="325094" y="656681"/>
                </a:cubicBezTo>
                <a:cubicBezTo>
                  <a:pt x="325094" y="655284"/>
                  <a:pt x="321461" y="655005"/>
                  <a:pt x="314197" y="655843"/>
                </a:cubicBezTo>
                <a:cubicBezTo>
                  <a:pt x="306933" y="656681"/>
                  <a:pt x="302881" y="655843"/>
                  <a:pt x="302043" y="653328"/>
                </a:cubicBezTo>
                <a:cubicBezTo>
                  <a:pt x="301205" y="650814"/>
                  <a:pt x="299109" y="649556"/>
                  <a:pt x="295757" y="649556"/>
                </a:cubicBezTo>
                <a:cubicBezTo>
                  <a:pt x="294639" y="649556"/>
                  <a:pt x="293801" y="649277"/>
                  <a:pt x="293242" y="648718"/>
                </a:cubicBezTo>
                <a:cubicBezTo>
                  <a:pt x="292683" y="648159"/>
                  <a:pt x="292683" y="647601"/>
                  <a:pt x="293242" y="647042"/>
                </a:cubicBezTo>
                <a:cubicBezTo>
                  <a:pt x="293801" y="645365"/>
                  <a:pt x="292963" y="643689"/>
                  <a:pt x="290727" y="642013"/>
                </a:cubicBezTo>
                <a:cubicBezTo>
                  <a:pt x="288492" y="640336"/>
                  <a:pt x="288632" y="638660"/>
                  <a:pt x="291146" y="636983"/>
                </a:cubicBezTo>
                <a:cubicBezTo>
                  <a:pt x="293661" y="635307"/>
                  <a:pt x="294080" y="634469"/>
                  <a:pt x="292404" y="634469"/>
                </a:cubicBezTo>
                <a:cubicBezTo>
                  <a:pt x="289051" y="634469"/>
                  <a:pt x="289470" y="633770"/>
                  <a:pt x="293661" y="632373"/>
                </a:cubicBezTo>
                <a:cubicBezTo>
                  <a:pt x="297852" y="630976"/>
                  <a:pt x="301903" y="630278"/>
                  <a:pt x="305815" y="630278"/>
                </a:cubicBezTo>
                <a:cubicBezTo>
                  <a:pt x="313638" y="630278"/>
                  <a:pt x="325094" y="627065"/>
                  <a:pt x="340181" y="620639"/>
                </a:cubicBezTo>
                <a:cubicBezTo>
                  <a:pt x="355269" y="614212"/>
                  <a:pt x="368121" y="607367"/>
                  <a:pt x="378738" y="600103"/>
                </a:cubicBezTo>
                <a:cubicBezTo>
                  <a:pt x="384326" y="595632"/>
                  <a:pt x="391032" y="589765"/>
                  <a:pt x="398855" y="582501"/>
                </a:cubicBezTo>
                <a:lnTo>
                  <a:pt x="410590" y="570766"/>
                </a:lnTo>
                <a:lnTo>
                  <a:pt x="403884" y="569089"/>
                </a:lnTo>
                <a:cubicBezTo>
                  <a:pt x="399414" y="567413"/>
                  <a:pt x="393547" y="565736"/>
                  <a:pt x="386282" y="564060"/>
                </a:cubicBezTo>
                <a:cubicBezTo>
                  <a:pt x="379018" y="562384"/>
                  <a:pt x="371753" y="560149"/>
                  <a:pt x="364489" y="557354"/>
                </a:cubicBezTo>
                <a:cubicBezTo>
                  <a:pt x="354989" y="555119"/>
                  <a:pt x="341019" y="552605"/>
                  <a:pt x="322579" y="549811"/>
                </a:cubicBezTo>
                <a:cubicBezTo>
                  <a:pt x="316991" y="549252"/>
                  <a:pt x="313359" y="548693"/>
                  <a:pt x="311682" y="548134"/>
                </a:cubicBezTo>
                <a:cubicBezTo>
                  <a:pt x="310006" y="547576"/>
                  <a:pt x="309447" y="546178"/>
                  <a:pt x="310006" y="543943"/>
                </a:cubicBezTo>
                <a:cubicBezTo>
                  <a:pt x="310006" y="542826"/>
                  <a:pt x="309587" y="541987"/>
                  <a:pt x="308749" y="541429"/>
                </a:cubicBezTo>
                <a:cubicBezTo>
                  <a:pt x="307910" y="540870"/>
                  <a:pt x="306094" y="540590"/>
                  <a:pt x="303300" y="540590"/>
                </a:cubicBezTo>
                <a:cubicBezTo>
                  <a:pt x="300506" y="539473"/>
                  <a:pt x="299109" y="538914"/>
                  <a:pt x="299109" y="538914"/>
                </a:cubicBezTo>
                <a:cubicBezTo>
                  <a:pt x="299109" y="538914"/>
                  <a:pt x="299948" y="538355"/>
                  <a:pt x="301624" y="537238"/>
                </a:cubicBezTo>
                <a:cubicBezTo>
                  <a:pt x="304977" y="536120"/>
                  <a:pt x="309168" y="535003"/>
                  <a:pt x="314197" y="533885"/>
                </a:cubicBezTo>
                <a:cubicBezTo>
                  <a:pt x="317550" y="532767"/>
                  <a:pt x="319226" y="532069"/>
                  <a:pt x="319226" y="531789"/>
                </a:cubicBezTo>
                <a:cubicBezTo>
                  <a:pt x="319226" y="531510"/>
                  <a:pt x="318109" y="530532"/>
                  <a:pt x="315873" y="528856"/>
                </a:cubicBezTo>
                <a:cubicBezTo>
                  <a:pt x="313638" y="526620"/>
                  <a:pt x="308050" y="525503"/>
                  <a:pt x="299109" y="525503"/>
                </a:cubicBezTo>
                <a:cubicBezTo>
                  <a:pt x="292963" y="525503"/>
                  <a:pt x="289330" y="525223"/>
                  <a:pt x="288213" y="524665"/>
                </a:cubicBezTo>
                <a:cubicBezTo>
                  <a:pt x="287095" y="524106"/>
                  <a:pt x="286536" y="521871"/>
                  <a:pt x="286536" y="517959"/>
                </a:cubicBezTo>
                <a:cubicBezTo>
                  <a:pt x="286536" y="513489"/>
                  <a:pt x="289051" y="510695"/>
                  <a:pt x="294080" y="509577"/>
                </a:cubicBezTo>
                <a:cubicBezTo>
                  <a:pt x="323138" y="505107"/>
                  <a:pt x="348563" y="501754"/>
                  <a:pt x="370356" y="499519"/>
                </a:cubicBezTo>
                <a:cubicBezTo>
                  <a:pt x="379297" y="499519"/>
                  <a:pt x="394524" y="500217"/>
                  <a:pt x="416038" y="501614"/>
                </a:cubicBezTo>
                <a:cubicBezTo>
                  <a:pt x="437552" y="503011"/>
                  <a:pt x="449985" y="504269"/>
                  <a:pt x="453338" y="505386"/>
                </a:cubicBezTo>
                <a:cubicBezTo>
                  <a:pt x="456132" y="507062"/>
                  <a:pt x="458507" y="507202"/>
                  <a:pt x="460463" y="505805"/>
                </a:cubicBezTo>
                <a:cubicBezTo>
                  <a:pt x="462419" y="504408"/>
                  <a:pt x="466191" y="499798"/>
                  <a:pt x="471779" y="491975"/>
                </a:cubicBezTo>
                <a:cubicBezTo>
                  <a:pt x="487425" y="469623"/>
                  <a:pt x="505307" y="436654"/>
                  <a:pt x="525423" y="393067"/>
                </a:cubicBezTo>
                <a:cubicBezTo>
                  <a:pt x="528217" y="386362"/>
                  <a:pt x="529894" y="379377"/>
                  <a:pt x="530453" y="372112"/>
                </a:cubicBezTo>
                <a:cubicBezTo>
                  <a:pt x="531011" y="364848"/>
                  <a:pt x="530173" y="359819"/>
                  <a:pt x="527938" y="357025"/>
                </a:cubicBezTo>
                <a:cubicBezTo>
                  <a:pt x="525703" y="354789"/>
                  <a:pt x="524306" y="350878"/>
                  <a:pt x="523747" y="345290"/>
                </a:cubicBezTo>
                <a:cubicBezTo>
                  <a:pt x="522071" y="340819"/>
                  <a:pt x="522071" y="338305"/>
                  <a:pt x="523747" y="337746"/>
                </a:cubicBezTo>
                <a:close/>
                <a:moveTo>
                  <a:pt x="541244" y="257279"/>
                </a:moveTo>
                <a:cubicBezTo>
                  <a:pt x="548439" y="256999"/>
                  <a:pt x="558951" y="257279"/>
                  <a:pt x="572782" y="258117"/>
                </a:cubicBezTo>
                <a:cubicBezTo>
                  <a:pt x="600442" y="259793"/>
                  <a:pt x="620978" y="262029"/>
                  <a:pt x="634389" y="264823"/>
                </a:cubicBezTo>
                <a:cubicBezTo>
                  <a:pt x="651153" y="268734"/>
                  <a:pt x="662190" y="271947"/>
                  <a:pt x="667498" y="274462"/>
                </a:cubicBezTo>
                <a:cubicBezTo>
                  <a:pt x="672807" y="276976"/>
                  <a:pt x="679652" y="282425"/>
                  <a:pt x="688034" y="290807"/>
                </a:cubicBezTo>
                <a:cubicBezTo>
                  <a:pt x="693063" y="296395"/>
                  <a:pt x="697254" y="299189"/>
                  <a:pt x="700607" y="299189"/>
                </a:cubicBezTo>
                <a:cubicBezTo>
                  <a:pt x="703960" y="299189"/>
                  <a:pt x="704659" y="300306"/>
                  <a:pt x="702703" y="302542"/>
                </a:cubicBezTo>
                <a:cubicBezTo>
                  <a:pt x="700747" y="304777"/>
                  <a:pt x="701445" y="305894"/>
                  <a:pt x="704798" y="305894"/>
                </a:cubicBezTo>
                <a:cubicBezTo>
                  <a:pt x="708151" y="305894"/>
                  <a:pt x="710247" y="306733"/>
                  <a:pt x="711085" y="308409"/>
                </a:cubicBezTo>
                <a:cubicBezTo>
                  <a:pt x="711923" y="310085"/>
                  <a:pt x="714018" y="310924"/>
                  <a:pt x="717371" y="310924"/>
                </a:cubicBezTo>
                <a:cubicBezTo>
                  <a:pt x="720724" y="310924"/>
                  <a:pt x="723518" y="312181"/>
                  <a:pt x="725753" y="314695"/>
                </a:cubicBezTo>
                <a:cubicBezTo>
                  <a:pt x="727988" y="317210"/>
                  <a:pt x="729944" y="318467"/>
                  <a:pt x="731621" y="318467"/>
                </a:cubicBezTo>
                <a:cubicBezTo>
                  <a:pt x="733297" y="318467"/>
                  <a:pt x="734135" y="319585"/>
                  <a:pt x="734135" y="321820"/>
                </a:cubicBezTo>
                <a:cubicBezTo>
                  <a:pt x="734135" y="324055"/>
                  <a:pt x="732738" y="325033"/>
                  <a:pt x="729944" y="324754"/>
                </a:cubicBezTo>
                <a:cubicBezTo>
                  <a:pt x="727150" y="324474"/>
                  <a:pt x="725613" y="325173"/>
                  <a:pt x="725334" y="326849"/>
                </a:cubicBezTo>
                <a:cubicBezTo>
                  <a:pt x="725055" y="328526"/>
                  <a:pt x="724496" y="330761"/>
                  <a:pt x="723658" y="333555"/>
                </a:cubicBezTo>
                <a:cubicBezTo>
                  <a:pt x="722819" y="336349"/>
                  <a:pt x="722680" y="339003"/>
                  <a:pt x="723239" y="341518"/>
                </a:cubicBezTo>
                <a:cubicBezTo>
                  <a:pt x="723797" y="344032"/>
                  <a:pt x="722959" y="348084"/>
                  <a:pt x="720724" y="353672"/>
                </a:cubicBezTo>
                <a:cubicBezTo>
                  <a:pt x="718489" y="359260"/>
                  <a:pt x="718349" y="362892"/>
                  <a:pt x="720305" y="364568"/>
                </a:cubicBezTo>
                <a:cubicBezTo>
                  <a:pt x="722261" y="366245"/>
                  <a:pt x="721562" y="367083"/>
                  <a:pt x="718209" y="367083"/>
                </a:cubicBezTo>
                <a:cubicBezTo>
                  <a:pt x="715974" y="367083"/>
                  <a:pt x="714857" y="367362"/>
                  <a:pt x="714857" y="367921"/>
                </a:cubicBezTo>
                <a:cubicBezTo>
                  <a:pt x="714857" y="368480"/>
                  <a:pt x="715974" y="370436"/>
                  <a:pt x="718209" y="373789"/>
                </a:cubicBezTo>
                <a:lnTo>
                  <a:pt x="723239" y="380494"/>
                </a:lnTo>
                <a:lnTo>
                  <a:pt x="714857" y="374627"/>
                </a:lnTo>
                <a:cubicBezTo>
                  <a:pt x="709827" y="371274"/>
                  <a:pt x="706335" y="369598"/>
                  <a:pt x="704379" y="369598"/>
                </a:cubicBezTo>
                <a:cubicBezTo>
                  <a:pt x="702423" y="369598"/>
                  <a:pt x="699350" y="367502"/>
                  <a:pt x="695159" y="363311"/>
                </a:cubicBezTo>
                <a:cubicBezTo>
                  <a:pt x="690968" y="359120"/>
                  <a:pt x="687475" y="357583"/>
                  <a:pt x="684681" y="358701"/>
                </a:cubicBezTo>
                <a:cubicBezTo>
                  <a:pt x="681887" y="359819"/>
                  <a:pt x="678535" y="358002"/>
                  <a:pt x="674623" y="353253"/>
                </a:cubicBezTo>
                <a:cubicBezTo>
                  <a:pt x="670711" y="348503"/>
                  <a:pt x="667498" y="346687"/>
                  <a:pt x="664984" y="347804"/>
                </a:cubicBezTo>
                <a:cubicBezTo>
                  <a:pt x="662469" y="348922"/>
                  <a:pt x="661212" y="348503"/>
                  <a:pt x="661212" y="346547"/>
                </a:cubicBezTo>
                <a:cubicBezTo>
                  <a:pt x="661212" y="344591"/>
                  <a:pt x="659815" y="343054"/>
                  <a:pt x="657021" y="341937"/>
                </a:cubicBezTo>
                <a:cubicBezTo>
                  <a:pt x="650315" y="339702"/>
                  <a:pt x="635228" y="333834"/>
                  <a:pt x="611758" y="324335"/>
                </a:cubicBezTo>
                <a:cubicBezTo>
                  <a:pt x="606729" y="321541"/>
                  <a:pt x="602677" y="319864"/>
                  <a:pt x="599604" y="319306"/>
                </a:cubicBezTo>
                <a:cubicBezTo>
                  <a:pt x="596531" y="318747"/>
                  <a:pt x="592340" y="316512"/>
                  <a:pt x="587031" y="312600"/>
                </a:cubicBezTo>
                <a:cubicBezTo>
                  <a:pt x="581723" y="308688"/>
                  <a:pt x="572921" y="303659"/>
                  <a:pt x="560628" y="297512"/>
                </a:cubicBezTo>
                <a:cubicBezTo>
                  <a:pt x="544981" y="289689"/>
                  <a:pt x="537158" y="284939"/>
                  <a:pt x="537158" y="283263"/>
                </a:cubicBezTo>
                <a:cubicBezTo>
                  <a:pt x="537158" y="282145"/>
                  <a:pt x="538555" y="281028"/>
                  <a:pt x="541349" y="279910"/>
                </a:cubicBezTo>
                <a:cubicBezTo>
                  <a:pt x="550849" y="275999"/>
                  <a:pt x="550290" y="273205"/>
                  <a:pt x="539673" y="271528"/>
                </a:cubicBezTo>
                <a:cubicBezTo>
                  <a:pt x="535202" y="270969"/>
                  <a:pt x="531850" y="269572"/>
                  <a:pt x="529614" y="267337"/>
                </a:cubicBezTo>
                <a:cubicBezTo>
                  <a:pt x="527379" y="265102"/>
                  <a:pt x="527379" y="262587"/>
                  <a:pt x="529614" y="259793"/>
                </a:cubicBezTo>
                <a:cubicBezTo>
                  <a:pt x="530173" y="258396"/>
                  <a:pt x="534050" y="257558"/>
                  <a:pt x="541244" y="257279"/>
                </a:cubicBezTo>
                <a:close/>
                <a:moveTo>
                  <a:pt x="178618" y="56"/>
                </a:moveTo>
                <a:cubicBezTo>
                  <a:pt x="180714" y="-153"/>
                  <a:pt x="183438" y="231"/>
                  <a:pt x="186791" y="1209"/>
                </a:cubicBezTo>
                <a:cubicBezTo>
                  <a:pt x="193496" y="3164"/>
                  <a:pt x="201180" y="6517"/>
                  <a:pt x="209841" y="11267"/>
                </a:cubicBezTo>
                <a:cubicBezTo>
                  <a:pt x="218503" y="16017"/>
                  <a:pt x="223392" y="20348"/>
                  <a:pt x="224510" y="24259"/>
                </a:cubicBezTo>
                <a:cubicBezTo>
                  <a:pt x="227304" y="28730"/>
                  <a:pt x="232612" y="33619"/>
                  <a:pt x="240435" y="38928"/>
                </a:cubicBezTo>
                <a:cubicBezTo>
                  <a:pt x="248259" y="44236"/>
                  <a:pt x="252170" y="47449"/>
                  <a:pt x="252170" y="48567"/>
                </a:cubicBezTo>
                <a:cubicBezTo>
                  <a:pt x="252170" y="49685"/>
                  <a:pt x="254964" y="53037"/>
                  <a:pt x="260552" y="58625"/>
                </a:cubicBezTo>
                <a:cubicBezTo>
                  <a:pt x="264464" y="62537"/>
                  <a:pt x="266559" y="65052"/>
                  <a:pt x="266839" y="66169"/>
                </a:cubicBezTo>
                <a:cubicBezTo>
                  <a:pt x="267118" y="67287"/>
                  <a:pt x="266140" y="69801"/>
                  <a:pt x="263905" y="73713"/>
                </a:cubicBezTo>
                <a:cubicBezTo>
                  <a:pt x="261111" y="80977"/>
                  <a:pt x="260552" y="98300"/>
                  <a:pt x="262229" y="125681"/>
                </a:cubicBezTo>
                <a:cubicBezTo>
                  <a:pt x="262229" y="128475"/>
                  <a:pt x="261670" y="143563"/>
                  <a:pt x="260552" y="170944"/>
                </a:cubicBezTo>
                <a:cubicBezTo>
                  <a:pt x="258876" y="205590"/>
                  <a:pt x="258317" y="226545"/>
                  <a:pt x="258876" y="233809"/>
                </a:cubicBezTo>
                <a:cubicBezTo>
                  <a:pt x="259435" y="241074"/>
                  <a:pt x="261111" y="245823"/>
                  <a:pt x="263905" y="248058"/>
                </a:cubicBezTo>
                <a:cubicBezTo>
                  <a:pt x="267817" y="251411"/>
                  <a:pt x="271728" y="253088"/>
                  <a:pt x="275640" y="253088"/>
                </a:cubicBezTo>
                <a:cubicBezTo>
                  <a:pt x="279551" y="253088"/>
                  <a:pt x="282764" y="255044"/>
                  <a:pt x="285279" y="258955"/>
                </a:cubicBezTo>
                <a:cubicBezTo>
                  <a:pt x="287794" y="262867"/>
                  <a:pt x="291286" y="264823"/>
                  <a:pt x="295757" y="264823"/>
                </a:cubicBezTo>
                <a:cubicBezTo>
                  <a:pt x="300786" y="264823"/>
                  <a:pt x="303859" y="265940"/>
                  <a:pt x="304977" y="268175"/>
                </a:cubicBezTo>
                <a:cubicBezTo>
                  <a:pt x="305536" y="268734"/>
                  <a:pt x="304977" y="269572"/>
                  <a:pt x="303300" y="270690"/>
                </a:cubicBezTo>
                <a:cubicBezTo>
                  <a:pt x="302742" y="271249"/>
                  <a:pt x="301903" y="271528"/>
                  <a:pt x="300786" y="271528"/>
                </a:cubicBezTo>
                <a:cubicBezTo>
                  <a:pt x="295757" y="272646"/>
                  <a:pt x="295477" y="275719"/>
                  <a:pt x="299948" y="280748"/>
                </a:cubicBezTo>
                <a:cubicBezTo>
                  <a:pt x="302183" y="283542"/>
                  <a:pt x="302462" y="286476"/>
                  <a:pt x="300786" y="289549"/>
                </a:cubicBezTo>
                <a:cubicBezTo>
                  <a:pt x="299109" y="292623"/>
                  <a:pt x="298690" y="295836"/>
                  <a:pt x="299529" y="299189"/>
                </a:cubicBezTo>
                <a:cubicBezTo>
                  <a:pt x="300367" y="302542"/>
                  <a:pt x="299389" y="304637"/>
                  <a:pt x="296595" y="305475"/>
                </a:cubicBezTo>
                <a:cubicBezTo>
                  <a:pt x="293801" y="306313"/>
                  <a:pt x="290867" y="308688"/>
                  <a:pt x="287794" y="312600"/>
                </a:cubicBezTo>
                <a:cubicBezTo>
                  <a:pt x="284720" y="316512"/>
                  <a:pt x="280529" y="318188"/>
                  <a:pt x="275221" y="317629"/>
                </a:cubicBezTo>
                <a:cubicBezTo>
                  <a:pt x="269912" y="317070"/>
                  <a:pt x="265581" y="319026"/>
                  <a:pt x="262229" y="323497"/>
                </a:cubicBezTo>
                <a:cubicBezTo>
                  <a:pt x="258876" y="327967"/>
                  <a:pt x="257758" y="340121"/>
                  <a:pt x="258876" y="359958"/>
                </a:cubicBezTo>
                <a:cubicBezTo>
                  <a:pt x="259993" y="379796"/>
                  <a:pt x="260552" y="393626"/>
                  <a:pt x="260552" y="401449"/>
                </a:cubicBezTo>
                <a:cubicBezTo>
                  <a:pt x="260552" y="409273"/>
                  <a:pt x="261111" y="413184"/>
                  <a:pt x="262229" y="413184"/>
                </a:cubicBezTo>
                <a:cubicBezTo>
                  <a:pt x="263346" y="413184"/>
                  <a:pt x="265861" y="411508"/>
                  <a:pt x="269772" y="408155"/>
                </a:cubicBezTo>
                <a:cubicBezTo>
                  <a:pt x="273684" y="404802"/>
                  <a:pt x="276338" y="403125"/>
                  <a:pt x="277735" y="403125"/>
                </a:cubicBezTo>
                <a:cubicBezTo>
                  <a:pt x="279132" y="403125"/>
                  <a:pt x="281367" y="401030"/>
                  <a:pt x="284441" y="396839"/>
                </a:cubicBezTo>
                <a:cubicBezTo>
                  <a:pt x="287514" y="392648"/>
                  <a:pt x="290727" y="391111"/>
                  <a:pt x="294080" y="392229"/>
                </a:cubicBezTo>
                <a:cubicBezTo>
                  <a:pt x="297433" y="393347"/>
                  <a:pt x="299389" y="392788"/>
                  <a:pt x="299948" y="390552"/>
                </a:cubicBezTo>
                <a:cubicBezTo>
                  <a:pt x="303300" y="387759"/>
                  <a:pt x="306653" y="386362"/>
                  <a:pt x="310006" y="386362"/>
                </a:cubicBezTo>
                <a:cubicBezTo>
                  <a:pt x="310006" y="387479"/>
                  <a:pt x="306374" y="391950"/>
                  <a:pt x="299109" y="399773"/>
                </a:cubicBezTo>
                <a:cubicBezTo>
                  <a:pt x="291845" y="407596"/>
                  <a:pt x="288772" y="412066"/>
                  <a:pt x="289889" y="413184"/>
                </a:cubicBezTo>
                <a:cubicBezTo>
                  <a:pt x="290448" y="413743"/>
                  <a:pt x="290448" y="414721"/>
                  <a:pt x="289889" y="416118"/>
                </a:cubicBezTo>
                <a:cubicBezTo>
                  <a:pt x="289330" y="417515"/>
                  <a:pt x="288213" y="418493"/>
                  <a:pt x="286536" y="419051"/>
                </a:cubicBezTo>
                <a:cubicBezTo>
                  <a:pt x="284860" y="419610"/>
                  <a:pt x="283463" y="419610"/>
                  <a:pt x="282345" y="419051"/>
                </a:cubicBezTo>
                <a:cubicBezTo>
                  <a:pt x="280110" y="418493"/>
                  <a:pt x="278993" y="418772"/>
                  <a:pt x="278993" y="419890"/>
                </a:cubicBezTo>
                <a:cubicBezTo>
                  <a:pt x="278993" y="425478"/>
                  <a:pt x="285698" y="422963"/>
                  <a:pt x="299109" y="412346"/>
                </a:cubicBezTo>
                <a:cubicBezTo>
                  <a:pt x="301345" y="410111"/>
                  <a:pt x="303719" y="407736"/>
                  <a:pt x="306234" y="405221"/>
                </a:cubicBezTo>
                <a:cubicBezTo>
                  <a:pt x="308749" y="402706"/>
                  <a:pt x="310006" y="401729"/>
                  <a:pt x="310006" y="402287"/>
                </a:cubicBezTo>
                <a:cubicBezTo>
                  <a:pt x="310006" y="402287"/>
                  <a:pt x="309727" y="402846"/>
                  <a:pt x="309168" y="403964"/>
                </a:cubicBezTo>
                <a:cubicBezTo>
                  <a:pt x="308050" y="407317"/>
                  <a:pt x="308888" y="408714"/>
                  <a:pt x="311682" y="408155"/>
                </a:cubicBezTo>
                <a:cubicBezTo>
                  <a:pt x="312800" y="407596"/>
                  <a:pt x="314756" y="406758"/>
                  <a:pt x="317550" y="405640"/>
                </a:cubicBezTo>
                <a:cubicBezTo>
                  <a:pt x="322579" y="401729"/>
                  <a:pt x="324255" y="398376"/>
                  <a:pt x="322579" y="395582"/>
                </a:cubicBezTo>
                <a:cubicBezTo>
                  <a:pt x="322020" y="394464"/>
                  <a:pt x="321182" y="394464"/>
                  <a:pt x="320064" y="395582"/>
                </a:cubicBezTo>
                <a:lnTo>
                  <a:pt x="324255" y="389714"/>
                </a:lnTo>
                <a:cubicBezTo>
                  <a:pt x="327608" y="385244"/>
                  <a:pt x="329843" y="380494"/>
                  <a:pt x="330961" y="375465"/>
                </a:cubicBezTo>
                <a:cubicBezTo>
                  <a:pt x="332079" y="370436"/>
                  <a:pt x="333895" y="367362"/>
                  <a:pt x="336409" y="366245"/>
                </a:cubicBezTo>
                <a:cubicBezTo>
                  <a:pt x="338924" y="365127"/>
                  <a:pt x="340181" y="363451"/>
                  <a:pt x="340181" y="361216"/>
                </a:cubicBezTo>
                <a:cubicBezTo>
                  <a:pt x="340181" y="358980"/>
                  <a:pt x="341997" y="354370"/>
                  <a:pt x="345629" y="347385"/>
                </a:cubicBezTo>
                <a:cubicBezTo>
                  <a:pt x="349262" y="340400"/>
                  <a:pt x="352195" y="335231"/>
                  <a:pt x="354431" y="331879"/>
                </a:cubicBezTo>
                <a:cubicBezTo>
                  <a:pt x="356107" y="329643"/>
                  <a:pt x="357085" y="323217"/>
                  <a:pt x="357364" y="312600"/>
                </a:cubicBezTo>
                <a:cubicBezTo>
                  <a:pt x="357644" y="301983"/>
                  <a:pt x="357225" y="294998"/>
                  <a:pt x="356107" y="291645"/>
                </a:cubicBezTo>
                <a:cubicBezTo>
                  <a:pt x="353872" y="287733"/>
                  <a:pt x="353313" y="284800"/>
                  <a:pt x="354431" y="282844"/>
                </a:cubicBezTo>
                <a:cubicBezTo>
                  <a:pt x="355548" y="280888"/>
                  <a:pt x="358342" y="280190"/>
                  <a:pt x="362813" y="280748"/>
                </a:cubicBezTo>
                <a:cubicBezTo>
                  <a:pt x="367283" y="281307"/>
                  <a:pt x="369518" y="280748"/>
                  <a:pt x="369518" y="279072"/>
                </a:cubicBezTo>
                <a:cubicBezTo>
                  <a:pt x="369518" y="277396"/>
                  <a:pt x="367283" y="272646"/>
                  <a:pt x="362813" y="264823"/>
                </a:cubicBezTo>
                <a:cubicBezTo>
                  <a:pt x="358342" y="256999"/>
                  <a:pt x="354431" y="251691"/>
                  <a:pt x="351078" y="248897"/>
                </a:cubicBezTo>
                <a:cubicBezTo>
                  <a:pt x="347725" y="246103"/>
                  <a:pt x="344931" y="242331"/>
                  <a:pt x="342696" y="237581"/>
                </a:cubicBezTo>
                <a:cubicBezTo>
                  <a:pt x="340461" y="232831"/>
                  <a:pt x="337387" y="231015"/>
                  <a:pt x="333476" y="232133"/>
                </a:cubicBezTo>
                <a:cubicBezTo>
                  <a:pt x="331799" y="232133"/>
                  <a:pt x="330542" y="231853"/>
                  <a:pt x="329704" y="231295"/>
                </a:cubicBezTo>
                <a:cubicBezTo>
                  <a:pt x="328865" y="230736"/>
                  <a:pt x="328446" y="229618"/>
                  <a:pt x="328446" y="227942"/>
                </a:cubicBezTo>
                <a:cubicBezTo>
                  <a:pt x="329005" y="224030"/>
                  <a:pt x="330682" y="221516"/>
                  <a:pt x="333476" y="220398"/>
                </a:cubicBezTo>
                <a:cubicBezTo>
                  <a:pt x="337387" y="218163"/>
                  <a:pt x="338505" y="216207"/>
                  <a:pt x="336828" y="214531"/>
                </a:cubicBezTo>
                <a:cubicBezTo>
                  <a:pt x="336828" y="213972"/>
                  <a:pt x="335990" y="213972"/>
                  <a:pt x="334314" y="214531"/>
                </a:cubicBezTo>
                <a:cubicBezTo>
                  <a:pt x="332637" y="215089"/>
                  <a:pt x="331240" y="214670"/>
                  <a:pt x="330123" y="213273"/>
                </a:cubicBezTo>
                <a:cubicBezTo>
                  <a:pt x="329005" y="211876"/>
                  <a:pt x="328307" y="210340"/>
                  <a:pt x="328027" y="208663"/>
                </a:cubicBezTo>
                <a:cubicBezTo>
                  <a:pt x="327748" y="206987"/>
                  <a:pt x="328167" y="205031"/>
                  <a:pt x="329285" y="202796"/>
                </a:cubicBezTo>
                <a:cubicBezTo>
                  <a:pt x="331520" y="201678"/>
                  <a:pt x="332637" y="199164"/>
                  <a:pt x="332637" y="195252"/>
                </a:cubicBezTo>
                <a:cubicBezTo>
                  <a:pt x="332637" y="187987"/>
                  <a:pt x="337387" y="186591"/>
                  <a:pt x="346887" y="191061"/>
                </a:cubicBezTo>
                <a:cubicBezTo>
                  <a:pt x="357504" y="197208"/>
                  <a:pt x="367562" y="198046"/>
                  <a:pt x="377062" y="193576"/>
                </a:cubicBezTo>
                <a:cubicBezTo>
                  <a:pt x="382091" y="190782"/>
                  <a:pt x="388797" y="187708"/>
                  <a:pt x="397179" y="184355"/>
                </a:cubicBezTo>
                <a:cubicBezTo>
                  <a:pt x="439648" y="167591"/>
                  <a:pt x="463397" y="156695"/>
                  <a:pt x="468426" y="151666"/>
                </a:cubicBezTo>
                <a:cubicBezTo>
                  <a:pt x="469543" y="150548"/>
                  <a:pt x="470102" y="149151"/>
                  <a:pt x="470102" y="147475"/>
                </a:cubicBezTo>
                <a:cubicBezTo>
                  <a:pt x="470102" y="145798"/>
                  <a:pt x="469683" y="144401"/>
                  <a:pt x="468845" y="143284"/>
                </a:cubicBezTo>
                <a:cubicBezTo>
                  <a:pt x="468007" y="142166"/>
                  <a:pt x="466470" y="141887"/>
                  <a:pt x="464235" y="142445"/>
                </a:cubicBezTo>
                <a:cubicBezTo>
                  <a:pt x="463117" y="143004"/>
                  <a:pt x="462279" y="141887"/>
                  <a:pt x="461720" y="139093"/>
                </a:cubicBezTo>
                <a:cubicBezTo>
                  <a:pt x="461720" y="137975"/>
                  <a:pt x="461720" y="135460"/>
                  <a:pt x="461720" y="131549"/>
                </a:cubicBezTo>
                <a:cubicBezTo>
                  <a:pt x="461720" y="71198"/>
                  <a:pt x="453338" y="34597"/>
                  <a:pt x="436574" y="21745"/>
                </a:cubicBezTo>
                <a:cubicBezTo>
                  <a:pt x="428751" y="16715"/>
                  <a:pt x="430427" y="12804"/>
                  <a:pt x="441603" y="10010"/>
                </a:cubicBezTo>
                <a:cubicBezTo>
                  <a:pt x="453897" y="8333"/>
                  <a:pt x="463117" y="10289"/>
                  <a:pt x="469264" y="15877"/>
                </a:cubicBezTo>
                <a:cubicBezTo>
                  <a:pt x="472617" y="19230"/>
                  <a:pt x="480580" y="24119"/>
                  <a:pt x="493153" y="30546"/>
                </a:cubicBezTo>
                <a:cubicBezTo>
                  <a:pt x="505726" y="36972"/>
                  <a:pt x="512990" y="42420"/>
                  <a:pt x="514946" y="46891"/>
                </a:cubicBezTo>
                <a:cubicBezTo>
                  <a:pt x="516902" y="51361"/>
                  <a:pt x="518997" y="53596"/>
                  <a:pt x="521232" y="53596"/>
                </a:cubicBezTo>
                <a:cubicBezTo>
                  <a:pt x="524585" y="53596"/>
                  <a:pt x="528497" y="55831"/>
                  <a:pt x="532967" y="60302"/>
                </a:cubicBezTo>
                <a:cubicBezTo>
                  <a:pt x="537438" y="64772"/>
                  <a:pt x="539673" y="68963"/>
                  <a:pt x="539673" y="72875"/>
                </a:cubicBezTo>
                <a:cubicBezTo>
                  <a:pt x="539673" y="77345"/>
                  <a:pt x="540371" y="80279"/>
                  <a:pt x="541768" y="81676"/>
                </a:cubicBezTo>
                <a:cubicBezTo>
                  <a:pt x="543165" y="83073"/>
                  <a:pt x="543724" y="85308"/>
                  <a:pt x="543445" y="88381"/>
                </a:cubicBezTo>
                <a:cubicBezTo>
                  <a:pt x="543165" y="91455"/>
                  <a:pt x="542327" y="93690"/>
                  <a:pt x="540930" y="95087"/>
                </a:cubicBezTo>
                <a:cubicBezTo>
                  <a:pt x="539533" y="96484"/>
                  <a:pt x="540232" y="98440"/>
                  <a:pt x="543026" y="100954"/>
                </a:cubicBezTo>
                <a:cubicBezTo>
                  <a:pt x="545820" y="103469"/>
                  <a:pt x="546658" y="107520"/>
                  <a:pt x="545540" y="113108"/>
                </a:cubicBezTo>
                <a:cubicBezTo>
                  <a:pt x="545540" y="115902"/>
                  <a:pt x="545401" y="117858"/>
                  <a:pt x="545121" y="118976"/>
                </a:cubicBezTo>
                <a:cubicBezTo>
                  <a:pt x="544842" y="120093"/>
                  <a:pt x="545540" y="120652"/>
                  <a:pt x="547217" y="120652"/>
                </a:cubicBezTo>
                <a:cubicBezTo>
                  <a:pt x="548893" y="120652"/>
                  <a:pt x="550989" y="120373"/>
                  <a:pt x="553503" y="119814"/>
                </a:cubicBezTo>
                <a:cubicBezTo>
                  <a:pt x="556018" y="119255"/>
                  <a:pt x="559510" y="117579"/>
                  <a:pt x="563981" y="114785"/>
                </a:cubicBezTo>
                <a:cubicBezTo>
                  <a:pt x="572921" y="111432"/>
                  <a:pt x="581862" y="110454"/>
                  <a:pt x="590803" y="111851"/>
                </a:cubicBezTo>
                <a:cubicBezTo>
                  <a:pt x="599744" y="113248"/>
                  <a:pt x="605891" y="115064"/>
                  <a:pt x="609243" y="117299"/>
                </a:cubicBezTo>
                <a:cubicBezTo>
                  <a:pt x="612596" y="118417"/>
                  <a:pt x="614273" y="119115"/>
                  <a:pt x="614273" y="119395"/>
                </a:cubicBezTo>
                <a:cubicBezTo>
                  <a:pt x="614273" y="119674"/>
                  <a:pt x="612876" y="120652"/>
                  <a:pt x="610082" y="122329"/>
                </a:cubicBezTo>
                <a:cubicBezTo>
                  <a:pt x="605052" y="124005"/>
                  <a:pt x="603376" y="125681"/>
                  <a:pt x="605052" y="127358"/>
                </a:cubicBezTo>
                <a:cubicBezTo>
                  <a:pt x="606170" y="128475"/>
                  <a:pt x="607567" y="129034"/>
                  <a:pt x="609243" y="129034"/>
                </a:cubicBezTo>
                <a:cubicBezTo>
                  <a:pt x="610920" y="129034"/>
                  <a:pt x="611758" y="129733"/>
                  <a:pt x="611758" y="131130"/>
                </a:cubicBezTo>
                <a:cubicBezTo>
                  <a:pt x="611758" y="132527"/>
                  <a:pt x="613434" y="133225"/>
                  <a:pt x="616787" y="133225"/>
                </a:cubicBezTo>
                <a:cubicBezTo>
                  <a:pt x="620140" y="133225"/>
                  <a:pt x="623074" y="134902"/>
                  <a:pt x="625588" y="138254"/>
                </a:cubicBezTo>
                <a:cubicBezTo>
                  <a:pt x="628103" y="141607"/>
                  <a:pt x="631875" y="143563"/>
                  <a:pt x="636904" y="144122"/>
                </a:cubicBezTo>
                <a:cubicBezTo>
                  <a:pt x="639698" y="144680"/>
                  <a:pt x="641514" y="145239"/>
                  <a:pt x="642352" y="145798"/>
                </a:cubicBezTo>
                <a:cubicBezTo>
                  <a:pt x="643191" y="146357"/>
                  <a:pt x="643330" y="147475"/>
                  <a:pt x="642771" y="149151"/>
                </a:cubicBezTo>
                <a:cubicBezTo>
                  <a:pt x="642213" y="151386"/>
                  <a:pt x="643191" y="154739"/>
                  <a:pt x="645705" y="159209"/>
                </a:cubicBezTo>
                <a:cubicBezTo>
                  <a:pt x="648220" y="163680"/>
                  <a:pt x="648080" y="166753"/>
                  <a:pt x="645286" y="168430"/>
                </a:cubicBezTo>
                <a:cubicBezTo>
                  <a:pt x="642492" y="170106"/>
                  <a:pt x="642492" y="172062"/>
                  <a:pt x="645286" y="174297"/>
                </a:cubicBezTo>
                <a:cubicBezTo>
                  <a:pt x="646962" y="175415"/>
                  <a:pt x="646124" y="176253"/>
                  <a:pt x="642771" y="176812"/>
                </a:cubicBezTo>
                <a:cubicBezTo>
                  <a:pt x="640536" y="176812"/>
                  <a:pt x="635507" y="177091"/>
                  <a:pt x="627684" y="177650"/>
                </a:cubicBezTo>
                <a:cubicBezTo>
                  <a:pt x="612596" y="179326"/>
                  <a:pt x="600861" y="182400"/>
                  <a:pt x="592479" y="186870"/>
                </a:cubicBezTo>
                <a:cubicBezTo>
                  <a:pt x="576274" y="195811"/>
                  <a:pt x="562584" y="202796"/>
                  <a:pt x="551408" y="207825"/>
                </a:cubicBezTo>
                <a:cubicBezTo>
                  <a:pt x="542467" y="211737"/>
                  <a:pt x="537019" y="213692"/>
                  <a:pt x="535063" y="213692"/>
                </a:cubicBezTo>
                <a:cubicBezTo>
                  <a:pt x="533107" y="213692"/>
                  <a:pt x="530732" y="215229"/>
                  <a:pt x="527938" y="218302"/>
                </a:cubicBezTo>
                <a:cubicBezTo>
                  <a:pt x="525144" y="221376"/>
                  <a:pt x="518438" y="225986"/>
                  <a:pt x="507821" y="232133"/>
                </a:cubicBezTo>
                <a:lnTo>
                  <a:pt x="475131" y="248058"/>
                </a:lnTo>
                <a:cubicBezTo>
                  <a:pt x="472896" y="250294"/>
                  <a:pt x="470382" y="251970"/>
                  <a:pt x="467588" y="253088"/>
                </a:cubicBezTo>
                <a:cubicBezTo>
                  <a:pt x="464794" y="254205"/>
                  <a:pt x="462698" y="255183"/>
                  <a:pt x="461301" y="256021"/>
                </a:cubicBezTo>
                <a:cubicBezTo>
                  <a:pt x="459904" y="256860"/>
                  <a:pt x="459206" y="256720"/>
                  <a:pt x="459206" y="255602"/>
                </a:cubicBezTo>
                <a:cubicBezTo>
                  <a:pt x="459206" y="255044"/>
                  <a:pt x="457389" y="256021"/>
                  <a:pt x="453757" y="258536"/>
                </a:cubicBezTo>
                <a:cubicBezTo>
                  <a:pt x="450125" y="261051"/>
                  <a:pt x="447191" y="262308"/>
                  <a:pt x="444956" y="262308"/>
                </a:cubicBezTo>
                <a:cubicBezTo>
                  <a:pt x="442721" y="262308"/>
                  <a:pt x="439787" y="263984"/>
                  <a:pt x="436155" y="267337"/>
                </a:cubicBezTo>
                <a:cubicBezTo>
                  <a:pt x="432523" y="270690"/>
                  <a:pt x="429310" y="272366"/>
                  <a:pt x="426516" y="272366"/>
                </a:cubicBezTo>
                <a:cubicBezTo>
                  <a:pt x="423722" y="272366"/>
                  <a:pt x="420648" y="273763"/>
                  <a:pt x="417296" y="276557"/>
                </a:cubicBezTo>
                <a:cubicBezTo>
                  <a:pt x="413943" y="279351"/>
                  <a:pt x="409053" y="281726"/>
                  <a:pt x="402627" y="283682"/>
                </a:cubicBezTo>
                <a:cubicBezTo>
                  <a:pt x="396201" y="285638"/>
                  <a:pt x="392988" y="288572"/>
                  <a:pt x="392988" y="292483"/>
                </a:cubicBezTo>
                <a:cubicBezTo>
                  <a:pt x="392988" y="295836"/>
                  <a:pt x="394664" y="300027"/>
                  <a:pt x="398017" y="305056"/>
                </a:cubicBezTo>
                <a:cubicBezTo>
                  <a:pt x="401370" y="310085"/>
                  <a:pt x="404303" y="313159"/>
                  <a:pt x="406818" y="314276"/>
                </a:cubicBezTo>
                <a:cubicBezTo>
                  <a:pt x="409333" y="315394"/>
                  <a:pt x="410590" y="317070"/>
                  <a:pt x="410590" y="319306"/>
                </a:cubicBezTo>
                <a:cubicBezTo>
                  <a:pt x="410590" y="322100"/>
                  <a:pt x="412546" y="325033"/>
                  <a:pt x="416457" y="328107"/>
                </a:cubicBezTo>
                <a:cubicBezTo>
                  <a:pt x="420369" y="331180"/>
                  <a:pt x="423442" y="332437"/>
                  <a:pt x="425678" y="331879"/>
                </a:cubicBezTo>
                <a:cubicBezTo>
                  <a:pt x="427913" y="330761"/>
                  <a:pt x="429170" y="330482"/>
                  <a:pt x="429449" y="331040"/>
                </a:cubicBezTo>
                <a:cubicBezTo>
                  <a:pt x="429729" y="331599"/>
                  <a:pt x="429589" y="333555"/>
                  <a:pt x="429030" y="336908"/>
                </a:cubicBezTo>
                <a:cubicBezTo>
                  <a:pt x="427913" y="341378"/>
                  <a:pt x="428751" y="345010"/>
                  <a:pt x="431545" y="347804"/>
                </a:cubicBezTo>
                <a:cubicBezTo>
                  <a:pt x="434339" y="350598"/>
                  <a:pt x="434339" y="353811"/>
                  <a:pt x="431545" y="357444"/>
                </a:cubicBezTo>
                <a:cubicBezTo>
                  <a:pt x="428751" y="361076"/>
                  <a:pt x="427354" y="364568"/>
                  <a:pt x="427354" y="367921"/>
                </a:cubicBezTo>
                <a:cubicBezTo>
                  <a:pt x="427354" y="371274"/>
                  <a:pt x="424839" y="377002"/>
                  <a:pt x="419810" y="385104"/>
                </a:cubicBezTo>
                <a:cubicBezTo>
                  <a:pt x="414781" y="393207"/>
                  <a:pt x="413105" y="398096"/>
                  <a:pt x="414781" y="399773"/>
                </a:cubicBezTo>
                <a:cubicBezTo>
                  <a:pt x="414781" y="400332"/>
                  <a:pt x="410869" y="408574"/>
                  <a:pt x="403046" y="424500"/>
                </a:cubicBezTo>
                <a:cubicBezTo>
                  <a:pt x="395223" y="440425"/>
                  <a:pt x="389635" y="451462"/>
                  <a:pt x="386282" y="457609"/>
                </a:cubicBezTo>
                <a:cubicBezTo>
                  <a:pt x="385165" y="459844"/>
                  <a:pt x="382929" y="463755"/>
                  <a:pt x="379577" y="469343"/>
                </a:cubicBezTo>
                <a:lnTo>
                  <a:pt x="376224" y="476049"/>
                </a:lnTo>
                <a:cubicBezTo>
                  <a:pt x="376224" y="474373"/>
                  <a:pt x="374827" y="474931"/>
                  <a:pt x="372033" y="477725"/>
                </a:cubicBezTo>
                <a:cubicBezTo>
                  <a:pt x="369239" y="479961"/>
                  <a:pt x="367423" y="480659"/>
                  <a:pt x="366585" y="479821"/>
                </a:cubicBezTo>
                <a:cubicBezTo>
                  <a:pt x="365746" y="478983"/>
                  <a:pt x="364768" y="475770"/>
                  <a:pt x="363651" y="470182"/>
                </a:cubicBezTo>
                <a:cubicBezTo>
                  <a:pt x="361974" y="464594"/>
                  <a:pt x="360298" y="461800"/>
                  <a:pt x="358622" y="461800"/>
                </a:cubicBezTo>
                <a:cubicBezTo>
                  <a:pt x="356945" y="461800"/>
                  <a:pt x="354850" y="459006"/>
                  <a:pt x="352335" y="453418"/>
                </a:cubicBezTo>
                <a:cubicBezTo>
                  <a:pt x="349820" y="447830"/>
                  <a:pt x="345909" y="443359"/>
                  <a:pt x="340600" y="440007"/>
                </a:cubicBezTo>
                <a:cubicBezTo>
                  <a:pt x="335292" y="436654"/>
                  <a:pt x="332637" y="433860"/>
                  <a:pt x="332637" y="431625"/>
                </a:cubicBezTo>
                <a:cubicBezTo>
                  <a:pt x="332637" y="429389"/>
                  <a:pt x="330682" y="427992"/>
                  <a:pt x="326770" y="427434"/>
                </a:cubicBezTo>
                <a:cubicBezTo>
                  <a:pt x="323976" y="426316"/>
                  <a:pt x="322300" y="425338"/>
                  <a:pt x="321741" y="424500"/>
                </a:cubicBezTo>
                <a:cubicBezTo>
                  <a:pt x="321182" y="423661"/>
                  <a:pt x="321461" y="422125"/>
                  <a:pt x="322579" y="419890"/>
                </a:cubicBezTo>
                <a:cubicBezTo>
                  <a:pt x="324814" y="415419"/>
                  <a:pt x="325373" y="412905"/>
                  <a:pt x="324255" y="412346"/>
                </a:cubicBezTo>
                <a:cubicBezTo>
                  <a:pt x="322579" y="411787"/>
                  <a:pt x="319785" y="413184"/>
                  <a:pt x="315873" y="416537"/>
                </a:cubicBezTo>
                <a:cubicBezTo>
                  <a:pt x="300227" y="433301"/>
                  <a:pt x="293242" y="443359"/>
                  <a:pt x="294918" y="446712"/>
                </a:cubicBezTo>
                <a:cubicBezTo>
                  <a:pt x="295477" y="447830"/>
                  <a:pt x="298830" y="445594"/>
                  <a:pt x="304977" y="440007"/>
                </a:cubicBezTo>
                <a:cubicBezTo>
                  <a:pt x="310565" y="434977"/>
                  <a:pt x="313359" y="433440"/>
                  <a:pt x="313359" y="435396"/>
                </a:cubicBezTo>
                <a:cubicBezTo>
                  <a:pt x="313359" y="437352"/>
                  <a:pt x="312521" y="438330"/>
                  <a:pt x="310844" y="438330"/>
                </a:cubicBezTo>
                <a:cubicBezTo>
                  <a:pt x="309168" y="438330"/>
                  <a:pt x="308050" y="439727"/>
                  <a:pt x="307491" y="442521"/>
                </a:cubicBezTo>
                <a:cubicBezTo>
                  <a:pt x="306933" y="444198"/>
                  <a:pt x="306374" y="445455"/>
                  <a:pt x="305815" y="446293"/>
                </a:cubicBezTo>
                <a:cubicBezTo>
                  <a:pt x="305256" y="447131"/>
                  <a:pt x="304418" y="447271"/>
                  <a:pt x="303300" y="446712"/>
                </a:cubicBezTo>
                <a:cubicBezTo>
                  <a:pt x="301065" y="446153"/>
                  <a:pt x="299389" y="448947"/>
                  <a:pt x="298271" y="455094"/>
                </a:cubicBezTo>
                <a:cubicBezTo>
                  <a:pt x="297154" y="458447"/>
                  <a:pt x="296176" y="460682"/>
                  <a:pt x="295337" y="461800"/>
                </a:cubicBezTo>
                <a:cubicBezTo>
                  <a:pt x="294499" y="462917"/>
                  <a:pt x="292963" y="463476"/>
                  <a:pt x="290727" y="463476"/>
                </a:cubicBezTo>
                <a:cubicBezTo>
                  <a:pt x="288492" y="462358"/>
                  <a:pt x="287095" y="462358"/>
                  <a:pt x="286536" y="463476"/>
                </a:cubicBezTo>
                <a:cubicBezTo>
                  <a:pt x="285978" y="465153"/>
                  <a:pt x="287375" y="467388"/>
                  <a:pt x="290727" y="470182"/>
                </a:cubicBezTo>
                <a:cubicBezTo>
                  <a:pt x="293521" y="471299"/>
                  <a:pt x="293941" y="472277"/>
                  <a:pt x="291985" y="473115"/>
                </a:cubicBezTo>
                <a:cubicBezTo>
                  <a:pt x="290029" y="473954"/>
                  <a:pt x="289051" y="475211"/>
                  <a:pt x="289051" y="476887"/>
                </a:cubicBezTo>
                <a:cubicBezTo>
                  <a:pt x="289051" y="478564"/>
                  <a:pt x="284022" y="484152"/>
                  <a:pt x="273963" y="493651"/>
                </a:cubicBezTo>
                <a:lnTo>
                  <a:pt x="259714" y="508739"/>
                </a:lnTo>
                <a:lnTo>
                  <a:pt x="259714" y="530532"/>
                </a:lnTo>
                <a:cubicBezTo>
                  <a:pt x="260273" y="546178"/>
                  <a:pt x="259854" y="567552"/>
                  <a:pt x="258457" y="594654"/>
                </a:cubicBezTo>
                <a:cubicBezTo>
                  <a:pt x="257060" y="621756"/>
                  <a:pt x="256641" y="641454"/>
                  <a:pt x="257199" y="653747"/>
                </a:cubicBezTo>
                <a:cubicBezTo>
                  <a:pt x="257199" y="668276"/>
                  <a:pt x="255523" y="674702"/>
                  <a:pt x="252170" y="673026"/>
                </a:cubicBezTo>
                <a:cubicBezTo>
                  <a:pt x="251611" y="673026"/>
                  <a:pt x="251053" y="672188"/>
                  <a:pt x="250494" y="670511"/>
                </a:cubicBezTo>
                <a:cubicBezTo>
                  <a:pt x="248259" y="663247"/>
                  <a:pt x="246582" y="665482"/>
                  <a:pt x="245465" y="677217"/>
                </a:cubicBezTo>
                <a:cubicBezTo>
                  <a:pt x="244906" y="682246"/>
                  <a:pt x="244626" y="689231"/>
                  <a:pt x="244626" y="698172"/>
                </a:cubicBezTo>
                <a:cubicBezTo>
                  <a:pt x="244626" y="713260"/>
                  <a:pt x="244487" y="722340"/>
                  <a:pt x="244207" y="725413"/>
                </a:cubicBezTo>
                <a:cubicBezTo>
                  <a:pt x="243928" y="728487"/>
                  <a:pt x="242671" y="730024"/>
                  <a:pt x="240435" y="730024"/>
                </a:cubicBezTo>
                <a:cubicBezTo>
                  <a:pt x="237083" y="730024"/>
                  <a:pt x="235406" y="734215"/>
                  <a:pt x="235406" y="742597"/>
                </a:cubicBezTo>
                <a:cubicBezTo>
                  <a:pt x="235406" y="754890"/>
                  <a:pt x="234009" y="760758"/>
                  <a:pt x="231215" y="760199"/>
                </a:cubicBezTo>
                <a:cubicBezTo>
                  <a:pt x="230098" y="759640"/>
                  <a:pt x="228980" y="757964"/>
                  <a:pt x="227862" y="755170"/>
                </a:cubicBezTo>
                <a:cubicBezTo>
                  <a:pt x="222274" y="746229"/>
                  <a:pt x="215010" y="738406"/>
                  <a:pt x="206069" y="731700"/>
                </a:cubicBezTo>
                <a:cubicBezTo>
                  <a:pt x="196011" y="725553"/>
                  <a:pt x="190702" y="719965"/>
                  <a:pt x="190143" y="714936"/>
                </a:cubicBezTo>
                <a:cubicBezTo>
                  <a:pt x="190143" y="711583"/>
                  <a:pt x="188607" y="706275"/>
                  <a:pt x="185533" y="699010"/>
                </a:cubicBezTo>
                <a:cubicBezTo>
                  <a:pt x="182460" y="691746"/>
                  <a:pt x="180364" y="687275"/>
                  <a:pt x="179247" y="685599"/>
                </a:cubicBezTo>
                <a:cubicBezTo>
                  <a:pt x="177570" y="684481"/>
                  <a:pt x="176453" y="681967"/>
                  <a:pt x="175894" y="678055"/>
                </a:cubicBezTo>
                <a:cubicBezTo>
                  <a:pt x="175335" y="674144"/>
                  <a:pt x="175894" y="671350"/>
                  <a:pt x="177570" y="669673"/>
                </a:cubicBezTo>
                <a:cubicBezTo>
                  <a:pt x="178688" y="667438"/>
                  <a:pt x="178409" y="664923"/>
                  <a:pt x="176732" y="662129"/>
                </a:cubicBezTo>
                <a:cubicBezTo>
                  <a:pt x="175056" y="659336"/>
                  <a:pt x="175335" y="656541"/>
                  <a:pt x="177570" y="653747"/>
                </a:cubicBezTo>
                <a:cubicBezTo>
                  <a:pt x="178688" y="651512"/>
                  <a:pt x="179526" y="644667"/>
                  <a:pt x="180085" y="633212"/>
                </a:cubicBezTo>
                <a:cubicBezTo>
                  <a:pt x="180644" y="621756"/>
                  <a:pt x="180923" y="611418"/>
                  <a:pt x="180923" y="602198"/>
                </a:cubicBezTo>
                <a:cubicBezTo>
                  <a:pt x="180923" y="592978"/>
                  <a:pt x="180644" y="587809"/>
                  <a:pt x="180085" y="586692"/>
                </a:cubicBezTo>
                <a:cubicBezTo>
                  <a:pt x="178409" y="586692"/>
                  <a:pt x="173240" y="590743"/>
                  <a:pt x="164578" y="598845"/>
                </a:cubicBezTo>
                <a:cubicBezTo>
                  <a:pt x="155917" y="606948"/>
                  <a:pt x="150748" y="610999"/>
                  <a:pt x="149072" y="610999"/>
                </a:cubicBezTo>
                <a:cubicBezTo>
                  <a:pt x="147395" y="610999"/>
                  <a:pt x="140550" y="617146"/>
                  <a:pt x="128536" y="629440"/>
                </a:cubicBezTo>
                <a:cubicBezTo>
                  <a:pt x="116522" y="641733"/>
                  <a:pt x="110514" y="648998"/>
                  <a:pt x="110514" y="651233"/>
                </a:cubicBezTo>
                <a:cubicBezTo>
                  <a:pt x="110514" y="652350"/>
                  <a:pt x="109816" y="653049"/>
                  <a:pt x="108419" y="653328"/>
                </a:cubicBezTo>
                <a:cubicBezTo>
                  <a:pt x="107022" y="653608"/>
                  <a:pt x="104926" y="653468"/>
                  <a:pt x="102132" y="652909"/>
                </a:cubicBezTo>
                <a:cubicBezTo>
                  <a:pt x="99338" y="652350"/>
                  <a:pt x="97103" y="651233"/>
                  <a:pt x="95427" y="649556"/>
                </a:cubicBezTo>
                <a:cubicBezTo>
                  <a:pt x="92633" y="646763"/>
                  <a:pt x="91236" y="644807"/>
                  <a:pt x="91236" y="643689"/>
                </a:cubicBezTo>
                <a:cubicBezTo>
                  <a:pt x="91236" y="641454"/>
                  <a:pt x="86486" y="635726"/>
                  <a:pt x="76986" y="626506"/>
                </a:cubicBezTo>
                <a:cubicBezTo>
                  <a:pt x="67487" y="617286"/>
                  <a:pt x="61619" y="612676"/>
                  <a:pt x="59384" y="612676"/>
                </a:cubicBezTo>
                <a:cubicBezTo>
                  <a:pt x="58267" y="612676"/>
                  <a:pt x="56590" y="609882"/>
                  <a:pt x="54355" y="604294"/>
                </a:cubicBezTo>
                <a:cubicBezTo>
                  <a:pt x="52120" y="598706"/>
                  <a:pt x="48627" y="594794"/>
                  <a:pt x="43878" y="592559"/>
                </a:cubicBezTo>
                <a:cubicBezTo>
                  <a:pt x="39128" y="590324"/>
                  <a:pt x="36613" y="586552"/>
                  <a:pt x="36334" y="581243"/>
                </a:cubicBezTo>
                <a:cubicBezTo>
                  <a:pt x="36054" y="575934"/>
                  <a:pt x="32282" y="569648"/>
                  <a:pt x="25018" y="562384"/>
                </a:cubicBezTo>
                <a:cubicBezTo>
                  <a:pt x="19430" y="556237"/>
                  <a:pt x="17754" y="552325"/>
                  <a:pt x="19989" y="550649"/>
                </a:cubicBezTo>
                <a:cubicBezTo>
                  <a:pt x="26136" y="549531"/>
                  <a:pt x="23900" y="545340"/>
                  <a:pt x="13283" y="538076"/>
                </a:cubicBezTo>
                <a:cubicBezTo>
                  <a:pt x="8254" y="535841"/>
                  <a:pt x="5460" y="533885"/>
                  <a:pt x="4901" y="532208"/>
                </a:cubicBezTo>
                <a:cubicBezTo>
                  <a:pt x="4342" y="530532"/>
                  <a:pt x="4622" y="528297"/>
                  <a:pt x="5739" y="525503"/>
                </a:cubicBezTo>
                <a:cubicBezTo>
                  <a:pt x="6857" y="523826"/>
                  <a:pt x="13563" y="525503"/>
                  <a:pt x="25856" y="530532"/>
                </a:cubicBezTo>
                <a:lnTo>
                  <a:pt x="43458" y="538076"/>
                </a:lnTo>
                <a:lnTo>
                  <a:pt x="57708" y="528017"/>
                </a:lnTo>
                <a:cubicBezTo>
                  <a:pt x="81177" y="511812"/>
                  <a:pt x="99897" y="488622"/>
                  <a:pt x="113867" y="458447"/>
                </a:cubicBezTo>
                <a:cubicBezTo>
                  <a:pt x="121690" y="440007"/>
                  <a:pt x="126301" y="427294"/>
                  <a:pt x="127697" y="420309"/>
                </a:cubicBezTo>
                <a:cubicBezTo>
                  <a:pt x="129095" y="413324"/>
                  <a:pt x="130631" y="409412"/>
                  <a:pt x="132308" y="408574"/>
                </a:cubicBezTo>
                <a:cubicBezTo>
                  <a:pt x="133984" y="407736"/>
                  <a:pt x="135381" y="405081"/>
                  <a:pt x="136499" y="400611"/>
                </a:cubicBezTo>
                <a:lnTo>
                  <a:pt x="138175" y="393905"/>
                </a:lnTo>
                <a:lnTo>
                  <a:pt x="128955" y="398934"/>
                </a:lnTo>
                <a:cubicBezTo>
                  <a:pt x="122808" y="402287"/>
                  <a:pt x="118896" y="404662"/>
                  <a:pt x="117220" y="406059"/>
                </a:cubicBezTo>
                <a:cubicBezTo>
                  <a:pt x="115544" y="407456"/>
                  <a:pt x="113308" y="408155"/>
                  <a:pt x="110514" y="408155"/>
                </a:cubicBezTo>
                <a:cubicBezTo>
                  <a:pt x="107720" y="408155"/>
                  <a:pt x="106323" y="409133"/>
                  <a:pt x="106323" y="411088"/>
                </a:cubicBezTo>
                <a:cubicBezTo>
                  <a:pt x="106323" y="413044"/>
                  <a:pt x="104507" y="413603"/>
                  <a:pt x="100875" y="412765"/>
                </a:cubicBezTo>
                <a:cubicBezTo>
                  <a:pt x="97243" y="411927"/>
                  <a:pt x="94589" y="411088"/>
                  <a:pt x="92912" y="410250"/>
                </a:cubicBezTo>
                <a:cubicBezTo>
                  <a:pt x="91236" y="409412"/>
                  <a:pt x="86905" y="407317"/>
                  <a:pt x="79920" y="403964"/>
                </a:cubicBezTo>
                <a:cubicBezTo>
                  <a:pt x="72935" y="400611"/>
                  <a:pt x="68325" y="398934"/>
                  <a:pt x="66090" y="398934"/>
                </a:cubicBezTo>
                <a:cubicBezTo>
                  <a:pt x="63855" y="398934"/>
                  <a:pt x="62178" y="397817"/>
                  <a:pt x="61061" y="395582"/>
                </a:cubicBezTo>
                <a:cubicBezTo>
                  <a:pt x="59943" y="393347"/>
                  <a:pt x="56870" y="391670"/>
                  <a:pt x="51840" y="390552"/>
                </a:cubicBezTo>
                <a:cubicBezTo>
                  <a:pt x="46811" y="389435"/>
                  <a:pt x="42760" y="387479"/>
                  <a:pt x="39687" y="384685"/>
                </a:cubicBezTo>
                <a:cubicBezTo>
                  <a:pt x="36613" y="381891"/>
                  <a:pt x="34518" y="380774"/>
                  <a:pt x="33400" y="381332"/>
                </a:cubicBezTo>
                <a:cubicBezTo>
                  <a:pt x="32282" y="381891"/>
                  <a:pt x="29488" y="381612"/>
                  <a:pt x="25018" y="380494"/>
                </a:cubicBezTo>
                <a:cubicBezTo>
                  <a:pt x="19989" y="378818"/>
                  <a:pt x="17754" y="375465"/>
                  <a:pt x="18312" y="370436"/>
                </a:cubicBezTo>
                <a:cubicBezTo>
                  <a:pt x="18312" y="369318"/>
                  <a:pt x="16636" y="366804"/>
                  <a:pt x="13283" y="362892"/>
                </a:cubicBezTo>
                <a:cubicBezTo>
                  <a:pt x="10489" y="359539"/>
                  <a:pt x="9092" y="357583"/>
                  <a:pt x="9092" y="357025"/>
                </a:cubicBezTo>
                <a:cubicBezTo>
                  <a:pt x="9092" y="356466"/>
                  <a:pt x="10210" y="355348"/>
                  <a:pt x="12445" y="353672"/>
                </a:cubicBezTo>
                <a:cubicBezTo>
                  <a:pt x="14680" y="351995"/>
                  <a:pt x="15798" y="350878"/>
                  <a:pt x="15798" y="350319"/>
                </a:cubicBezTo>
                <a:cubicBezTo>
                  <a:pt x="15798" y="349760"/>
                  <a:pt x="14680" y="348363"/>
                  <a:pt x="12445" y="346128"/>
                </a:cubicBezTo>
                <a:cubicBezTo>
                  <a:pt x="9092" y="343893"/>
                  <a:pt x="6019" y="342216"/>
                  <a:pt x="3225" y="341099"/>
                </a:cubicBezTo>
                <a:cubicBezTo>
                  <a:pt x="431" y="339981"/>
                  <a:pt x="-547" y="338584"/>
                  <a:pt x="291" y="336908"/>
                </a:cubicBezTo>
                <a:cubicBezTo>
                  <a:pt x="1129" y="335231"/>
                  <a:pt x="8254" y="333695"/>
                  <a:pt x="21665" y="332298"/>
                </a:cubicBezTo>
                <a:cubicBezTo>
                  <a:pt x="35076" y="330901"/>
                  <a:pt x="46113" y="327827"/>
                  <a:pt x="54774" y="323077"/>
                </a:cubicBezTo>
                <a:cubicBezTo>
                  <a:pt x="63436" y="318328"/>
                  <a:pt x="68325" y="316232"/>
                  <a:pt x="69443" y="316791"/>
                </a:cubicBezTo>
                <a:cubicBezTo>
                  <a:pt x="72795" y="317350"/>
                  <a:pt x="77545" y="315394"/>
                  <a:pt x="83692" y="310924"/>
                </a:cubicBezTo>
                <a:cubicBezTo>
                  <a:pt x="86486" y="309806"/>
                  <a:pt x="91655" y="307152"/>
                  <a:pt x="99199" y="302961"/>
                </a:cubicBezTo>
                <a:cubicBezTo>
                  <a:pt x="106743" y="298770"/>
                  <a:pt x="110514" y="295836"/>
                  <a:pt x="110514" y="294160"/>
                </a:cubicBezTo>
                <a:cubicBezTo>
                  <a:pt x="110514" y="292483"/>
                  <a:pt x="111353" y="291924"/>
                  <a:pt x="113029" y="292483"/>
                </a:cubicBezTo>
                <a:cubicBezTo>
                  <a:pt x="114705" y="293601"/>
                  <a:pt x="118198" y="292623"/>
                  <a:pt x="123507" y="289549"/>
                </a:cubicBezTo>
                <a:cubicBezTo>
                  <a:pt x="128815" y="286476"/>
                  <a:pt x="132308" y="282984"/>
                  <a:pt x="133984" y="279072"/>
                </a:cubicBezTo>
                <a:cubicBezTo>
                  <a:pt x="137337" y="274602"/>
                  <a:pt x="140690" y="272366"/>
                  <a:pt x="144042" y="272366"/>
                </a:cubicBezTo>
                <a:lnTo>
                  <a:pt x="150748" y="271528"/>
                </a:lnTo>
                <a:cubicBezTo>
                  <a:pt x="152424" y="271528"/>
                  <a:pt x="157733" y="269293"/>
                  <a:pt x="166674" y="264823"/>
                </a:cubicBezTo>
                <a:cubicBezTo>
                  <a:pt x="175615" y="260352"/>
                  <a:pt x="181203" y="258117"/>
                  <a:pt x="183438" y="258117"/>
                </a:cubicBezTo>
                <a:cubicBezTo>
                  <a:pt x="187349" y="258117"/>
                  <a:pt x="188746" y="246382"/>
                  <a:pt x="187629" y="222913"/>
                </a:cubicBezTo>
                <a:cubicBezTo>
                  <a:pt x="187070" y="208384"/>
                  <a:pt x="186232" y="184914"/>
                  <a:pt x="185114" y="152504"/>
                </a:cubicBezTo>
                <a:cubicBezTo>
                  <a:pt x="183997" y="93830"/>
                  <a:pt x="182041" y="58905"/>
                  <a:pt x="179247" y="47729"/>
                </a:cubicBezTo>
                <a:cubicBezTo>
                  <a:pt x="178129" y="41023"/>
                  <a:pt x="177850" y="36273"/>
                  <a:pt x="178409" y="33479"/>
                </a:cubicBezTo>
                <a:cubicBezTo>
                  <a:pt x="178967" y="30685"/>
                  <a:pt x="178409" y="28869"/>
                  <a:pt x="176732" y="28031"/>
                </a:cubicBezTo>
                <a:cubicBezTo>
                  <a:pt x="175056" y="27193"/>
                  <a:pt x="174218" y="25097"/>
                  <a:pt x="174218" y="21745"/>
                </a:cubicBezTo>
                <a:cubicBezTo>
                  <a:pt x="174218" y="18392"/>
                  <a:pt x="173100" y="16715"/>
                  <a:pt x="170865" y="16715"/>
                </a:cubicBezTo>
                <a:cubicBezTo>
                  <a:pt x="166394" y="16715"/>
                  <a:pt x="165556" y="13363"/>
                  <a:pt x="168350" y="6657"/>
                </a:cubicBezTo>
                <a:cubicBezTo>
                  <a:pt x="169468" y="3863"/>
                  <a:pt x="170725" y="2745"/>
                  <a:pt x="172122" y="3304"/>
                </a:cubicBezTo>
                <a:cubicBezTo>
                  <a:pt x="173519" y="3863"/>
                  <a:pt x="174218" y="3584"/>
                  <a:pt x="174218" y="2466"/>
                </a:cubicBezTo>
                <a:cubicBezTo>
                  <a:pt x="175056" y="1069"/>
                  <a:pt x="176523" y="266"/>
                  <a:pt x="178618" y="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C37BBAF-C037-717F-AE73-1BED6E0BBE56}"/>
              </a:ext>
            </a:extLst>
          </p:cNvPr>
          <p:cNvSpPr txBox="1"/>
          <p:nvPr/>
        </p:nvSpPr>
        <p:spPr>
          <a:xfrm>
            <a:off x="10324394" y="1554851"/>
            <a:ext cx="565617" cy="827531"/>
          </a:xfrm>
          <a:custGeom>
            <a:avLst/>
            <a:gdLst/>
            <a:ahLst/>
            <a:cxnLst/>
            <a:rect l="l" t="t" r="r" b="b"/>
            <a:pathLst>
              <a:path w="565617" h="827531">
                <a:moveTo>
                  <a:pt x="315834" y="585968"/>
                </a:moveTo>
                <a:cubicBezTo>
                  <a:pt x="313040" y="586248"/>
                  <a:pt x="309547" y="586946"/>
                  <a:pt x="305356" y="588064"/>
                </a:cubicBezTo>
                <a:cubicBezTo>
                  <a:pt x="301165" y="589181"/>
                  <a:pt x="295438" y="590020"/>
                  <a:pt x="288173" y="590578"/>
                </a:cubicBezTo>
                <a:cubicBezTo>
                  <a:pt x="271409" y="593931"/>
                  <a:pt x="259255" y="596027"/>
                  <a:pt x="251712" y="596865"/>
                </a:cubicBezTo>
                <a:cubicBezTo>
                  <a:pt x="244168" y="597703"/>
                  <a:pt x="240396" y="599240"/>
                  <a:pt x="240396" y="601475"/>
                </a:cubicBezTo>
                <a:cubicBezTo>
                  <a:pt x="240396" y="603710"/>
                  <a:pt x="241094" y="604828"/>
                  <a:pt x="242491" y="604828"/>
                </a:cubicBezTo>
                <a:cubicBezTo>
                  <a:pt x="243888" y="604828"/>
                  <a:pt x="247660" y="603990"/>
                  <a:pt x="253807" y="602313"/>
                </a:cubicBezTo>
                <a:cubicBezTo>
                  <a:pt x="259954" y="600078"/>
                  <a:pt x="272946" y="597005"/>
                  <a:pt x="292783" y="593093"/>
                </a:cubicBezTo>
                <a:cubicBezTo>
                  <a:pt x="312621" y="589181"/>
                  <a:pt x="322539" y="586946"/>
                  <a:pt x="322539" y="586387"/>
                </a:cubicBezTo>
                <a:cubicBezTo>
                  <a:pt x="322539" y="586387"/>
                  <a:pt x="322120" y="586248"/>
                  <a:pt x="321282" y="585968"/>
                </a:cubicBezTo>
                <a:cubicBezTo>
                  <a:pt x="320444" y="585689"/>
                  <a:pt x="318628" y="585689"/>
                  <a:pt x="315834" y="585968"/>
                </a:cubicBezTo>
                <a:close/>
                <a:moveTo>
                  <a:pt x="304623" y="575962"/>
                </a:moveTo>
                <a:cubicBezTo>
                  <a:pt x="293098" y="576067"/>
                  <a:pt x="285659" y="577586"/>
                  <a:pt x="282306" y="580520"/>
                </a:cubicBezTo>
                <a:cubicBezTo>
                  <a:pt x="280629" y="582196"/>
                  <a:pt x="274483" y="583593"/>
                  <a:pt x="263865" y="584711"/>
                </a:cubicBezTo>
                <a:cubicBezTo>
                  <a:pt x="249895" y="585829"/>
                  <a:pt x="242910" y="587505"/>
                  <a:pt x="242910" y="589740"/>
                </a:cubicBezTo>
                <a:cubicBezTo>
                  <a:pt x="242910" y="590299"/>
                  <a:pt x="244587" y="590578"/>
                  <a:pt x="247940" y="590578"/>
                </a:cubicBezTo>
                <a:cubicBezTo>
                  <a:pt x="253528" y="590578"/>
                  <a:pt x="267218" y="588762"/>
                  <a:pt x="289011" y="585130"/>
                </a:cubicBezTo>
                <a:cubicBezTo>
                  <a:pt x="310805" y="581498"/>
                  <a:pt x="322400" y="579263"/>
                  <a:pt x="323797" y="578425"/>
                </a:cubicBezTo>
                <a:cubicBezTo>
                  <a:pt x="325194" y="577586"/>
                  <a:pt x="323098" y="576888"/>
                  <a:pt x="317510" y="576329"/>
                </a:cubicBezTo>
                <a:cubicBezTo>
                  <a:pt x="312760" y="576050"/>
                  <a:pt x="308465" y="575927"/>
                  <a:pt x="304623" y="575962"/>
                </a:cubicBezTo>
                <a:close/>
                <a:moveTo>
                  <a:pt x="311643" y="474907"/>
                </a:moveTo>
                <a:cubicBezTo>
                  <a:pt x="309966" y="474907"/>
                  <a:pt x="302702" y="477980"/>
                  <a:pt x="289850" y="484127"/>
                </a:cubicBezTo>
                <a:cubicBezTo>
                  <a:pt x="275321" y="490833"/>
                  <a:pt x="263865" y="495303"/>
                  <a:pt x="255483" y="497538"/>
                </a:cubicBezTo>
                <a:lnTo>
                  <a:pt x="243749" y="501729"/>
                </a:lnTo>
                <a:lnTo>
                  <a:pt x="243749" y="522684"/>
                </a:lnTo>
                <a:lnTo>
                  <a:pt x="243749" y="542801"/>
                </a:lnTo>
                <a:lnTo>
                  <a:pt x="252131" y="542801"/>
                </a:lnTo>
                <a:cubicBezTo>
                  <a:pt x="257719" y="542242"/>
                  <a:pt x="269453" y="541404"/>
                  <a:pt x="287335" y="540286"/>
                </a:cubicBezTo>
                <a:lnTo>
                  <a:pt x="314157" y="539448"/>
                </a:lnTo>
                <a:lnTo>
                  <a:pt x="314996" y="512626"/>
                </a:lnTo>
                <a:cubicBezTo>
                  <a:pt x="314996" y="495303"/>
                  <a:pt x="314437" y="486083"/>
                  <a:pt x="313319" y="484965"/>
                </a:cubicBezTo>
                <a:cubicBezTo>
                  <a:pt x="312202" y="483848"/>
                  <a:pt x="304658" y="486083"/>
                  <a:pt x="290688" y="491671"/>
                </a:cubicBezTo>
                <a:cubicBezTo>
                  <a:pt x="267218" y="501729"/>
                  <a:pt x="255483" y="505641"/>
                  <a:pt x="255483" y="503406"/>
                </a:cubicBezTo>
                <a:cubicBezTo>
                  <a:pt x="257160" y="502288"/>
                  <a:pt x="261910" y="500053"/>
                  <a:pt x="269733" y="496700"/>
                </a:cubicBezTo>
                <a:cubicBezTo>
                  <a:pt x="298790" y="486642"/>
                  <a:pt x="313319" y="479936"/>
                  <a:pt x="313319" y="476583"/>
                </a:cubicBezTo>
                <a:cubicBezTo>
                  <a:pt x="313319" y="474907"/>
                  <a:pt x="312760" y="474348"/>
                  <a:pt x="311643" y="474907"/>
                </a:cubicBezTo>
                <a:close/>
                <a:moveTo>
                  <a:pt x="296974" y="406593"/>
                </a:moveTo>
                <a:cubicBezTo>
                  <a:pt x="294460" y="406314"/>
                  <a:pt x="286497" y="408130"/>
                  <a:pt x="273086" y="412042"/>
                </a:cubicBezTo>
                <a:cubicBezTo>
                  <a:pt x="260233" y="415953"/>
                  <a:pt x="250175" y="417909"/>
                  <a:pt x="242910" y="417909"/>
                </a:cubicBezTo>
                <a:lnTo>
                  <a:pt x="232014" y="417909"/>
                </a:lnTo>
                <a:lnTo>
                  <a:pt x="232852" y="435511"/>
                </a:lnTo>
                <a:lnTo>
                  <a:pt x="234528" y="448923"/>
                </a:lnTo>
                <a:cubicBezTo>
                  <a:pt x="234528" y="447246"/>
                  <a:pt x="234808" y="445011"/>
                  <a:pt x="235367" y="442217"/>
                </a:cubicBezTo>
                <a:cubicBezTo>
                  <a:pt x="235925" y="434394"/>
                  <a:pt x="237602" y="429085"/>
                  <a:pt x="240396" y="426291"/>
                </a:cubicBezTo>
                <a:cubicBezTo>
                  <a:pt x="241513" y="425174"/>
                  <a:pt x="242072" y="426012"/>
                  <a:pt x="242072" y="428806"/>
                </a:cubicBezTo>
                <a:cubicBezTo>
                  <a:pt x="242072" y="429923"/>
                  <a:pt x="241793" y="432159"/>
                  <a:pt x="241234" y="435511"/>
                </a:cubicBezTo>
                <a:cubicBezTo>
                  <a:pt x="239558" y="442217"/>
                  <a:pt x="239558" y="445989"/>
                  <a:pt x="241234" y="446827"/>
                </a:cubicBezTo>
                <a:cubicBezTo>
                  <a:pt x="242910" y="447665"/>
                  <a:pt x="248219" y="446408"/>
                  <a:pt x="257160" y="443055"/>
                </a:cubicBezTo>
                <a:cubicBezTo>
                  <a:pt x="263307" y="440820"/>
                  <a:pt x="271689" y="439423"/>
                  <a:pt x="282306" y="438864"/>
                </a:cubicBezTo>
                <a:cubicBezTo>
                  <a:pt x="292923" y="438305"/>
                  <a:pt x="300467" y="439144"/>
                  <a:pt x="304937" y="441379"/>
                </a:cubicBezTo>
                <a:cubicBezTo>
                  <a:pt x="307172" y="441938"/>
                  <a:pt x="308569" y="441798"/>
                  <a:pt x="309128" y="440960"/>
                </a:cubicBezTo>
                <a:cubicBezTo>
                  <a:pt x="309687" y="440121"/>
                  <a:pt x="309966" y="438305"/>
                  <a:pt x="309966" y="435511"/>
                </a:cubicBezTo>
                <a:cubicBezTo>
                  <a:pt x="309966" y="429923"/>
                  <a:pt x="309268" y="426710"/>
                  <a:pt x="307871" y="425872"/>
                </a:cubicBezTo>
                <a:cubicBezTo>
                  <a:pt x="306474" y="425034"/>
                  <a:pt x="304658" y="421262"/>
                  <a:pt x="302423" y="414556"/>
                </a:cubicBezTo>
                <a:cubicBezTo>
                  <a:pt x="301305" y="409527"/>
                  <a:pt x="299489" y="406873"/>
                  <a:pt x="296974" y="406593"/>
                </a:cubicBezTo>
                <a:close/>
                <a:moveTo>
                  <a:pt x="300956" y="342681"/>
                </a:moveTo>
                <a:cubicBezTo>
                  <a:pt x="302772" y="342122"/>
                  <a:pt x="304378" y="342192"/>
                  <a:pt x="305775" y="342890"/>
                </a:cubicBezTo>
                <a:cubicBezTo>
                  <a:pt x="308569" y="344287"/>
                  <a:pt x="315834" y="345545"/>
                  <a:pt x="327569" y="346662"/>
                </a:cubicBezTo>
                <a:cubicBezTo>
                  <a:pt x="348803" y="348338"/>
                  <a:pt x="359420" y="352809"/>
                  <a:pt x="359420" y="360073"/>
                </a:cubicBezTo>
                <a:cubicBezTo>
                  <a:pt x="359420" y="363985"/>
                  <a:pt x="361097" y="367338"/>
                  <a:pt x="364449" y="370132"/>
                </a:cubicBezTo>
                <a:cubicBezTo>
                  <a:pt x="367802" y="372926"/>
                  <a:pt x="369479" y="376279"/>
                  <a:pt x="369479" y="380190"/>
                </a:cubicBezTo>
                <a:cubicBezTo>
                  <a:pt x="369479" y="384102"/>
                  <a:pt x="370177" y="386197"/>
                  <a:pt x="371574" y="386477"/>
                </a:cubicBezTo>
                <a:cubicBezTo>
                  <a:pt x="372971" y="386756"/>
                  <a:pt x="372692" y="389550"/>
                  <a:pt x="370736" y="394859"/>
                </a:cubicBezTo>
                <a:cubicBezTo>
                  <a:pt x="368780" y="400167"/>
                  <a:pt x="367523" y="433556"/>
                  <a:pt x="366964" y="495024"/>
                </a:cubicBezTo>
                <a:cubicBezTo>
                  <a:pt x="366405" y="579961"/>
                  <a:pt x="363891" y="622430"/>
                  <a:pt x="359420" y="622430"/>
                </a:cubicBezTo>
                <a:cubicBezTo>
                  <a:pt x="358861" y="622430"/>
                  <a:pt x="358303" y="621033"/>
                  <a:pt x="357744" y="618239"/>
                </a:cubicBezTo>
                <a:cubicBezTo>
                  <a:pt x="356626" y="614886"/>
                  <a:pt x="352715" y="609578"/>
                  <a:pt x="346009" y="602313"/>
                </a:cubicBezTo>
                <a:cubicBezTo>
                  <a:pt x="339862" y="595049"/>
                  <a:pt x="334274" y="591277"/>
                  <a:pt x="329245" y="590998"/>
                </a:cubicBezTo>
                <a:cubicBezTo>
                  <a:pt x="324216" y="590718"/>
                  <a:pt x="310525" y="593093"/>
                  <a:pt x="288173" y="598122"/>
                </a:cubicBezTo>
                <a:cubicBezTo>
                  <a:pt x="261910" y="603710"/>
                  <a:pt x="246822" y="606923"/>
                  <a:pt x="242910" y="607761"/>
                </a:cubicBezTo>
                <a:cubicBezTo>
                  <a:pt x="238999" y="608600"/>
                  <a:pt x="236484" y="607901"/>
                  <a:pt x="235367" y="605666"/>
                </a:cubicBezTo>
                <a:cubicBezTo>
                  <a:pt x="234808" y="603431"/>
                  <a:pt x="232712" y="600637"/>
                  <a:pt x="229080" y="597284"/>
                </a:cubicBezTo>
                <a:cubicBezTo>
                  <a:pt x="225448" y="593931"/>
                  <a:pt x="221397" y="588762"/>
                  <a:pt x="216926" y="581777"/>
                </a:cubicBezTo>
                <a:cubicBezTo>
                  <a:pt x="212456" y="574792"/>
                  <a:pt x="208824" y="571300"/>
                  <a:pt x="206030" y="571300"/>
                </a:cubicBezTo>
                <a:cubicBezTo>
                  <a:pt x="203236" y="571300"/>
                  <a:pt x="196809" y="566550"/>
                  <a:pt x="186751" y="557051"/>
                </a:cubicBezTo>
                <a:cubicBezTo>
                  <a:pt x="176693" y="547551"/>
                  <a:pt x="171803" y="540705"/>
                  <a:pt x="172082" y="536514"/>
                </a:cubicBezTo>
                <a:cubicBezTo>
                  <a:pt x="172362" y="532323"/>
                  <a:pt x="173060" y="529949"/>
                  <a:pt x="174178" y="529390"/>
                </a:cubicBezTo>
                <a:cubicBezTo>
                  <a:pt x="176413" y="528272"/>
                  <a:pt x="177950" y="516956"/>
                  <a:pt x="178788" y="495443"/>
                </a:cubicBezTo>
                <a:cubicBezTo>
                  <a:pt x="179626" y="473929"/>
                  <a:pt x="179207" y="461775"/>
                  <a:pt x="177531" y="458981"/>
                </a:cubicBezTo>
                <a:cubicBezTo>
                  <a:pt x="175854" y="456746"/>
                  <a:pt x="174737" y="451158"/>
                  <a:pt x="174178" y="442217"/>
                </a:cubicBezTo>
                <a:cubicBezTo>
                  <a:pt x="173060" y="410365"/>
                  <a:pt x="170825" y="393881"/>
                  <a:pt x="167472" y="392763"/>
                </a:cubicBezTo>
                <a:cubicBezTo>
                  <a:pt x="163002" y="391087"/>
                  <a:pt x="164678" y="388013"/>
                  <a:pt x="172502" y="383543"/>
                </a:cubicBezTo>
                <a:cubicBezTo>
                  <a:pt x="175854" y="381867"/>
                  <a:pt x="179207" y="380749"/>
                  <a:pt x="182560" y="380190"/>
                </a:cubicBezTo>
                <a:cubicBezTo>
                  <a:pt x="188707" y="379631"/>
                  <a:pt x="204772" y="375161"/>
                  <a:pt x="230756" y="366779"/>
                </a:cubicBezTo>
                <a:cubicBezTo>
                  <a:pt x="256741" y="358397"/>
                  <a:pt x="272806" y="353787"/>
                  <a:pt x="278953" y="352949"/>
                </a:cubicBezTo>
                <a:cubicBezTo>
                  <a:pt x="285100" y="352110"/>
                  <a:pt x="290408" y="349875"/>
                  <a:pt x="294879" y="346243"/>
                </a:cubicBezTo>
                <a:cubicBezTo>
                  <a:pt x="297114" y="344427"/>
                  <a:pt x="299140" y="343240"/>
                  <a:pt x="300956" y="342681"/>
                </a:cubicBezTo>
                <a:close/>
                <a:moveTo>
                  <a:pt x="48029" y="289245"/>
                </a:moveTo>
                <a:cubicBezTo>
                  <a:pt x="49426" y="288966"/>
                  <a:pt x="56271" y="291760"/>
                  <a:pt x="68565" y="297627"/>
                </a:cubicBezTo>
                <a:cubicBezTo>
                  <a:pt x="80858" y="303495"/>
                  <a:pt x="87564" y="306429"/>
                  <a:pt x="88682" y="306429"/>
                </a:cubicBezTo>
                <a:cubicBezTo>
                  <a:pt x="89799" y="306429"/>
                  <a:pt x="91476" y="308105"/>
                  <a:pt x="93711" y="311458"/>
                </a:cubicBezTo>
                <a:cubicBezTo>
                  <a:pt x="95946" y="314811"/>
                  <a:pt x="99858" y="320119"/>
                  <a:pt x="105446" y="327384"/>
                </a:cubicBezTo>
                <a:cubicBezTo>
                  <a:pt x="108798" y="331854"/>
                  <a:pt x="111034" y="335626"/>
                  <a:pt x="112151" y="338699"/>
                </a:cubicBezTo>
                <a:cubicBezTo>
                  <a:pt x="113269" y="341773"/>
                  <a:pt x="113828" y="350294"/>
                  <a:pt x="113828" y="364264"/>
                </a:cubicBezTo>
                <a:lnTo>
                  <a:pt x="113828" y="390249"/>
                </a:lnTo>
                <a:lnTo>
                  <a:pt x="115504" y="367617"/>
                </a:lnTo>
                <a:cubicBezTo>
                  <a:pt x="116063" y="357000"/>
                  <a:pt x="116622" y="358397"/>
                  <a:pt x="117180" y="371808"/>
                </a:cubicBezTo>
                <a:cubicBezTo>
                  <a:pt x="117180" y="377396"/>
                  <a:pt x="117180" y="386058"/>
                  <a:pt x="117180" y="397792"/>
                </a:cubicBezTo>
                <a:cubicBezTo>
                  <a:pt x="117180" y="439702"/>
                  <a:pt x="113548" y="495862"/>
                  <a:pt x="106284" y="566271"/>
                </a:cubicBezTo>
                <a:cubicBezTo>
                  <a:pt x="99578" y="624386"/>
                  <a:pt x="92873" y="657355"/>
                  <a:pt x="86167" y="665178"/>
                </a:cubicBezTo>
                <a:cubicBezTo>
                  <a:pt x="83932" y="667413"/>
                  <a:pt x="82674" y="673979"/>
                  <a:pt x="82395" y="684876"/>
                </a:cubicBezTo>
                <a:cubicBezTo>
                  <a:pt x="82116" y="695772"/>
                  <a:pt x="80579" y="705971"/>
                  <a:pt x="77785" y="715470"/>
                </a:cubicBezTo>
                <a:lnTo>
                  <a:pt x="73594" y="728882"/>
                </a:lnTo>
                <a:lnTo>
                  <a:pt x="62697" y="714632"/>
                </a:lnTo>
                <a:cubicBezTo>
                  <a:pt x="48727" y="693956"/>
                  <a:pt x="39507" y="684457"/>
                  <a:pt x="35037" y="686133"/>
                </a:cubicBezTo>
                <a:cubicBezTo>
                  <a:pt x="32802" y="686692"/>
                  <a:pt x="28192" y="684317"/>
                  <a:pt x="21207" y="679008"/>
                </a:cubicBezTo>
                <a:cubicBezTo>
                  <a:pt x="14222" y="673700"/>
                  <a:pt x="9891" y="671046"/>
                  <a:pt x="8214" y="671046"/>
                </a:cubicBezTo>
                <a:cubicBezTo>
                  <a:pt x="6538" y="671046"/>
                  <a:pt x="5700" y="669509"/>
                  <a:pt x="5700" y="666435"/>
                </a:cubicBezTo>
                <a:cubicBezTo>
                  <a:pt x="5700" y="663362"/>
                  <a:pt x="4303" y="661825"/>
                  <a:pt x="1509" y="661825"/>
                </a:cubicBezTo>
                <a:cubicBezTo>
                  <a:pt x="-168" y="661825"/>
                  <a:pt x="-447" y="658473"/>
                  <a:pt x="671" y="651767"/>
                </a:cubicBezTo>
                <a:cubicBezTo>
                  <a:pt x="1229" y="650091"/>
                  <a:pt x="2626" y="645900"/>
                  <a:pt x="4862" y="639194"/>
                </a:cubicBezTo>
                <a:lnTo>
                  <a:pt x="11567" y="617401"/>
                </a:lnTo>
                <a:cubicBezTo>
                  <a:pt x="13244" y="610136"/>
                  <a:pt x="15758" y="602872"/>
                  <a:pt x="19111" y="595608"/>
                </a:cubicBezTo>
                <a:cubicBezTo>
                  <a:pt x="22464" y="588343"/>
                  <a:pt x="24280" y="582895"/>
                  <a:pt x="24559" y="579263"/>
                </a:cubicBezTo>
                <a:cubicBezTo>
                  <a:pt x="24839" y="575630"/>
                  <a:pt x="25537" y="572976"/>
                  <a:pt x="26655" y="571300"/>
                </a:cubicBezTo>
                <a:cubicBezTo>
                  <a:pt x="27772" y="569624"/>
                  <a:pt x="28750" y="565153"/>
                  <a:pt x="29589" y="557889"/>
                </a:cubicBezTo>
                <a:cubicBezTo>
                  <a:pt x="30427" y="550624"/>
                  <a:pt x="32243" y="536235"/>
                  <a:pt x="35037" y="514721"/>
                </a:cubicBezTo>
                <a:cubicBezTo>
                  <a:pt x="37831" y="493207"/>
                  <a:pt x="39926" y="476863"/>
                  <a:pt x="41323" y="465687"/>
                </a:cubicBezTo>
                <a:cubicBezTo>
                  <a:pt x="42720" y="454511"/>
                  <a:pt x="44257" y="447386"/>
                  <a:pt x="45933" y="444312"/>
                </a:cubicBezTo>
                <a:cubicBezTo>
                  <a:pt x="47610" y="441239"/>
                  <a:pt x="47610" y="439702"/>
                  <a:pt x="45933" y="439702"/>
                </a:cubicBezTo>
                <a:cubicBezTo>
                  <a:pt x="44257" y="439702"/>
                  <a:pt x="43978" y="419865"/>
                  <a:pt x="45095" y="380190"/>
                </a:cubicBezTo>
                <a:cubicBezTo>
                  <a:pt x="45095" y="363985"/>
                  <a:pt x="44676" y="346662"/>
                  <a:pt x="43838" y="328222"/>
                </a:cubicBezTo>
                <a:cubicBezTo>
                  <a:pt x="43000" y="309781"/>
                  <a:pt x="41742" y="299164"/>
                  <a:pt x="40066" y="296370"/>
                </a:cubicBezTo>
                <a:cubicBezTo>
                  <a:pt x="38390" y="293017"/>
                  <a:pt x="38948" y="291062"/>
                  <a:pt x="41742" y="290503"/>
                </a:cubicBezTo>
                <a:cubicBezTo>
                  <a:pt x="44536" y="289944"/>
                  <a:pt x="46632" y="289525"/>
                  <a:pt x="48029" y="289245"/>
                </a:cubicBezTo>
                <a:close/>
                <a:moveTo>
                  <a:pt x="195552" y="242725"/>
                </a:moveTo>
                <a:cubicBezTo>
                  <a:pt x="196390" y="242725"/>
                  <a:pt x="195692" y="244122"/>
                  <a:pt x="193457" y="246916"/>
                </a:cubicBezTo>
                <a:cubicBezTo>
                  <a:pt x="191221" y="253622"/>
                  <a:pt x="191501" y="256695"/>
                  <a:pt x="194295" y="256137"/>
                </a:cubicBezTo>
                <a:cubicBezTo>
                  <a:pt x="195971" y="255578"/>
                  <a:pt x="197089" y="255578"/>
                  <a:pt x="197648" y="256137"/>
                </a:cubicBezTo>
                <a:cubicBezTo>
                  <a:pt x="198206" y="256695"/>
                  <a:pt x="198486" y="257813"/>
                  <a:pt x="198486" y="259489"/>
                </a:cubicBezTo>
                <a:cubicBezTo>
                  <a:pt x="198486" y="262842"/>
                  <a:pt x="199603" y="264519"/>
                  <a:pt x="201839" y="264519"/>
                </a:cubicBezTo>
                <a:cubicBezTo>
                  <a:pt x="204074" y="265077"/>
                  <a:pt x="200162" y="271504"/>
                  <a:pt x="190104" y="283797"/>
                </a:cubicBezTo>
                <a:cubicBezTo>
                  <a:pt x="185075" y="289385"/>
                  <a:pt x="183398" y="292179"/>
                  <a:pt x="185075" y="292179"/>
                </a:cubicBezTo>
                <a:cubicBezTo>
                  <a:pt x="185633" y="292179"/>
                  <a:pt x="186472" y="292179"/>
                  <a:pt x="187589" y="292179"/>
                </a:cubicBezTo>
                <a:cubicBezTo>
                  <a:pt x="189266" y="291620"/>
                  <a:pt x="190243" y="291481"/>
                  <a:pt x="190523" y="291760"/>
                </a:cubicBezTo>
                <a:cubicBezTo>
                  <a:pt x="190802" y="292039"/>
                  <a:pt x="190663" y="293017"/>
                  <a:pt x="190104" y="294694"/>
                </a:cubicBezTo>
                <a:cubicBezTo>
                  <a:pt x="189545" y="297488"/>
                  <a:pt x="190383" y="299444"/>
                  <a:pt x="192618" y="300561"/>
                </a:cubicBezTo>
                <a:cubicBezTo>
                  <a:pt x="197089" y="302238"/>
                  <a:pt x="195971" y="308664"/>
                  <a:pt x="189266" y="319840"/>
                </a:cubicBezTo>
                <a:cubicBezTo>
                  <a:pt x="182560" y="328222"/>
                  <a:pt x="180604" y="332413"/>
                  <a:pt x="183398" y="332413"/>
                </a:cubicBezTo>
                <a:cubicBezTo>
                  <a:pt x="184516" y="332413"/>
                  <a:pt x="186751" y="331016"/>
                  <a:pt x="190104" y="328222"/>
                </a:cubicBezTo>
                <a:lnTo>
                  <a:pt x="195971" y="322354"/>
                </a:lnTo>
                <a:lnTo>
                  <a:pt x="193457" y="329060"/>
                </a:lnTo>
                <a:cubicBezTo>
                  <a:pt x="189545" y="342471"/>
                  <a:pt x="186751" y="349177"/>
                  <a:pt x="185075" y="349177"/>
                </a:cubicBezTo>
                <a:cubicBezTo>
                  <a:pt x="184516" y="349177"/>
                  <a:pt x="178229" y="343449"/>
                  <a:pt x="166215" y="331994"/>
                </a:cubicBezTo>
                <a:cubicBezTo>
                  <a:pt x="154201" y="320538"/>
                  <a:pt x="146238" y="313414"/>
                  <a:pt x="142326" y="310620"/>
                </a:cubicBezTo>
                <a:cubicBezTo>
                  <a:pt x="127798" y="303914"/>
                  <a:pt x="118857" y="297488"/>
                  <a:pt x="115504" y="291341"/>
                </a:cubicBezTo>
                <a:cubicBezTo>
                  <a:pt x="112151" y="286871"/>
                  <a:pt x="110894" y="283099"/>
                  <a:pt x="111732" y="280025"/>
                </a:cubicBezTo>
                <a:cubicBezTo>
                  <a:pt x="112570" y="276952"/>
                  <a:pt x="112012" y="274856"/>
                  <a:pt x="110056" y="273739"/>
                </a:cubicBezTo>
                <a:cubicBezTo>
                  <a:pt x="108100" y="272621"/>
                  <a:pt x="106563" y="268989"/>
                  <a:pt x="105446" y="262842"/>
                </a:cubicBezTo>
                <a:cubicBezTo>
                  <a:pt x="104328" y="256695"/>
                  <a:pt x="103490" y="252504"/>
                  <a:pt x="102931" y="250269"/>
                </a:cubicBezTo>
                <a:cubicBezTo>
                  <a:pt x="102372" y="247475"/>
                  <a:pt x="103490" y="246078"/>
                  <a:pt x="106284" y="246078"/>
                </a:cubicBezTo>
                <a:cubicBezTo>
                  <a:pt x="111313" y="245519"/>
                  <a:pt x="116901" y="247755"/>
                  <a:pt x="123048" y="252784"/>
                </a:cubicBezTo>
                <a:cubicBezTo>
                  <a:pt x="128636" y="257254"/>
                  <a:pt x="132268" y="259489"/>
                  <a:pt x="133944" y="259489"/>
                </a:cubicBezTo>
                <a:cubicBezTo>
                  <a:pt x="135621" y="259489"/>
                  <a:pt x="139253" y="262563"/>
                  <a:pt x="144841" y="268710"/>
                </a:cubicBezTo>
                <a:cubicBezTo>
                  <a:pt x="149311" y="274298"/>
                  <a:pt x="153223" y="276393"/>
                  <a:pt x="156576" y="274996"/>
                </a:cubicBezTo>
                <a:cubicBezTo>
                  <a:pt x="159929" y="273599"/>
                  <a:pt x="167193" y="268151"/>
                  <a:pt x="178369" y="258651"/>
                </a:cubicBezTo>
                <a:cubicBezTo>
                  <a:pt x="188986" y="248034"/>
                  <a:pt x="194714" y="242725"/>
                  <a:pt x="195552" y="242725"/>
                </a:cubicBezTo>
                <a:close/>
                <a:moveTo>
                  <a:pt x="319815" y="276"/>
                </a:moveTo>
                <a:cubicBezTo>
                  <a:pt x="325822" y="975"/>
                  <a:pt x="332318" y="3000"/>
                  <a:pt x="339303" y="6353"/>
                </a:cubicBezTo>
                <a:cubicBezTo>
                  <a:pt x="344891" y="8588"/>
                  <a:pt x="349641" y="13897"/>
                  <a:pt x="353553" y="22279"/>
                </a:cubicBezTo>
                <a:lnTo>
                  <a:pt x="360258" y="34852"/>
                </a:lnTo>
                <a:cubicBezTo>
                  <a:pt x="360258" y="34852"/>
                  <a:pt x="368780" y="32617"/>
                  <a:pt x="385824" y="28146"/>
                </a:cubicBezTo>
                <a:cubicBezTo>
                  <a:pt x="402867" y="23676"/>
                  <a:pt x="415859" y="20882"/>
                  <a:pt x="424800" y="19764"/>
                </a:cubicBezTo>
                <a:cubicBezTo>
                  <a:pt x="449387" y="16970"/>
                  <a:pt x="463636" y="14176"/>
                  <a:pt x="467548" y="11382"/>
                </a:cubicBezTo>
                <a:cubicBezTo>
                  <a:pt x="468666" y="10265"/>
                  <a:pt x="479283" y="10265"/>
                  <a:pt x="499400" y="11382"/>
                </a:cubicBezTo>
                <a:cubicBezTo>
                  <a:pt x="519516" y="12500"/>
                  <a:pt x="530413" y="13617"/>
                  <a:pt x="532089" y="14735"/>
                </a:cubicBezTo>
                <a:cubicBezTo>
                  <a:pt x="533207" y="16411"/>
                  <a:pt x="533766" y="17808"/>
                  <a:pt x="533766" y="18926"/>
                </a:cubicBezTo>
                <a:cubicBezTo>
                  <a:pt x="533766" y="20044"/>
                  <a:pt x="535861" y="22838"/>
                  <a:pt x="540052" y="27308"/>
                </a:cubicBezTo>
                <a:cubicBezTo>
                  <a:pt x="544243" y="31778"/>
                  <a:pt x="546339" y="35271"/>
                  <a:pt x="546339" y="37785"/>
                </a:cubicBezTo>
                <a:cubicBezTo>
                  <a:pt x="546339" y="40300"/>
                  <a:pt x="548015" y="43094"/>
                  <a:pt x="551368" y="46167"/>
                </a:cubicBezTo>
                <a:cubicBezTo>
                  <a:pt x="554721" y="49241"/>
                  <a:pt x="556816" y="52733"/>
                  <a:pt x="557654" y="56645"/>
                </a:cubicBezTo>
                <a:cubicBezTo>
                  <a:pt x="558493" y="60557"/>
                  <a:pt x="560029" y="62512"/>
                  <a:pt x="562265" y="62512"/>
                </a:cubicBezTo>
                <a:cubicBezTo>
                  <a:pt x="564500" y="62512"/>
                  <a:pt x="565617" y="64049"/>
                  <a:pt x="565617" y="67122"/>
                </a:cubicBezTo>
                <a:cubicBezTo>
                  <a:pt x="565617" y="70196"/>
                  <a:pt x="561147" y="71453"/>
                  <a:pt x="552206" y="70894"/>
                </a:cubicBezTo>
                <a:cubicBezTo>
                  <a:pt x="538236" y="70336"/>
                  <a:pt x="518958" y="72291"/>
                  <a:pt x="494370" y="76762"/>
                </a:cubicBezTo>
                <a:cubicBezTo>
                  <a:pt x="484871" y="78438"/>
                  <a:pt x="474533" y="79556"/>
                  <a:pt x="463357" y="80115"/>
                </a:cubicBezTo>
                <a:cubicBezTo>
                  <a:pt x="453857" y="80115"/>
                  <a:pt x="448409" y="81512"/>
                  <a:pt x="447012" y="84306"/>
                </a:cubicBezTo>
                <a:cubicBezTo>
                  <a:pt x="445615" y="87100"/>
                  <a:pt x="448549" y="91849"/>
                  <a:pt x="455813" y="98555"/>
                </a:cubicBezTo>
                <a:cubicBezTo>
                  <a:pt x="466430" y="108613"/>
                  <a:pt x="473415" y="120069"/>
                  <a:pt x="476768" y="132921"/>
                </a:cubicBezTo>
                <a:cubicBezTo>
                  <a:pt x="479562" y="140744"/>
                  <a:pt x="483194" y="148009"/>
                  <a:pt x="487665" y="154714"/>
                </a:cubicBezTo>
                <a:cubicBezTo>
                  <a:pt x="496047" y="164773"/>
                  <a:pt x="497444" y="169802"/>
                  <a:pt x="491856" y="169802"/>
                </a:cubicBezTo>
                <a:cubicBezTo>
                  <a:pt x="490179" y="169802"/>
                  <a:pt x="488224" y="169523"/>
                  <a:pt x="485988" y="168964"/>
                </a:cubicBezTo>
                <a:cubicBezTo>
                  <a:pt x="479842" y="167287"/>
                  <a:pt x="475651" y="165332"/>
                  <a:pt x="473415" y="163096"/>
                </a:cubicBezTo>
                <a:cubicBezTo>
                  <a:pt x="468945" y="159185"/>
                  <a:pt x="466430" y="159464"/>
                  <a:pt x="465872" y="163935"/>
                </a:cubicBezTo>
                <a:cubicBezTo>
                  <a:pt x="465872" y="166729"/>
                  <a:pt x="466430" y="169523"/>
                  <a:pt x="467548" y="172317"/>
                </a:cubicBezTo>
                <a:cubicBezTo>
                  <a:pt x="470901" y="179022"/>
                  <a:pt x="477886" y="183493"/>
                  <a:pt x="488503" y="185728"/>
                </a:cubicBezTo>
                <a:cubicBezTo>
                  <a:pt x="495209" y="186287"/>
                  <a:pt x="504988" y="189639"/>
                  <a:pt x="517840" y="195786"/>
                </a:cubicBezTo>
                <a:cubicBezTo>
                  <a:pt x="530692" y="201933"/>
                  <a:pt x="538516" y="206962"/>
                  <a:pt x="541310" y="210874"/>
                </a:cubicBezTo>
                <a:cubicBezTo>
                  <a:pt x="544104" y="213109"/>
                  <a:pt x="545361" y="215763"/>
                  <a:pt x="545082" y="218837"/>
                </a:cubicBezTo>
                <a:cubicBezTo>
                  <a:pt x="544802" y="221910"/>
                  <a:pt x="543265" y="223447"/>
                  <a:pt x="540471" y="223447"/>
                </a:cubicBezTo>
                <a:cubicBezTo>
                  <a:pt x="538236" y="223447"/>
                  <a:pt x="537119" y="224564"/>
                  <a:pt x="537119" y="226800"/>
                </a:cubicBezTo>
                <a:cubicBezTo>
                  <a:pt x="537119" y="229035"/>
                  <a:pt x="538236" y="231130"/>
                  <a:pt x="540471" y="233086"/>
                </a:cubicBezTo>
                <a:cubicBezTo>
                  <a:pt x="542707" y="235042"/>
                  <a:pt x="543824" y="234902"/>
                  <a:pt x="543824" y="232667"/>
                </a:cubicBezTo>
                <a:cubicBezTo>
                  <a:pt x="543824" y="230432"/>
                  <a:pt x="545082" y="229314"/>
                  <a:pt x="547596" y="229314"/>
                </a:cubicBezTo>
                <a:cubicBezTo>
                  <a:pt x="550111" y="229314"/>
                  <a:pt x="551089" y="231829"/>
                  <a:pt x="550530" y="236858"/>
                </a:cubicBezTo>
                <a:lnTo>
                  <a:pt x="548853" y="243564"/>
                </a:lnTo>
                <a:lnTo>
                  <a:pt x="549692" y="250269"/>
                </a:lnTo>
                <a:cubicBezTo>
                  <a:pt x="551368" y="254740"/>
                  <a:pt x="551089" y="258232"/>
                  <a:pt x="548853" y="260747"/>
                </a:cubicBezTo>
                <a:cubicBezTo>
                  <a:pt x="546618" y="263261"/>
                  <a:pt x="544942" y="275136"/>
                  <a:pt x="543824" y="296370"/>
                </a:cubicBezTo>
                <a:cubicBezTo>
                  <a:pt x="541589" y="325987"/>
                  <a:pt x="539354" y="342471"/>
                  <a:pt x="537119" y="345824"/>
                </a:cubicBezTo>
                <a:cubicBezTo>
                  <a:pt x="535442" y="347500"/>
                  <a:pt x="535302" y="349456"/>
                  <a:pt x="536700" y="351691"/>
                </a:cubicBezTo>
                <a:cubicBezTo>
                  <a:pt x="538096" y="353927"/>
                  <a:pt x="537957" y="358537"/>
                  <a:pt x="536280" y="365522"/>
                </a:cubicBezTo>
                <a:cubicBezTo>
                  <a:pt x="534604" y="372507"/>
                  <a:pt x="534464" y="377536"/>
                  <a:pt x="535861" y="380609"/>
                </a:cubicBezTo>
                <a:cubicBezTo>
                  <a:pt x="537258" y="383683"/>
                  <a:pt x="537677" y="385778"/>
                  <a:pt x="537119" y="386896"/>
                </a:cubicBezTo>
                <a:cubicBezTo>
                  <a:pt x="536560" y="390807"/>
                  <a:pt x="536280" y="401564"/>
                  <a:pt x="536280" y="419166"/>
                </a:cubicBezTo>
                <a:cubicBezTo>
                  <a:pt x="536280" y="436769"/>
                  <a:pt x="536560" y="445570"/>
                  <a:pt x="537119" y="445570"/>
                </a:cubicBezTo>
                <a:cubicBezTo>
                  <a:pt x="538236" y="447246"/>
                  <a:pt x="537677" y="449202"/>
                  <a:pt x="535442" y="451437"/>
                </a:cubicBezTo>
                <a:cubicBezTo>
                  <a:pt x="533207" y="453672"/>
                  <a:pt x="533067" y="455908"/>
                  <a:pt x="535023" y="458143"/>
                </a:cubicBezTo>
                <a:cubicBezTo>
                  <a:pt x="536979" y="460378"/>
                  <a:pt x="537398" y="464709"/>
                  <a:pt x="536280" y="471135"/>
                </a:cubicBezTo>
                <a:cubicBezTo>
                  <a:pt x="535163" y="477561"/>
                  <a:pt x="535442" y="482031"/>
                  <a:pt x="537119" y="484546"/>
                </a:cubicBezTo>
                <a:cubicBezTo>
                  <a:pt x="538795" y="487061"/>
                  <a:pt x="538655" y="489575"/>
                  <a:pt x="536700" y="492090"/>
                </a:cubicBezTo>
                <a:cubicBezTo>
                  <a:pt x="534744" y="494604"/>
                  <a:pt x="534045" y="496421"/>
                  <a:pt x="534604" y="497538"/>
                </a:cubicBezTo>
                <a:cubicBezTo>
                  <a:pt x="536280" y="499773"/>
                  <a:pt x="537258" y="504663"/>
                  <a:pt x="537538" y="512207"/>
                </a:cubicBezTo>
                <a:cubicBezTo>
                  <a:pt x="537817" y="519750"/>
                  <a:pt x="537398" y="524081"/>
                  <a:pt x="536280" y="525199"/>
                </a:cubicBezTo>
                <a:cubicBezTo>
                  <a:pt x="534045" y="526316"/>
                  <a:pt x="534045" y="528132"/>
                  <a:pt x="536280" y="530647"/>
                </a:cubicBezTo>
                <a:cubicBezTo>
                  <a:pt x="538516" y="533162"/>
                  <a:pt x="539214" y="536375"/>
                  <a:pt x="538376" y="540286"/>
                </a:cubicBezTo>
                <a:cubicBezTo>
                  <a:pt x="537538" y="544198"/>
                  <a:pt x="537677" y="548110"/>
                  <a:pt x="538795" y="552021"/>
                </a:cubicBezTo>
                <a:cubicBezTo>
                  <a:pt x="539913" y="555933"/>
                  <a:pt x="539773" y="559705"/>
                  <a:pt x="538376" y="563337"/>
                </a:cubicBezTo>
                <a:cubicBezTo>
                  <a:pt x="536979" y="566969"/>
                  <a:pt x="537119" y="569624"/>
                  <a:pt x="538795" y="571300"/>
                </a:cubicBezTo>
                <a:cubicBezTo>
                  <a:pt x="539913" y="571859"/>
                  <a:pt x="541030" y="580520"/>
                  <a:pt x="542148" y="597284"/>
                </a:cubicBezTo>
                <a:cubicBezTo>
                  <a:pt x="543265" y="614048"/>
                  <a:pt x="542707" y="622989"/>
                  <a:pt x="540471" y="624106"/>
                </a:cubicBezTo>
                <a:cubicBezTo>
                  <a:pt x="539913" y="624665"/>
                  <a:pt x="540192" y="626761"/>
                  <a:pt x="541310" y="630393"/>
                </a:cubicBezTo>
                <a:cubicBezTo>
                  <a:pt x="542427" y="634025"/>
                  <a:pt x="542707" y="638915"/>
                  <a:pt x="542148" y="645061"/>
                </a:cubicBezTo>
                <a:cubicBezTo>
                  <a:pt x="541589" y="651208"/>
                  <a:pt x="542288" y="654282"/>
                  <a:pt x="544243" y="654282"/>
                </a:cubicBezTo>
                <a:cubicBezTo>
                  <a:pt x="546199" y="654282"/>
                  <a:pt x="546199" y="655259"/>
                  <a:pt x="544243" y="657215"/>
                </a:cubicBezTo>
                <a:cubicBezTo>
                  <a:pt x="542288" y="659171"/>
                  <a:pt x="541310" y="663083"/>
                  <a:pt x="541310" y="668950"/>
                </a:cubicBezTo>
                <a:cubicBezTo>
                  <a:pt x="541310" y="674817"/>
                  <a:pt x="542148" y="678310"/>
                  <a:pt x="543824" y="679428"/>
                </a:cubicBezTo>
                <a:cubicBezTo>
                  <a:pt x="545501" y="680545"/>
                  <a:pt x="545920" y="683339"/>
                  <a:pt x="545082" y="687810"/>
                </a:cubicBezTo>
                <a:cubicBezTo>
                  <a:pt x="544243" y="692280"/>
                  <a:pt x="544662" y="695074"/>
                  <a:pt x="546339" y="696192"/>
                </a:cubicBezTo>
                <a:cubicBezTo>
                  <a:pt x="548015" y="696750"/>
                  <a:pt x="548434" y="702897"/>
                  <a:pt x="547596" y="714632"/>
                </a:cubicBezTo>
                <a:cubicBezTo>
                  <a:pt x="546758" y="726367"/>
                  <a:pt x="545780" y="733072"/>
                  <a:pt x="544662" y="734749"/>
                </a:cubicBezTo>
                <a:cubicBezTo>
                  <a:pt x="544104" y="736984"/>
                  <a:pt x="543405" y="742013"/>
                  <a:pt x="542567" y="749836"/>
                </a:cubicBezTo>
                <a:cubicBezTo>
                  <a:pt x="541729" y="757660"/>
                  <a:pt x="540052" y="767159"/>
                  <a:pt x="537538" y="778335"/>
                </a:cubicBezTo>
                <a:cubicBezTo>
                  <a:pt x="535023" y="789511"/>
                  <a:pt x="534185" y="798033"/>
                  <a:pt x="535023" y="803900"/>
                </a:cubicBezTo>
                <a:cubicBezTo>
                  <a:pt x="535861" y="809768"/>
                  <a:pt x="535163" y="814657"/>
                  <a:pt x="532928" y="818569"/>
                </a:cubicBezTo>
                <a:cubicBezTo>
                  <a:pt x="531251" y="821922"/>
                  <a:pt x="529295" y="821083"/>
                  <a:pt x="527060" y="816054"/>
                </a:cubicBezTo>
                <a:cubicBezTo>
                  <a:pt x="527060" y="814937"/>
                  <a:pt x="526781" y="813540"/>
                  <a:pt x="526222" y="811863"/>
                </a:cubicBezTo>
                <a:cubicBezTo>
                  <a:pt x="523428" y="805158"/>
                  <a:pt x="521193" y="801805"/>
                  <a:pt x="519516" y="801805"/>
                </a:cubicBezTo>
                <a:cubicBezTo>
                  <a:pt x="518399" y="801805"/>
                  <a:pt x="517561" y="803761"/>
                  <a:pt x="517002" y="807672"/>
                </a:cubicBezTo>
                <a:cubicBezTo>
                  <a:pt x="517002" y="809907"/>
                  <a:pt x="515605" y="814378"/>
                  <a:pt x="512811" y="821083"/>
                </a:cubicBezTo>
                <a:cubicBezTo>
                  <a:pt x="510017" y="826671"/>
                  <a:pt x="508061" y="828627"/>
                  <a:pt x="506943" y="826951"/>
                </a:cubicBezTo>
                <a:cubicBezTo>
                  <a:pt x="506385" y="824716"/>
                  <a:pt x="504988" y="819407"/>
                  <a:pt x="502752" y="811025"/>
                </a:cubicBezTo>
                <a:cubicBezTo>
                  <a:pt x="501076" y="802643"/>
                  <a:pt x="499120" y="797893"/>
                  <a:pt x="496885" y="796776"/>
                </a:cubicBezTo>
                <a:cubicBezTo>
                  <a:pt x="494650" y="795658"/>
                  <a:pt x="493812" y="793982"/>
                  <a:pt x="494370" y="791746"/>
                </a:cubicBezTo>
                <a:cubicBezTo>
                  <a:pt x="494929" y="790070"/>
                  <a:pt x="492415" y="786158"/>
                  <a:pt x="486827" y="780012"/>
                </a:cubicBezTo>
                <a:cubicBezTo>
                  <a:pt x="481239" y="773865"/>
                  <a:pt x="475092" y="768556"/>
                  <a:pt x="468386" y="764086"/>
                </a:cubicBezTo>
                <a:cubicBezTo>
                  <a:pt x="452181" y="752910"/>
                  <a:pt x="437932" y="742572"/>
                  <a:pt x="425638" y="733072"/>
                </a:cubicBezTo>
                <a:cubicBezTo>
                  <a:pt x="420609" y="729161"/>
                  <a:pt x="415999" y="723154"/>
                  <a:pt x="411808" y="715051"/>
                </a:cubicBezTo>
                <a:cubicBezTo>
                  <a:pt x="407617" y="706948"/>
                  <a:pt x="405801" y="700662"/>
                  <a:pt x="406359" y="696192"/>
                </a:cubicBezTo>
                <a:lnTo>
                  <a:pt x="408874" y="688648"/>
                </a:lnTo>
                <a:lnTo>
                  <a:pt x="423962" y="693677"/>
                </a:lnTo>
                <a:cubicBezTo>
                  <a:pt x="435138" y="695912"/>
                  <a:pt x="442961" y="697868"/>
                  <a:pt x="447431" y="699545"/>
                </a:cubicBezTo>
                <a:cubicBezTo>
                  <a:pt x="451902" y="701221"/>
                  <a:pt x="454416" y="702059"/>
                  <a:pt x="454975" y="702059"/>
                </a:cubicBezTo>
                <a:cubicBezTo>
                  <a:pt x="455534" y="700941"/>
                  <a:pt x="455674" y="696611"/>
                  <a:pt x="455394" y="689067"/>
                </a:cubicBezTo>
                <a:cubicBezTo>
                  <a:pt x="455115" y="681523"/>
                  <a:pt x="454556" y="673141"/>
                  <a:pt x="453718" y="663921"/>
                </a:cubicBezTo>
                <a:cubicBezTo>
                  <a:pt x="452880" y="654701"/>
                  <a:pt x="451902" y="649532"/>
                  <a:pt x="450784" y="648414"/>
                </a:cubicBezTo>
                <a:cubicBezTo>
                  <a:pt x="449666" y="645620"/>
                  <a:pt x="449387" y="641988"/>
                  <a:pt x="449946" y="637518"/>
                </a:cubicBezTo>
                <a:cubicBezTo>
                  <a:pt x="451622" y="629694"/>
                  <a:pt x="451902" y="615166"/>
                  <a:pt x="450784" y="593931"/>
                </a:cubicBezTo>
                <a:cubicBezTo>
                  <a:pt x="446872" y="533022"/>
                  <a:pt x="445475" y="473230"/>
                  <a:pt x="446593" y="414556"/>
                </a:cubicBezTo>
                <a:cubicBezTo>
                  <a:pt x="447152" y="384381"/>
                  <a:pt x="446593" y="358676"/>
                  <a:pt x="444917" y="337442"/>
                </a:cubicBezTo>
                <a:cubicBezTo>
                  <a:pt x="444358" y="317325"/>
                  <a:pt x="444078" y="305870"/>
                  <a:pt x="444078" y="303076"/>
                </a:cubicBezTo>
                <a:cubicBezTo>
                  <a:pt x="444078" y="297488"/>
                  <a:pt x="443520" y="286871"/>
                  <a:pt x="442402" y="271224"/>
                </a:cubicBezTo>
                <a:cubicBezTo>
                  <a:pt x="441843" y="262283"/>
                  <a:pt x="441284" y="256835"/>
                  <a:pt x="440726" y="254879"/>
                </a:cubicBezTo>
                <a:cubicBezTo>
                  <a:pt x="440167" y="252923"/>
                  <a:pt x="438490" y="252504"/>
                  <a:pt x="435696" y="253622"/>
                </a:cubicBezTo>
                <a:lnTo>
                  <a:pt x="378699" y="270386"/>
                </a:lnTo>
                <a:cubicBezTo>
                  <a:pt x="345730" y="279886"/>
                  <a:pt x="323657" y="285054"/>
                  <a:pt x="312481" y="285893"/>
                </a:cubicBezTo>
                <a:cubicBezTo>
                  <a:pt x="301305" y="286731"/>
                  <a:pt x="290967" y="284077"/>
                  <a:pt x="281468" y="277930"/>
                </a:cubicBezTo>
                <a:cubicBezTo>
                  <a:pt x="260792" y="265077"/>
                  <a:pt x="245984" y="257813"/>
                  <a:pt x="237043" y="256137"/>
                </a:cubicBezTo>
                <a:cubicBezTo>
                  <a:pt x="226426" y="253901"/>
                  <a:pt x="221117" y="251387"/>
                  <a:pt x="221117" y="248593"/>
                </a:cubicBezTo>
                <a:cubicBezTo>
                  <a:pt x="221117" y="246358"/>
                  <a:pt x="219720" y="244681"/>
                  <a:pt x="216926" y="243564"/>
                </a:cubicBezTo>
                <a:cubicBezTo>
                  <a:pt x="211338" y="240211"/>
                  <a:pt x="211618" y="236858"/>
                  <a:pt x="217764" y="233505"/>
                </a:cubicBezTo>
                <a:cubicBezTo>
                  <a:pt x="221676" y="232388"/>
                  <a:pt x="226146" y="232108"/>
                  <a:pt x="231176" y="232667"/>
                </a:cubicBezTo>
                <a:cubicBezTo>
                  <a:pt x="239558" y="233785"/>
                  <a:pt x="252410" y="233226"/>
                  <a:pt x="269733" y="230991"/>
                </a:cubicBezTo>
                <a:cubicBezTo>
                  <a:pt x="287056" y="228755"/>
                  <a:pt x="302423" y="225682"/>
                  <a:pt x="315834" y="221770"/>
                </a:cubicBezTo>
                <a:cubicBezTo>
                  <a:pt x="324216" y="219535"/>
                  <a:pt x="338186" y="216043"/>
                  <a:pt x="357744" y="211293"/>
                </a:cubicBezTo>
                <a:cubicBezTo>
                  <a:pt x="377302" y="206543"/>
                  <a:pt x="388757" y="203330"/>
                  <a:pt x="392110" y="201653"/>
                </a:cubicBezTo>
                <a:cubicBezTo>
                  <a:pt x="395463" y="199977"/>
                  <a:pt x="399654" y="198860"/>
                  <a:pt x="404683" y="198301"/>
                </a:cubicBezTo>
                <a:cubicBezTo>
                  <a:pt x="409153" y="197742"/>
                  <a:pt x="415021" y="196066"/>
                  <a:pt x="422285" y="193271"/>
                </a:cubicBezTo>
                <a:cubicBezTo>
                  <a:pt x="429550" y="190478"/>
                  <a:pt x="433741" y="188522"/>
                  <a:pt x="434858" y="187404"/>
                </a:cubicBezTo>
                <a:cubicBezTo>
                  <a:pt x="435417" y="186287"/>
                  <a:pt x="437093" y="184890"/>
                  <a:pt x="439887" y="183213"/>
                </a:cubicBezTo>
                <a:cubicBezTo>
                  <a:pt x="442681" y="181537"/>
                  <a:pt x="444358" y="179860"/>
                  <a:pt x="444917" y="178184"/>
                </a:cubicBezTo>
                <a:cubicBezTo>
                  <a:pt x="444917" y="176508"/>
                  <a:pt x="441424" y="173714"/>
                  <a:pt x="434439" y="169802"/>
                </a:cubicBezTo>
                <a:cubicBezTo>
                  <a:pt x="427454" y="165890"/>
                  <a:pt x="422844" y="163935"/>
                  <a:pt x="420609" y="163935"/>
                </a:cubicBezTo>
                <a:cubicBezTo>
                  <a:pt x="417815" y="163935"/>
                  <a:pt x="412786" y="161560"/>
                  <a:pt x="405521" y="156810"/>
                </a:cubicBezTo>
                <a:cubicBezTo>
                  <a:pt x="398257" y="152060"/>
                  <a:pt x="393228" y="149685"/>
                  <a:pt x="390434" y="149685"/>
                </a:cubicBezTo>
                <a:cubicBezTo>
                  <a:pt x="383728" y="149685"/>
                  <a:pt x="377861" y="144656"/>
                  <a:pt x="372831" y="134598"/>
                </a:cubicBezTo>
                <a:cubicBezTo>
                  <a:pt x="370596" y="129568"/>
                  <a:pt x="367802" y="125657"/>
                  <a:pt x="364449" y="122863"/>
                </a:cubicBezTo>
                <a:cubicBezTo>
                  <a:pt x="361655" y="120069"/>
                  <a:pt x="359979" y="118951"/>
                  <a:pt x="359420" y="119510"/>
                </a:cubicBezTo>
                <a:cubicBezTo>
                  <a:pt x="358861" y="120069"/>
                  <a:pt x="357744" y="122863"/>
                  <a:pt x="356067" y="127892"/>
                </a:cubicBezTo>
                <a:cubicBezTo>
                  <a:pt x="352715" y="134598"/>
                  <a:pt x="350340" y="137950"/>
                  <a:pt x="348943" y="137950"/>
                </a:cubicBezTo>
                <a:cubicBezTo>
                  <a:pt x="347546" y="137950"/>
                  <a:pt x="346847" y="139347"/>
                  <a:pt x="346847" y="142141"/>
                </a:cubicBezTo>
                <a:cubicBezTo>
                  <a:pt x="346847" y="144935"/>
                  <a:pt x="344752" y="149266"/>
                  <a:pt x="340561" y="155133"/>
                </a:cubicBezTo>
                <a:cubicBezTo>
                  <a:pt x="336370" y="161001"/>
                  <a:pt x="334274" y="164773"/>
                  <a:pt x="334274" y="166449"/>
                </a:cubicBezTo>
                <a:cubicBezTo>
                  <a:pt x="334274" y="168126"/>
                  <a:pt x="331201" y="171199"/>
                  <a:pt x="325054" y="175669"/>
                </a:cubicBezTo>
                <a:cubicBezTo>
                  <a:pt x="318907" y="180140"/>
                  <a:pt x="313599" y="185169"/>
                  <a:pt x="309128" y="190757"/>
                </a:cubicBezTo>
                <a:cubicBezTo>
                  <a:pt x="306334" y="193551"/>
                  <a:pt x="304937" y="194389"/>
                  <a:pt x="304937" y="193271"/>
                </a:cubicBezTo>
                <a:cubicBezTo>
                  <a:pt x="305496" y="190478"/>
                  <a:pt x="303540" y="185588"/>
                  <a:pt x="299070" y="178603"/>
                </a:cubicBezTo>
                <a:cubicBezTo>
                  <a:pt x="294599" y="171618"/>
                  <a:pt x="290828" y="165192"/>
                  <a:pt x="287754" y="159324"/>
                </a:cubicBezTo>
                <a:cubicBezTo>
                  <a:pt x="284681" y="153457"/>
                  <a:pt x="281607" y="149964"/>
                  <a:pt x="278534" y="148847"/>
                </a:cubicBezTo>
                <a:cubicBezTo>
                  <a:pt x="275460" y="147729"/>
                  <a:pt x="273924" y="146193"/>
                  <a:pt x="273924" y="144237"/>
                </a:cubicBezTo>
                <a:cubicBezTo>
                  <a:pt x="273924" y="142281"/>
                  <a:pt x="272108" y="139627"/>
                  <a:pt x="268475" y="136274"/>
                </a:cubicBezTo>
                <a:cubicBezTo>
                  <a:pt x="264843" y="132921"/>
                  <a:pt x="261910" y="128311"/>
                  <a:pt x="259674" y="122444"/>
                </a:cubicBezTo>
                <a:cubicBezTo>
                  <a:pt x="257439" y="116576"/>
                  <a:pt x="257998" y="111687"/>
                  <a:pt x="261351" y="107775"/>
                </a:cubicBezTo>
                <a:cubicBezTo>
                  <a:pt x="263586" y="104981"/>
                  <a:pt x="265123" y="102327"/>
                  <a:pt x="265961" y="99812"/>
                </a:cubicBezTo>
                <a:cubicBezTo>
                  <a:pt x="266799" y="97298"/>
                  <a:pt x="266799" y="95342"/>
                  <a:pt x="265961" y="93945"/>
                </a:cubicBezTo>
                <a:cubicBezTo>
                  <a:pt x="265123" y="92548"/>
                  <a:pt x="263586" y="91849"/>
                  <a:pt x="261351" y="91849"/>
                </a:cubicBezTo>
                <a:cubicBezTo>
                  <a:pt x="257998" y="91849"/>
                  <a:pt x="253667" y="92967"/>
                  <a:pt x="248359" y="95202"/>
                </a:cubicBezTo>
                <a:cubicBezTo>
                  <a:pt x="243050" y="97437"/>
                  <a:pt x="240396" y="99673"/>
                  <a:pt x="240396" y="101908"/>
                </a:cubicBezTo>
                <a:cubicBezTo>
                  <a:pt x="240396" y="103584"/>
                  <a:pt x="241793" y="109452"/>
                  <a:pt x="244587" y="119510"/>
                </a:cubicBezTo>
                <a:cubicBezTo>
                  <a:pt x="247381" y="129568"/>
                  <a:pt x="249616" y="136553"/>
                  <a:pt x="251292" y="140465"/>
                </a:cubicBezTo>
                <a:cubicBezTo>
                  <a:pt x="252969" y="143259"/>
                  <a:pt x="255902" y="154155"/>
                  <a:pt x="260094" y="173155"/>
                </a:cubicBezTo>
                <a:cubicBezTo>
                  <a:pt x="264284" y="192154"/>
                  <a:pt x="265961" y="202073"/>
                  <a:pt x="265123" y="202911"/>
                </a:cubicBezTo>
                <a:cubicBezTo>
                  <a:pt x="264284" y="203749"/>
                  <a:pt x="260373" y="201234"/>
                  <a:pt x="253388" y="195367"/>
                </a:cubicBezTo>
                <a:cubicBezTo>
                  <a:pt x="246403" y="189500"/>
                  <a:pt x="241932" y="186566"/>
                  <a:pt x="239977" y="186566"/>
                </a:cubicBezTo>
                <a:cubicBezTo>
                  <a:pt x="238021" y="186566"/>
                  <a:pt x="236484" y="184890"/>
                  <a:pt x="235367" y="181537"/>
                </a:cubicBezTo>
                <a:cubicBezTo>
                  <a:pt x="233690" y="179302"/>
                  <a:pt x="230337" y="176647"/>
                  <a:pt x="225308" y="173574"/>
                </a:cubicBezTo>
                <a:cubicBezTo>
                  <a:pt x="220279" y="170500"/>
                  <a:pt x="216926" y="169243"/>
                  <a:pt x="215250" y="169802"/>
                </a:cubicBezTo>
                <a:cubicBezTo>
                  <a:pt x="213015" y="170920"/>
                  <a:pt x="208963" y="169662"/>
                  <a:pt x="203096" y="166030"/>
                </a:cubicBezTo>
                <a:cubicBezTo>
                  <a:pt x="197228" y="162398"/>
                  <a:pt x="192618" y="160023"/>
                  <a:pt x="189266" y="158905"/>
                </a:cubicBezTo>
                <a:cubicBezTo>
                  <a:pt x="185913" y="157788"/>
                  <a:pt x="183678" y="155832"/>
                  <a:pt x="182560" y="153038"/>
                </a:cubicBezTo>
                <a:cubicBezTo>
                  <a:pt x="181442" y="150244"/>
                  <a:pt x="180185" y="147590"/>
                  <a:pt x="178788" y="145075"/>
                </a:cubicBezTo>
                <a:cubicBezTo>
                  <a:pt x="177391" y="142560"/>
                  <a:pt x="175575" y="137392"/>
                  <a:pt x="173340" y="129568"/>
                </a:cubicBezTo>
                <a:cubicBezTo>
                  <a:pt x="172222" y="122304"/>
                  <a:pt x="170266" y="118392"/>
                  <a:pt x="167472" y="117834"/>
                </a:cubicBezTo>
                <a:cubicBezTo>
                  <a:pt x="165796" y="117834"/>
                  <a:pt x="164678" y="119231"/>
                  <a:pt x="164120" y="122025"/>
                </a:cubicBezTo>
                <a:cubicBezTo>
                  <a:pt x="161326" y="128171"/>
                  <a:pt x="146517" y="147729"/>
                  <a:pt x="119695" y="180699"/>
                </a:cubicBezTo>
                <a:cubicBezTo>
                  <a:pt x="103490" y="200815"/>
                  <a:pt x="92873" y="208080"/>
                  <a:pt x="87843" y="202492"/>
                </a:cubicBezTo>
                <a:cubicBezTo>
                  <a:pt x="87285" y="201374"/>
                  <a:pt x="87005" y="199977"/>
                  <a:pt x="87005" y="198301"/>
                </a:cubicBezTo>
                <a:cubicBezTo>
                  <a:pt x="87005" y="194389"/>
                  <a:pt x="85049" y="189081"/>
                  <a:pt x="81138" y="182375"/>
                </a:cubicBezTo>
                <a:lnTo>
                  <a:pt x="71918" y="166449"/>
                </a:lnTo>
                <a:cubicBezTo>
                  <a:pt x="70241" y="161979"/>
                  <a:pt x="67447" y="159464"/>
                  <a:pt x="63536" y="158905"/>
                </a:cubicBezTo>
                <a:cubicBezTo>
                  <a:pt x="60183" y="157788"/>
                  <a:pt x="56970" y="153876"/>
                  <a:pt x="53896" y="147171"/>
                </a:cubicBezTo>
                <a:cubicBezTo>
                  <a:pt x="50823" y="140465"/>
                  <a:pt x="49286" y="134318"/>
                  <a:pt x="49286" y="128730"/>
                </a:cubicBezTo>
                <a:cubicBezTo>
                  <a:pt x="48727" y="123142"/>
                  <a:pt x="51661" y="117275"/>
                  <a:pt x="58087" y="111128"/>
                </a:cubicBezTo>
                <a:cubicBezTo>
                  <a:pt x="64514" y="104981"/>
                  <a:pt x="67168" y="101070"/>
                  <a:pt x="66050" y="99393"/>
                </a:cubicBezTo>
                <a:cubicBezTo>
                  <a:pt x="64933" y="97717"/>
                  <a:pt x="65631" y="96459"/>
                  <a:pt x="68146" y="95621"/>
                </a:cubicBezTo>
                <a:cubicBezTo>
                  <a:pt x="70660" y="94783"/>
                  <a:pt x="71498" y="93107"/>
                  <a:pt x="70660" y="90592"/>
                </a:cubicBezTo>
                <a:cubicBezTo>
                  <a:pt x="69822" y="88077"/>
                  <a:pt x="70241" y="86820"/>
                  <a:pt x="71918" y="86820"/>
                </a:cubicBezTo>
                <a:cubicBezTo>
                  <a:pt x="73594" y="86820"/>
                  <a:pt x="75690" y="83886"/>
                  <a:pt x="78204" y="78019"/>
                </a:cubicBezTo>
                <a:cubicBezTo>
                  <a:pt x="80719" y="72152"/>
                  <a:pt x="85888" y="62512"/>
                  <a:pt x="93711" y="49101"/>
                </a:cubicBezTo>
                <a:cubicBezTo>
                  <a:pt x="101534" y="35690"/>
                  <a:pt x="105725" y="27587"/>
                  <a:pt x="106284" y="24793"/>
                </a:cubicBezTo>
                <a:cubicBezTo>
                  <a:pt x="106843" y="21999"/>
                  <a:pt x="110335" y="19485"/>
                  <a:pt x="116761" y="17250"/>
                </a:cubicBezTo>
                <a:cubicBezTo>
                  <a:pt x="123187" y="15014"/>
                  <a:pt x="128077" y="15014"/>
                  <a:pt x="131430" y="17250"/>
                </a:cubicBezTo>
                <a:cubicBezTo>
                  <a:pt x="134783" y="19485"/>
                  <a:pt x="141488" y="22558"/>
                  <a:pt x="151547" y="26470"/>
                </a:cubicBezTo>
                <a:cubicBezTo>
                  <a:pt x="159370" y="29264"/>
                  <a:pt x="165936" y="32896"/>
                  <a:pt x="171244" y="37366"/>
                </a:cubicBezTo>
                <a:cubicBezTo>
                  <a:pt x="176553" y="41837"/>
                  <a:pt x="179207" y="46028"/>
                  <a:pt x="179207" y="49939"/>
                </a:cubicBezTo>
                <a:cubicBezTo>
                  <a:pt x="179207" y="52175"/>
                  <a:pt x="180325" y="54968"/>
                  <a:pt x="182560" y="58321"/>
                </a:cubicBezTo>
                <a:cubicBezTo>
                  <a:pt x="183678" y="59998"/>
                  <a:pt x="185494" y="60696"/>
                  <a:pt x="188008" y="60417"/>
                </a:cubicBezTo>
                <a:cubicBezTo>
                  <a:pt x="190523" y="60137"/>
                  <a:pt x="196530" y="58601"/>
                  <a:pt x="206030" y="55807"/>
                </a:cubicBezTo>
                <a:cubicBezTo>
                  <a:pt x="220558" y="50219"/>
                  <a:pt x="233690" y="47425"/>
                  <a:pt x="245425" y="47425"/>
                </a:cubicBezTo>
                <a:cubicBezTo>
                  <a:pt x="256042" y="47984"/>
                  <a:pt x="262468" y="48682"/>
                  <a:pt x="264704" y="49520"/>
                </a:cubicBezTo>
                <a:cubicBezTo>
                  <a:pt x="266939" y="50359"/>
                  <a:pt x="269174" y="53292"/>
                  <a:pt x="271409" y="58321"/>
                </a:cubicBezTo>
                <a:cubicBezTo>
                  <a:pt x="277556" y="67262"/>
                  <a:pt x="282585" y="66424"/>
                  <a:pt x="286497" y="55807"/>
                </a:cubicBezTo>
                <a:cubicBezTo>
                  <a:pt x="288173" y="49660"/>
                  <a:pt x="289850" y="45609"/>
                  <a:pt x="291526" y="43653"/>
                </a:cubicBezTo>
                <a:cubicBezTo>
                  <a:pt x="293202" y="41697"/>
                  <a:pt x="293482" y="40300"/>
                  <a:pt x="292364" y="39462"/>
                </a:cubicBezTo>
                <a:cubicBezTo>
                  <a:pt x="291247" y="38624"/>
                  <a:pt x="291526" y="35969"/>
                  <a:pt x="293202" y="31499"/>
                </a:cubicBezTo>
                <a:cubicBezTo>
                  <a:pt x="294879" y="27029"/>
                  <a:pt x="295717" y="21720"/>
                  <a:pt x="295717" y="15573"/>
                </a:cubicBezTo>
                <a:cubicBezTo>
                  <a:pt x="295717" y="9426"/>
                  <a:pt x="298232" y="4956"/>
                  <a:pt x="303261" y="2162"/>
                </a:cubicBezTo>
                <a:cubicBezTo>
                  <a:pt x="308290" y="206"/>
                  <a:pt x="313808" y="-422"/>
                  <a:pt x="319815" y="2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BE3F352-F4D3-BF67-9DA5-2362C5E7F044}"/>
              </a:ext>
            </a:extLst>
          </p:cNvPr>
          <p:cNvSpPr txBox="1"/>
          <p:nvPr/>
        </p:nvSpPr>
        <p:spPr>
          <a:xfrm>
            <a:off x="10324394" y="1554851"/>
            <a:ext cx="565617" cy="827531"/>
          </a:xfrm>
          <a:custGeom>
            <a:avLst/>
            <a:gdLst>
              <a:gd name="connsiteX0" fmla="*/ 315834 w 565617"/>
              <a:gd name="connsiteY0" fmla="*/ 585968 h 827531"/>
              <a:gd name="connsiteX1" fmla="*/ 305356 w 565617"/>
              <a:gd name="connsiteY1" fmla="*/ 588064 h 827531"/>
              <a:gd name="connsiteX2" fmla="*/ 288173 w 565617"/>
              <a:gd name="connsiteY2" fmla="*/ 590578 h 827531"/>
              <a:gd name="connsiteX3" fmla="*/ 251712 w 565617"/>
              <a:gd name="connsiteY3" fmla="*/ 596865 h 827531"/>
              <a:gd name="connsiteX4" fmla="*/ 240396 w 565617"/>
              <a:gd name="connsiteY4" fmla="*/ 601475 h 827531"/>
              <a:gd name="connsiteX5" fmla="*/ 242491 w 565617"/>
              <a:gd name="connsiteY5" fmla="*/ 604828 h 827531"/>
              <a:gd name="connsiteX6" fmla="*/ 253807 w 565617"/>
              <a:gd name="connsiteY6" fmla="*/ 602313 h 827531"/>
              <a:gd name="connsiteX7" fmla="*/ 292783 w 565617"/>
              <a:gd name="connsiteY7" fmla="*/ 593093 h 827531"/>
              <a:gd name="connsiteX8" fmla="*/ 322539 w 565617"/>
              <a:gd name="connsiteY8" fmla="*/ 586387 h 827531"/>
              <a:gd name="connsiteX9" fmla="*/ 321282 w 565617"/>
              <a:gd name="connsiteY9" fmla="*/ 585968 h 827531"/>
              <a:gd name="connsiteX10" fmla="*/ 315834 w 565617"/>
              <a:gd name="connsiteY10" fmla="*/ 585968 h 827531"/>
              <a:gd name="connsiteX11" fmla="*/ 304623 w 565617"/>
              <a:gd name="connsiteY11" fmla="*/ 575962 h 827531"/>
              <a:gd name="connsiteX12" fmla="*/ 282306 w 565617"/>
              <a:gd name="connsiteY12" fmla="*/ 580520 h 827531"/>
              <a:gd name="connsiteX13" fmla="*/ 263865 w 565617"/>
              <a:gd name="connsiteY13" fmla="*/ 584711 h 827531"/>
              <a:gd name="connsiteX14" fmla="*/ 242910 w 565617"/>
              <a:gd name="connsiteY14" fmla="*/ 589740 h 827531"/>
              <a:gd name="connsiteX15" fmla="*/ 247940 w 565617"/>
              <a:gd name="connsiteY15" fmla="*/ 590578 h 827531"/>
              <a:gd name="connsiteX16" fmla="*/ 289011 w 565617"/>
              <a:gd name="connsiteY16" fmla="*/ 585130 h 827531"/>
              <a:gd name="connsiteX17" fmla="*/ 323797 w 565617"/>
              <a:gd name="connsiteY17" fmla="*/ 578425 h 827531"/>
              <a:gd name="connsiteX18" fmla="*/ 317510 w 565617"/>
              <a:gd name="connsiteY18" fmla="*/ 576329 h 827531"/>
              <a:gd name="connsiteX19" fmla="*/ 304623 w 565617"/>
              <a:gd name="connsiteY19" fmla="*/ 575962 h 827531"/>
              <a:gd name="connsiteX20" fmla="*/ 311643 w 565617"/>
              <a:gd name="connsiteY20" fmla="*/ 474907 h 827531"/>
              <a:gd name="connsiteX21" fmla="*/ 289850 w 565617"/>
              <a:gd name="connsiteY21" fmla="*/ 484127 h 827531"/>
              <a:gd name="connsiteX22" fmla="*/ 255483 w 565617"/>
              <a:gd name="connsiteY22" fmla="*/ 497538 h 827531"/>
              <a:gd name="connsiteX23" fmla="*/ 243749 w 565617"/>
              <a:gd name="connsiteY23" fmla="*/ 501729 h 827531"/>
              <a:gd name="connsiteX24" fmla="*/ 243749 w 565617"/>
              <a:gd name="connsiteY24" fmla="*/ 522684 h 827531"/>
              <a:gd name="connsiteX25" fmla="*/ 243749 w 565617"/>
              <a:gd name="connsiteY25" fmla="*/ 542801 h 827531"/>
              <a:gd name="connsiteX26" fmla="*/ 252131 w 565617"/>
              <a:gd name="connsiteY26" fmla="*/ 542801 h 827531"/>
              <a:gd name="connsiteX27" fmla="*/ 287335 w 565617"/>
              <a:gd name="connsiteY27" fmla="*/ 540286 h 827531"/>
              <a:gd name="connsiteX28" fmla="*/ 314157 w 565617"/>
              <a:gd name="connsiteY28" fmla="*/ 539448 h 827531"/>
              <a:gd name="connsiteX29" fmla="*/ 314996 w 565617"/>
              <a:gd name="connsiteY29" fmla="*/ 512626 h 827531"/>
              <a:gd name="connsiteX30" fmla="*/ 313319 w 565617"/>
              <a:gd name="connsiteY30" fmla="*/ 484965 h 827531"/>
              <a:gd name="connsiteX31" fmla="*/ 290688 w 565617"/>
              <a:gd name="connsiteY31" fmla="*/ 491671 h 827531"/>
              <a:gd name="connsiteX32" fmla="*/ 255483 w 565617"/>
              <a:gd name="connsiteY32" fmla="*/ 503406 h 827531"/>
              <a:gd name="connsiteX33" fmla="*/ 269733 w 565617"/>
              <a:gd name="connsiteY33" fmla="*/ 496700 h 827531"/>
              <a:gd name="connsiteX34" fmla="*/ 313319 w 565617"/>
              <a:gd name="connsiteY34" fmla="*/ 476583 h 827531"/>
              <a:gd name="connsiteX35" fmla="*/ 311643 w 565617"/>
              <a:gd name="connsiteY35" fmla="*/ 474907 h 827531"/>
              <a:gd name="connsiteX36" fmla="*/ 296974 w 565617"/>
              <a:gd name="connsiteY36" fmla="*/ 406593 h 827531"/>
              <a:gd name="connsiteX37" fmla="*/ 273086 w 565617"/>
              <a:gd name="connsiteY37" fmla="*/ 412042 h 827531"/>
              <a:gd name="connsiteX38" fmla="*/ 242910 w 565617"/>
              <a:gd name="connsiteY38" fmla="*/ 417909 h 827531"/>
              <a:gd name="connsiteX39" fmla="*/ 232014 w 565617"/>
              <a:gd name="connsiteY39" fmla="*/ 417909 h 827531"/>
              <a:gd name="connsiteX40" fmla="*/ 232852 w 565617"/>
              <a:gd name="connsiteY40" fmla="*/ 435511 h 827531"/>
              <a:gd name="connsiteX41" fmla="*/ 234528 w 565617"/>
              <a:gd name="connsiteY41" fmla="*/ 448923 h 827531"/>
              <a:gd name="connsiteX42" fmla="*/ 235367 w 565617"/>
              <a:gd name="connsiteY42" fmla="*/ 442217 h 827531"/>
              <a:gd name="connsiteX43" fmla="*/ 240396 w 565617"/>
              <a:gd name="connsiteY43" fmla="*/ 426291 h 827531"/>
              <a:gd name="connsiteX44" fmla="*/ 242072 w 565617"/>
              <a:gd name="connsiteY44" fmla="*/ 428806 h 827531"/>
              <a:gd name="connsiteX45" fmla="*/ 241234 w 565617"/>
              <a:gd name="connsiteY45" fmla="*/ 435511 h 827531"/>
              <a:gd name="connsiteX46" fmla="*/ 241234 w 565617"/>
              <a:gd name="connsiteY46" fmla="*/ 446827 h 827531"/>
              <a:gd name="connsiteX47" fmla="*/ 257160 w 565617"/>
              <a:gd name="connsiteY47" fmla="*/ 443055 h 827531"/>
              <a:gd name="connsiteX48" fmla="*/ 282306 w 565617"/>
              <a:gd name="connsiteY48" fmla="*/ 438864 h 827531"/>
              <a:gd name="connsiteX49" fmla="*/ 304937 w 565617"/>
              <a:gd name="connsiteY49" fmla="*/ 441379 h 827531"/>
              <a:gd name="connsiteX50" fmla="*/ 309128 w 565617"/>
              <a:gd name="connsiteY50" fmla="*/ 440960 h 827531"/>
              <a:gd name="connsiteX51" fmla="*/ 309966 w 565617"/>
              <a:gd name="connsiteY51" fmla="*/ 435511 h 827531"/>
              <a:gd name="connsiteX52" fmla="*/ 307871 w 565617"/>
              <a:gd name="connsiteY52" fmla="*/ 425872 h 827531"/>
              <a:gd name="connsiteX53" fmla="*/ 302423 w 565617"/>
              <a:gd name="connsiteY53" fmla="*/ 414556 h 827531"/>
              <a:gd name="connsiteX54" fmla="*/ 296974 w 565617"/>
              <a:gd name="connsiteY54" fmla="*/ 406593 h 827531"/>
              <a:gd name="connsiteX55" fmla="*/ 300956 w 565617"/>
              <a:gd name="connsiteY55" fmla="*/ 342681 h 827531"/>
              <a:gd name="connsiteX56" fmla="*/ 305775 w 565617"/>
              <a:gd name="connsiteY56" fmla="*/ 342890 h 827531"/>
              <a:gd name="connsiteX57" fmla="*/ 327569 w 565617"/>
              <a:gd name="connsiteY57" fmla="*/ 346662 h 827531"/>
              <a:gd name="connsiteX58" fmla="*/ 359420 w 565617"/>
              <a:gd name="connsiteY58" fmla="*/ 360073 h 827531"/>
              <a:gd name="connsiteX59" fmla="*/ 364449 w 565617"/>
              <a:gd name="connsiteY59" fmla="*/ 370132 h 827531"/>
              <a:gd name="connsiteX60" fmla="*/ 369479 w 565617"/>
              <a:gd name="connsiteY60" fmla="*/ 380190 h 827531"/>
              <a:gd name="connsiteX61" fmla="*/ 371574 w 565617"/>
              <a:gd name="connsiteY61" fmla="*/ 386477 h 827531"/>
              <a:gd name="connsiteX62" fmla="*/ 370736 w 565617"/>
              <a:gd name="connsiteY62" fmla="*/ 394859 h 827531"/>
              <a:gd name="connsiteX63" fmla="*/ 366964 w 565617"/>
              <a:gd name="connsiteY63" fmla="*/ 495024 h 827531"/>
              <a:gd name="connsiteX64" fmla="*/ 359420 w 565617"/>
              <a:gd name="connsiteY64" fmla="*/ 622430 h 827531"/>
              <a:gd name="connsiteX65" fmla="*/ 357744 w 565617"/>
              <a:gd name="connsiteY65" fmla="*/ 618239 h 827531"/>
              <a:gd name="connsiteX66" fmla="*/ 346009 w 565617"/>
              <a:gd name="connsiteY66" fmla="*/ 602313 h 827531"/>
              <a:gd name="connsiteX67" fmla="*/ 329245 w 565617"/>
              <a:gd name="connsiteY67" fmla="*/ 590998 h 827531"/>
              <a:gd name="connsiteX68" fmla="*/ 288173 w 565617"/>
              <a:gd name="connsiteY68" fmla="*/ 598122 h 827531"/>
              <a:gd name="connsiteX69" fmla="*/ 242910 w 565617"/>
              <a:gd name="connsiteY69" fmla="*/ 607761 h 827531"/>
              <a:gd name="connsiteX70" fmla="*/ 235367 w 565617"/>
              <a:gd name="connsiteY70" fmla="*/ 605666 h 827531"/>
              <a:gd name="connsiteX71" fmla="*/ 229080 w 565617"/>
              <a:gd name="connsiteY71" fmla="*/ 597284 h 827531"/>
              <a:gd name="connsiteX72" fmla="*/ 216926 w 565617"/>
              <a:gd name="connsiteY72" fmla="*/ 581777 h 827531"/>
              <a:gd name="connsiteX73" fmla="*/ 206030 w 565617"/>
              <a:gd name="connsiteY73" fmla="*/ 571300 h 827531"/>
              <a:gd name="connsiteX74" fmla="*/ 186751 w 565617"/>
              <a:gd name="connsiteY74" fmla="*/ 557051 h 827531"/>
              <a:gd name="connsiteX75" fmla="*/ 172082 w 565617"/>
              <a:gd name="connsiteY75" fmla="*/ 536514 h 827531"/>
              <a:gd name="connsiteX76" fmla="*/ 174178 w 565617"/>
              <a:gd name="connsiteY76" fmla="*/ 529390 h 827531"/>
              <a:gd name="connsiteX77" fmla="*/ 178788 w 565617"/>
              <a:gd name="connsiteY77" fmla="*/ 495443 h 827531"/>
              <a:gd name="connsiteX78" fmla="*/ 177531 w 565617"/>
              <a:gd name="connsiteY78" fmla="*/ 458981 h 827531"/>
              <a:gd name="connsiteX79" fmla="*/ 174178 w 565617"/>
              <a:gd name="connsiteY79" fmla="*/ 442217 h 827531"/>
              <a:gd name="connsiteX80" fmla="*/ 167472 w 565617"/>
              <a:gd name="connsiteY80" fmla="*/ 392763 h 827531"/>
              <a:gd name="connsiteX81" fmla="*/ 172502 w 565617"/>
              <a:gd name="connsiteY81" fmla="*/ 383543 h 827531"/>
              <a:gd name="connsiteX82" fmla="*/ 182560 w 565617"/>
              <a:gd name="connsiteY82" fmla="*/ 380190 h 827531"/>
              <a:gd name="connsiteX83" fmla="*/ 230756 w 565617"/>
              <a:gd name="connsiteY83" fmla="*/ 366779 h 827531"/>
              <a:gd name="connsiteX84" fmla="*/ 278953 w 565617"/>
              <a:gd name="connsiteY84" fmla="*/ 352949 h 827531"/>
              <a:gd name="connsiteX85" fmla="*/ 294879 w 565617"/>
              <a:gd name="connsiteY85" fmla="*/ 346243 h 827531"/>
              <a:gd name="connsiteX86" fmla="*/ 300956 w 565617"/>
              <a:gd name="connsiteY86" fmla="*/ 342681 h 827531"/>
              <a:gd name="connsiteX87" fmla="*/ 48029 w 565617"/>
              <a:gd name="connsiteY87" fmla="*/ 289245 h 827531"/>
              <a:gd name="connsiteX88" fmla="*/ 68565 w 565617"/>
              <a:gd name="connsiteY88" fmla="*/ 297627 h 827531"/>
              <a:gd name="connsiteX89" fmla="*/ 88682 w 565617"/>
              <a:gd name="connsiteY89" fmla="*/ 306429 h 827531"/>
              <a:gd name="connsiteX90" fmla="*/ 93711 w 565617"/>
              <a:gd name="connsiteY90" fmla="*/ 311458 h 827531"/>
              <a:gd name="connsiteX91" fmla="*/ 105446 w 565617"/>
              <a:gd name="connsiteY91" fmla="*/ 327384 h 827531"/>
              <a:gd name="connsiteX92" fmla="*/ 112151 w 565617"/>
              <a:gd name="connsiteY92" fmla="*/ 338699 h 827531"/>
              <a:gd name="connsiteX93" fmla="*/ 113828 w 565617"/>
              <a:gd name="connsiteY93" fmla="*/ 364264 h 827531"/>
              <a:gd name="connsiteX94" fmla="*/ 113828 w 565617"/>
              <a:gd name="connsiteY94" fmla="*/ 390249 h 827531"/>
              <a:gd name="connsiteX95" fmla="*/ 115504 w 565617"/>
              <a:gd name="connsiteY95" fmla="*/ 367617 h 827531"/>
              <a:gd name="connsiteX96" fmla="*/ 117180 w 565617"/>
              <a:gd name="connsiteY96" fmla="*/ 371808 h 827531"/>
              <a:gd name="connsiteX97" fmla="*/ 117180 w 565617"/>
              <a:gd name="connsiteY97" fmla="*/ 397792 h 827531"/>
              <a:gd name="connsiteX98" fmla="*/ 106284 w 565617"/>
              <a:gd name="connsiteY98" fmla="*/ 566271 h 827531"/>
              <a:gd name="connsiteX99" fmla="*/ 86167 w 565617"/>
              <a:gd name="connsiteY99" fmla="*/ 665178 h 827531"/>
              <a:gd name="connsiteX100" fmla="*/ 82395 w 565617"/>
              <a:gd name="connsiteY100" fmla="*/ 684876 h 827531"/>
              <a:gd name="connsiteX101" fmla="*/ 77785 w 565617"/>
              <a:gd name="connsiteY101" fmla="*/ 715470 h 827531"/>
              <a:gd name="connsiteX102" fmla="*/ 73594 w 565617"/>
              <a:gd name="connsiteY102" fmla="*/ 728882 h 827531"/>
              <a:gd name="connsiteX103" fmla="*/ 62697 w 565617"/>
              <a:gd name="connsiteY103" fmla="*/ 714632 h 827531"/>
              <a:gd name="connsiteX104" fmla="*/ 35037 w 565617"/>
              <a:gd name="connsiteY104" fmla="*/ 686133 h 827531"/>
              <a:gd name="connsiteX105" fmla="*/ 21207 w 565617"/>
              <a:gd name="connsiteY105" fmla="*/ 679008 h 827531"/>
              <a:gd name="connsiteX106" fmla="*/ 8214 w 565617"/>
              <a:gd name="connsiteY106" fmla="*/ 671046 h 827531"/>
              <a:gd name="connsiteX107" fmla="*/ 5700 w 565617"/>
              <a:gd name="connsiteY107" fmla="*/ 666435 h 827531"/>
              <a:gd name="connsiteX108" fmla="*/ 1509 w 565617"/>
              <a:gd name="connsiteY108" fmla="*/ 661825 h 827531"/>
              <a:gd name="connsiteX109" fmla="*/ 671 w 565617"/>
              <a:gd name="connsiteY109" fmla="*/ 651767 h 827531"/>
              <a:gd name="connsiteX110" fmla="*/ 4862 w 565617"/>
              <a:gd name="connsiteY110" fmla="*/ 639194 h 827531"/>
              <a:gd name="connsiteX111" fmla="*/ 11567 w 565617"/>
              <a:gd name="connsiteY111" fmla="*/ 617401 h 827531"/>
              <a:gd name="connsiteX112" fmla="*/ 19111 w 565617"/>
              <a:gd name="connsiteY112" fmla="*/ 595608 h 827531"/>
              <a:gd name="connsiteX113" fmla="*/ 24559 w 565617"/>
              <a:gd name="connsiteY113" fmla="*/ 579263 h 827531"/>
              <a:gd name="connsiteX114" fmla="*/ 26655 w 565617"/>
              <a:gd name="connsiteY114" fmla="*/ 571300 h 827531"/>
              <a:gd name="connsiteX115" fmla="*/ 29589 w 565617"/>
              <a:gd name="connsiteY115" fmla="*/ 557889 h 827531"/>
              <a:gd name="connsiteX116" fmla="*/ 35037 w 565617"/>
              <a:gd name="connsiteY116" fmla="*/ 514721 h 827531"/>
              <a:gd name="connsiteX117" fmla="*/ 41323 w 565617"/>
              <a:gd name="connsiteY117" fmla="*/ 465687 h 827531"/>
              <a:gd name="connsiteX118" fmla="*/ 45933 w 565617"/>
              <a:gd name="connsiteY118" fmla="*/ 444312 h 827531"/>
              <a:gd name="connsiteX119" fmla="*/ 45933 w 565617"/>
              <a:gd name="connsiteY119" fmla="*/ 439702 h 827531"/>
              <a:gd name="connsiteX120" fmla="*/ 45095 w 565617"/>
              <a:gd name="connsiteY120" fmla="*/ 380190 h 827531"/>
              <a:gd name="connsiteX121" fmla="*/ 43838 w 565617"/>
              <a:gd name="connsiteY121" fmla="*/ 328222 h 827531"/>
              <a:gd name="connsiteX122" fmla="*/ 40066 w 565617"/>
              <a:gd name="connsiteY122" fmla="*/ 296370 h 827531"/>
              <a:gd name="connsiteX123" fmla="*/ 41742 w 565617"/>
              <a:gd name="connsiteY123" fmla="*/ 290503 h 827531"/>
              <a:gd name="connsiteX124" fmla="*/ 48029 w 565617"/>
              <a:gd name="connsiteY124" fmla="*/ 289245 h 827531"/>
              <a:gd name="connsiteX125" fmla="*/ 195552 w 565617"/>
              <a:gd name="connsiteY125" fmla="*/ 242725 h 827531"/>
              <a:gd name="connsiteX126" fmla="*/ 193457 w 565617"/>
              <a:gd name="connsiteY126" fmla="*/ 246916 h 827531"/>
              <a:gd name="connsiteX127" fmla="*/ 194295 w 565617"/>
              <a:gd name="connsiteY127" fmla="*/ 256137 h 827531"/>
              <a:gd name="connsiteX128" fmla="*/ 197648 w 565617"/>
              <a:gd name="connsiteY128" fmla="*/ 256137 h 827531"/>
              <a:gd name="connsiteX129" fmla="*/ 198486 w 565617"/>
              <a:gd name="connsiteY129" fmla="*/ 259489 h 827531"/>
              <a:gd name="connsiteX130" fmla="*/ 201839 w 565617"/>
              <a:gd name="connsiteY130" fmla="*/ 264519 h 827531"/>
              <a:gd name="connsiteX131" fmla="*/ 190104 w 565617"/>
              <a:gd name="connsiteY131" fmla="*/ 283797 h 827531"/>
              <a:gd name="connsiteX132" fmla="*/ 185075 w 565617"/>
              <a:gd name="connsiteY132" fmla="*/ 292179 h 827531"/>
              <a:gd name="connsiteX133" fmla="*/ 187589 w 565617"/>
              <a:gd name="connsiteY133" fmla="*/ 292179 h 827531"/>
              <a:gd name="connsiteX134" fmla="*/ 190523 w 565617"/>
              <a:gd name="connsiteY134" fmla="*/ 291760 h 827531"/>
              <a:gd name="connsiteX135" fmla="*/ 190104 w 565617"/>
              <a:gd name="connsiteY135" fmla="*/ 294694 h 827531"/>
              <a:gd name="connsiteX136" fmla="*/ 192618 w 565617"/>
              <a:gd name="connsiteY136" fmla="*/ 300561 h 827531"/>
              <a:gd name="connsiteX137" fmla="*/ 189266 w 565617"/>
              <a:gd name="connsiteY137" fmla="*/ 319840 h 827531"/>
              <a:gd name="connsiteX138" fmla="*/ 183398 w 565617"/>
              <a:gd name="connsiteY138" fmla="*/ 332413 h 827531"/>
              <a:gd name="connsiteX139" fmla="*/ 190104 w 565617"/>
              <a:gd name="connsiteY139" fmla="*/ 328222 h 827531"/>
              <a:gd name="connsiteX140" fmla="*/ 195971 w 565617"/>
              <a:gd name="connsiteY140" fmla="*/ 322354 h 827531"/>
              <a:gd name="connsiteX141" fmla="*/ 193457 w 565617"/>
              <a:gd name="connsiteY141" fmla="*/ 329060 h 827531"/>
              <a:gd name="connsiteX142" fmla="*/ 185075 w 565617"/>
              <a:gd name="connsiteY142" fmla="*/ 349177 h 827531"/>
              <a:gd name="connsiteX143" fmla="*/ 166215 w 565617"/>
              <a:gd name="connsiteY143" fmla="*/ 331994 h 827531"/>
              <a:gd name="connsiteX144" fmla="*/ 142326 w 565617"/>
              <a:gd name="connsiteY144" fmla="*/ 310620 h 827531"/>
              <a:gd name="connsiteX145" fmla="*/ 115504 w 565617"/>
              <a:gd name="connsiteY145" fmla="*/ 291341 h 827531"/>
              <a:gd name="connsiteX146" fmla="*/ 111732 w 565617"/>
              <a:gd name="connsiteY146" fmla="*/ 280025 h 827531"/>
              <a:gd name="connsiteX147" fmla="*/ 110056 w 565617"/>
              <a:gd name="connsiteY147" fmla="*/ 273739 h 827531"/>
              <a:gd name="connsiteX148" fmla="*/ 105446 w 565617"/>
              <a:gd name="connsiteY148" fmla="*/ 262842 h 827531"/>
              <a:gd name="connsiteX149" fmla="*/ 102931 w 565617"/>
              <a:gd name="connsiteY149" fmla="*/ 250269 h 827531"/>
              <a:gd name="connsiteX150" fmla="*/ 106284 w 565617"/>
              <a:gd name="connsiteY150" fmla="*/ 246078 h 827531"/>
              <a:gd name="connsiteX151" fmla="*/ 123048 w 565617"/>
              <a:gd name="connsiteY151" fmla="*/ 252784 h 827531"/>
              <a:gd name="connsiteX152" fmla="*/ 133944 w 565617"/>
              <a:gd name="connsiteY152" fmla="*/ 259489 h 827531"/>
              <a:gd name="connsiteX153" fmla="*/ 144841 w 565617"/>
              <a:gd name="connsiteY153" fmla="*/ 268710 h 827531"/>
              <a:gd name="connsiteX154" fmla="*/ 156576 w 565617"/>
              <a:gd name="connsiteY154" fmla="*/ 274996 h 827531"/>
              <a:gd name="connsiteX155" fmla="*/ 178369 w 565617"/>
              <a:gd name="connsiteY155" fmla="*/ 258651 h 827531"/>
              <a:gd name="connsiteX156" fmla="*/ 195552 w 565617"/>
              <a:gd name="connsiteY156" fmla="*/ 242725 h 827531"/>
              <a:gd name="connsiteX157" fmla="*/ 319815 w 565617"/>
              <a:gd name="connsiteY157" fmla="*/ 276 h 827531"/>
              <a:gd name="connsiteX158" fmla="*/ 339303 w 565617"/>
              <a:gd name="connsiteY158" fmla="*/ 6353 h 827531"/>
              <a:gd name="connsiteX159" fmla="*/ 353553 w 565617"/>
              <a:gd name="connsiteY159" fmla="*/ 22279 h 827531"/>
              <a:gd name="connsiteX160" fmla="*/ 360258 w 565617"/>
              <a:gd name="connsiteY160" fmla="*/ 34852 h 827531"/>
              <a:gd name="connsiteX161" fmla="*/ 385824 w 565617"/>
              <a:gd name="connsiteY161" fmla="*/ 28146 h 827531"/>
              <a:gd name="connsiteX162" fmla="*/ 424800 w 565617"/>
              <a:gd name="connsiteY162" fmla="*/ 19764 h 827531"/>
              <a:gd name="connsiteX163" fmla="*/ 467548 w 565617"/>
              <a:gd name="connsiteY163" fmla="*/ 11382 h 827531"/>
              <a:gd name="connsiteX164" fmla="*/ 499400 w 565617"/>
              <a:gd name="connsiteY164" fmla="*/ 11382 h 827531"/>
              <a:gd name="connsiteX165" fmla="*/ 532089 w 565617"/>
              <a:gd name="connsiteY165" fmla="*/ 14735 h 827531"/>
              <a:gd name="connsiteX166" fmla="*/ 533766 w 565617"/>
              <a:gd name="connsiteY166" fmla="*/ 18926 h 827531"/>
              <a:gd name="connsiteX167" fmla="*/ 540052 w 565617"/>
              <a:gd name="connsiteY167" fmla="*/ 27308 h 827531"/>
              <a:gd name="connsiteX168" fmla="*/ 546339 w 565617"/>
              <a:gd name="connsiteY168" fmla="*/ 37785 h 827531"/>
              <a:gd name="connsiteX169" fmla="*/ 551368 w 565617"/>
              <a:gd name="connsiteY169" fmla="*/ 46167 h 827531"/>
              <a:gd name="connsiteX170" fmla="*/ 557654 w 565617"/>
              <a:gd name="connsiteY170" fmla="*/ 56645 h 827531"/>
              <a:gd name="connsiteX171" fmla="*/ 562265 w 565617"/>
              <a:gd name="connsiteY171" fmla="*/ 62512 h 827531"/>
              <a:gd name="connsiteX172" fmla="*/ 565617 w 565617"/>
              <a:gd name="connsiteY172" fmla="*/ 67122 h 827531"/>
              <a:gd name="connsiteX173" fmla="*/ 552206 w 565617"/>
              <a:gd name="connsiteY173" fmla="*/ 70894 h 827531"/>
              <a:gd name="connsiteX174" fmla="*/ 494370 w 565617"/>
              <a:gd name="connsiteY174" fmla="*/ 76762 h 827531"/>
              <a:gd name="connsiteX175" fmla="*/ 463357 w 565617"/>
              <a:gd name="connsiteY175" fmla="*/ 80115 h 827531"/>
              <a:gd name="connsiteX176" fmla="*/ 447012 w 565617"/>
              <a:gd name="connsiteY176" fmla="*/ 84306 h 827531"/>
              <a:gd name="connsiteX177" fmla="*/ 455813 w 565617"/>
              <a:gd name="connsiteY177" fmla="*/ 98555 h 827531"/>
              <a:gd name="connsiteX178" fmla="*/ 476768 w 565617"/>
              <a:gd name="connsiteY178" fmla="*/ 132921 h 827531"/>
              <a:gd name="connsiteX179" fmla="*/ 487665 w 565617"/>
              <a:gd name="connsiteY179" fmla="*/ 154714 h 827531"/>
              <a:gd name="connsiteX180" fmla="*/ 491856 w 565617"/>
              <a:gd name="connsiteY180" fmla="*/ 169802 h 827531"/>
              <a:gd name="connsiteX181" fmla="*/ 485988 w 565617"/>
              <a:gd name="connsiteY181" fmla="*/ 168964 h 827531"/>
              <a:gd name="connsiteX182" fmla="*/ 473415 w 565617"/>
              <a:gd name="connsiteY182" fmla="*/ 163096 h 827531"/>
              <a:gd name="connsiteX183" fmla="*/ 465872 w 565617"/>
              <a:gd name="connsiteY183" fmla="*/ 163935 h 827531"/>
              <a:gd name="connsiteX184" fmla="*/ 467548 w 565617"/>
              <a:gd name="connsiteY184" fmla="*/ 172317 h 827531"/>
              <a:gd name="connsiteX185" fmla="*/ 488503 w 565617"/>
              <a:gd name="connsiteY185" fmla="*/ 185728 h 827531"/>
              <a:gd name="connsiteX186" fmla="*/ 517840 w 565617"/>
              <a:gd name="connsiteY186" fmla="*/ 195786 h 827531"/>
              <a:gd name="connsiteX187" fmla="*/ 541310 w 565617"/>
              <a:gd name="connsiteY187" fmla="*/ 210874 h 827531"/>
              <a:gd name="connsiteX188" fmla="*/ 545082 w 565617"/>
              <a:gd name="connsiteY188" fmla="*/ 218837 h 827531"/>
              <a:gd name="connsiteX189" fmla="*/ 540471 w 565617"/>
              <a:gd name="connsiteY189" fmla="*/ 223447 h 827531"/>
              <a:gd name="connsiteX190" fmla="*/ 537119 w 565617"/>
              <a:gd name="connsiteY190" fmla="*/ 226800 h 827531"/>
              <a:gd name="connsiteX191" fmla="*/ 540471 w 565617"/>
              <a:gd name="connsiteY191" fmla="*/ 233086 h 827531"/>
              <a:gd name="connsiteX192" fmla="*/ 543824 w 565617"/>
              <a:gd name="connsiteY192" fmla="*/ 232667 h 827531"/>
              <a:gd name="connsiteX193" fmla="*/ 547596 w 565617"/>
              <a:gd name="connsiteY193" fmla="*/ 229314 h 827531"/>
              <a:gd name="connsiteX194" fmla="*/ 550530 w 565617"/>
              <a:gd name="connsiteY194" fmla="*/ 236858 h 827531"/>
              <a:gd name="connsiteX195" fmla="*/ 548853 w 565617"/>
              <a:gd name="connsiteY195" fmla="*/ 243564 h 827531"/>
              <a:gd name="connsiteX196" fmla="*/ 549692 w 565617"/>
              <a:gd name="connsiteY196" fmla="*/ 250269 h 827531"/>
              <a:gd name="connsiteX197" fmla="*/ 548853 w 565617"/>
              <a:gd name="connsiteY197" fmla="*/ 260747 h 827531"/>
              <a:gd name="connsiteX198" fmla="*/ 543824 w 565617"/>
              <a:gd name="connsiteY198" fmla="*/ 296370 h 827531"/>
              <a:gd name="connsiteX199" fmla="*/ 537119 w 565617"/>
              <a:gd name="connsiteY199" fmla="*/ 345824 h 827531"/>
              <a:gd name="connsiteX200" fmla="*/ 536700 w 565617"/>
              <a:gd name="connsiteY200" fmla="*/ 351691 h 827531"/>
              <a:gd name="connsiteX201" fmla="*/ 536280 w 565617"/>
              <a:gd name="connsiteY201" fmla="*/ 365522 h 827531"/>
              <a:gd name="connsiteX202" fmla="*/ 535861 w 565617"/>
              <a:gd name="connsiteY202" fmla="*/ 380609 h 827531"/>
              <a:gd name="connsiteX203" fmla="*/ 537119 w 565617"/>
              <a:gd name="connsiteY203" fmla="*/ 386896 h 827531"/>
              <a:gd name="connsiteX204" fmla="*/ 536280 w 565617"/>
              <a:gd name="connsiteY204" fmla="*/ 419166 h 827531"/>
              <a:gd name="connsiteX205" fmla="*/ 537119 w 565617"/>
              <a:gd name="connsiteY205" fmla="*/ 445570 h 827531"/>
              <a:gd name="connsiteX206" fmla="*/ 535442 w 565617"/>
              <a:gd name="connsiteY206" fmla="*/ 451437 h 827531"/>
              <a:gd name="connsiteX207" fmla="*/ 535023 w 565617"/>
              <a:gd name="connsiteY207" fmla="*/ 458143 h 827531"/>
              <a:gd name="connsiteX208" fmla="*/ 536280 w 565617"/>
              <a:gd name="connsiteY208" fmla="*/ 471135 h 827531"/>
              <a:gd name="connsiteX209" fmla="*/ 537119 w 565617"/>
              <a:gd name="connsiteY209" fmla="*/ 484546 h 827531"/>
              <a:gd name="connsiteX210" fmla="*/ 536700 w 565617"/>
              <a:gd name="connsiteY210" fmla="*/ 492090 h 827531"/>
              <a:gd name="connsiteX211" fmla="*/ 534604 w 565617"/>
              <a:gd name="connsiteY211" fmla="*/ 497538 h 827531"/>
              <a:gd name="connsiteX212" fmla="*/ 537538 w 565617"/>
              <a:gd name="connsiteY212" fmla="*/ 512207 h 827531"/>
              <a:gd name="connsiteX213" fmla="*/ 536280 w 565617"/>
              <a:gd name="connsiteY213" fmla="*/ 525199 h 827531"/>
              <a:gd name="connsiteX214" fmla="*/ 536280 w 565617"/>
              <a:gd name="connsiteY214" fmla="*/ 530647 h 827531"/>
              <a:gd name="connsiteX215" fmla="*/ 538376 w 565617"/>
              <a:gd name="connsiteY215" fmla="*/ 540286 h 827531"/>
              <a:gd name="connsiteX216" fmla="*/ 538795 w 565617"/>
              <a:gd name="connsiteY216" fmla="*/ 552021 h 827531"/>
              <a:gd name="connsiteX217" fmla="*/ 538376 w 565617"/>
              <a:gd name="connsiteY217" fmla="*/ 563337 h 827531"/>
              <a:gd name="connsiteX218" fmla="*/ 538795 w 565617"/>
              <a:gd name="connsiteY218" fmla="*/ 571300 h 827531"/>
              <a:gd name="connsiteX219" fmla="*/ 542148 w 565617"/>
              <a:gd name="connsiteY219" fmla="*/ 597284 h 827531"/>
              <a:gd name="connsiteX220" fmla="*/ 540471 w 565617"/>
              <a:gd name="connsiteY220" fmla="*/ 624106 h 827531"/>
              <a:gd name="connsiteX221" fmla="*/ 541310 w 565617"/>
              <a:gd name="connsiteY221" fmla="*/ 630393 h 827531"/>
              <a:gd name="connsiteX222" fmla="*/ 542148 w 565617"/>
              <a:gd name="connsiteY222" fmla="*/ 645061 h 827531"/>
              <a:gd name="connsiteX223" fmla="*/ 544243 w 565617"/>
              <a:gd name="connsiteY223" fmla="*/ 654282 h 827531"/>
              <a:gd name="connsiteX224" fmla="*/ 544243 w 565617"/>
              <a:gd name="connsiteY224" fmla="*/ 657215 h 827531"/>
              <a:gd name="connsiteX225" fmla="*/ 541310 w 565617"/>
              <a:gd name="connsiteY225" fmla="*/ 668950 h 827531"/>
              <a:gd name="connsiteX226" fmla="*/ 543824 w 565617"/>
              <a:gd name="connsiteY226" fmla="*/ 679428 h 827531"/>
              <a:gd name="connsiteX227" fmla="*/ 545082 w 565617"/>
              <a:gd name="connsiteY227" fmla="*/ 687810 h 827531"/>
              <a:gd name="connsiteX228" fmla="*/ 546339 w 565617"/>
              <a:gd name="connsiteY228" fmla="*/ 696192 h 827531"/>
              <a:gd name="connsiteX229" fmla="*/ 547596 w 565617"/>
              <a:gd name="connsiteY229" fmla="*/ 714632 h 827531"/>
              <a:gd name="connsiteX230" fmla="*/ 544662 w 565617"/>
              <a:gd name="connsiteY230" fmla="*/ 734749 h 827531"/>
              <a:gd name="connsiteX231" fmla="*/ 542567 w 565617"/>
              <a:gd name="connsiteY231" fmla="*/ 749836 h 827531"/>
              <a:gd name="connsiteX232" fmla="*/ 537538 w 565617"/>
              <a:gd name="connsiteY232" fmla="*/ 778335 h 827531"/>
              <a:gd name="connsiteX233" fmla="*/ 535023 w 565617"/>
              <a:gd name="connsiteY233" fmla="*/ 803900 h 827531"/>
              <a:gd name="connsiteX234" fmla="*/ 532928 w 565617"/>
              <a:gd name="connsiteY234" fmla="*/ 818569 h 827531"/>
              <a:gd name="connsiteX235" fmla="*/ 527060 w 565617"/>
              <a:gd name="connsiteY235" fmla="*/ 816054 h 827531"/>
              <a:gd name="connsiteX236" fmla="*/ 526222 w 565617"/>
              <a:gd name="connsiteY236" fmla="*/ 811863 h 827531"/>
              <a:gd name="connsiteX237" fmla="*/ 519516 w 565617"/>
              <a:gd name="connsiteY237" fmla="*/ 801805 h 827531"/>
              <a:gd name="connsiteX238" fmla="*/ 517002 w 565617"/>
              <a:gd name="connsiteY238" fmla="*/ 807672 h 827531"/>
              <a:gd name="connsiteX239" fmla="*/ 512811 w 565617"/>
              <a:gd name="connsiteY239" fmla="*/ 821083 h 827531"/>
              <a:gd name="connsiteX240" fmla="*/ 506943 w 565617"/>
              <a:gd name="connsiteY240" fmla="*/ 826951 h 827531"/>
              <a:gd name="connsiteX241" fmla="*/ 502752 w 565617"/>
              <a:gd name="connsiteY241" fmla="*/ 811025 h 827531"/>
              <a:gd name="connsiteX242" fmla="*/ 496885 w 565617"/>
              <a:gd name="connsiteY242" fmla="*/ 796776 h 827531"/>
              <a:gd name="connsiteX243" fmla="*/ 494370 w 565617"/>
              <a:gd name="connsiteY243" fmla="*/ 791746 h 827531"/>
              <a:gd name="connsiteX244" fmla="*/ 486827 w 565617"/>
              <a:gd name="connsiteY244" fmla="*/ 780012 h 827531"/>
              <a:gd name="connsiteX245" fmla="*/ 468386 w 565617"/>
              <a:gd name="connsiteY245" fmla="*/ 764086 h 827531"/>
              <a:gd name="connsiteX246" fmla="*/ 425638 w 565617"/>
              <a:gd name="connsiteY246" fmla="*/ 733072 h 827531"/>
              <a:gd name="connsiteX247" fmla="*/ 411808 w 565617"/>
              <a:gd name="connsiteY247" fmla="*/ 715051 h 827531"/>
              <a:gd name="connsiteX248" fmla="*/ 406359 w 565617"/>
              <a:gd name="connsiteY248" fmla="*/ 696192 h 827531"/>
              <a:gd name="connsiteX249" fmla="*/ 408874 w 565617"/>
              <a:gd name="connsiteY249" fmla="*/ 688648 h 827531"/>
              <a:gd name="connsiteX250" fmla="*/ 423962 w 565617"/>
              <a:gd name="connsiteY250" fmla="*/ 693677 h 827531"/>
              <a:gd name="connsiteX251" fmla="*/ 447431 w 565617"/>
              <a:gd name="connsiteY251" fmla="*/ 699545 h 827531"/>
              <a:gd name="connsiteX252" fmla="*/ 454975 w 565617"/>
              <a:gd name="connsiteY252" fmla="*/ 702059 h 827531"/>
              <a:gd name="connsiteX253" fmla="*/ 455394 w 565617"/>
              <a:gd name="connsiteY253" fmla="*/ 689067 h 827531"/>
              <a:gd name="connsiteX254" fmla="*/ 453718 w 565617"/>
              <a:gd name="connsiteY254" fmla="*/ 663921 h 827531"/>
              <a:gd name="connsiteX255" fmla="*/ 450784 w 565617"/>
              <a:gd name="connsiteY255" fmla="*/ 648414 h 827531"/>
              <a:gd name="connsiteX256" fmla="*/ 449946 w 565617"/>
              <a:gd name="connsiteY256" fmla="*/ 637518 h 827531"/>
              <a:gd name="connsiteX257" fmla="*/ 450784 w 565617"/>
              <a:gd name="connsiteY257" fmla="*/ 593931 h 827531"/>
              <a:gd name="connsiteX258" fmla="*/ 446593 w 565617"/>
              <a:gd name="connsiteY258" fmla="*/ 414556 h 827531"/>
              <a:gd name="connsiteX259" fmla="*/ 444917 w 565617"/>
              <a:gd name="connsiteY259" fmla="*/ 337442 h 827531"/>
              <a:gd name="connsiteX260" fmla="*/ 444078 w 565617"/>
              <a:gd name="connsiteY260" fmla="*/ 303076 h 827531"/>
              <a:gd name="connsiteX261" fmla="*/ 442402 w 565617"/>
              <a:gd name="connsiteY261" fmla="*/ 271224 h 827531"/>
              <a:gd name="connsiteX262" fmla="*/ 440726 w 565617"/>
              <a:gd name="connsiteY262" fmla="*/ 254879 h 827531"/>
              <a:gd name="connsiteX263" fmla="*/ 435696 w 565617"/>
              <a:gd name="connsiteY263" fmla="*/ 253622 h 827531"/>
              <a:gd name="connsiteX264" fmla="*/ 378699 w 565617"/>
              <a:gd name="connsiteY264" fmla="*/ 270386 h 827531"/>
              <a:gd name="connsiteX265" fmla="*/ 312481 w 565617"/>
              <a:gd name="connsiteY265" fmla="*/ 285893 h 827531"/>
              <a:gd name="connsiteX266" fmla="*/ 281468 w 565617"/>
              <a:gd name="connsiteY266" fmla="*/ 277930 h 827531"/>
              <a:gd name="connsiteX267" fmla="*/ 237043 w 565617"/>
              <a:gd name="connsiteY267" fmla="*/ 256137 h 827531"/>
              <a:gd name="connsiteX268" fmla="*/ 221117 w 565617"/>
              <a:gd name="connsiteY268" fmla="*/ 248593 h 827531"/>
              <a:gd name="connsiteX269" fmla="*/ 216926 w 565617"/>
              <a:gd name="connsiteY269" fmla="*/ 243564 h 827531"/>
              <a:gd name="connsiteX270" fmla="*/ 217764 w 565617"/>
              <a:gd name="connsiteY270" fmla="*/ 233505 h 827531"/>
              <a:gd name="connsiteX271" fmla="*/ 231176 w 565617"/>
              <a:gd name="connsiteY271" fmla="*/ 232667 h 827531"/>
              <a:gd name="connsiteX272" fmla="*/ 269733 w 565617"/>
              <a:gd name="connsiteY272" fmla="*/ 230991 h 827531"/>
              <a:gd name="connsiteX273" fmla="*/ 315834 w 565617"/>
              <a:gd name="connsiteY273" fmla="*/ 221770 h 827531"/>
              <a:gd name="connsiteX274" fmla="*/ 357744 w 565617"/>
              <a:gd name="connsiteY274" fmla="*/ 211293 h 827531"/>
              <a:gd name="connsiteX275" fmla="*/ 392110 w 565617"/>
              <a:gd name="connsiteY275" fmla="*/ 201653 h 827531"/>
              <a:gd name="connsiteX276" fmla="*/ 404683 w 565617"/>
              <a:gd name="connsiteY276" fmla="*/ 198301 h 827531"/>
              <a:gd name="connsiteX277" fmla="*/ 422285 w 565617"/>
              <a:gd name="connsiteY277" fmla="*/ 193271 h 827531"/>
              <a:gd name="connsiteX278" fmla="*/ 434858 w 565617"/>
              <a:gd name="connsiteY278" fmla="*/ 187404 h 827531"/>
              <a:gd name="connsiteX279" fmla="*/ 439887 w 565617"/>
              <a:gd name="connsiteY279" fmla="*/ 183213 h 827531"/>
              <a:gd name="connsiteX280" fmla="*/ 444917 w 565617"/>
              <a:gd name="connsiteY280" fmla="*/ 178184 h 827531"/>
              <a:gd name="connsiteX281" fmla="*/ 434439 w 565617"/>
              <a:gd name="connsiteY281" fmla="*/ 169802 h 827531"/>
              <a:gd name="connsiteX282" fmla="*/ 420609 w 565617"/>
              <a:gd name="connsiteY282" fmla="*/ 163935 h 827531"/>
              <a:gd name="connsiteX283" fmla="*/ 405521 w 565617"/>
              <a:gd name="connsiteY283" fmla="*/ 156810 h 827531"/>
              <a:gd name="connsiteX284" fmla="*/ 390434 w 565617"/>
              <a:gd name="connsiteY284" fmla="*/ 149685 h 827531"/>
              <a:gd name="connsiteX285" fmla="*/ 372831 w 565617"/>
              <a:gd name="connsiteY285" fmla="*/ 134598 h 827531"/>
              <a:gd name="connsiteX286" fmla="*/ 364449 w 565617"/>
              <a:gd name="connsiteY286" fmla="*/ 122863 h 827531"/>
              <a:gd name="connsiteX287" fmla="*/ 359420 w 565617"/>
              <a:gd name="connsiteY287" fmla="*/ 119510 h 827531"/>
              <a:gd name="connsiteX288" fmla="*/ 356067 w 565617"/>
              <a:gd name="connsiteY288" fmla="*/ 127892 h 827531"/>
              <a:gd name="connsiteX289" fmla="*/ 348943 w 565617"/>
              <a:gd name="connsiteY289" fmla="*/ 137950 h 827531"/>
              <a:gd name="connsiteX290" fmla="*/ 346847 w 565617"/>
              <a:gd name="connsiteY290" fmla="*/ 142141 h 827531"/>
              <a:gd name="connsiteX291" fmla="*/ 340561 w 565617"/>
              <a:gd name="connsiteY291" fmla="*/ 155133 h 827531"/>
              <a:gd name="connsiteX292" fmla="*/ 334274 w 565617"/>
              <a:gd name="connsiteY292" fmla="*/ 166449 h 827531"/>
              <a:gd name="connsiteX293" fmla="*/ 325054 w 565617"/>
              <a:gd name="connsiteY293" fmla="*/ 175669 h 827531"/>
              <a:gd name="connsiteX294" fmla="*/ 309128 w 565617"/>
              <a:gd name="connsiteY294" fmla="*/ 190757 h 827531"/>
              <a:gd name="connsiteX295" fmla="*/ 304937 w 565617"/>
              <a:gd name="connsiteY295" fmla="*/ 193271 h 827531"/>
              <a:gd name="connsiteX296" fmla="*/ 299070 w 565617"/>
              <a:gd name="connsiteY296" fmla="*/ 178603 h 827531"/>
              <a:gd name="connsiteX297" fmla="*/ 287754 w 565617"/>
              <a:gd name="connsiteY297" fmla="*/ 159324 h 827531"/>
              <a:gd name="connsiteX298" fmla="*/ 278534 w 565617"/>
              <a:gd name="connsiteY298" fmla="*/ 148847 h 827531"/>
              <a:gd name="connsiteX299" fmla="*/ 273924 w 565617"/>
              <a:gd name="connsiteY299" fmla="*/ 144237 h 827531"/>
              <a:gd name="connsiteX300" fmla="*/ 268475 w 565617"/>
              <a:gd name="connsiteY300" fmla="*/ 136274 h 827531"/>
              <a:gd name="connsiteX301" fmla="*/ 259674 w 565617"/>
              <a:gd name="connsiteY301" fmla="*/ 122444 h 827531"/>
              <a:gd name="connsiteX302" fmla="*/ 261351 w 565617"/>
              <a:gd name="connsiteY302" fmla="*/ 107775 h 827531"/>
              <a:gd name="connsiteX303" fmla="*/ 265961 w 565617"/>
              <a:gd name="connsiteY303" fmla="*/ 99812 h 827531"/>
              <a:gd name="connsiteX304" fmla="*/ 265961 w 565617"/>
              <a:gd name="connsiteY304" fmla="*/ 93945 h 827531"/>
              <a:gd name="connsiteX305" fmla="*/ 261351 w 565617"/>
              <a:gd name="connsiteY305" fmla="*/ 91849 h 827531"/>
              <a:gd name="connsiteX306" fmla="*/ 248359 w 565617"/>
              <a:gd name="connsiteY306" fmla="*/ 95202 h 827531"/>
              <a:gd name="connsiteX307" fmla="*/ 240396 w 565617"/>
              <a:gd name="connsiteY307" fmla="*/ 101908 h 827531"/>
              <a:gd name="connsiteX308" fmla="*/ 244587 w 565617"/>
              <a:gd name="connsiteY308" fmla="*/ 119510 h 827531"/>
              <a:gd name="connsiteX309" fmla="*/ 251292 w 565617"/>
              <a:gd name="connsiteY309" fmla="*/ 140465 h 827531"/>
              <a:gd name="connsiteX310" fmla="*/ 260094 w 565617"/>
              <a:gd name="connsiteY310" fmla="*/ 173155 h 827531"/>
              <a:gd name="connsiteX311" fmla="*/ 265123 w 565617"/>
              <a:gd name="connsiteY311" fmla="*/ 202911 h 827531"/>
              <a:gd name="connsiteX312" fmla="*/ 253388 w 565617"/>
              <a:gd name="connsiteY312" fmla="*/ 195367 h 827531"/>
              <a:gd name="connsiteX313" fmla="*/ 239977 w 565617"/>
              <a:gd name="connsiteY313" fmla="*/ 186566 h 827531"/>
              <a:gd name="connsiteX314" fmla="*/ 235367 w 565617"/>
              <a:gd name="connsiteY314" fmla="*/ 181537 h 827531"/>
              <a:gd name="connsiteX315" fmla="*/ 225308 w 565617"/>
              <a:gd name="connsiteY315" fmla="*/ 173574 h 827531"/>
              <a:gd name="connsiteX316" fmla="*/ 215250 w 565617"/>
              <a:gd name="connsiteY316" fmla="*/ 169802 h 827531"/>
              <a:gd name="connsiteX317" fmla="*/ 203096 w 565617"/>
              <a:gd name="connsiteY317" fmla="*/ 166030 h 827531"/>
              <a:gd name="connsiteX318" fmla="*/ 189266 w 565617"/>
              <a:gd name="connsiteY318" fmla="*/ 158905 h 827531"/>
              <a:gd name="connsiteX319" fmla="*/ 182560 w 565617"/>
              <a:gd name="connsiteY319" fmla="*/ 153038 h 827531"/>
              <a:gd name="connsiteX320" fmla="*/ 178788 w 565617"/>
              <a:gd name="connsiteY320" fmla="*/ 145075 h 827531"/>
              <a:gd name="connsiteX321" fmla="*/ 173340 w 565617"/>
              <a:gd name="connsiteY321" fmla="*/ 129568 h 827531"/>
              <a:gd name="connsiteX322" fmla="*/ 167472 w 565617"/>
              <a:gd name="connsiteY322" fmla="*/ 117834 h 827531"/>
              <a:gd name="connsiteX323" fmla="*/ 164120 w 565617"/>
              <a:gd name="connsiteY323" fmla="*/ 122025 h 827531"/>
              <a:gd name="connsiteX324" fmla="*/ 119695 w 565617"/>
              <a:gd name="connsiteY324" fmla="*/ 180699 h 827531"/>
              <a:gd name="connsiteX325" fmla="*/ 87843 w 565617"/>
              <a:gd name="connsiteY325" fmla="*/ 202492 h 827531"/>
              <a:gd name="connsiteX326" fmla="*/ 87005 w 565617"/>
              <a:gd name="connsiteY326" fmla="*/ 198301 h 827531"/>
              <a:gd name="connsiteX327" fmla="*/ 81138 w 565617"/>
              <a:gd name="connsiteY327" fmla="*/ 182375 h 827531"/>
              <a:gd name="connsiteX328" fmla="*/ 71918 w 565617"/>
              <a:gd name="connsiteY328" fmla="*/ 166449 h 827531"/>
              <a:gd name="connsiteX329" fmla="*/ 63536 w 565617"/>
              <a:gd name="connsiteY329" fmla="*/ 158905 h 827531"/>
              <a:gd name="connsiteX330" fmla="*/ 53896 w 565617"/>
              <a:gd name="connsiteY330" fmla="*/ 147171 h 827531"/>
              <a:gd name="connsiteX331" fmla="*/ 49286 w 565617"/>
              <a:gd name="connsiteY331" fmla="*/ 128730 h 827531"/>
              <a:gd name="connsiteX332" fmla="*/ 58087 w 565617"/>
              <a:gd name="connsiteY332" fmla="*/ 111128 h 827531"/>
              <a:gd name="connsiteX333" fmla="*/ 66050 w 565617"/>
              <a:gd name="connsiteY333" fmla="*/ 99393 h 827531"/>
              <a:gd name="connsiteX334" fmla="*/ 68146 w 565617"/>
              <a:gd name="connsiteY334" fmla="*/ 95621 h 827531"/>
              <a:gd name="connsiteX335" fmla="*/ 70660 w 565617"/>
              <a:gd name="connsiteY335" fmla="*/ 90592 h 827531"/>
              <a:gd name="connsiteX336" fmla="*/ 71918 w 565617"/>
              <a:gd name="connsiteY336" fmla="*/ 86820 h 827531"/>
              <a:gd name="connsiteX337" fmla="*/ 78204 w 565617"/>
              <a:gd name="connsiteY337" fmla="*/ 78019 h 827531"/>
              <a:gd name="connsiteX338" fmla="*/ 93711 w 565617"/>
              <a:gd name="connsiteY338" fmla="*/ 49101 h 827531"/>
              <a:gd name="connsiteX339" fmla="*/ 106284 w 565617"/>
              <a:gd name="connsiteY339" fmla="*/ 24793 h 827531"/>
              <a:gd name="connsiteX340" fmla="*/ 116761 w 565617"/>
              <a:gd name="connsiteY340" fmla="*/ 17250 h 827531"/>
              <a:gd name="connsiteX341" fmla="*/ 131430 w 565617"/>
              <a:gd name="connsiteY341" fmla="*/ 17250 h 827531"/>
              <a:gd name="connsiteX342" fmla="*/ 151547 w 565617"/>
              <a:gd name="connsiteY342" fmla="*/ 26470 h 827531"/>
              <a:gd name="connsiteX343" fmla="*/ 171244 w 565617"/>
              <a:gd name="connsiteY343" fmla="*/ 37366 h 827531"/>
              <a:gd name="connsiteX344" fmla="*/ 179207 w 565617"/>
              <a:gd name="connsiteY344" fmla="*/ 49939 h 827531"/>
              <a:gd name="connsiteX345" fmla="*/ 182560 w 565617"/>
              <a:gd name="connsiteY345" fmla="*/ 58321 h 827531"/>
              <a:gd name="connsiteX346" fmla="*/ 188008 w 565617"/>
              <a:gd name="connsiteY346" fmla="*/ 60417 h 827531"/>
              <a:gd name="connsiteX347" fmla="*/ 206030 w 565617"/>
              <a:gd name="connsiteY347" fmla="*/ 55807 h 827531"/>
              <a:gd name="connsiteX348" fmla="*/ 245425 w 565617"/>
              <a:gd name="connsiteY348" fmla="*/ 47425 h 827531"/>
              <a:gd name="connsiteX349" fmla="*/ 264704 w 565617"/>
              <a:gd name="connsiteY349" fmla="*/ 49520 h 827531"/>
              <a:gd name="connsiteX350" fmla="*/ 271409 w 565617"/>
              <a:gd name="connsiteY350" fmla="*/ 58321 h 827531"/>
              <a:gd name="connsiteX351" fmla="*/ 286497 w 565617"/>
              <a:gd name="connsiteY351" fmla="*/ 55807 h 827531"/>
              <a:gd name="connsiteX352" fmla="*/ 291526 w 565617"/>
              <a:gd name="connsiteY352" fmla="*/ 43653 h 827531"/>
              <a:gd name="connsiteX353" fmla="*/ 292364 w 565617"/>
              <a:gd name="connsiteY353" fmla="*/ 39462 h 827531"/>
              <a:gd name="connsiteX354" fmla="*/ 293202 w 565617"/>
              <a:gd name="connsiteY354" fmla="*/ 31499 h 827531"/>
              <a:gd name="connsiteX355" fmla="*/ 295717 w 565617"/>
              <a:gd name="connsiteY355" fmla="*/ 15573 h 827531"/>
              <a:gd name="connsiteX356" fmla="*/ 303261 w 565617"/>
              <a:gd name="connsiteY356" fmla="*/ 2162 h 827531"/>
              <a:gd name="connsiteX357" fmla="*/ 319815 w 565617"/>
              <a:gd name="connsiteY357" fmla="*/ 276 h 82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565617" h="827531">
                <a:moveTo>
                  <a:pt x="315834" y="585968"/>
                </a:moveTo>
                <a:cubicBezTo>
                  <a:pt x="313040" y="586248"/>
                  <a:pt x="309547" y="586946"/>
                  <a:pt x="305356" y="588064"/>
                </a:cubicBezTo>
                <a:cubicBezTo>
                  <a:pt x="301165" y="589181"/>
                  <a:pt x="295438" y="590020"/>
                  <a:pt x="288173" y="590578"/>
                </a:cubicBezTo>
                <a:cubicBezTo>
                  <a:pt x="271409" y="593931"/>
                  <a:pt x="259255" y="596027"/>
                  <a:pt x="251712" y="596865"/>
                </a:cubicBezTo>
                <a:cubicBezTo>
                  <a:pt x="244168" y="597703"/>
                  <a:pt x="240396" y="599240"/>
                  <a:pt x="240396" y="601475"/>
                </a:cubicBezTo>
                <a:cubicBezTo>
                  <a:pt x="240396" y="603710"/>
                  <a:pt x="241094" y="604828"/>
                  <a:pt x="242491" y="604828"/>
                </a:cubicBezTo>
                <a:cubicBezTo>
                  <a:pt x="243888" y="604828"/>
                  <a:pt x="247660" y="603990"/>
                  <a:pt x="253807" y="602313"/>
                </a:cubicBezTo>
                <a:cubicBezTo>
                  <a:pt x="259954" y="600078"/>
                  <a:pt x="272946" y="597005"/>
                  <a:pt x="292783" y="593093"/>
                </a:cubicBezTo>
                <a:cubicBezTo>
                  <a:pt x="312621" y="589181"/>
                  <a:pt x="322539" y="586946"/>
                  <a:pt x="322539" y="586387"/>
                </a:cubicBezTo>
                <a:cubicBezTo>
                  <a:pt x="322539" y="586387"/>
                  <a:pt x="322120" y="586248"/>
                  <a:pt x="321282" y="585968"/>
                </a:cubicBezTo>
                <a:cubicBezTo>
                  <a:pt x="320444" y="585689"/>
                  <a:pt x="318628" y="585689"/>
                  <a:pt x="315834" y="585968"/>
                </a:cubicBezTo>
                <a:close/>
                <a:moveTo>
                  <a:pt x="304623" y="575962"/>
                </a:moveTo>
                <a:cubicBezTo>
                  <a:pt x="293098" y="576067"/>
                  <a:pt x="285659" y="577586"/>
                  <a:pt x="282306" y="580520"/>
                </a:cubicBezTo>
                <a:cubicBezTo>
                  <a:pt x="280629" y="582196"/>
                  <a:pt x="274483" y="583593"/>
                  <a:pt x="263865" y="584711"/>
                </a:cubicBezTo>
                <a:cubicBezTo>
                  <a:pt x="249895" y="585829"/>
                  <a:pt x="242910" y="587505"/>
                  <a:pt x="242910" y="589740"/>
                </a:cubicBezTo>
                <a:cubicBezTo>
                  <a:pt x="242910" y="590299"/>
                  <a:pt x="244587" y="590578"/>
                  <a:pt x="247940" y="590578"/>
                </a:cubicBezTo>
                <a:cubicBezTo>
                  <a:pt x="253528" y="590578"/>
                  <a:pt x="267218" y="588762"/>
                  <a:pt x="289011" y="585130"/>
                </a:cubicBezTo>
                <a:cubicBezTo>
                  <a:pt x="310805" y="581498"/>
                  <a:pt x="322400" y="579263"/>
                  <a:pt x="323797" y="578425"/>
                </a:cubicBezTo>
                <a:cubicBezTo>
                  <a:pt x="325194" y="577586"/>
                  <a:pt x="323098" y="576888"/>
                  <a:pt x="317510" y="576329"/>
                </a:cubicBezTo>
                <a:cubicBezTo>
                  <a:pt x="312760" y="576050"/>
                  <a:pt x="308465" y="575927"/>
                  <a:pt x="304623" y="575962"/>
                </a:cubicBezTo>
                <a:close/>
                <a:moveTo>
                  <a:pt x="311643" y="474907"/>
                </a:moveTo>
                <a:cubicBezTo>
                  <a:pt x="309966" y="474907"/>
                  <a:pt x="302702" y="477980"/>
                  <a:pt x="289850" y="484127"/>
                </a:cubicBezTo>
                <a:cubicBezTo>
                  <a:pt x="275321" y="490833"/>
                  <a:pt x="263865" y="495303"/>
                  <a:pt x="255483" y="497538"/>
                </a:cubicBezTo>
                <a:lnTo>
                  <a:pt x="243749" y="501729"/>
                </a:lnTo>
                <a:lnTo>
                  <a:pt x="243749" y="522684"/>
                </a:lnTo>
                <a:lnTo>
                  <a:pt x="243749" y="542801"/>
                </a:lnTo>
                <a:lnTo>
                  <a:pt x="252131" y="542801"/>
                </a:lnTo>
                <a:cubicBezTo>
                  <a:pt x="257719" y="542242"/>
                  <a:pt x="269453" y="541404"/>
                  <a:pt x="287335" y="540286"/>
                </a:cubicBezTo>
                <a:lnTo>
                  <a:pt x="314157" y="539448"/>
                </a:lnTo>
                <a:lnTo>
                  <a:pt x="314996" y="512626"/>
                </a:lnTo>
                <a:cubicBezTo>
                  <a:pt x="314996" y="495303"/>
                  <a:pt x="314437" y="486083"/>
                  <a:pt x="313319" y="484965"/>
                </a:cubicBezTo>
                <a:cubicBezTo>
                  <a:pt x="312202" y="483848"/>
                  <a:pt x="304658" y="486083"/>
                  <a:pt x="290688" y="491671"/>
                </a:cubicBezTo>
                <a:cubicBezTo>
                  <a:pt x="267218" y="501729"/>
                  <a:pt x="255483" y="505641"/>
                  <a:pt x="255483" y="503406"/>
                </a:cubicBezTo>
                <a:cubicBezTo>
                  <a:pt x="257160" y="502288"/>
                  <a:pt x="261910" y="500053"/>
                  <a:pt x="269733" y="496700"/>
                </a:cubicBezTo>
                <a:cubicBezTo>
                  <a:pt x="298790" y="486642"/>
                  <a:pt x="313319" y="479936"/>
                  <a:pt x="313319" y="476583"/>
                </a:cubicBezTo>
                <a:cubicBezTo>
                  <a:pt x="313319" y="474907"/>
                  <a:pt x="312760" y="474348"/>
                  <a:pt x="311643" y="474907"/>
                </a:cubicBezTo>
                <a:close/>
                <a:moveTo>
                  <a:pt x="296974" y="406593"/>
                </a:moveTo>
                <a:cubicBezTo>
                  <a:pt x="294460" y="406314"/>
                  <a:pt x="286497" y="408130"/>
                  <a:pt x="273086" y="412042"/>
                </a:cubicBezTo>
                <a:cubicBezTo>
                  <a:pt x="260233" y="415953"/>
                  <a:pt x="250175" y="417909"/>
                  <a:pt x="242910" y="417909"/>
                </a:cubicBezTo>
                <a:lnTo>
                  <a:pt x="232014" y="417909"/>
                </a:lnTo>
                <a:lnTo>
                  <a:pt x="232852" y="435511"/>
                </a:lnTo>
                <a:lnTo>
                  <a:pt x="234528" y="448923"/>
                </a:lnTo>
                <a:cubicBezTo>
                  <a:pt x="234528" y="447246"/>
                  <a:pt x="234808" y="445011"/>
                  <a:pt x="235367" y="442217"/>
                </a:cubicBezTo>
                <a:cubicBezTo>
                  <a:pt x="235925" y="434394"/>
                  <a:pt x="237602" y="429085"/>
                  <a:pt x="240396" y="426291"/>
                </a:cubicBezTo>
                <a:cubicBezTo>
                  <a:pt x="241513" y="425174"/>
                  <a:pt x="242072" y="426012"/>
                  <a:pt x="242072" y="428806"/>
                </a:cubicBezTo>
                <a:cubicBezTo>
                  <a:pt x="242072" y="429923"/>
                  <a:pt x="241793" y="432159"/>
                  <a:pt x="241234" y="435511"/>
                </a:cubicBezTo>
                <a:cubicBezTo>
                  <a:pt x="239558" y="442217"/>
                  <a:pt x="239558" y="445989"/>
                  <a:pt x="241234" y="446827"/>
                </a:cubicBezTo>
                <a:cubicBezTo>
                  <a:pt x="242910" y="447665"/>
                  <a:pt x="248219" y="446408"/>
                  <a:pt x="257160" y="443055"/>
                </a:cubicBezTo>
                <a:cubicBezTo>
                  <a:pt x="263307" y="440820"/>
                  <a:pt x="271689" y="439423"/>
                  <a:pt x="282306" y="438864"/>
                </a:cubicBezTo>
                <a:cubicBezTo>
                  <a:pt x="292923" y="438305"/>
                  <a:pt x="300467" y="439144"/>
                  <a:pt x="304937" y="441379"/>
                </a:cubicBezTo>
                <a:cubicBezTo>
                  <a:pt x="307172" y="441938"/>
                  <a:pt x="308569" y="441798"/>
                  <a:pt x="309128" y="440960"/>
                </a:cubicBezTo>
                <a:cubicBezTo>
                  <a:pt x="309687" y="440121"/>
                  <a:pt x="309966" y="438305"/>
                  <a:pt x="309966" y="435511"/>
                </a:cubicBezTo>
                <a:cubicBezTo>
                  <a:pt x="309966" y="429923"/>
                  <a:pt x="309268" y="426710"/>
                  <a:pt x="307871" y="425872"/>
                </a:cubicBezTo>
                <a:cubicBezTo>
                  <a:pt x="306474" y="425034"/>
                  <a:pt x="304658" y="421262"/>
                  <a:pt x="302423" y="414556"/>
                </a:cubicBezTo>
                <a:cubicBezTo>
                  <a:pt x="301305" y="409527"/>
                  <a:pt x="299489" y="406873"/>
                  <a:pt x="296974" y="406593"/>
                </a:cubicBezTo>
                <a:close/>
                <a:moveTo>
                  <a:pt x="300956" y="342681"/>
                </a:moveTo>
                <a:cubicBezTo>
                  <a:pt x="302772" y="342122"/>
                  <a:pt x="304378" y="342192"/>
                  <a:pt x="305775" y="342890"/>
                </a:cubicBezTo>
                <a:cubicBezTo>
                  <a:pt x="308569" y="344287"/>
                  <a:pt x="315834" y="345545"/>
                  <a:pt x="327569" y="346662"/>
                </a:cubicBezTo>
                <a:cubicBezTo>
                  <a:pt x="348803" y="348338"/>
                  <a:pt x="359420" y="352809"/>
                  <a:pt x="359420" y="360073"/>
                </a:cubicBezTo>
                <a:cubicBezTo>
                  <a:pt x="359420" y="363985"/>
                  <a:pt x="361097" y="367338"/>
                  <a:pt x="364449" y="370132"/>
                </a:cubicBezTo>
                <a:cubicBezTo>
                  <a:pt x="367802" y="372926"/>
                  <a:pt x="369479" y="376279"/>
                  <a:pt x="369479" y="380190"/>
                </a:cubicBezTo>
                <a:cubicBezTo>
                  <a:pt x="369479" y="384102"/>
                  <a:pt x="370177" y="386197"/>
                  <a:pt x="371574" y="386477"/>
                </a:cubicBezTo>
                <a:cubicBezTo>
                  <a:pt x="372971" y="386756"/>
                  <a:pt x="372692" y="389550"/>
                  <a:pt x="370736" y="394859"/>
                </a:cubicBezTo>
                <a:cubicBezTo>
                  <a:pt x="368780" y="400167"/>
                  <a:pt x="367523" y="433556"/>
                  <a:pt x="366964" y="495024"/>
                </a:cubicBezTo>
                <a:cubicBezTo>
                  <a:pt x="366405" y="579961"/>
                  <a:pt x="363891" y="622430"/>
                  <a:pt x="359420" y="622430"/>
                </a:cubicBezTo>
                <a:cubicBezTo>
                  <a:pt x="358861" y="622430"/>
                  <a:pt x="358303" y="621033"/>
                  <a:pt x="357744" y="618239"/>
                </a:cubicBezTo>
                <a:cubicBezTo>
                  <a:pt x="356626" y="614886"/>
                  <a:pt x="352715" y="609578"/>
                  <a:pt x="346009" y="602313"/>
                </a:cubicBezTo>
                <a:cubicBezTo>
                  <a:pt x="339862" y="595049"/>
                  <a:pt x="334274" y="591277"/>
                  <a:pt x="329245" y="590998"/>
                </a:cubicBezTo>
                <a:cubicBezTo>
                  <a:pt x="324216" y="590718"/>
                  <a:pt x="310525" y="593093"/>
                  <a:pt x="288173" y="598122"/>
                </a:cubicBezTo>
                <a:cubicBezTo>
                  <a:pt x="261910" y="603710"/>
                  <a:pt x="246822" y="606923"/>
                  <a:pt x="242910" y="607761"/>
                </a:cubicBezTo>
                <a:cubicBezTo>
                  <a:pt x="238999" y="608600"/>
                  <a:pt x="236484" y="607901"/>
                  <a:pt x="235367" y="605666"/>
                </a:cubicBezTo>
                <a:cubicBezTo>
                  <a:pt x="234808" y="603431"/>
                  <a:pt x="232712" y="600637"/>
                  <a:pt x="229080" y="597284"/>
                </a:cubicBezTo>
                <a:cubicBezTo>
                  <a:pt x="225448" y="593931"/>
                  <a:pt x="221397" y="588762"/>
                  <a:pt x="216926" y="581777"/>
                </a:cubicBezTo>
                <a:cubicBezTo>
                  <a:pt x="212456" y="574792"/>
                  <a:pt x="208824" y="571300"/>
                  <a:pt x="206030" y="571300"/>
                </a:cubicBezTo>
                <a:cubicBezTo>
                  <a:pt x="203236" y="571300"/>
                  <a:pt x="196809" y="566550"/>
                  <a:pt x="186751" y="557051"/>
                </a:cubicBezTo>
                <a:cubicBezTo>
                  <a:pt x="176693" y="547551"/>
                  <a:pt x="171803" y="540705"/>
                  <a:pt x="172082" y="536514"/>
                </a:cubicBezTo>
                <a:cubicBezTo>
                  <a:pt x="172362" y="532323"/>
                  <a:pt x="173060" y="529949"/>
                  <a:pt x="174178" y="529390"/>
                </a:cubicBezTo>
                <a:cubicBezTo>
                  <a:pt x="176413" y="528272"/>
                  <a:pt x="177950" y="516956"/>
                  <a:pt x="178788" y="495443"/>
                </a:cubicBezTo>
                <a:cubicBezTo>
                  <a:pt x="179626" y="473929"/>
                  <a:pt x="179207" y="461775"/>
                  <a:pt x="177531" y="458981"/>
                </a:cubicBezTo>
                <a:cubicBezTo>
                  <a:pt x="175854" y="456746"/>
                  <a:pt x="174737" y="451158"/>
                  <a:pt x="174178" y="442217"/>
                </a:cubicBezTo>
                <a:cubicBezTo>
                  <a:pt x="173060" y="410365"/>
                  <a:pt x="170825" y="393881"/>
                  <a:pt x="167472" y="392763"/>
                </a:cubicBezTo>
                <a:cubicBezTo>
                  <a:pt x="163002" y="391087"/>
                  <a:pt x="164678" y="388013"/>
                  <a:pt x="172502" y="383543"/>
                </a:cubicBezTo>
                <a:cubicBezTo>
                  <a:pt x="175854" y="381867"/>
                  <a:pt x="179207" y="380749"/>
                  <a:pt x="182560" y="380190"/>
                </a:cubicBezTo>
                <a:cubicBezTo>
                  <a:pt x="188707" y="379631"/>
                  <a:pt x="204772" y="375161"/>
                  <a:pt x="230756" y="366779"/>
                </a:cubicBezTo>
                <a:cubicBezTo>
                  <a:pt x="256741" y="358397"/>
                  <a:pt x="272806" y="353787"/>
                  <a:pt x="278953" y="352949"/>
                </a:cubicBezTo>
                <a:cubicBezTo>
                  <a:pt x="285100" y="352110"/>
                  <a:pt x="290408" y="349875"/>
                  <a:pt x="294879" y="346243"/>
                </a:cubicBezTo>
                <a:cubicBezTo>
                  <a:pt x="297114" y="344427"/>
                  <a:pt x="299140" y="343240"/>
                  <a:pt x="300956" y="342681"/>
                </a:cubicBezTo>
                <a:close/>
                <a:moveTo>
                  <a:pt x="48029" y="289245"/>
                </a:moveTo>
                <a:cubicBezTo>
                  <a:pt x="49426" y="288966"/>
                  <a:pt x="56271" y="291760"/>
                  <a:pt x="68565" y="297627"/>
                </a:cubicBezTo>
                <a:cubicBezTo>
                  <a:pt x="80858" y="303495"/>
                  <a:pt x="87564" y="306429"/>
                  <a:pt x="88682" y="306429"/>
                </a:cubicBezTo>
                <a:cubicBezTo>
                  <a:pt x="89799" y="306429"/>
                  <a:pt x="91476" y="308105"/>
                  <a:pt x="93711" y="311458"/>
                </a:cubicBezTo>
                <a:cubicBezTo>
                  <a:pt x="95946" y="314811"/>
                  <a:pt x="99858" y="320119"/>
                  <a:pt x="105446" y="327384"/>
                </a:cubicBezTo>
                <a:cubicBezTo>
                  <a:pt x="108798" y="331854"/>
                  <a:pt x="111034" y="335626"/>
                  <a:pt x="112151" y="338699"/>
                </a:cubicBezTo>
                <a:cubicBezTo>
                  <a:pt x="113269" y="341773"/>
                  <a:pt x="113828" y="350294"/>
                  <a:pt x="113828" y="364264"/>
                </a:cubicBezTo>
                <a:lnTo>
                  <a:pt x="113828" y="390249"/>
                </a:lnTo>
                <a:lnTo>
                  <a:pt x="115504" y="367617"/>
                </a:lnTo>
                <a:cubicBezTo>
                  <a:pt x="116063" y="357000"/>
                  <a:pt x="116622" y="358397"/>
                  <a:pt x="117180" y="371808"/>
                </a:cubicBezTo>
                <a:cubicBezTo>
                  <a:pt x="117180" y="377396"/>
                  <a:pt x="117180" y="386058"/>
                  <a:pt x="117180" y="397792"/>
                </a:cubicBezTo>
                <a:cubicBezTo>
                  <a:pt x="117180" y="439702"/>
                  <a:pt x="113548" y="495862"/>
                  <a:pt x="106284" y="566271"/>
                </a:cubicBezTo>
                <a:cubicBezTo>
                  <a:pt x="99578" y="624386"/>
                  <a:pt x="92873" y="657355"/>
                  <a:pt x="86167" y="665178"/>
                </a:cubicBezTo>
                <a:cubicBezTo>
                  <a:pt x="83932" y="667413"/>
                  <a:pt x="82674" y="673979"/>
                  <a:pt x="82395" y="684876"/>
                </a:cubicBezTo>
                <a:cubicBezTo>
                  <a:pt x="82116" y="695772"/>
                  <a:pt x="80579" y="705971"/>
                  <a:pt x="77785" y="715470"/>
                </a:cubicBezTo>
                <a:lnTo>
                  <a:pt x="73594" y="728882"/>
                </a:lnTo>
                <a:lnTo>
                  <a:pt x="62697" y="714632"/>
                </a:lnTo>
                <a:cubicBezTo>
                  <a:pt x="48727" y="693956"/>
                  <a:pt x="39507" y="684457"/>
                  <a:pt x="35037" y="686133"/>
                </a:cubicBezTo>
                <a:cubicBezTo>
                  <a:pt x="32802" y="686692"/>
                  <a:pt x="28192" y="684317"/>
                  <a:pt x="21207" y="679008"/>
                </a:cubicBezTo>
                <a:cubicBezTo>
                  <a:pt x="14222" y="673700"/>
                  <a:pt x="9891" y="671046"/>
                  <a:pt x="8214" y="671046"/>
                </a:cubicBezTo>
                <a:cubicBezTo>
                  <a:pt x="6538" y="671046"/>
                  <a:pt x="5700" y="669509"/>
                  <a:pt x="5700" y="666435"/>
                </a:cubicBezTo>
                <a:cubicBezTo>
                  <a:pt x="5700" y="663362"/>
                  <a:pt x="4303" y="661825"/>
                  <a:pt x="1509" y="661825"/>
                </a:cubicBezTo>
                <a:cubicBezTo>
                  <a:pt x="-168" y="661825"/>
                  <a:pt x="-447" y="658473"/>
                  <a:pt x="671" y="651767"/>
                </a:cubicBezTo>
                <a:cubicBezTo>
                  <a:pt x="1229" y="650091"/>
                  <a:pt x="2626" y="645900"/>
                  <a:pt x="4862" y="639194"/>
                </a:cubicBezTo>
                <a:lnTo>
                  <a:pt x="11567" y="617401"/>
                </a:lnTo>
                <a:cubicBezTo>
                  <a:pt x="13244" y="610136"/>
                  <a:pt x="15758" y="602872"/>
                  <a:pt x="19111" y="595608"/>
                </a:cubicBezTo>
                <a:cubicBezTo>
                  <a:pt x="22464" y="588343"/>
                  <a:pt x="24280" y="582895"/>
                  <a:pt x="24559" y="579263"/>
                </a:cubicBezTo>
                <a:cubicBezTo>
                  <a:pt x="24839" y="575630"/>
                  <a:pt x="25537" y="572976"/>
                  <a:pt x="26655" y="571300"/>
                </a:cubicBezTo>
                <a:cubicBezTo>
                  <a:pt x="27772" y="569624"/>
                  <a:pt x="28750" y="565153"/>
                  <a:pt x="29589" y="557889"/>
                </a:cubicBezTo>
                <a:cubicBezTo>
                  <a:pt x="30427" y="550624"/>
                  <a:pt x="32243" y="536235"/>
                  <a:pt x="35037" y="514721"/>
                </a:cubicBezTo>
                <a:cubicBezTo>
                  <a:pt x="37831" y="493207"/>
                  <a:pt x="39926" y="476863"/>
                  <a:pt x="41323" y="465687"/>
                </a:cubicBezTo>
                <a:cubicBezTo>
                  <a:pt x="42720" y="454511"/>
                  <a:pt x="44257" y="447386"/>
                  <a:pt x="45933" y="444312"/>
                </a:cubicBezTo>
                <a:cubicBezTo>
                  <a:pt x="47610" y="441239"/>
                  <a:pt x="47610" y="439702"/>
                  <a:pt x="45933" y="439702"/>
                </a:cubicBezTo>
                <a:cubicBezTo>
                  <a:pt x="44257" y="439702"/>
                  <a:pt x="43978" y="419865"/>
                  <a:pt x="45095" y="380190"/>
                </a:cubicBezTo>
                <a:cubicBezTo>
                  <a:pt x="45095" y="363985"/>
                  <a:pt x="44676" y="346662"/>
                  <a:pt x="43838" y="328222"/>
                </a:cubicBezTo>
                <a:cubicBezTo>
                  <a:pt x="43000" y="309781"/>
                  <a:pt x="41742" y="299164"/>
                  <a:pt x="40066" y="296370"/>
                </a:cubicBezTo>
                <a:cubicBezTo>
                  <a:pt x="38390" y="293017"/>
                  <a:pt x="38948" y="291062"/>
                  <a:pt x="41742" y="290503"/>
                </a:cubicBezTo>
                <a:cubicBezTo>
                  <a:pt x="44536" y="289944"/>
                  <a:pt x="46632" y="289525"/>
                  <a:pt x="48029" y="289245"/>
                </a:cubicBezTo>
                <a:close/>
                <a:moveTo>
                  <a:pt x="195552" y="242725"/>
                </a:moveTo>
                <a:cubicBezTo>
                  <a:pt x="196390" y="242725"/>
                  <a:pt x="195692" y="244122"/>
                  <a:pt x="193457" y="246916"/>
                </a:cubicBezTo>
                <a:cubicBezTo>
                  <a:pt x="191221" y="253622"/>
                  <a:pt x="191501" y="256695"/>
                  <a:pt x="194295" y="256137"/>
                </a:cubicBezTo>
                <a:cubicBezTo>
                  <a:pt x="195971" y="255578"/>
                  <a:pt x="197089" y="255578"/>
                  <a:pt x="197648" y="256137"/>
                </a:cubicBezTo>
                <a:cubicBezTo>
                  <a:pt x="198206" y="256695"/>
                  <a:pt x="198486" y="257813"/>
                  <a:pt x="198486" y="259489"/>
                </a:cubicBezTo>
                <a:cubicBezTo>
                  <a:pt x="198486" y="262842"/>
                  <a:pt x="199603" y="264519"/>
                  <a:pt x="201839" y="264519"/>
                </a:cubicBezTo>
                <a:cubicBezTo>
                  <a:pt x="204074" y="265077"/>
                  <a:pt x="200162" y="271504"/>
                  <a:pt x="190104" y="283797"/>
                </a:cubicBezTo>
                <a:cubicBezTo>
                  <a:pt x="185075" y="289385"/>
                  <a:pt x="183398" y="292179"/>
                  <a:pt x="185075" y="292179"/>
                </a:cubicBezTo>
                <a:cubicBezTo>
                  <a:pt x="185633" y="292179"/>
                  <a:pt x="186472" y="292179"/>
                  <a:pt x="187589" y="292179"/>
                </a:cubicBezTo>
                <a:cubicBezTo>
                  <a:pt x="189266" y="291620"/>
                  <a:pt x="190243" y="291481"/>
                  <a:pt x="190523" y="291760"/>
                </a:cubicBezTo>
                <a:cubicBezTo>
                  <a:pt x="190802" y="292039"/>
                  <a:pt x="190663" y="293017"/>
                  <a:pt x="190104" y="294694"/>
                </a:cubicBezTo>
                <a:cubicBezTo>
                  <a:pt x="189545" y="297488"/>
                  <a:pt x="190383" y="299444"/>
                  <a:pt x="192618" y="300561"/>
                </a:cubicBezTo>
                <a:cubicBezTo>
                  <a:pt x="197089" y="302238"/>
                  <a:pt x="195971" y="308664"/>
                  <a:pt x="189266" y="319840"/>
                </a:cubicBezTo>
                <a:cubicBezTo>
                  <a:pt x="182560" y="328222"/>
                  <a:pt x="180604" y="332413"/>
                  <a:pt x="183398" y="332413"/>
                </a:cubicBezTo>
                <a:cubicBezTo>
                  <a:pt x="184516" y="332413"/>
                  <a:pt x="186751" y="331016"/>
                  <a:pt x="190104" y="328222"/>
                </a:cubicBezTo>
                <a:lnTo>
                  <a:pt x="195971" y="322354"/>
                </a:lnTo>
                <a:lnTo>
                  <a:pt x="193457" y="329060"/>
                </a:lnTo>
                <a:cubicBezTo>
                  <a:pt x="189545" y="342471"/>
                  <a:pt x="186751" y="349177"/>
                  <a:pt x="185075" y="349177"/>
                </a:cubicBezTo>
                <a:cubicBezTo>
                  <a:pt x="184516" y="349177"/>
                  <a:pt x="178229" y="343449"/>
                  <a:pt x="166215" y="331994"/>
                </a:cubicBezTo>
                <a:cubicBezTo>
                  <a:pt x="154201" y="320538"/>
                  <a:pt x="146238" y="313414"/>
                  <a:pt x="142326" y="310620"/>
                </a:cubicBezTo>
                <a:cubicBezTo>
                  <a:pt x="127798" y="303914"/>
                  <a:pt x="118857" y="297488"/>
                  <a:pt x="115504" y="291341"/>
                </a:cubicBezTo>
                <a:cubicBezTo>
                  <a:pt x="112151" y="286871"/>
                  <a:pt x="110894" y="283099"/>
                  <a:pt x="111732" y="280025"/>
                </a:cubicBezTo>
                <a:cubicBezTo>
                  <a:pt x="112570" y="276952"/>
                  <a:pt x="112012" y="274856"/>
                  <a:pt x="110056" y="273739"/>
                </a:cubicBezTo>
                <a:cubicBezTo>
                  <a:pt x="108100" y="272621"/>
                  <a:pt x="106563" y="268989"/>
                  <a:pt x="105446" y="262842"/>
                </a:cubicBezTo>
                <a:cubicBezTo>
                  <a:pt x="104328" y="256695"/>
                  <a:pt x="103490" y="252504"/>
                  <a:pt x="102931" y="250269"/>
                </a:cubicBezTo>
                <a:cubicBezTo>
                  <a:pt x="102372" y="247475"/>
                  <a:pt x="103490" y="246078"/>
                  <a:pt x="106284" y="246078"/>
                </a:cubicBezTo>
                <a:cubicBezTo>
                  <a:pt x="111313" y="245519"/>
                  <a:pt x="116901" y="247755"/>
                  <a:pt x="123048" y="252784"/>
                </a:cubicBezTo>
                <a:cubicBezTo>
                  <a:pt x="128636" y="257254"/>
                  <a:pt x="132268" y="259489"/>
                  <a:pt x="133944" y="259489"/>
                </a:cubicBezTo>
                <a:cubicBezTo>
                  <a:pt x="135621" y="259489"/>
                  <a:pt x="139253" y="262563"/>
                  <a:pt x="144841" y="268710"/>
                </a:cubicBezTo>
                <a:cubicBezTo>
                  <a:pt x="149311" y="274298"/>
                  <a:pt x="153223" y="276393"/>
                  <a:pt x="156576" y="274996"/>
                </a:cubicBezTo>
                <a:cubicBezTo>
                  <a:pt x="159929" y="273599"/>
                  <a:pt x="167193" y="268151"/>
                  <a:pt x="178369" y="258651"/>
                </a:cubicBezTo>
                <a:cubicBezTo>
                  <a:pt x="188986" y="248034"/>
                  <a:pt x="194714" y="242725"/>
                  <a:pt x="195552" y="242725"/>
                </a:cubicBezTo>
                <a:close/>
                <a:moveTo>
                  <a:pt x="319815" y="276"/>
                </a:moveTo>
                <a:cubicBezTo>
                  <a:pt x="325822" y="975"/>
                  <a:pt x="332318" y="3000"/>
                  <a:pt x="339303" y="6353"/>
                </a:cubicBezTo>
                <a:cubicBezTo>
                  <a:pt x="344891" y="8588"/>
                  <a:pt x="349641" y="13897"/>
                  <a:pt x="353553" y="22279"/>
                </a:cubicBezTo>
                <a:lnTo>
                  <a:pt x="360258" y="34852"/>
                </a:lnTo>
                <a:cubicBezTo>
                  <a:pt x="360258" y="34852"/>
                  <a:pt x="368780" y="32617"/>
                  <a:pt x="385824" y="28146"/>
                </a:cubicBezTo>
                <a:cubicBezTo>
                  <a:pt x="402867" y="23676"/>
                  <a:pt x="415859" y="20882"/>
                  <a:pt x="424800" y="19764"/>
                </a:cubicBezTo>
                <a:cubicBezTo>
                  <a:pt x="449387" y="16970"/>
                  <a:pt x="463636" y="14176"/>
                  <a:pt x="467548" y="11382"/>
                </a:cubicBezTo>
                <a:cubicBezTo>
                  <a:pt x="468666" y="10265"/>
                  <a:pt x="479283" y="10265"/>
                  <a:pt x="499400" y="11382"/>
                </a:cubicBezTo>
                <a:cubicBezTo>
                  <a:pt x="519516" y="12500"/>
                  <a:pt x="530413" y="13617"/>
                  <a:pt x="532089" y="14735"/>
                </a:cubicBezTo>
                <a:cubicBezTo>
                  <a:pt x="533207" y="16411"/>
                  <a:pt x="533766" y="17808"/>
                  <a:pt x="533766" y="18926"/>
                </a:cubicBezTo>
                <a:cubicBezTo>
                  <a:pt x="533766" y="20044"/>
                  <a:pt x="535861" y="22838"/>
                  <a:pt x="540052" y="27308"/>
                </a:cubicBezTo>
                <a:cubicBezTo>
                  <a:pt x="544243" y="31778"/>
                  <a:pt x="546339" y="35271"/>
                  <a:pt x="546339" y="37785"/>
                </a:cubicBezTo>
                <a:cubicBezTo>
                  <a:pt x="546339" y="40300"/>
                  <a:pt x="548015" y="43094"/>
                  <a:pt x="551368" y="46167"/>
                </a:cubicBezTo>
                <a:cubicBezTo>
                  <a:pt x="554721" y="49241"/>
                  <a:pt x="556816" y="52733"/>
                  <a:pt x="557654" y="56645"/>
                </a:cubicBezTo>
                <a:cubicBezTo>
                  <a:pt x="558493" y="60557"/>
                  <a:pt x="560029" y="62512"/>
                  <a:pt x="562265" y="62512"/>
                </a:cubicBezTo>
                <a:cubicBezTo>
                  <a:pt x="564500" y="62512"/>
                  <a:pt x="565617" y="64049"/>
                  <a:pt x="565617" y="67122"/>
                </a:cubicBezTo>
                <a:cubicBezTo>
                  <a:pt x="565617" y="70196"/>
                  <a:pt x="561147" y="71453"/>
                  <a:pt x="552206" y="70894"/>
                </a:cubicBezTo>
                <a:cubicBezTo>
                  <a:pt x="538236" y="70336"/>
                  <a:pt x="518958" y="72291"/>
                  <a:pt x="494370" y="76762"/>
                </a:cubicBezTo>
                <a:cubicBezTo>
                  <a:pt x="484871" y="78438"/>
                  <a:pt x="474533" y="79556"/>
                  <a:pt x="463357" y="80115"/>
                </a:cubicBezTo>
                <a:cubicBezTo>
                  <a:pt x="453857" y="80115"/>
                  <a:pt x="448409" y="81512"/>
                  <a:pt x="447012" y="84306"/>
                </a:cubicBezTo>
                <a:cubicBezTo>
                  <a:pt x="445615" y="87100"/>
                  <a:pt x="448549" y="91849"/>
                  <a:pt x="455813" y="98555"/>
                </a:cubicBezTo>
                <a:cubicBezTo>
                  <a:pt x="466430" y="108613"/>
                  <a:pt x="473415" y="120069"/>
                  <a:pt x="476768" y="132921"/>
                </a:cubicBezTo>
                <a:cubicBezTo>
                  <a:pt x="479562" y="140744"/>
                  <a:pt x="483194" y="148009"/>
                  <a:pt x="487665" y="154714"/>
                </a:cubicBezTo>
                <a:cubicBezTo>
                  <a:pt x="496047" y="164773"/>
                  <a:pt x="497444" y="169802"/>
                  <a:pt x="491856" y="169802"/>
                </a:cubicBezTo>
                <a:cubicBezTo>
                  <a:pt x="490179" y="169802"/>
                  <a:pt x="488224" y="169523"/>
                  <a:pt x="485988" y="168964"/>
                </a:cubicBezTo>
                <a:cubicBezTo>
                  <a:pt x="479842" y="167287"/>
                  <a:pt x="475651" y="165332"/>
                  <a:pt x="473415" y="163096"/>
                </a:cubicBezTo>
                <a:cubicBezTo>
                  <a:pt x="468945" y="159185"/>
                  <a:pt x="466430" y="159464"/>
                  <a:pt x="465872" y="163935"/>
                </a:cubicBezTo>
                <a:cubicBezTo>
                  <a:pt x="465872" y="166729"/>
                  <a:pt x="466430" y="169523"/>
                  <a:pt x="467548" y="172317"/>
                </a:cubicBezTo>
                <a:cubicBezTo>
                  <a:pt x="470901" y="179022"/>
                  <a:pt x="477886" y="183493"/>
                  <a:pt x="488503" y="185728"/>
                </a:cubicBezTo>
                <a:cubicBezTo>
                  <a:pt x="495209" y="186287"/>
                  <a:pt x="504988" y="189639"/>
                  <a:pt x="517840" y="195786"/>
                </a:cubicBezTo>
                <a:cubicBezTo>
                  <a:pt x="530692" y="201933"/>
                  <a:pt x="538516" y="206962"/>
                  <a:pt x="541310" y="210874"/>
                </a:cubicBezTo>
                <a:cubicBezTo>
                  <a:pt x="544104" y="213109"/>
                  <a:pt x="545361" y="215763"/>
                  <a:pt x="545082" y="218837"/>
                </a:cubicBezTo>
                <a:cubicBezTo>
                  <a:pt x="544802" y="221910"/>
                  <a:pt x="543265" y="223447"/>
                  <a:pt x="540471" y="223447"/>
                </a:cubicBezTo>
                <a:cubicBezTo>
                  <a:pt x="538236" y="223447"/>
                  <a:pt x="537119" y="224564"/>
                  <a:pt x="537119" y="226800"/>
                </a:cubicBezTo>
                <a:cubicBezTo>
                  <a:pt x="537119" y="229035"/>
                  <a:pt x="538236" y="231130"/>
                  <a:pt x="540471" y="233086"/>
                </a:cubicBezTo>
                <a:cubicBezTo>
                  <a:pt x="542707" y="235042"/>
                  <a:pt x="543824" y="234902"/>
                  <a:pt x="543824" y="232667"/>
                </a:cubicBezTo>
                <a:cubicBezTo>
                  <a:pt x="543824" y="230432"/>
                  <a:pt x="545082" y="229314"/>
                  <a:pt x="547596" y="229314"/>
                </a:cubicBezTo>
                <a:cubicBezTo>
                  <a:pt x="550111" y="229314"/>
                  <a:pt x="551089" y="231829"/>
                  <a:pt x="550530" y="236858"/>
                </a:cubicBezTo>
                <a:lnTo>
                  <a:pt x="548853" y="243564"/>
                </a:lnTo>
                <a:lnTo>
                  <a:pt x="549692" y="250269"/>
                </a:lnTo>
                <a:cubicBezTo>
                  <a:pt x="551368" y="254740"/>
                  <a:pt x="551089" y="258232"/>
                  <a:pt x="548853" y="260747"/>
                </a:cubicBezTo>
                <a:cubicBezTo>
                  <a:pt x="546618" y="263261"/>
                  <a:pt x="544942" y="275136"/>
                  <a:pt x="543824" y="296370"/>
                </a:cubicBezTo>
                <a:cubicBezTo>
                  <a:pt x="541589" y="325987"/>
                  <a:pt x="539354" y="342471"/>
                  <a:pt x="537119" y="345824"/>
                </a:cubicBezTo>
                <a:cubicBezTo>
                  <a:pt x="535442" y="347500"/>
                  <a:pt x="535302" y="349456"/>
                  <a:pt x="536700" y="351691"/>
                </a:cubicBezTo>
                <a:cubicBezTo>
                  <a:pt x="538096" y="353927"/>
                  <a:pt x="537957" y="358537"/>
                  <a:pt x="536280" y="365522"/>
                </a:cubicBezTo>
                <a:cubicBezTo>
                  <a:pt x="534604" y="372507"/>
                  <a:pt x="534464" y="377536"/>
                  <a:pt x="535861" y="380609"/>
                </a:cubicBezTo>
                <a:cubicBezTo>
                  <a:pt x="537258" y="383683"/>
                  <a:pt x="537677" y="385778"/>
                  <a:pt x="537119" y="386896"/>
                </a:cubicBezTo>
                <a:cubicBezTo>
                  <a:pt x="536560" y="390807"/>
                  <a:pt x="536280" y="401564"/>
                  <a:pt x="536280" y="419166"/>
                </a:cubicBezTo>
                <a:cubicBezTo>
                  <a:pt x="536280" y="436769"/>
                  <a:pt x="536560" y="445570"/>
                  <a:pt x="537119" y="445570"/>
                </a:cubicBezTo>
                <a:cubicBezTo>
                  <a:pt x="538236" y="447246"/>
                  <a:pt x="537677" y="449202"/>
                  <a:pt x="535442" y="451437"/>
                </a:cubicBezTo>
                <a:cubicBezTo>
                  <a:pt x="533207" y="453672"/>
                  <a:pt x="533067" y="455908"/>
                  <a:pt x="535023" y="458143"/>
                </a:cubicBezTo>
                <a:cubicBezTo>
                  <a:pt x="536979" y="460378"/>
                  <a:pt x="537398" y="464709"/>
                  <a:pt x="536280" y="471135"/>
                </a:cubicBezTo>
                <a:cubicBezTo>
                  <a:pt x="535163" y="477561"/>
                  <a:pt x="535442" y="482031"/>
                  <a:pt x="537119" y="484546"/>
                </a:cubicBezTo>
                <a:cubicBezTo>
                  <a:pt x="538795" y="487061"/>
                  <a:pt x="538655" y="489575"/>
                  <a:pt x="536700" y="492090"/>
                </a:cubicBezTo>
                <a:cubicBezTo>
                  <a:pt x="534744" y="494604"/>
                  <a:pt x="534045" y="496421"/>
                  <a:pt x="534604" y="497538"/>
                </a:cubicBezTo>
                <a:cubicBezTo>
                  <a:pt x="536280" y="499773"/>
                  <a:pt x="537258" y="504663"/>
                  <a:pt x="537538" y="512207"/>
                </a:cubicBezTo>
                <a:cubicBezTo>
                  <a:pt x="537817" y="519750"/>
                  <a:pt x="537398" y="524081"/>
                  <a:pt x="536280" y="525199"/>
                </a:cubicBezTo>
                <a:cubicBezTo>
                  <a:pt x="534045" y="526316"/>
                  <a:pt x="534045" y="528132"/>
                  <a:pt x="536280" y="530647"/>
                </a:cubicBezTo>
                <a:cubicBezTo>
                  <a:pt x="538516" y="533162"/>
                  <a:pt x="539214" y="536375"/>
                  <a:pt x="538376" y="540286"/>
                </a:cubicBezTo>
                <a:cubicBezTo>
                  <a:pt x="537538" y="544198"/>
                  <a:pt x="537677" y="548110"/>
                  <a:pt x="538795" y="552021"/>
                </a:cubicBezTo>
                <a:cubicBezTo>
                  <a:pt x="539913" y="555933"/>
                  <a:pt x="539773" y="559705"/>
                  <a:pt x="538376" y="563337"/>
                </a:cubicBezTo>
                <a:cubicBezTo>
                  <a:pt x="536979" y="566969"/>
                  <a:pt x="537119" y="569624"/>
                  <a:pt x="538795" y="571300"/>
                </a:cubicBezTo>
                <a:cubicBezTo>
                  <a:pt x="539913" y="571859"/>
                  <a:pt x="541030" y="580520"/>
                  <a:pt x="542148" y="597284"/>
                </a:cubicBezTo>
                <a:cubicBezTo>
                  <a:pt x="543265" y="614048"/>
                  <a:pt x="542707" y="622989"/>
                  <a:pt x="540471" y="624106"/>
                </a:cubicBezTo>
                <a:cubicBezTo>
                  <a:pt x="539913" y="624665"/>
                  <a:pt x="540192" y="626761"/>
                  <a:pt x="541310" y="630393"/>
                </a:cubicBezTo>
                <a:cubicBezTo>
                  <a:pt x="542427" y="634025"/>
                  <a:pt x="542707" y="638915"/>
                  <a:pt x="542148" y="645061"/>
                </a:cubicBezTo>
                <a:cubicBezTo>
                  <a:pt x="541589" y="651208"/>
                  <a:pt x="542288" y="654282"/>
                  <a:pt x="544243" y="654282"/>
                </a:cubicBezTo>
                <a:cubicBezTo>
                  <a:pt x="546199" y="654282"/>
                  <a:pt x="546199" y="655259"/>
                  <a:pt x="544243" y="657215"/>
                </a:cubicBezTo>
                <a:cubicBezTo>
                  <a:pt x="542288" y="659171"/>
                  <a:pt x="541310" y="663083"/>
                  <a:pt x="541310" y="668950"/>
                </a:cubicBezTo>
                <a:cubicBezTo>
                  <a:pt x="541310" y="674817"/>
                  <a:pt x="542148" y="678310"/>
                  <a:pt x="543824" y="679428"/>
                </a:cubicBezTo>
                <a:cubicBezTo>
                  <a:pt x="545501" y="680545"/>
                  <a:pt x="545920" y="683339"/>
                  <a:pt x="545082" y="687810"/>
                </a:cubicBezTo>
                <a:cubicBezTo>
                  <a:pt x="544243" y="692280"/>
                  <a:pt x="544662" y="695074"/>
                  <a:pt x="546339" y="696192"/>
                </a:cubicBezTo>
                <a:cubicBezTo>
                  <a:pt x="548015" y="696750"/>
                  <a:pt x="548434" y="702897"/>
                  <a:pt x="547596" y="714632"/>
                </a:cubicBezTo>
                <a:cubicBezTo>
                  <a:pt x="546758" y="726367"/>
                  <a:pt x="545780" y="733072"/>
                  <a:pt x="544662" y="734749"/>
                </a:cubicBezTo>
                <a:cubicBezTo>
                  <a:pt x="544104" y="736984"/>
                  <a:pt x="543405" y="742013"/>
                  <a:pt x="542567" y="749836"/>
                </a:cubicBezTo>
                <a:cubicBezTo>
                  <a:pt x="541729" y="757660"/>
                  <a:pt x="540052" y="767159"/>
                  <a:pt x="537538" y="778335"/>
                </a:cubicBezTo>
                <a:cubicBezTo>
                  <a:pt x="535023" y="789511"/>
                  <a:pt x="534185" y="798033"/>
                  <a:pt x="535023" y="803900"/>
                </a:cubicBezTo>
                <a:cubicBezTo>
                  <a:pt x="535861" y="809768"/>
                  <a:pt x="535163" y="814657"/>
                  <a:pt x="532928" y="818569"/>
                </a:cubicBezTo>
                <a:cubicBezTo>
                  <a:pt x="531251" y="821922"/>
                  <a:pt x="529295" y="821083"/>
                  <a:pt x="527060" y="816054"/>
                </a:cubicBezTo>
                <a:cubicBezTo>
                  <a:pt x="527060" y="814937"/>
                  <a:pt x="526781" y="813540"/>
                  <a:pt x="526222" y="811863"/>
                </a:cubicBezTo>
                <a:cubicBezTo>
                  <a:pt x="523428" y="805158"/>
                  <a:pt x="521193" y="801805"/>
                  <a:pt x="519516" y="801805"/>
                </a:cubicBezTo>
                <a:cubicBezTo>
                  <a:pt x="518399" y="801805"/>
                  <a:pt x="517561" y="803761"/>
                  <a:pt x="517002" y="807672"/>
                </a:cubicBezTo>
                <a:cubicBezTo>
                  <a:pt x="517002" y="809907"/>
                  <a:pt x="515605" y="814378"/>
                  <a:pt x="512811" y="821083"/>
                </a:cubicBezTo>
                <a:cubicBezTo>
                  <a:pt x="510017" y="826671"/>
                  <a:pt x="508061" y="828627"/>
                  <a:pt x="506943" y="826951"/>
                </a:cubicBezTo>
                <a:cubicBezTo>
                  <a:pt x="506385" y="824716"/>
                  <a:pt x="504988" y="819407"/>
                  <a:pt x="502752" y="811025"/>
                </a:cubicBezTo>
                <a:cubicBezTo>
                  <a:pt x="501076" y="802643"/>
                  <a:pt x="499120" y="797893"/>
                  <a:pt x="496885" y="796776"/>
                </a:cubicBezTo>
                <a:cubicBezTo>
                  <a:pt x="494650" y="795658"/>
                  <a:pt x="493812" y="793982"/>
                  <a:pt x="494370" y="791746"/>
                </a:cubicBezTo>
                <a:cubicBezTo>
                  <a:pt x="494929" y="790070"/>
                  <a:pt x="492415" y="786158"/>
                  <a:pt x="486827" y="780012"/>
                </a:cubicBezTo>
                <a:cubicBezTo>
                  <a:pt x="481239" y="773865"/>
                  <a:pt x="475092" y="768556"/>
                  <a:pt x="468386" y="764086"/>
                </a:cubicBezTo>
                <a:cubicBezTo>
                  <a:pt x="452181" y="752910"/>
                  <a:pt x="437932" y="742572"/>
                  <a:pt x="425638" y="733072"/>
                </a:cubicBezTo>
                <a:cubicBezTo>
                  <a:pt x="420609" y="729161"/>
                  <a:pt x="415999" y="723154"/>
                  <a:pt x="411808" y="715051"/>
                </a:cubicBezTo>
                <a:cubicBezTo>
                  <a:pt x="407617" y="706948"/>
                  <a:pt x="405801" y="700662"/>
                  <a:pt x="406359" y="696192"/>
                </a:cubicBezTo>
                <a:lnTo>
                  <a:pt x="408874" y="688648"/>
                </a:lnTo>
                <a:lnTo>
                  <a:pt x="423962" y="693677"/>
                </a:lnTo>
                <a:cubicBezTo>
                  <a:pt x="435138" y="695912"/>
                  <a:pt x="442961" y="697868"/>
                  <a:pt x="447431" y="699545"/>
                </a:cubicBezTo>
                <a:cubicBezTo>
                  <a:pt x="451902" y="701221"/>
                  <a:pt x="454416" y="702059"/>
                  <a:pt x="454975" y="702059"/>
                </a:cubicBezTo>
                <a:cubicBezTo>
                  <a:pt x="455534" y="700941"/>
                  <a:pt x="455674" y="696611"/>
                  <a:pt x="455394" y="689067"/>
                </a:cubicBezTo>
                <a:cubicBezTo>
                  <a:pt x="455115" y="681523"/>
                  <a:pt x="454556" y="673141"/>
                  <a:pt x="453718" y="663921"/>
                </a:cubicBezTo>
                <a:cubicBezTo>
                  <a:pt x="452880" y="654701"/>
                  <a:pt x="451902" y="649532"/>
                  <a:pt x="450784" y="648414"/>
                </a:cubicBezTo>
                <a:cubicBezTo>
                  <a:pt x="449666" y="645620"/>
                  <a:pt x="449387" y="641988"/>
                  <a:pt x="449946" y="637518"/>
                </a:cubicBezTo>
                <a:cubicBezTo>
                  <a:pt x="451622" y="629694"/>
                  <a:pt x="451902" y="615166"/>
                  <a:pt x="450784" y="593931"/>
                </a:cubicBezTo>
                <a:cubicBezTo>
                  <a:pt x="446872" y="533022"/>
                  <a:pt x="445475" y="473230"/>
                  <a:pt x="446593" y="414556"/>
                </a:cubicBezTo>
                <a:cubicBezTo>
                  <a:pt x="447152" y="384381"/>
                  <a:pt x="446593" y="358676"/>
                  <a:pt x="444917" y="337442"/>
                </a:cubicBezTo>
                <a:cubicBezTo>
                  <a:pt x="444358" y="317325"/>
                  <a:pt x="444078" y="305870"/>
                  <a:pt x="444078" y="303076"/>
                </a:cubicBezTo>
                <a:cubicBezTo>
                  <a:pt x="444078" y="297488"/>
                  <a:pt x="443520" y="286871"/>
                  <a:pt x="442402" y="271224"/>
                </a:cubicBezTo>
                <a:cubicBezTo>
                  <a:pt x="441843" y="262283"/>
                  <a:pt x="441284" y="256835"/>
                  <a:pt x="440726" y="254879"/>
                </a:cubicBezTo>
                <a:cubicBezTo>
                  <a:pt x="440167" y="252923"/>
                  <a:pt x="438490" y="252504"/>
                  <a:pt x="435696" y="253622"/>
                </a:cubicBezTo>
                <a:lnTo>
                  <a:pt x="378699" y="270386"/>
                </a:lnTo>
                <a:cubicBezTo>
                  <a:pt x="345730" y="279886"/>
                  <a:pt x="323657" y="285054"/>
                  <a:pt x="312481" y="285893"/>
                </a:cubicBezTo>
                <a:cubicBezTo>
                  <a:pt x="301305" y="286731"/>
                  <a:pt x="290967" y="284077"/>
                  <a:pt x="281468" y="277930"/>
                </a:cubicBezTo>
                <a:cubicBezTo>
                  <a:pt x="260792" y="265077"/>
                  <a:pt x="245984" y="257813"/>
                  <a:pt x="237043" y="256137"/>
                </a:cubicBezTo>
                <a:cubicBezTo>
                  <a:pt x="226426" y="253901"/>
                  <a:pt x="221117" y="251387"/>
                  <a:pt x="221117" y="248593"/>
                </a:cubicBezTo>
                <a:cubicBezTo>
                  <a:pt x="221117" y="246358"/>
                  <a:pt x="219720" y="244681"/>
                  <a:pt x="216926" y="243564"/>
                </a:cubicBezTo>
                <a:cubicBezTo>
                  <a:pt x="211338" y="240211"/>
                  <a:pt x="211618" y="236858"/>
                  <a:pt x="217764" y="233505"/>
                </a:cubicBezTo>
                <a:cubicBezTo>
                  <a:pt x="221676" y="232388"/>
                  <a:pt x="226146" y="232108"/>
                  <a:pt x="231176" y="232667"/>
                </a:cubicBezTo>
                <a:cubicBezTo>
                  <a:pt x="239558" y="233785"/>
                  <a:pt x="252410" y="233226"/>
                  <a:pt x="269733" y="230991"/>
                </a:cubicBezTo>
                <a:cubicBezTo>
                  <a:pt x="287056" y="228755"/>
                  <a:pt x="302423" y="225682"/>
                  <a:pt x="315834" y="221770"/>
                </a:cubicBezTo>
                <a:cubicBezTo>
                  <a:pt x="324216" y="219535"/>
                  <a:pt x="338186" y="216043"/>
                  <a:pt x="357744" y="211293"/>
                </a:cubicBezTo>
                <a:cubicBezTo>
                  <a:pt x="377302" y="206543"/>
                  <a:pt x="388757" y="203330"/>
                  <a:pt x="392110" y="201653"/>
                </a:cubicBezTo>
                <a:cubicBezTo>
                  <a:pt x="395463" y="199977"/>
                  <a:pt x="399654" y="198860"/>
                  <a:pt x="404683" y="198301"/>
                </a:cubicBezTo>
                <a:cubicBezTo>
                  <a:pt x="409153" y="197742"/>
                  <a:pt x="415021" y="196066"/>
                  <a:pt x="422285" y="193271"/>
                </a:cubicBezTo>
                <a:cubicBezTo>
                  <a:pt x="429550" y="190478"/>
                  <a:pt x="433741" y="188522"/>
                  <a:pt x="434858" y="187404"/>
                </a:cubicBezTo>
                <a:cubicBezTo>
                  <a:pt x="435417" y="186287"/>
                  <a:pt x="437093" y="184890"/>
                  <a:pt x="439887" y="183213"/>
                </a:cubicBezTo>
                <a:cubicBezTo>
                  <a:pt x="442681" y="181537"/>
                  <a:pt x="444358" y="179860"/>
                  <a:pt x="444917" y="178184"/>
                </a:cubicBezTo>
                <a:cubicBezTo>
                  <a:pt x="444917" y="176508"/>
                  <a:pt x="441424" y="173714"/>
                  <a:pt x="434439" y="169802"/>
                </a:cubicBezTo>
                <a:cubicBezTo>
                  <a:pt x="427454" y="165890"/>
                  <a:pt x="422844" y="163935"/>
                  <a:pt x="420609" y="163935"/>
                </a:cubicBezTo>
                <a:cubicBezTo>
                  <a:pt x="417815" y="163935"/>
                  <a:pt x="412786" y="161560"/>
                  <a:pt x="405521" y="156810"/>
                </a:cubicBezTo>
                <a:cubicBezTo>
                  <a:pt x="398257" y="152060"/>
                  <a:pt x="393228" y="149685"/>
                  <a:pt x="390434" y="149685"/>
                </a:cubicBezTo>
                <a:cubicBezTo>
                  <a:pt x="383728" y="149685"/>
                  <a:pt x="377861" y="144656"/>
                  <a:pt x="372831" y="134598"/>
                </a:cubicBezTo>
                <a:cubicBezTo>
                  <a:pt x="370596" y="129568"/>
                  <a:pt x="367802" y="125657"/>
                  <a:pt x="364449" y="122863"/>
                </a:cubicBezTo>
                <a:cubicBezTo>
                  <a:pt x="361655" y="120069"/>
                  <a:pt x="359979" y="118951"/>
                  <a:pt x="359420" y="119510"/>
                </a:cubicBezTo>
                <a:cubicBezTo>
                  <a:pt x="358861" y="120069"/>
                  <a:pt x="357744" y="122863"/>
                  <a:pt x="356067" y="127892"/>
                </a:cubicBezTo>
                <a:cubicBezTo>
                  <a:pt x="352715" y="134598"/>
                  <a:pt x="350340" y="137950"/>
                  <a:pt x="348943" y="137950"/>
                </a:cubicBezTo>
                <a:cubicBezTo>
                  <a:pt x="347546" y="137950"/>
                  <a:pt x="346847" y="139347"/>
                  <a:pt x="346847" y="142141"/>
                </a:cubicBezTo>
                <a:cubicBezTo>
                  <a:pt x="346847" y="144935"/>
                  <a:pt x="344752" y="149266"/>
                  <a:pt x="340561" y="155133"/>
                </a:cubicBezTo>
                <a:cubicBezTo>
                  <a:pt x="336370" y="161001"/>
                  <a:pt x="334274" y="164773"/>
                  <a:pt x="334274" y="166449"/>
                </a:cubicBezTo>
                <a:cubicBezTo>
                  <a:pt x="334274" y="168126"/>
                  <a:pt x="331201" y="171199"/>
                  <a:pt x="325054" y="175669"/>
                </a:cubicBezTo>
                <a:cubicBezTo>
                  <a:pt x="318907" y="180140"/>
                  <a:pt x="313599" y="185169"/>
                  <a:pt x="309128" y="190757"/>
                </a:cubicBezTo>
                <a:cubicBezTo>
                  <a:pt x="306334" y="193551"/>
                  <a:pt x="304937" y="194389"/>
                  <a:pt x="304937" y="193271"/>
                </a:cubicBezTo>
                <a:cubicBezTo>
                  <a:pt x="305496" y="190478"/>
                  <a:pt x="303540" y="185588"/>
                  <a:pt x="299070" y="178603"/>
                </a:cubicBezTo>
                <a:cubicBezTo>
                  <a:pt x="294599" y="171618"/>
                  <a:pt x="290828" y="165192"/>
                  <a:pt x="287754" y="159324"/>
                </a:cubicBezTo>
                <a:cubicBezTo>
                  <a:pt x="284681" y="153457"/>
                  <a:pt x="281607" y="149964"/>
                  <a:pt x="278534" y="148847"/>
                </a:cubicBezTo>
                <a:cubicBezTo>
                  <a:pt x="275460" y="147729"/>
                  <a:pt x="273924" y="146193"/>
                  <a:pt x="273924" y="144237"/>
                </a:cubicBezTo>
                <a:cubicBezTo>
                  <a:pt x="273924" y="142281"/>
                  <a:pt x="272108" y="139627"/>
                  <a:pt x="268475" y="136274"/>
                </a:cubicBezTo>
                <a:cubicBezTo>
                  <a:pt x="264843" y="132921"/>
                  <a:pt x="261910" y="128311"/>
                  <a:pt x="259674" y="122444"/>
                </a:cubicBezTo>
                <a:cubicBezTo>
                  <a:pt x="257439" y="116576"/>
                  <a:pt x="257998" y="111687"/>
                  <a:pt x="261351" y="107775"/>
                </a:cubicBezTo>
                <a:cubicBezTo>
                  <a:pt x="263586" y="104981"/>
                  <a:pt x="265123" y="102327"/>
                  <a:pt x="265961" y="99812"/>
                </a:cubicBezTo>
                <a:cubicBezTo>
                  <a:pt x="266799" y="97298"/>
                  <a:pt x="266799" y="95342"/>
                  <a:pt x="265961" y="93945"/>
                </a:cubicBezTo>
                <a:cubicBezTo>
                  <a:pt x="265123" y="92548"/>
                  <a:pt x="263586" y="91849"/>
                  <a:pt x="261351" y="91849"/>
                </a:cubicBezTo>
                <a:cubicBezTo>
                  <a:pt x="257998" y="91849"/>
                  <a:pt x="253667" y="92967"/>
                  <a:pt x="248359" y="95202"/>
                </a:cubicBezTo>
                <a:cubicBezTo>
                  <a:pt x="243050" y="97437"/>
                  <a:pt x="240396" y="99673"/>
                  <a:pt x="240396" y="101908"/>
                </a:cubicBezTo>
                <a:cubicBezTo>
                  <a:pt x="240396" y="103584"/>
                  <a:pt x="241793" y="109452"/>
                  <a:pt x="244587" y="119510"/>
                </a:cubicBezTo>
                <a:cubicBezTo>
                  <a:pt x="247381" y="129568"/>
                  <a:pt x="249616" y="136553"/>
                  <a:pt x="251292" y="140465"/>
                </a:cubicBezTo>
                <a:cubicBezTo>
                  <a:pt x="252969" y="143259"/>
                  <a:pt x="255902" y="154155"/>
                  <a:pt x="260094" y="173155"/>
                </a:cubicBezTo>
                <a:cubicBezTo>
                  <a:pt x="264284" y="192154"/>
                  <a:pt x="265961" y="202073"/>
                  <a:pt x="265123" y="202911"/>
                </a:cubicBezTo>
                <a:cubicBezTo>
                  <a:pt x="264284" y="203749"/>
                  <a:pt x="260373" y="201234"/>
                  <a:pt x="253388" y="195367"/>
                </a:cubicBezTo>
                <a:cubicBezTo>
                  <a:pt x="246403" y="189500"/>
                  <a:pt x="241932" y="186566"/>
                  <a:pt x="239977" y="186566"/>
                </a:cubicBezTo>
                <a:cubicBezTo>
                  <a:pt x="238021" y="186566"/>
                  <a:pt x="236484" y="184890"/>
                  <a:pt x="235367" y="181537"/>
                </a:cubicBezTo>
                <a:cubicBezTo>
                  <a:pt x="233690" y="179302"/>
                  <a:pt x="230337" y="176647"/>
                  <a:pt x="225308" y="173574"/>
                </a:cubicBezTo>
                <a:cubicBezTo>
                  <a:pt x="220279" y="170500"/>
                  <a:pt x="216926" y="169243"/>
                  <a:pt x="215250" y="169802"/>
                </a:cubicBezTo>
                <a:cubicBezTo>
                  <a:pt x="213015" y="170920"/>
                  <a:pt x="208963" y="169662"/>
                  <a:pt x="203096" y="166030"/>
                </a:cubicBezTo>
                <a:cubicBezTo>
                  <a:pt x="197228" y="162398"/>
                  <a:pt x="192618" y="160023"/>
                  <a:pt x="189266" y="158905"/>
                </a:cubicBezTo>
                <a:cubicBezTo>
                  <a:pt x="185913" y="157788"/>
                  <a:pt x="183678" y="155832"/>
                  <a:pt x="182560" y="153038"/>
                </a:cubicBezTo>
                <a:cubicBezTo>
                  <a:pt x="181442" y="150244"/>
                  <a:pt x="180185" y="147590"/>
                  <a:pt x="178788" y="145075"/>
                </a:cubicBezTo>
                <a:cubicBezTo>
                  <a:pt x="177391" y="142560"/>
                  <a:pt x="175575" y="137392"/>
                  <a:pt x="173340" y="129568"/>
                </a:cubicBezTo>
                <a:cubicBezTo>
                  <a:pt x="172222" y="122304"/>
                  <a:pt x="170266" y="118392"/>
                  <a:pt x="167472" y="117834"/>
                </a:cubicBezTo>
                <a:cubicBezTo>
                  <a:pt x="165796" y="117834"/>
                  <a:pt x="164678" y="119231"/>
                  <a:pt x="164120" y="122025"/>
                </a:cubicBezTo>
                <a:cubicBezTo>
                  <a:pt x="161326" y="128171"/>
                  <a:pt x="146517" y="147729"/>
                  <a:pt x="119695" y="180699"/>
                </a:cubicBezTo>
                <a:cubicBezTo>
                  <a:pt x="103490" y="200815"/>
                  <a:pt x="92873" y="208080"/>
                  <a:pt x="87843" y="202492"/>
                </a:cubicBezTo>
                <a:cubicBezTo>
                  <a:pt x="87285" y="201374"/>
                  <a:pt x="87005" y="199977"/>
                  <a:pt x="87005" y="198301"/>
                </a:cubicBezTo>
                <a:cubicBezTo>
                  <a:pt x="87005" y="194389"/>
                  <a:pt x="85049" y="189081"/>
                  <a:pt x="81138" y="182375"/>
                </a:cubicBezTo>
                <a:lnTo>
                  <a:pt x="71918" y="166449"/>
                </a:lnTo>
                <a:cubicBezTo>
                  <a:pt x="70241" y="161979"/>
                  <a:pt x="67447" y="159464"/>
                  <a:pt x="63536" y="158905"/>
                </a:cubicBezTo>
                <a:cubicBezTo>
                  <a:pt x="60183" y="157788"/>
                  <a:pt x="56970" y="153876"/>
                  <a:pt x="53896" y="147171"/>
                </a:cubicBezTo>
                <a:cubicBezTo>
                  <a:pt x="50823" y="140465"/>
                  <a:pt x="49286" y="134318"/>
                  <a:pt x="49286" y="128730"/>
                </a:cubicBezTo>
                <a:cubicBezTo>
                  <a:pt x="48727" y="123142"/>
                  <a:pt x="51661" y="117275"/>
                  <a:pt x="58087" y="111128"/>
                </a:cubicBezTo>
                <a:cubicBezTo>
                  <a:pt x="64514" y="104981"/>
                  <a:pt x="67168" y="101070"/>
                  <a:pt x="66050" y="99393"/>
                </a:cubicBezTo>
                <a:cubicBezTo>
                  <a:pt x="64933" y="97717"/>
                  <a:pt x="65631" y="96459"/>
                  <a:pt x="68146" y="95621"/>
                </a:cubicBezTo>
                <a:cubicBezTo>
                  <a:pt x="70660" y="94783"/>
                  <a:pt x="71498" y="93107"/>
                  <a:pt x="70660" y="90592"/>
                </a:cubicBezTo>
                <a:cubicBezTo>
                  <a:pt x="69822" y="88077"/>
                  <a:pt x="70241" y="86820"/>
                  <a:pt x="71918" y="86820"/>
                </a:cubicBezTo>
                <a:cubicBezTo>
                  <a:pt x="73594" y="86820"/>
                  <a:pt x="75690" y="83886"/>
                  <a:pt x="78204" y="78019"/>
                </a:cubicBezTo>
                <a:cubicBezTo>
                  <a:pt x="80719" y="72152"/>
                  <a:pt x="85888" y="62512"/>
                  <a:pt x="93711" y="49101"/>
                </a:cubicBezTo>
                <a:cubicBezTo>
                  <a:pt x="101534" y="35690"/>
                  <a:pt x="105725" y="27587"/>
                  <a:pt x="106284" y="24793"/>
                </a:cubicBezTo>
                <a:cubicBezTo>
                  <a:pt x="106843" y="21999"/>
                  <a:pt x="110335" y="19485"/>
                  <a:pt x="116761" y="17250"/>
                </a:cubicBezTo>
                <a:cubicBezTo>
                  <a:pt x="123187" y="15014"/>
                  <a:pt x="128077" y="15014"/>
                  <a:pt x="131430" y="17250"/>
                </a:cubicBezTo>
                <a:cubicBezTo>
                  <a:pt x="134783" y="19485"/>
                  <a:pt x="141488" y="22558"/>
                  <a:pt x="151547" y="26470"/>
                </a:cubicBezTo>
                <a:cubicBezTo>
                  <a:pt x="159370" y="29264"/>
                  <a:pt x="165936" y="32896"/>
                  <a:pt x="171244" y="37366"/>
                </a:cubicBezTo>
                <a:cubicBezTo>
                  <a:pt x="176553" y="41837"/>
                  <a:pt x="179207" y="46028"/>
                  <a:pt x="179207" y="49939"/>
                </a:cubicBezTo>
                <a:cubicBezTo>
                  <a:pt x="179207" y="52175"/>
                  <a:pt x="180325" y="54968"/>
                  <a:pt x="182560" y="58321"/>
                </a:cubicBezTo>
                <a:cubicBezTo>
                  <a:pt x="183678" y="59998"/>
                  <a:pt x="185494" y="60696"/>
                  <a:pt x="188008" y="60417"/>
                </a:cubicBezTo>
                <a:cubicBezTo>
                  <a:pt x="190523" y="60137"/>
                  <a:pt x="196530" y="58601"/>
                  <a:pt x="206030" y="55807"/>
                </a:cubicBezTo>
                <a:cubicBezTo>
                  <a:pt x="220558" y="50219"/>
                  <a:pt x="233690" y="47425"/>
                  <a:pt x="245425" y="47425"/>
                </a:cubicBezTo>
                <a:cubicBezTo>
                  <a:pt x="256042" y="47984"/>
                  <a:pt x="262468" y="48682"/>
                  <a:pt x="264704" y="49520"/>
                </a:cubicBezTo>
                <a:cubicBezTo>
                  <a:pt x="266939" y="50359"/>
                  <a:pt x="269174" y="53292"/>
                  <a:pt x="271409" y="58321"/>
                </a:cubicBezTo>
                <a:cubicBezTo>
                  <a:pt x="277556" y="67262"/>
                  <a:pt x="282585" y="66424"/>
                  <a:pt x="286497" y="55807"/>
                </a:cubicBezTo>
                <a:cubicBezTo>
                  <a:pt x="288173" y="49660"/>
                  <a:pt x="289850" y="45609"/>
                  <a:pt x="291526" y="43653"/>
                </a:cubicBezTo>
                <a:cubicBezTo>
                  <a:pt x="293202" y="41697"/>
                  <a:pt x="293482" y="40300"/>
                  <a:pt x="292364" y="39462"/>
                </a:cubicBezTo>
                <a:cubicBezTo>
                  <a:pt x="291247" y="38624"/>
                  <a:pt x="291526" y="35969"/>
                  <a:pt x="293202" y="31499"/>
                </a:cubicBezTo>
                <a:cubicBezTo>
                  <a:pt x="294879" y="27029"/>
                  <a:pt x="295717" y="21720"/>
                  <a:pt x="295717" y="15573"/>
                </a:cubicBezTo>
                <a:cubicBezTo>
                  <a:pt x="295717" y="9426"/>
                  <a:pt x="298232" y="4956"/>
                  <a:pt x="303261" y="2162"/>
                </a:cubicBezTo>
                <a:cubicBezTo>
                  <a:pt x="308290" y="206"/>
                  <a:pt x="313808" y="-422"/>
                  <a:pt x="319815" y="2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8167912-DD22-C513-FA62-D79E547D25C7}"/>
              </a:ext>
            </a:extLst>
          </p:cNvPr>
          <p:cNvSpPr txBox="1"/>
          <p:nvPr/>
        </p:nvSpPr>
        <p:spPr>
          <a:xfrm>
            <a:off x="10910481" y="1746639"/>
            <a:ext cx="690122" cy="738836"/>
          </a:xfrm>
          <a:custGeom>
            <a:avLst/>
            <a:gdLst>
              <a:gd name="connsiteX0" fmla="*/ 55779 w 690122"/>
              <a:gd name="connsiteY0" fmla="*/ 426111 h 738836"/>
              <a:gd name="connsiteX1" fmla="*/ 45720 w 690122"/>
              <a:gd name="connsiteY1" fmla="*/ 434341 h 738836"/>
              <a:gd name="connsiteX2" fmla="*/ 37491 w 690122"/>
              <a:gd name="connsiteY2" fmla="*/ 443485 h 738836"/>
              <a:gd name="connsiteX3" fmla="*/ 51207 w 690122"/>
              <a:gd name="connsiteY3" fmla="*/ 433426 h 738836"/>
              <a:gd name="connsiteX4" fmla="*/ 54864 w 690122"/>
              <a:gd name="connsiteY4" fmla="*/ 429769 h 738836"/>
              <a:gd name="connsiteX5" fmla="*/ 55779 w 690122"/>
              <a:gd name="connsiteY5" fmla="*/ 426111 h 738836"/>
              <a:gd name="connsiteX6" fmla="*/ 91440 w 690122"/>
              <a:gd name="connsiteY6" fmla="*/ 391364 h 738836"/>
              <a:gd name="connsiteX7" fmla="*/ 85039 w 690122"/>
              <a:gd name="connsiteY7" fmla="*/ 396850 h 738836"/>
              <a:gd name="connsiteX8" fmla="*/ 85954 w 690122"/>
              <a:gd name="connsiteY8" fmla="*/ 396850 h 738836"/>
              <a:gd name="connsiteX9" fmla="*/ 93269 w 690122"/>
              <a:gd name="connsiteY9" fmla="*/ 393193 h 738836"/>
              <a:gd name="connsiteX10" fmla="*/ 106985 w 690122"/>
              <a:gd name="connsiteY10" fmla="*/ 370333 h 738836"/>
              <a:gd name="connsiteX11" fmla="*/ 104242 w 690122"/>
              <a:gd name="connsiteY11" fmla="*/ 373076 h 738836"/>
              <a:gd name="connsiteX12" fmla="*/ 106985 w 690122"/>
              <a:gd name="connsiteY12" fmla="*/ 374447 h 738836"/>
              <a:gd name="connsiteX13" fmla="*/ 109728 w 690122"/>
              <a:gd name="connsiteY13" fmla="*/ 371704 h 738836"/>
              <a:gd name="connsiteX14" fmla="*/ 106985 w 690122"/>
              <a:gd name="connsiteY14" fmla="*/ 370333 h 738836"/>
              <a:gd name="connsiteX15" fmla="*/ 197053 w 690122"/>
              <a:gd name="connsiteY15" fmla="*/ 267463 h 738836"/>
              <a:gd name="connsiteX16" fmla="*/ 200254 w 690122"/>
              <a:gd name="connsiteY16" fmla="*/ 270663 h 738836"/>
              <a:gd name="connsiteX17" fmla="*/ 194767 w 690122"/>
              <a:gd name="connsiteY17" fmla="*/ 277521 h 738836"/>
              <a:gd name="connsiteX18" fmla="*/ 189281 w 690122"/>
              <a:gd name="connsiteY18" fmla="*/ 275692 h 738836"/>
              <a:gd name="connsiteX19" fmla="*/ 190195 w 690122"/>
              <a:gd name="connsiteY19" fmla="*/ 268834 h 738836"/>
              <a:gd name="connsiteX20" fmla="*/ 197053 w 690122"/>
              <a:gd name="connsiteY20" fmla="*/ 267463 h 738836"/>
              <a:gd name="connsiteX21" fmla="*/ 232258 w 690122"/>
              <a:gd name="connsiteY21" fmla="*/ 218771 h 738836"/>
              <a:gd name="connsiteX22" fmla="*/ 226771 w 690122"/>
              <a:gd name="connsiteY22" fmla="*/ 225857 h 738836"/>
              <a:gd name="connsiteX23" fmla="*/ 225857 w 690122"/>
              <a:gd name="connsiteY23" fmla="*/ 228601 h 738836"/>
              <a:gd name="connsiteX24" fmla="*/ 225857 w 690122"/>
              <a:gd name="connsiteY24" fmla="*/ 238659 h 738836"/>
              <a:gd name="connsiteX25" fmla="*/ 229515 w 690122"/>
              <a:gd name="connsiteY25" fmla="*/ 235916 h 738836"/>
              <a:gd name="connsiteX26" fmla="*/ 229972 w 690122"/>
              <a:gd name="connsiteY26" fmla="*/ 230429 h 738836"/>
              <a:gd name="connsiteX27" fmla="*/ 232258 w 690122"/>
              <a:gd name="connsiteY27" fmla="*/ 225400 h 738836"/>
              <a:gd name="connsiteX28" fmla="*/ 234087 w 690122"/>
              <a:gd name="connsiteY28" fmla="*/ 221285 h 738836"/>
              <a:gd name="connsiteX29" fmla="*/ 232258 w 690122"/>
              <a:gd name="connsiteY29" fmla="*/ 218771 h 738836"/>
              <a:gd name="connsiteX30" fmla="*/ 347129 w 690122"/>
              <a:gd name="connsiteY30" fmla="*/ 189739 h 738836"/>
              <a:gd name="connsiteX31" fmla="*/ 352959 w 690122"/>
              <a:gd name="connsiteY31" fmla="*/ 190196 h 738836"/>
              <a:gd name="connsiteX32" fmla="*/ 372161 w 690122"/>
              <a:gd name="connsiteY32" fmla="*/ 197511 h 738836"/>
              <a:gd name="connsiteX33" fmla="*/ 398679 w 690122"/>
              <a:gd name="connsiteY33" fmla="*/ 223114 h 738836"/>
              <a:gd name="connsiteX34" fmla="*/ 425196 w 690122"/>
              <a:gd name="connsiteY34" fmla="*/ 252375 h 738836"/>
              <a:gd name="connsiteX35" fmla="*/ 430683 w 690122"/>
              <a:gd name="connsiteY35" fmla="*/ 267920 h 738836"/>
              <a:gd name="connsiteX36" fmla="*/ 436169 w 690122"/>
              <a:gd name="connsiteY36" fmla="*/ 288037 h 738836"/>
              <a:gd name="connsiteX37" fmla="*/ 438912 w 690122"/>
              <a:gd name="connsiteY37" fmla="*/ 306325 h 738836"/>
              <a:gd name="connsiteX38" fmla="*/ 427939 w 690122"/>
              <a:gd name="connsiteY38" fmla="*/ 454457 h 738836"/>
              <a:gd name="connsiteX39" fmla="*/ 424739 w 690122"/>
              <a:gd name="connsiteY39" fmla="*/ 507493 h 738836"/>
              <a:gd name="connsiteX40" fmla="*/ 421081 w 690122"/>
              <a:gd name="connsiteY40" fmla="*/ 542240 h 738836"/>
              <a:gd name="connsiteX41" fmla="*/ 418795 w 690122"/>
              <a:gd name="connsiteY41" fmla="*/ 567386 h 738836"/>
              <a:gd name="connsiteX42" fmla="*/ 416052 w 690122"/>
              <a:gd name="connsiteY42" fmla="*/ 624079 h 738836"/>
              <a:gd name="connsiteX43" fmla="*/ 412395 w 690122"/>
              <a:gd name="connsiteY43" fmla="*/ 685801 h 738836"/>
              <a:gd name="connsiteX44" fmla="*/ 402336 w 690122"/>
              <a:gd name="connsiteY44" fmla="*/ 730606 h 738836"/>
              <a:gd name="connsiteX45" fmla="*/ 400507 w 690122"/>
              <a:gd name="connsiteY45" fmla="*/ 738836 h 738836"/>
              <a:gd name="connsiteX46" fmla="*/ 398679 w 690122"/>
              <a:gd name="connsiteY46" fmla="*/ 736093 h 738836"/>
              <a:gd name="connsiteX47" fmla="*/ 389992 w 690122"/>
              <a:gd name="connsiteY47" fmla="*/ 724663 h 738836"/>
              <a:gd name="connsiteX48" fmla="*/ 383134 w 690122"/>
              <a:gd name="connsiteY48" fmla="*/ 719633 h 738836"/>
              <a:gd name="connsiteX49" fmla="*/ 371247 w 690122"/>
              <a:gd name="connsiteY49" fmla="*/ 710032 h 738836"/>
              <a:gd name="connsiteX50" fmla="*/ 359359 w 690122"/>
              <a:gd name="connsiteY50" fmla="*/ 699517 h 738836"/>
              <a:gd name="connsiteX51" fmla="*/ 354787 w 690122"/>
              <a:gd name="connsiteY51" fmla="*/ 694487 h 738836"/>
              <a:gd name="connsiteX52" fmla="*/ 350673 w 690122"/>
              <a:gd name="connsiteY52" fmla="*/ 689458 h 738836"/>
              <a:gd name="connsiteX53" fmla="*/ 348387 w 690122"/>
              <a:gd name="connsiteY53" fmla="*/ 681686 h 738836"/>
              <a:gd name="connsiteX54" fmla="*/ 342900 w 690122"/>
              <a:gd name="connsiteY54" fmla="*/ 672085 h 738836"/>
              <a:gd name="connsiteX55" fmla="*/ 337414 w 690122"/>
              <a:gd name="connsiteY55" fmla="*/ 663855 h 738836"/>
              <a:gd name="connsiteX56" fmla="*/ 335585 w 690122"/>
              <a:gd name="connsiteY56" fmla="*/ 657454 h 738836"/>
              <a:gd name="connsiteX57" fmla="*/ 332842 w 690122"/>
              <a:gd name="connsiteY57" fmla="*/ 653339 h 738836"/>
              <a:gd name="connsiteX58" fmla="*/ 332842 w 690122"/>
              <a:gd name="connsiteY58" fmla="*/ 641909 h 738836"/>
              <a:gd name="connsiteX59" fmla="*/ 335585 w 690122"/>
              <a:gd name="connsiteY59" fmla="*/ 625450 h 738836"/>
              <a:gd name="connsiteX60" fmla="*/ 338785 w 690122"/>
              <a:gd name="connsiteY60" fmla="*/ 570129 h 738836"/>
              <a:gd name="connsiteX61" fmla="*/ 341071 w 690122"/>
              <a:gd name="connsiteY61" fmla="*/ 512522 h 738836"/>
              <a:gd name="connsiteX62" fmla="*/ 347472 w 690122"/>
              <a:gd name="connsiteY62" fmla="*/ 402337 h 738836"/>
              <a:gd name="connsiteX63" fmla="*/ 344729 w 690122"/>
              <a:gd name="connsiteY63" fmla="*/ 213970 h 738836"/>
              <a:gd name="connsiteX64" fmla="*/ 342900 w 690122"/>
              <a:gd name="connsiteY64" fmla="*/ 197511 h 738836"/>
              <a:gd name="connsiteX65" fmla="*/ 344272 w 690122"/>
              <a:gd name="connsiteY65" fmla="*/ 190196 h 738836"/>
              <a:gd name="connsiteX66" fmla="*/ 347129 w 690122"/>
              <a:gd name="connsiteY66" fmla="*/ 189739 h 738836"/>
              <a:gd name="connsiteX67" fmla="*/ 250546 w 690122"/>
              <a:gd name="connsiteY67" fmla="*/ 0 h 738836"/>
              <a:gd name="connsiteX68" fmla="*/ 288036 w 690122"/>
              <a:gd name="connsiteY68" fmla="*/ 12802 h 738836"/>
              <a:gd name="connsiteX69" fmla="*/ 307239 w 690122"/>
              <a:gd name="connsiteY69" fmla="*/ 26518 h 738836"/>
              <a:gd name="connsiteX70" fmla="*/ 335585 w 690122"/>
              <a:gd name="connsiteY70" fmla="*/ 57608 h 738836"/>
              <a:gd name="connsiteX71" fmla="*/ 347472 w 690122"/>
              <a:gd name="connsiteY71" fmla="*/ 75896 h 738836"/>
              <a:gd name="connsiteX72" fmla="*/ 339243 w 690122"/>
              <a:gd name="connsiteY72" fmla="*/ 108814 h 738836"/>
              <a:gd name="connsiteX73" fmla="*/ 330099 w 690122"/>
              <a:gd name="connsiteY73" fmla="*/ 121616 h 738836"/>
              <a:gd name="connsiteX74" fmla="*/ 362560 w 690122"/>
              <a:gd name="connsiteY74" fmla="*/ 124359 h 738836"/>
              <a:gd name="connsiteX75" fmla="*/ 398679 w 690122"/>
              <a:gd name="connsiteY75" fmla="*/ 128474 h 738836"/>
              <a:gd name="connsiteX76" fmla="*/ 412395 w 690122"/>
              <a:gd name="connsiteY76" fmla="*/ 130760 h 738836"/>
              <a:gd name="connsiteX77" fmla="*/ 446227 w 690122"/>
              <a:gd name="connsiteY77" fmla="*/ 137161 h 738836"/>
              <a:gd name="connsiteX78" fmla="*/ 476403 w 690122"/>
              <a:gd name="connsiteY78" fmla="*/ 145390 h 738836"/>
              <a:gd name="connsiteX79" fmla="*/ 484632 w 690122"/>
              <a:gd name="connsiteY79" fmla="*/ 148133 h 738836"/>
              <a:gd name="connsiteX80" fmla="*/ 518465 w 690122"/>
              <a:gd name="connsiteY80" fmla="*/ 157277 h 738836"/>
              <a:gd name="connsiteX81" fmla="*/ 555955 w 690122"/>
              <a:gd name="connsiteY81" fmla="*/ 170079 h 738836"/>
              <a:gd name="connsiteX82" fmla="*/ 571957 w 690122"/>
              <a:gd name="connsiteY82" fmla="*/ 176023 h 738836"/>
              <a:gd name="connsiteX83" fmla="*/ 605333 w 690122"/>
              <a:gd name="connsiteY83" fmla="*/ 191110 h 738836"/>
              <a:gd name="connsiteX84" fmla="*/ 637337 w 690122"/>
              <a:gd name="connsiteY84" fmla="*/ 203912 h 738836"/>
              <a:gd name="connsiteX85" fmla="*/ 649681 w 690122"/>
              <a:gd name="connsiteY85" fmla="*/ 211684 h 738836"/>
              <a:gd name="connsiteX86" fmla="*/ 657454 w 690122"/>
              <a:gd name="connsiteY86" fmla="*/ 218542 h 738836"/>
              <a:gd name="connsiteX87" fmla="*/ 658368 w 690122"/>
              <a:gd name="connsiteY87" fmla="*/ 221285 h 738836"/>
              <a:gd name="connsiteX88" fmla="*/ 673456 w 690122"/>
              <a:gd name="connsiteY88" fmla="*/ 257861 h 738836"/>
              <a:gd name="connsiteX89" fmla="*/ 686715 w 690122"/>
              <a:gd name="connsiteY89" fmla="*/ 296723 h 738836"/>
              <a:gd name="connsiteX90" fmla="*/ 688086 w 690122"/>
              <a:gd name="connsiteY90" fmla="*/ 308153 h 738836"/>
              <a:gd name="connsiteX91" fmla="*/ 689458 w 690122"/>
              <a:gd name="connsiteY91" fmla="*/ 320955 h 738836"/>
              <a:gd name="connsiteX92" fmla="*/ 686715 w 690122"/>
              <a:gd name="connsiteY92" fmla="*/ 326441 h 738836"/>
              <a:gd name="connsiteX93" fmla="*/ 682143 w 690122"/>
              <a:gd name="connsiteY93" fmla="*/ 323698 h 738836"/>
              <a:gd name="connsiteX94" fmla="*/ 676199 w 690122"/>
              <a:gd name="connsiteY94" fmla="*/ 318669 h 738836"/>
              <a:gd name="connsiteX95" fmla="*/ 669341 w 690122"/>
              <a:gd name="connsiteY95" fmla="*/ 316840 h 738836"/>
              <a:gd name="connsiteX96" fmla="*/ 672999 w 690122"/>
              <a:gd name="connsiteY96" fmla="*/ 333757 h 738836"/>
              <a:gd name="connsiteX97" fmla="*/ 678485 w 690122"/>
              <a:gd name="connsiteY97" fmla="*/ 352045 h 738836"/>
              <a:gd name="connsiteX98" fmla="*/ 672999 w 690122"/>
              <a:gd name="connsiteY98" fmla="*/ 347473 h 738836"/>
              <a:gd name="connsiteX99" fmla="*/ 649681 w 690122"/>
              <a:gd name="connsiteY99" fmla="*/ 330099 h 738836"/>
              <a:gd name="connsiteX100" fmla="*/ 624993 w 690122"/>
              <a:gd name="connsiteY100" fmla="*/ 311811 h 738836"/>
              <a:gd name="connsiteX101" fmla="*/ 599847 w 690122"/>
              <a:gd name="connsiteY101" fmla="*/ 296266 h 738836"/>
              <a:gd name="connsiteX102" fmla="*/ 565099 w 690122"/>
              <a:gd name="connsiteY102" fmla="*/ 276149 h 738836"/>
              <a:gd name="connsiteX103" fmla="*/ 452628 w 690122"/>
              <a:gd name="connsiteY103" fmla="*/ 226772 h 738836"/>
              <a:gd name="connsiteX104" fmla="*/ 368503 w 690122"/>
              <a:gd name="connsiteY104" fmla="*/ 189281 h 738836"/>
              <a:gd name="connsiteX105" fmla="*/ 335585 w 690122"/>
              <a:gd name="connsiteY105" fmla="*/ 169622 h 738836"/>
              <a:gd name="connsiteX106" fmla="*/ 302667 w 690122"/>
              <a:gd name="connsiteY106" fmla="*/ 155449 h 738836"/>
              <a:gd name="connsiteX107" fmla="*/ 295351 w 690122"/>
              <a:gd name="connsiteY107" fmla="*/ 157277 h 738836"/>
              <a:gd name="connsiteX108" fmla="*/ 278435 w 690122"/>
              <a:gd name="connsiteY108" fmla="*/ 176937 h 738836"/>
              <a:gd name="connsiteX109" fmla="*/ 258318 w 690122"/>
              <a:gd name="connsiteY109" fmla="*/ 194768 h 738836"/>
              <a:gd name="connsiteX110" fmla="*/ 256947 w 690122"/>
              <a:gd name="connsiteY110" fmla="*/ 200711 h 738836"/>
              <a:gd name="connsiteX111" fmla="*/ 251917 w 690122"/>
              <a:gd name="connsiteY111" fmla="*/ 212141 h 738836"/>
              <a:gd name="connsiteX112" fmla="*/ 245059 w 690122"/>
              <a:gd name="connsiteY112" fmla="*/ 220371 h 738836"/>
              <a:gd name="connsiteX113" fmla="*/ 239573 w 690122"/>
              <a:gd name="connsiteY113" fmla="*/ 226315 h 738836"/>
              <a:gd name="connsiteX114" fmla="*/ 234087 w 690122"/>
              <a:gd name="connsiteY114" fmla="*/ 234087 h 738836"/>
              <a:gd name="connsiteX115" fmla="*/ 226771 w 690122"/>
              <a:gd name="connsiteY115" fmla="*/ 243231 h 738836"/>
              <a:gd name="connsiteX116" fmla="*/ 214884 w 690122"/>
              <a:gd name="connsiteY116" fmla="*/ 246889 h 738836"/>
              <a:gd name="connsiteX117" fmla="*/ 210312 w 690122"/>
              <a:gd name="connsiteY117" fmla="*/ 250089 h 738836"/>
              <a:gd name="connsiteX118" fmla="*/ 213970 w 690122"/>
              <a:gd name="connsiteY118" fmla="*/ 252375 h 738836"/>
              <a:gd name="connsiteX119" fmla="*/ 218542 w 690122"/>
              <a:gd name="connsiteY119" fmla="*/ 254204 h 738836"/>
              <a:gd name="connsiteX120" fmla="*/ 213055 w 690122"/>
              <a:gd name="connsiteY120" fmla="*/ 262433 h 738836"/>
              <a:gd name="connsiteX121" fmla="*/ 197511 w 690122"/>
              <a:gd name="connsiteY121" fmla="*/ 265176 h 738836"/>
              <a:gd name="connsiteX122" fmla="*/ 186995 w 690122"/>
              <a:gd name="connsiteY122" fmla="*/ 267005 h 738836"/>
              <a:gd name="connsiteX123" fmla="*/ 184709 w 690122"/>
              <a:gd name="connsiteY123" fmla="*/ 274321 h 738836"/>
              <a:gd name="connsiteX124" fmla="*/ 186538 w 690122"/>
              <a:gd name="connsiteY124" fmla="*/ 281636 h 738836"/>
              <a:gd name="connsiteX125" fmla="*/ 189738 w 690122"/>
              <a:gd name="connsiteY125" fmla="*/ 284836 h 738836"/>
              <a:gd name="connsiteX126" fmla="*/ 209398 w 690122"/>
              <a:gd name="connsiteY126" fmla="*/ 295352 h 738836"/>
              <a:gd name="connsiteX127" fmla="*/ 264262 w 690122"/>
              <a:gd name="connsiteY127" fmla="*/ 328270 h 738836"/>
              <a:gd name="connsiteX128" fmla="*/ 277521 w 690122"/>
              <a:gd name="connsiteY128" fmla="*/ 339243 h 738836"/>
              <a:gd name="connsiteX129" fmla="*/ 281635 w 690122"/>
              <a:gd name="connsiteY129" fmla="*/ 328270 h 738836"/>
              <a:gd name="connsiteX130" fmla="*/ 286207 w 690122"/>
              <a:gd name="connsiteY130" fmla="*/ 322784 h 738836"/>
              <a:gd name="connsiteX131" fmla="*/ 293523 w 690122"/>
              <a:gd name="connsiteY131" fmla="*/ 320040 h 738836"/>
              <a:gd name="connsiteX132" fmla="*/ 299923 w 690122"/>
              <a:gd name="connsiteY132" fmla="*/ 315469 h 738836"/>
              <a:gd name="connsiteX133" fmla="*/ 299009 w 690122"/>
              <a:gd name="connsiteY133" fmla="*/ 328270 h 738836"/>
              <a:gd name="connsiteX134" fmla="*/ 295351 w 690122"/>
              <a:gd name="connsiteY134" fmla="*/ 349758 h 738836"/>
              <a:gd name="connsiteX135" fmla="*/ 294437 w 690122"/>
              <a:gd name="connsiteY135" fmla="*/ 390449 h 738836"/>
              <a:gd name="connsiteX136" fmla="*/ 280721 w 690122"/>
              <a:gd name="connsiteY136" fmla="*/ 556870 h 738836"/>
              <a:gd name="connsiteX137" fmla="*/ 260604 w 690122"/>
              <a:gd name="connsiteY137" fmla="*/ 621793 h 738836"/>
              <a:gd name="connsiteX138" fmla="*/ 258318 w 690122"/>
              <a:gd name="connsiteY138" fmla="*/ 626365 h 738836"/>
              <a:gd name="connsiteX139" fmla="*/ 254203 w 690122"/>
              <a:gd name="connsiteY139" fmla="*/ 621793 h 738836"/>
              <a:gd name="connsiteX140" fmla="*/ 244145 w 690122"/>
              <a:gd name="connsiteY140" fmla="*/ 609905 h 738836"/>
              <a:gd name="connsiteX141" fmla="*/ 218542 w 690122"/>
              <a:gd name="connsiteY141" fmla="*/ 584302 h 738836"/>
              <a:gd name="connsiteX142" fmla="*/ 211227 w 690122"/>
              <a:gd name="connsiteY142" fmla="*/ 579730 h 738836"/>
              <a:gd name="connsiteX143" fmla="*/ 208483 w 690122"/>
              <a:gd name="connsiteY143" fmla="*/ 577901 h 738836"/>
              <a:gd name="connsiteX144" fmla="*/ 205740 w 690122"/>
              <a:gd name="connsiteY144" fmla="*/ 568757 h 738836"/>
              <a:gd name="connsiteX145" fmla="*/ 198882 w 690122"/>
              <a:gd name="connsiteY145" fmla="*/ 552298 h 738836"/>
              <a:gd name="connsiteX146" fmla="*/ 195225 w 690122"/>
              <a:gd name="connsiteY146" fmla="*/ 541783 h 738836"/>
              <a:gd name="connsiteX147" fmla="*/ 192024 w 690122"/>
              <a:gd name="connsiteY147" fmla="*/ 530353 h 738836"/>
              <a:gd name="connsiteX148" fmla="*/ 189281 w 690122"/>
              <a:gd name="connsiteY148" fmla="*/ 524409 h 738836"/>
              <a:gd name="connsiteX149" fmla="*/ 197511 w 690122"/>
              <a:gd name="connsiteY149" fmla="*/ 513893 h 738836"/>
              <a:gd name="connsiteX150" fmla="*/ 212141 w 690122"/>
              <a:gd name="connsiteY150" fmla="*/ 479146 h 738836"/>
              <a:gd name="connsiteX151" fmla="*/ 224943 w 690122"/>
              <a:gd name="connsiteY151" fmla="*/ 369418 h 738836"/>
              <a:gd name="connsiteX152" fmla="*/ 226771 w 690122"/>
              <a:gd name="connsiteY152" fmla="*/ 345644 h 738836"/>
              <a:gd name="connsiteX153" fmla="*/ 217627 w 690122"/>
              <a:gd name="connsiteY153" fmla="*/ 331013 h 738836"/>
              <a:gd name="connsiteX154" fmla="*/ 199339 w 690122"/>
              <a:gd name="connsiteY154" fmla="*/ 306782 h 738836"/>
              <a:gd name="connsiteX155" fmla="*/ 187452 w 690122"/>
              <a:gd name="connsiteY155" fmla="*/ 292609 h 738836"/>
              <a:gd name="connsiteX156" fmla="*/ 176937 w 690122"/>
              <a:gd name="connsiteY156" fmla="*/ 299009 h 738836"/>
              <a:gd name="connsiteX157" fmla="*/ 165507 w 690122"/>
              <a:gd name="connsiteY157" fmla="*/ 309982 h 738836"/>
              <a:gd name="connsiteX158" fmla="*/ 162763 w 690122"/>
              <a:gd name="connsiteY158" fmla="*/ 312725 h 738836"/>
              <a:gd name="connsiteX159" fmla="*/ 156363 w 690122"/>
              <a:gd name="connsiteY159" fmla="*/ 327356 h 738836"/>
              <a:gd name="connsiteX160" fmla="*/ 144475 w 690122"/>
              <a:gd name="connsiteY160" fmla="*/ 341072 h 738836"/>
              <a:gd name="connsiteX161" fmla="*/ 135331 w 690122"/>
              <a:gd name="connsiteY161" fmla="*/ 358446 h 738836"/>
              <a:gd name="connsiteX162" fmla="*/ 133503 w 690122"/>
              <a:gd name="connsiteY162" fmla="*/ 358446 h 738836"/>
              <a:gd name="connsiteX163" fmla="*/ 129845 w 690122"/>
              <a:gd name="connsiteY163" fmla="*/ 354788 h 738836"/>
              <a:gd name="connsiteX164" fmla="*/ 128931 w 690122"/>
              <a:gd name="connsiteY164" fmla="*/ 359817 h 738836"/>
              <a:gd name="connsiteX165" fmla="*/ 127102 w 690122"/>
              <a:gd name="connsiteY165" fmla="*/ 369875 h 738836"/>
              <a:gd name="connsiteX166" fmla="*/ 123444 w 690122"/>
              <a:gd name="connsiteY166" fmla="*/ 372161 h 738836"/>
              <a:gd name="connsiteX167" fmla="*/ 118872 w 690122"/>
              <a:gd name="connsiteY167" fmla="*/ 368504 h 738836"/>
              <a:gd name="connsiteX168" fmla="*/ 117958 w 690122"/>
              <a:gd name="connsiteY168" fmla="*/ 373990 h 738836"/>
              <a:gd name="connsiteX169" fmla="*/ 114757 w 690122"/>
              <a:gd name="connsiteY169" fmla="*/ 379934 h 738836"/>
              <a:gd name="connsiteX170" fmla="*/ 112929 w 690122"/>
              <a:gd name="connsiteY170" fmla="*/ 384049 h 738836"/>
              <a:gd name="connsiteX171" fmla="*/ 109271 w 690122"/>
              <a:gd name="connsiteY171" fmla="*/ 389992 h 738836"/>
              <a:gd name="connsiteX172" fmla="*/ 105156 w 690122"/>
              <a:gd name="connsiteY172" fmla="*/ 395936 h 738836"/>
              <a:gd name="connsiteX173" fmla="*/ 104242 w 690122"/>
              <a:gd name="connsiteY173" fmla="*/ 397307 h 738836"/>
              <a:gd name="connsiteX174" fmla="*/ 101956 w 690122"/>
              <a:gd name="connsiteY174" fmla="*/ 397765 h 738836"/>
              <a:gd name="connsiteX175" fmla="*/ 99670 w 690122"/>
              <a:gd name="connsiteY175" fmla="*/ 398679 h 738836"/>
              <a:gd name="connsiteX176" fmla="*/ 98755 w 690122"/>
              <a:gd name="connsiteY176" fmla="*/ 400508 h 738836"/>
              <a:gd name="connsiteX177" fmla="*/ 93269 w 690122"/>
              <a:gd name="connsiteY177" fmla="*/ 410566 h 738836"/>
              <a:gd name="connsiteX178" fmla="*/ 85039 w 690122"/>
              <a:gd name="connsiteY178" fmla="*/ 418796 h 738836"/>
              <a:gd name="connsiteX179" fmla="*/ 72238 w 690122"/>
              <a:gd name="connsiteY179" fmla="*/ 428854 h 738836"/>
              <a:gd name="connsiteX180" fmla="*/ 61265 w 690122"/>
              <a:gd name="connsiteY180" fmla="*/ 442570 h 738836"/>
              <a:gd name="connsiteX181" fmla="*/ 58522 w 690122"/>
              <a:gd name="connsiteY181" fmla="*/ 443942 h 738836"/>
              <a:gd name="connsiteX182" fmla="*/ 54407 w 690122"/>
              <a:gd name="connsiteY182" fmla="*/ 446685 h 738836"/>
              <a:gd name="connsiteX183" fmla="*/ 49835 w 690122"/>
              <a:gd name="connsiteY183" fmla="*/ 450800 h 738836"/>
              <a:gd name="connsiteX184" fmla="*/ 42977 w 690122"/>
              <a:gd name="connsiteY184" fmla="*/ 454457 h 738836"/>
              <a:gd name="connsiteX185" fmla="*/ 33833 w 690122"/>
              <a:gd name="connsiteY185" fmla="*/ 459944 h 738836"/>
              <a:gd name="connsiteX186" fmla="*/ 28347 w 690122"/>
              <a:gd name="connsiteY186" fmla="*/ 461773 h 738836"/>
              <a:gd name="connsiteX187" fmla="*/ 27432 w 690122"/>
              <a:gd name="connsiteY187" fmla="*/ 457201 h 738836"/>
              <a:gd name="connsiteX188" fmla="*/ 22860 w 690122"/>
              <a:gd name="connsiteY188" fmla="*/ 445771 h 738836"/>
              <a:gd name="connsiteX189" fmla="*/ 9144 w 690122"/>
              <a:gd name="connsiteY189" fmla="*/ 426111 h 738836"/>
              <a:gd name="connsiteX190" fmla="*/ 0 w 690122"/>
              <a:gd name="connsiteY190" fmla="*/ 396850 h 738836"/>
              <a:gd name="connsiteX191" fmla="*/ 2743 w 690122"/>
              <a:gd name="connsiteY191" fmla="*/ 377191 h 738836"/>
              <a:gd name="connsiteX192" fmla="*/ 8230 w 690122"/>
              <a:gd name="connsiteY192" fmla="*/ 368504 h 738836"/>
              <a:gd name="connsiteX193" fmla="*/ 62179 w 690122"/>
              <a:gd name="connsiteY193" fmla="*/ 312268 h 738836"/>
              <a:gd name="connsiteX194" fmla="*/ 109728 w 690122"/>
              <a:gd name="connsiteY194" fmla="*/ 247803 h 738836"/>
              <a:gd name="connsiteX195" fmla="*/ 117958 w 690122"/>
              <a:gd name="connsiteY195" fmla="*/ 234087 h 738836"/>
              <a:gd name="connsiteX196" fmla="*/ 165507 w 690122"/>
              <a:gd name="connsiteY196" fmla="*/ 166421 h 738836"/>
              <a:gd name="connsiteX197" fmla="*/ 173279 w 690122"/>
              <a:gd name="connsiteY197" fmla="*/ 153163 h 738836"/>
              <a:gd name="connsiteX198" fmla="*/ 181051 w 690122"/>
              <a:gd name="connsiteY198" fmla="*/ 138989 h 738836"/>
              <a:gd name="connsiteX199" fmla="*/ 186081 w 690122"/>
              <a:gd name="connsiteY199" fmla="*/ 130303 h 738836"/>
              <a:gd name="connsiteX200" fmla="*/ 191110 w 690122"/>
              <a:gd name="connsiteY200" fmla="*/ 121616 h 738836"/>
              <a:gd name="connsiteX201" fmla="*/ 193853 w 690122"/>
              <a:gd name="connsiteY201" fmla="*/ 114758 h 738836"/>
              <a:gd name="connsiteX202" fmla="*/ 202997 w 690122"/>
              <a:gd name="connsiteY202" fmla="*/ 100127 h 738836"/>
              <a:gd name="connsiteX203" fmla="*/ 230886 w 690122"/>
              <a:gd name="connsiteY203" fmla="*/ 52579 h 738836"/>
              <a:gd name="connsiteX204" fmla="*/ 251003 w 690122"/>
              <a:gd name="connsiteY204" fmla="*/ 16460 h 738836"/>
              <a:gd name="connsiteX205" fmla="*/ 248260 w 690122"/>
              <a:gd name="connsiteY205" fmla="*/ 7773 h 738836"/>
              <a:gd name="connsiteX206" fmla="*/ 250546 w 690122"/>
              <a:gd name="connsiteY206" fmla="*/ 0 h 73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690122" h="738836">
                <a:moveTo>
                  <a:pt x="55779" y="426111"/>
                </a:moveTo>
                <a:cubicBezTo>
                  <a:pt x="54559" y="426111"/>
                  <a:pt x="51207" y="428854"/>
                  <a:pt x="45720" y="434341"/>
                </a:cubicBezTo>
                <a:cubicBezTo>
                  <a:pt x="40234" y="439827"/>
                  <a:pt x="37491" y="442875"/>
                  <a:pt x="37491" y="443485"/>
                </a:cubicBezTo>
                <a:cubicBezTo>
                  <a:pt x="37491" y="447142"/>
                  <a:pt x="42063" y="443789"/>
                  <a:pt x="51207" y="433426"/>
                </a:cubicBezTo>
                <a:cubicBezTo>
                  <a:pt x="53035" y="432207"/>
                  <a:pt x="54255" y="430988"/>
                  <a:pt x="54864" y="429769"/>
                </a:cubicBezTo>
                <a:cubicBezTo>
                  <a:pt x="55474" y="427330"/>
                  <a:pt x="55779" y="426111"/>
                  <a:pt x="55779" y="426111"/>
                </a:cubicBezTo>
                <a:close/>
                <a:moveTo>
                  <a:pt x="91440" y="391364"/>
                </a:moveTo>
                <a:cubicBezTo>
                  <a:pt x="89611" y="391364"/>
                  <a:pt x="87478" y="393193"/>
                  <a:pt x="85039" y="396850"/>
                </a:cubicBezTo>
                <a:lnTo>
                  <a:pt x="85954" y="396850"/>
                </a:lnTo>
                <a:lnTo>
                  <a:pt x="93269" y="393193"/>
                </a:lnTo>
                <a:close/>
                <a:moveTo>
                  <a:pt x="106985" y="370333"/>
                </a:moveTo>
                <a:cubicBezTo>
                  <a:pt x="105156" y="370333"/>
                  <a:pt x="104242" y="371247"/>
                  <a:pt x="104242" y="373076"/>
                </a:cubicBezTo>
                <a:cubicBezTo>
                  <a:pt x="104242" y="374905"/>
                  <a:pt x="105156" y="375362"/>
                  <a:pt x="106985" y="374447"/>
                </a:cubicBezTo>
                <a:cubicBezTo>
                  <a:pt x="108814" y="373533"/>
                  <a:pt x="109728" y="372619"/>
                  <a:pt x="109728" y="371704"/>
                </a:cubicBezTo>
                <a:cubicBezTo>
                  <a:pt x="109728" y="370790"/>
                  <a:pt x="108814" y="370333"/>
                  <a:pt x="106985" y="370333"/>
                </a:cubicBezTo>
                <a:close/>
                <a:moveTo>
                  <a:pt x="197053" y="267463"/>
                </a:moveTo>
                <a:cubicBezTo>
                  <a:pt x="199187" y="267767"/>
                  <a:pt x="200254" y="268834"/>
                  <a:pt x="200254" y="270663"/>
                </a:cubicBezTo>
                <a:cubicBezTo>
                  <a:pt x="200254" y="273101"/>
                  <a:pt x="198425" y="275387"/>
                  <a:pt x="194767" y="277521"/>
                </a:cubicBezTo>
                <a:cubicBezTo>
                  <a:pt x="191110" y="279655"/>
                  <a:pt x="189281" y="279045"/>
                  <a:pt x="189281" y="275692"/>
                </a:cubicBezTo>
                <a:cubicBezTo>
                  <a:pt x="189281" y="272339"/>
                  <a:pt x="189586" y="270053"/>
                  <a:pt x="190195" y="268834"/>
                </a:cubicBezTo>
                <a:cubicBezTo>
                  <a:pt x="192634" y="267615"/>
                  <a:pt x="194920" y="267158"/>
                  <a:pt x="197053" y="267463"/>
                </a:cubicBezTo>
                <a:close/>
                <a:moveTo>
                  <a:pt x="232258" y="218771"/>
                </a:moveTo>
                <a:cubicBezTo>
                  <a:pt x="231039" y="219533"/>
                  <a:pt x="229210" y="221895"/>
                  <a:pt x="226771" y="225857"/>
                </a:cubicBezTo>
                <a:cubicBezTo>
                  <a:pt x="226771" y="226467"/>
                  <a:pt x="226467" y="227381"/>
                  <a:pt x="225857" y="228601"/>
                </a:cubicBezTo>
                <a:cubicBezTo>
                  <a:pt x="223419" y="235306"/>
                  <a:pt x="223419" y="238659"/>
                  <a:pt x="225857" y="238659"/>
                </a:cubicBezTo>
                <a:cubicBezTo>
                  <a:pt x="228295" y="238659"/>
                  <a:pt x="229515" y="237745"/>
                  <a:pt x="229515" y="235916"/>
                </a:cubicBezTo>
                <a:cubicBezTo>
                  <a:pt x="229515" y="234087"/>
                  <a:pt x="229667" y="232258"/>
                  <a:pt x="229972" y="230429"/>
                </a:cubicBezTo>
                <a:cubicBezTo>
                  <a:pt x="230277" y="228601"/>
                  <a:pt x="231039" y="226924"/>
                  <a:pt x="232258" y="225400"/>
                </a:cubicBezTo>
                <a:cubicBezTo>
                  <a:pt x="233477" y="223876"/>
                  <a:pt x="234087" y="222505"/>
                  <a:pt x="234087" y="221285"/>
                </a:cubicBezTo>
                <a:cubicBezTo>
                  <a:pt x="234087" y="218847"/>
                  <a:pt x="233477" y="218009"/>
                  <a:pt x="232258" y="218771"/>
                </a:cubicBezTo>
                <a:close/>
                <a:moveTo>
                  <a:pt x="347129" y="189739"/>
                </a:moveTo>
                <a:cubicBezTo>
                  <a:pt x="348577" y="189739"/>
                  <a:pt x="350520" y="189891"/>
                  <a:pt x="352959" y="190196"/>
                </a:cubicBezTo>
                <a:cubicBezTo>
                  <a:pt x="360274" y="190805"/>
                  <a:pt x="366675" y="193244"/>
                  <a:pt x="372161" y="197511"/>
                </a:cubicBezTo>
                <a:cubicBezTo>
                  <a:pt x="377647" y="201778"/>
                  <a:pt x="386487" y="210313"/>
                  <a:pt x="398679" y="223114"/>
                </a:cubicBezTo>
                <a:cubicBezTo>
                  <a:pt x="413309" y="239573"/>
                  <a:pt x="422148" y="249327"/>
                  <a:pt x="425196" y="252375"/>
                </a:cubicBezTo>
                <a:cubicBezTo>
                  <a:pt x="428244" y="255423"/>
                  <a:pt x="430073" y="260605"/>
                  <a:pt x="430683" y="267920"/>
                </a:cubicBezTo>
                <a:cubicBezTo>
                  <a:pt x="431292" y="275235"/>
                  <a:pt x="433121" y="281941"/>
                  <a:pt x="436169" y="288037"/>
                </a:cubicBezTo>
                <a:cubicBezTo>
                  <a:pt x="439217" y="294133"/>
                  <a:pt x="440131" y="300229"/>
                  <a:pt x="438912" y="306325"/>
                </a:cubicBezTo>
                <a:cubicBezTo>
                  <a:pt x="432207" y="333147"/>
                  <a:pt x="428549" y="382525"/>
                  <a:pt x="427939" y="454457"/>
                </a:cubicBezTo>
                <a:cubicBezTo>
                  <a:pt x="427330" y="479451"/>
                  <a:pt x="426263" y="497129"/>
                  <a:pt x="424739" y="507493"/>
                </a:cubicBezTo>
                <a:cubicBezTo>
                  <a:pt x="423215" y="517856"/>
                  <a:pt x="421996" y="529438"/>
                  <a:pt x="421081" y="542240"/>
                </a:cubicBezTo>
                <a:cubicBezTo>
                  <a:pt x="420167" y="555041"/>
                  <a:pt x="419405" y="563423"/>
                  <a:pt x="418795" y="567386"/>
                </a:cubicBezTo>
                <a:cubicBezTo>
                  <a:pt x="418186" y="571348"/>
                  <a:pt x="417271" y="590246"/>
                  <a:pt x="416052" y="624079"/>
                </a:cubicBezTo>
                <a:cubicBezTo>
                  <a:pt x="414833" y="657911"/>
                  <a:pt x="413614" y="678486"/>
                  <a:pt x="412395" y="685801"/>
                </a:cubicBezTo>
                <a:cubicBezTo>
                  <a:pt x="407518" y="707137"/>
                  <a:pt x="404165" y="722072"/>
                  <a:pt x="402336" y="730606"/>
                </a:cubicBezTo>
                <a:cubicBezTo>
                  <a:pt x="401727" y="736093"/>
                  <a:pt x="401117" y="738836"/>
                  <a:pt x="400507" y="738836"/>
                </a:cubicBezTo>
                <a:cubicBezTo>
                  <a:pt x="399898" y="738836"/>
                  <a:pt x="399288" y="737921"/>
                  <a:pt x="398679" y="736093"/>
                </a:cubicBezTo>
                <a:cubicBezTo>
                  <a:pt x="396240" y="732435"/>
                  <a:pt x="393345" y="728625"/>
                  <a:pt x="389992" y="724663"/>
                </a:cubicBezTo>
                <a:cubicBezTo>
                  <a:pt x="386639" y="720700"/>
                  <a:pt x="384353" y="719024"/>
                  <a:pt x="383134" y="719633"/>
                </a:cubicBezTo>
                <a:cubicBezTo>
                  <a:pt x="381305" y="720243"/>
                  <a:pt x="377343" y="717043"/>
                  <a:pt x="371247" y="710032"/>
                </a:cubicBezTo>
                <a:cubicBezTo>
                  <a:pt x="365151" y="703022"/>
                  <a:pt x="361188" y="699517"/>
                  <a:pt x="359359" y="699517"/>
                </a:cubicBezTo>
                <a:cubicBezTo>
                  <a:pt x="357531" y="699517"/>
                  <a:pt x="356007" y="697840"/>
                  <a:pt x="354787" y="694487"/>
                </a:cubicBezTo>
                <a:cubicBezTo>
                  <a:pt x="353568" y="691135"/>
                  <a:pt x="352197" y="689458"/>
                  <a:pt x="350673" y="689458"/>
                </a:cubicBezTo>
                <a:cubicBezTo>
                  <a:pt x="349149" y="689458"/>
                  <a:pt x="348387" y="686868"/>
                  <a:pt x="348387" y="681686"/>
                </a:cubicBezTo>
                <a:cubicBezTo>
                  <a:pt x="348387" y="676504"/>
                  <a:pt x="346558" y="673304"/>
                  <a:pt x="342900" y="672085"/>
                </a:cubicBezTo>
                <a:cubicBezTo>
                  <a:pt x="339243" y="670865"/>
                  <a:pt x="337414" y="668122"/>
                  <a:pt x="337414" y="663855"/>
                </a:cubicBezTo>
                <a:cubicBezTo>
                  <a:pt x="337414" y="659588"/>
                  <a:pt x="336804" y="657454"/>
                  <a:pt x="335585" y="657454"/>
                </a:cubicBezTo>
                <a:cubicBezTo>
                  <a:pt x="334366" y="657454"/>
                  <a:pt x="333451" y="656083"/>
                  <a:pt x="332842" y="653339"/>
                </a:cubicBezTo>
                <a:cubicBezTo>
                  <a:pt x="332232" y="650596"/>
                  <a:pt x="332232" y="646786"/>
                  <a:pt x="332842" y="641909"/>
                </a:cubicBezTo>
                <a:cubicBezTo>
                  <a:pt x="333451" y="637033"/>
                  <a:pt x="334366" y="631546"/>
                  <a:pt x="335585" y="625450"/>
                </a:cubicBezTo>
                <a:cubicBezTo>
                  <a:pt x="337414" y="616306"/>
                  <a:pt x="338481" y="597866"/>
                  <a:pt x="338785" y="570129"/>
                </a:cubicBezTo>
                <a:cubicBezTo>
                  <a:pt x="339090" y="542392"/>
                  <a:pt x="339852" y="523190"/>
                  <a:pt x="341071" y="512522"/>
                </a:cubicBezTo>
                <a:cubicBezTo>
                  <a:pt x="342291" y="501854"/>
                  <a:pt x="344424" y="465125"/>
                  <a:pt x="347472" y="402337"/>
                </a:cubicBezTo>
                <a:cubicBezTo>
                  <a:pt x="352349" y="290780"/>
                  <a:pt x="351435" y="227991"/>
                  <a:pt x="344729" y="213970"/>
                </a:cubicBezTo>
                <a:cubicBezTo>
                  <a:pt x="342900" y="209703"/>
                  <a:pt x="342291" y="204217"/>
                  <a:pt x="342900" y="197511"/>
                </a:cubicBezTo>
                <a:cubicBezTo>
                  <a:pt x="342900" y="193244"/>
                  <a:pt x="343357" y="190805"/>
                  <a:pt x="344272" y="190196"/>
                </a:cubicBezTo>
                <a:cubicBezTo>
                  <a:pt x="344729" y="189891"/>
                  <a:pt x="345681" y="189739"/>
                  <a:pt x="347129" y="189739"/>
                </a:cubicBezTo>
                <a:close/>
                <a:moveTo>
                  <a:pt x="250546" y="0"/>
                </a:moveTo>
                <a:cubicBezTo>
                  <a:pt x="263957" y="0"/>
                  <a:pt x="276454" y="4268"/>
                  <a:pt x="288036" y="12802"/>
                </a:cubicBezTo>
                <a:cubicBezTo>
                  <a:pt x="295351" y="18898"/>
                  <a:pt x="301752" y="23470"/>
                  <a:pt x="307239" y="26518"/>
                </a:cubicBezTo>
                <a:cubicBezTo>
                  <a:pt x="320650" y="35053"/>
                  <a:pt x="330099" y="45416"/>
                  <a:pt x="335585" y="57608"/>
                </a:cubicBezTo>
                <a:cubicBezTo>
                  <a:pt x="339243" y="64923"/>
                  <a:pt x="343205" y="71019"/>
                  <a:pt x="347472" y="75896"/>
                </a:cubicBezTo>
                <a:cubicBezTo>
                  <a:pt x="354178" y="84430"/>
                  <a:pt x="351435" y="95403"/>
                  <a:pt x="339243" y="108814"/>
                </a:cubicBezTo>
                <a:cubicBezTo>
                  <a:pt x="333147" y="116739"/>
                  <a:pt x="330099" y="121006"/>
                  <a:pt x="330099" y="121616"/>
                </a:cubicBezTo>
                <a:cubicBezTo>
                  <a:pt x="330099" y="122225"/>
                  <a:pt x="340919" y="123140"/>
                  <a:pt x="362560" y="124359"/>
                </a:cubicBezTo>
                <a:cubicBezTo>
                  <a:pt x="384201" y="125578"/>
                  <a:pt x="396240" y="126950"/>
                  <a:pt x="398679" y="128474"/>
                </a:cubicBezTo>
                <a:cubicBezTo>
                  <a:pt x="401117" y="129998"/>
                  <a:pt x="405689" y="130760"/>
                  <a:pt x="412395" y="130760"/>
                </a:cubicBezTo>
                <a:cubicBezTo>
                  <a:pt x="417881" y="131369"/>
                  <a:pt x="429159" y="133503"/>
                  <a:pt x="446227" y="137161"/>
                </a:cubicBezTo>
                <a:cubicBezTo>
                  <a:pt x="463296" y="140818"/>
                  <a:pt x="473355" y="143561"/>
                  <a:pt x="476403" y="145390"/>
                </a:cubicBezTo>
                <a:cubicBezTo>
                  <a:pt x="479451" y="147219"/>
                  <a:pt x="482194" y="148133"/>
                  <a:pt x="484632" y="148133"/>
                </a:cubicBezTo>
                <a:cubicBezTo>
                  <a:pt x="487071" y="148133"/>
                  <a:pt x="498348" y="151181"/>
                  <a:pt x="518465" y="157277"/>
                </a:cubicBezTo>
                <a:cubicBezTo>
                  <a:pt x="538582" y="163373"/>
                  <a:pt x="551079" y="167641"/>
                  <a:pt x="555955" y="170079"/>
                </a:cubicBezTo>
                <a:cubicBezTo>
                  <a:pt x="562051" y="172517"/>
                  <a:pt x="567385" y="174499"/>
                  <a:pt x="571957" y="176023"/>
                </a:cubicBezTo>
                <a:cubicBezTo>
                  <a:pt x="576529" y="177547"/>
                  <a:pt x="587655" y="182576"/>
                  <a:pt x="605333" y="191110"/>
                </a:cubicBezTo>
                <a:cubicBezTo>
                  <a:pt x="623011" y="199645"/>
                  <a:pt x="633679" y="203912"/>
                  <a:pt x="637337" y="203912"/>
                </a:cubicBezTo>
                <a:cubicBezTo>
                  <a:pt x="640995" y="203912"/>
                  <a:pt x="645109" y="206503"/>
                  <a:pt x="649681" y="211684"/>
                </a:cubicBezTo>
                <a:cubicBezTo>
                  <a:pt x="654253" y="216866"/>
                  <a:pt x="656844" y="219152"/>
                  <a:pt x="657454" y="218542"/>
                </a:cubicBezTo>
                <a:lnTo>
                  <a:pt x="658368" y="221285"/>
                </a:lnTo>
                <a:cubicBezTo>
                  <a:pt x="658368" y="224943"/>
                  <a:pt x="663397" y="237135"/>
                  <a:pt x="673456" y="257861"/>
                </a:cubicBezTo>
                <a:cubicBezTo>
                  <a:pt x="683514" y="278588"/>
                  <a:pt x="687934" y="291542"/>
                  <a:pt x="686715" y="296723"/>
                </a:cubicBezTo>
                <a:cubicBezTo>
                  <a:pt x="685495" y="301905"/>
                  <a:pt x="685953" y="305715"/>
                  <a:pt x="688086" y="308153"/>
                </a:cubicBezTo>
                <a:cubicBezTo>
                  <a:pt x="690220" y="310592"/>
                  <a:pt x="690677" y="314859"/>
                  <a:pt x="689458" y="320955"/>
                </a:cubicBezTo>
                <a:cubicBezTo>
                  <a:pt x="688239" y="324613"/>
                  <a:pt x="687324" y="326441"/>
                  <a:pt x="686715" y="326441"/>
                </a:cubicBezTo>
                <a:cubicBezTo>
                  <a:pt x="685495" y="324613"/>
                  <a:pt x="683971" y="323698"/>
                  <a:pt x="682143" y="323698"/>
                </a:cubicBezTo>
                <a:cubicBezTo>
                  <a:pt x="680314" y="323698"/>
                  <a:pt x="678333" y="322022"/>
                  <a:pt x="676199" y="318669"/>
                </a:cubicBezTo>
                <a:cubicBezTo>
                  <a:pt x="674065" y="315316"/>
                  <a:pt x="671779" y="314707"/>
                  <a:pt x="669341" y="316840"/>
                </a:cubicBezTo>
                <a:cubicBezTo>
                  <a:pt x="666903" y="318974"/>
                  <a:pt x="668122" y="324613"/>
                  <a:pt x="672999" y="333757"/>
                </a:cubicBezTo>
                <a:cubicBezTo>
                  <a:pt x="680314" y="347777"/>
                  <a:pt x="682143" y="353874"/>
                  <a:pt x="678485" y="352045"/>
                </a:cubicBezTo>
                <a:cubicBezTo>
                  <a:pt x="676656" y="351435"/>
                  <a:pt x="674827" y="349911"/>
                  <a:pt x="672999" y="347473"/>
                </a:cubicBezTo>
                <a:cubicBezTo>
                  <a:pt x="668122" y="343205"/>
                  <a:pt x="660349" y="337414"/>
                  <a:pt x="649681" y="330099"/>
                </a:cubicBezTo>
                <a:cubicBezTo>
                  <a:pt x="639013" y="322784"/>
                  <a:pt x="630784" y="316688"/>
                  <a:pt x="624993" y="311811"/>
                </a:cubicBezTo>
                <a:cubicBezTo>
                  <a:pt x="619201" y="306934"/>
                  <a:pt x="610819" y="301752"/>
                  <a:pt x="599847" y="296266"/>
                </a:cubicBezTo>
                <a:cubicBezTo>
                  <a:pt x="588874" y="290780"/>
                  <a:pt x="577291" y="284074"/>
                  <a:pt x="565099" y="276149"/>
                </a:cubicBezTo>
                <a:cubicBezTo>
                  <a:pt x="527914" y="253594"/>
                  <a:pt x="490423" y="237135"/>
                  <a:pt x="452628" y="226772"/>
                </a:cubicBezTo>
                <a:cubicBezTo>
                  <a:pt x="418491" y="217018"/>
                  <a:pt x="390449" y="204521"/>
                  <a:pt x="368503" y="189281"/>
                </a:cubicBezTo>
                <a:cubicBezTo>
                  <a:pt x="361798" y="183795"/>
                  <a:pt x="350825" y="177242"/>
                  <a:pt x="335585" y="169622"/>
                </a:cubicBezTo>
                <a:cubicBezTo>
                  <a:pt x="320345" y="162002"/>
                  <a:pt x="309372" y="157277"/>
                  <a:pt x="302667" y="155449"/>
                </a:cubicBezTo>
                <a:cubicBezTo>
                  <a:pt x="297790" y="153620"/>
                  <a:pt x="295351" y="154229"/>
                  <a:pt x="295351" y="157277"/>
                </a:cubicBezTo>
                <a:cubicBezTo>
                  <a:pt x="295351" y="158497"/>
                  <a:pt x="289713" y="165050"/>
                  <a:pt x="278435" y="176937"/>
                </a:cubicBezTo>
                <a:cubicBezTo>
                  <a:pt x="267157" y="188824"/>
                  <a:pt x="260452" y="194768"/>
                  <a:pt x="258318" y="194768"/>
                </a:cubicBezTo>
                <a:cubicBezTo>
                  <a:pt x="256185" y="194768"/>
                  <a:pt x="255727" y="196749"/>
                  <a:pt x="256947" y="200711"/>
                </a:cubicBezTo>
                <a:cubicBezTo>
                  <a:pt x="258166" y="204674"/>
                  <a:pt x="256489" y="208484"/>
                  <a:pt x="251917" y="212141"/>
                </a:cubicBezTo>
                <a:cubicBezTo>
                  <a:pt x="247345" y="215799"/>
                  <a:pt x="245059" y="218542"/>
                  <a:pt x="245059" y="220371"/>
                </a:cubicBezTo>
                <a:cubicBezTo>
                  <a:pt x="245059" y="222200"/>
                  <a:pt x="243231" y="224181"/>
                  <a:pt x="239573" y="226315"/>
                </a:cubicBezTo>
                <a:cubicBezTo>
                  <a:pt x="235915" y="228448"/>
                  <a:pt x="234087" y="231039"/>
                  <a:pt x="234087" y="234087"/>
                </a:cubicBezTo>
                <a:cubicBezTo>
                  <a:pt x="234087" y="237135"/>
                  <a:pt x="231648" y="240183"/>
                  <a:pt x="226771" y="243231"/>
                </a:cubicBezTo>
                <a:cubicBezTo>
                  <a:pt x="221895" y="246279"/>
                  <a:pt x="217932" y="247498"/>
                  <a:pt x="214884" y="246889"/>
                </a:cubicBezTo>
                <a:cubicBezTo>
                  <a:pt x="211836" y="246279"/>
                  <a:pt x="210312" y="247346"/>
                  <a:pt x="210312" y="250089"/>
                </a:cubicBezTo>
                <a:cubicBezTo>
                  <a:pt x="210312" y="252832"/>
                  <a:pt x="211531" y="253594"/>
                  <a:pt x="213970" y="252375"/>
                </a:cubicBezTo>
                <a:cubicBezTo>
                  <a:pt x="216408" y="251156"/>
                  <a:pt x="217932" y="251765"/>
                  <a:pt x="218542" y="254204"/>
                </a:cubicBezTo>
                <a:cubicBezTo>
                  <a:pt x="218542" y="256642"/>
                  <a:pt x="216713" y="259385"/>
                  <a:pt x="213055" y="262433"/>
                </a:cubicBezTo>
                <a:cubicBezTo>
                  <a:pt x="210617" y="264262"/>
                  <a:pt x="205435" y="265176"/>
                  <a:pt x="197511" y="265176"/>
                </a:cubicBezTo>
                <a:cubicBezTo>
                  <a:pt x="192024" y="265176"/>
                  <a:pt x="188519" y="265786"/>
                  <a:pt x="186995" y="267005"/>
                </a:cubicBezTo>
                <a:cubicBezTo>
                  <a:pt x="185471" y="268225"/>
                  <a:pt x="184709" y="270663"/>
                  <a:pt x="184709" y="274321"/>
                </a:cubicBezTo>
                <a:lnTo>
                  <a:pt x="186538" y="281636"/>
                </a:lnTo>
                <a:cubicBezTo>
                  <a:pt x="187147" y="281026"/>
                  <a:pt x="188214" y="282093"/>
                  <a:pt x="189738" y="284836"/>
                </a:cubicBezTo>
                <a:cubicBezTo>
                  <a:pt x="191262" y="287579"/>
                  <a:pt x="197815" y="291085"/>
                  <a:pt x="209398" y="295352"/>
                </a:cubicBezTo>
                <a:cubicBezTo>
                  <a:pt x="225857" y="301448"/>
                  <a:pt x="244145" y="312421"/>
                  <a:pt x="264262" y="328270"/>
                </a:cubicBezTo>
                <a:cubicBezTo>
                  <a:pt x="272187" y="335585"/>
                  <a:pt x="276606" y="339243"/>
                  <a:pt x="277521" y="339243"/>
                </a:cubicBezTo>
                <a:cubicBezTo>
                  <a:pt x="278435" y="339243"/>
                  <a:pt x="279807" y="335585"/>
                  <a:pt x="281635" y="328270"/>
                </a:cubicBezTo>
                <a:cubicBezTo>
                  <a:pt x="284074" y="324613"/>
                  <a:pt x="285598" y="322784"/>
                  <a:pt x="286207" y="322784"/>
                </a:cubicBezTo>
                <a:cubicBezTo>
                  <a:pt x="287427" y="324613"/>
                  <a:pt x="289865" y="323698"/>
                  <a:pt x="293523" y="320040"/>
                </a:cubicBezTo>
                <a:lnTo>
                  <a:pt x="299923" y="315469"/>
                </a:lnTo>
                <a:lnTo>
                  <a:pt x="299009" y="328270"/>
                </a:lnTo>
                <a:cubicBezTo>
                  <a:pt x="297790" y="338633"/>
                  <a:pt x="296571" y="345796"/>
                  <a:pt x="295351" y="349758"/>
                </a:cubicBezTo>
                <a:cubicBezTo>
                  <a:pt x="294132" y="353721"/>
                  <a:pt x="293827" y="367285"/>
                  <a:pt x="294437" y="390449"/>
                </a:cubicBezTo>
                <a:cubicBezTo>
                  <a:pt x="296266" y="442265"/>
                  <a:pt x="291694" y="497739"/>
                  <a:pt x="280721" y="556870"/>
                </a:cubicBezTo>
                <a:cubicBezTo>
                  <a:pt x="274015" y="589789"/>
                  <a:pt x="267310" y="611429"/>
                  <a:pt x="260604" y="621793"/>
                </a:cubicBezTo>
                <a:cubicBezTo>
                  <a:pt x="259385" y="624841"/>
                  <a:pt x="258623" y="626365"/>
                  <a:pt x="258318" y="626365"/>
                </a:cubicBezTo>
                <a:cubicBezTo>
                  <a:pt x="258013" y="626365"/>
                  <a:pt x="256642" y="624841"/>
                  <a:pt x="254203" y="621793"/>
                </a:cubicBezTo>
                <a:cubicBezTo>
                  <a:pt x="252375" y="618745"/>
                  <a:pt x="249022" y="614782"/>
                  <a:pt x="244145" y="609905"/>
                </a:cubicBezTo>
                <a:cubicBezTo>
                  <a:pt x="230124" y="597713"/>
                  <a:pt x="221590" y="589179"/>
                  <a:pt x="218542" y="584302"/>
                </a:cubicBezTo>
                <a:cubicBezTo>
                  <a:pt x="216713" y="580035"/>
                  <a:pt x="214275" y="578511"/>
                  <a:pt x="211227" y="579730"/>
                </a:cubicBezTo>
                <a:cubicBezTo>
                  <a:pt x="210007" y="579730"/>
                  <a:pt x="209093" y="579121"/>
                  <a:pt x="208483" y="577901"/>
                </a:cubicBezTo>
                <a:cubicBezTo>
                  <a:pt x="207874" y="576682"/>
                  <a:pt x="206959" y="573634"/>
                  <a:pt x="205740" y="568757"/>
                </a:cubicBezTo>
                <a:cubicBezTo>
                  <a:pt x="204521" y="560223"/>
                  <a:pt x="202235" y="554737"/>
                  <a:pt x="198882" y="552298"/>
                </a:cubicBezTo>
                <a:cubicBezTo>
                  <a:pt x="195529" y="549860"/>
                  <a:pt x="194310" y="546355"/>
                  <a:pt x="195225" y="541783"/>
                </a:cubicBezTo>
                <a:cubicBezTo>
                  <a:pt x="196139" y="537211"/>
                  <a:pt x="195072" y="533401"/>
                  <a:pt x="192024" y="530353"/>
                </a:cubicBezTo>
                <a:cubicBezTo>
                  <a:pt x="189586" y="528524"/>
                  <a:pt x="188671" y="526543"/>
                  <a:pt x="189281" y="524409"/>
                </a:cubicBezTo>
                <a:cubicBezTo>
                  <a:pt x="189891" y="522275"/>
                  <a:pt x="192634" y="518770"/>
                  <a:pt x="197511" y="513893"/>
                </a:cubicBezTo>
                <a:cubicBezTo>
                  <a:pt x="202997" y="507798"/>
                  <a:pt x="207874" y="496215"/>
                  <a:pt x="212141" y="479146"/>
                </a:cubicBezTo>
                <a:cubicBezTo>
                  <a:pt x="217018" y="456591"/>
                  <a:pt x="221285" y="420015"/>
                  <a:pt x="224943" y="369418"/>
                </a:cubicBezTo>
                <a:lnTo>
                  <a:pt x="226771" y="345644"/>
                </a:lnTo>
                <a:lnTo>
                  <a:pt x="217627" y="331013"/>
                </a:lnTo>
                <a:cubicBezTo>
                  <a:pt x="211531" y="321260"/>
                  <a:pt x="205435" y="313183"/>
                  <a:pt x="199339" y="306782"/>
                </a:cubicBezTo>
                <a:cubicBezTo>
                  <a:pt x="193243" y="300381"/>
                  <a:pt x="189281" y="295657"/>
                  <a:pt x="187452" y="292609"/>
                </a:cubicBezTo>
                <a:cubicBezTo>
                  <a:pt x="185623" y="289561"/>
                  <a:pt x="182118" y="291694"/>
                  <a:pt x="176937" y="299009"/>
                </a:cubicBezTo>
                <a:cubicBezTo>
                  <a:pt x="171755" y="306325"/>
                  <a:pt x="167945" y="309982"/>
                  <a:pt x="165507" y="309982"/>
                </a:cubicBezTo>
                <a:cubicBezTo>
                  <a:pt x="163068" y="309982"/>
                  <a:pt x="162154" y="310897"/>
                  <a:pt x="162763" y="312725"/>
                </a:cubicBezTo>
                <a:cubicBezTo>
                  <a:pt x="163373" y="321260"/>
                  <a:pt x="161239" y="326137"/>
                  <a:pt x="156363" y="327356"/>
                </a:cubicBezTo>
                <a:cubicBezTo>
                  <a:pt x="148438" y="331013"/>
                  <a:pt x="144475" y="335585"/>
                  <a:pt x="144475" y="341072"/>
                </a:cubicBezTo>
                <a:cubicBezTo>
                  <a:pt x="145085" y="346558"/>
                  <a:pt x="142037" y="352349"/>
                  <a:pt x="135331" y="358446"/>
                </a:cubicBezTo>
                <a:cubicBezTo>
                  <a:pt x="134722" y="359055"/>
                  <a:pt x="134112" y="359055"/>
                  <a:pt x="133503" y="358446"/>
                </a:cubicBezTo>
                <a:cubicBezTo>
                  <a:pt x="132893" y="356007"/>
                  <a:pt x="131674" y="354788"/>
                  <a:pt x="129845" y="354788"/>
                </a:cubicBezTo>
                <a:cubicBezTo>
                  <a:pt x="128016" y="354788"/>
                  <a:pt x="127711" y="356464"/>
                  <a:pt x="128931" y="359817"/>
                </a:cubicBezTo>
                <a:cubicBezTo>
                  <a:pt x="130150" y="363170"/>
                  <a:pt x="129540" y="366523"/>
                  <a:pt x="127102" y="369875"/>
                </a:cubicBezTo>
                <a:cubicBezTo>
                  <a:pt x="124663" y="373228"/>
                  <a:pt x="123444" y="373990"/>
                  <a:pt x="123444" y="372161"/>
                </a:cubicBezTo>
                <a:cubicBezTo>
                  <a:pt x="123444" y="367894"/>
                  <a:pt x="121920" y="366675"/>
                  <a:pt x="118872" y="368504"/>
                </a:cubicBezTo>
                <a:cubicBezTo>
                  <a:pt x="118263" y="369723"/>
                  <a:pt x="117958" y="371552"/>
                  <a:pt x="117958" y="373990"/>
                </a:cubicBezTo>
                <a:cubicBezTo>
                  <a:pt x="117958" y="377038"/>
                  <a:pt x="116891" y="379019"/>
                  <a:pt x="114757" y="379934"/>
                </a:cubicBezTo>
                <a:cubicBezTo>
                  <a:pt x="112624" y="380848"/>
                  <a:pt x="112014" y="382220"/>
                  <a:pt x="112929" y="384049"/>
                </a:cubicBezTo>
                <a:cubicBezTo>
                  <a:pt x="113843" y="385877"/>
                  <a:pt x="112624" y="387859"/>
                  <a:pt x="109271" y="389992"/>
                </a:cubicBezTo>
                <a:cubicBezTo>
                  <a:pt x="105918" y="392126"/>
                  <a:pt x="104547" y="394107"/>
                  <a:pt x="105156" y="395936"/>
                </a:cubicBezTo>
                <a:cubicBezTo>
                  <a:pt x="105156" y="396545"/>
                  <a:pt x="104851" y="397003"/>
                  <a:pt x="104242" y="397307"/>
                </a:cubicBezTo>
                <a:cubicBezTo>
                  <a:pt x="103632" y="397612"/>
                  <a:pt x="102870" y="397765"/>
                  <a:pt x="101956" y="397765"/>
                </a:cubicBezTo>
                <a:cubicBezTo>
                  <a:pt x="101041" y="397765"/>
                  <a:pt x="100279" y="398069"/>
                  <a:pt x="99670" y="398679"/>
                </a:cubicBezTo>
                <a:cubicBezTo>
                  <a:pt x="99060" y="399289"/>
                  <a:pt x="98755" y="399898"/>
                  <a:pt x="98755" y="400508"/>
                </a:cubicBezTo>
                <a:cubicBezTo>
                  <a:pt x="99365" y="401727"/>
                  <a:pt x="97536" y="405080"/>
                  <a:pt x="93269" y="410566"/>
                </a:cubicBezTo>
                <a:cubicBezTo>
                  <a:pt x="89002" y="416053"/>
                  <a:pt x="86259" y="418796"/>
                  <a:pt x="85039" y="418796"/>
                </a:cubicBezTo>
                <a:cubicBezTo>
                  <a:pt x="83820" y="418796"/>
                  <a:pt x="79553" y="422149"/>
                  <a:pt x="72238" y="428854"/>
                </a:cubicBezTo>
                <a:cubicBezTo>
                  <a:pt x="64923" y="435560"/>
                  <a:pt x="61265" y="440132"/>
                  <a:pt x="61265" y="442570"/>
                </a:cubicBezTo>
                <a:cubicBezTo>
                  <a:pt x="61265" y="444399"/>
                  <a:pt x="60351" y="444856"/>
                  <a:pt x="58522" y="443942"/>
                </a:cubicBezTo>
                <a:cubicBezTo>
                  <a:pt x="56693" y="443028"/>
                  <a:pt x="55321" y="443942"/>
                  <a:pt x="54407" y="446685"/>
                </a:cubicBezTo>
                <a:cubicBezTo>
                  <a:pt x="53493" y="449428"/>
                  <a:pt x="51969" y="450800"/>
                  <a:pt x="49835" y="450800"/>
                </a:cubicBezTo>
                <a:cubicBezTo>
                  <a:pt x="47701" y="450800"/>
                  <a:pt x="45415" y="452019"/>
                  <a:pt x="42977" y="454457"/>
                </a:cubicBezTo>
                <a:cubicBezTo>
                  <a:pt x="40539" y="456896"/>
                  <a:pt x="37491" y="458725"/>
                  <a:pt x="33833" y="459944"/>
                </a:cubicBezTo>
                <a:cubicBezTo>
                  <a:pt x="30785" y="461773"/>
                  <a:pt x="28956" y="462382"/>
                  <a:pt x="28347" y="461773"/>
                </a:cubicBezTo>
                <a:cubicBezTo>
                  <a:pt x="27737" y="461163"/>
                  <a:pt x="27432" y="459639"/>
                  <a:pt x="27432" y="457201"/>
                </a:cubicBezTo>
                <a:cubicBezTo>
                  <a:pt x="27432" y="452324"/>
                  <a:pt x="25908" y="448514"/>
                  <a:pt x="22860" y="445771"/>
                </a:cubicBezTo>
                <a:cubicBezTo>
                  <a:pt x="19812" y="443028"/>
                  <a:pt x="15240" y="436474"/>
                  <a:pt x="9144" y="426111"/>
                </a:cubicBezTo>
                <a:cubicBezTo>
                  <a:pt x="3048" y="415748"/>
                  <a:pt x="0" y="405994"/>
                  <a:pt x="0" y="396850"/>
                </a:cubicBezTo>
                <a:cubicBezTo>
                  <a:pt x="0" y="389535"/>
                  <a:pt x="915" y="382982"/>
                  <a:pt x="2743" y="377191"/>
                </a:cubicBezTo>
                <a:cubicBezTo>
                  <a:pt x="4572" y="371399"/>
                  <a:pt x="6401" y="368504"/>
                  <a:pt x="8230" y="368504"/>
                </a:cubicBezTo>
                <a:cubicBezTo>
                  <a:pt x="12497" y="368504"/>
                  <a:pt x="30480" y="349758"/>
                  <a:pt x="62179" y="312268"/>
                </a:cubicBezTo>
                <a:cubicBezTo>
                  <a:pt x="93879" y="274778"/>
                  <a:pt x="109728" y="253289"/>
                  <a:pt x="109728" y="247803"/>
                </a:cubicBezTo>
                <a:cubicBezTo>
                  <a:pt x="109728" y="245364"/>
                  <a:pt x="112471" y="240793"/>
                  <a:pt x="117958" y="234087"/>
                </a:cubicBezTo>
                <a:cubicBezTo>
                  <a:pt x="149657" y="193244"/>
                  <a:pt x="165507" y="170688"/>
                  <a:pt x="165507" y="166421"/>
                </a:cubicBezTo>
                <a:cubicBezTo>
                  <a:pt x="165507" y="163983"/>
                  <a:pt x="168097" y="159563"/>
                  <a:pt x="173279" y="153163"/>
                </a:cubicBezTo>
                <a:cubicBezTo>
                  <a:pt x="178461" y="146762"/>
                  <a:pt x="181051" y="142037"/>
                  <a:pt x="181051" y="138989"/>
                </a:cubicBezTo>
                <a:cubicBezTo>
                  <a:pt x="181051" y="135941"/>
                  <a:pt x="182728" y="133046"/>
                  <a:pt x="186081" y="130303"/>
                </a:cubicBezTo>
                <a:cubicBezTo>
                  <a:pt x="189433" y="127559"/>
                  <a:pt x="191110" y="124664"/>
                  <a:pt x="191110" y="121616"/>
                </a:cubicBezTo>
                <a:cubicBezTo>
                  <a:pt x="191110" y="118568"/>
                  <a:pt x="192024" y="116282"/>
                  <a:pt x="193853" y="114758"/>
                </a:cubicBezTo>
                <a:cubicBezTo>
                  <a:pt x="195682" y="113234"/>
                  <a:pt x="198730" y="108357"/>
                  <a:pt x="202997" y="100127"/>
                </a:cubicBezTo>
                <a:cubicBezTo>
                  <a:pt x="207264" y="91898"/>
                  <a:pt x="216561" y="76048"/>
                  <a:pt x="230886" y="52579"/>
                </a:cubicBezTo>
                <a:cubicBezTo>
                  <a:pt x="245212" y="29109"/>
                  <a:pt x="251917" y="17069"/>
                  <a:pt x="251003" y="16460"/>
                </a:cubicBezTo>
                <a:cubicBezTo>
                  <a:pt x="250089" y="15850"/>
                  <a:pt x="249174" y="12955"/>
                  <a:pt x="248260" y="7773"/>
                </a:cubicBezTo>
                <a:cubicBezTo>
                  <a:pt x="247345" y="2591"/>
                  <a:pt x="248107" y="0"/>
                  <a:pt x="2505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383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凉空1" descr="建筑与房屋的城市空拍图&#10;&#10;描述已自动生成">
            <a:extLst>
              <a:ext uri="{FF2B5EF4-FFF2-40B4-BE49-F238E27FC236}">
                <a16:creationId xmlns:a16="http://schemas.microsoft.com/office/drawing/2014/main" id="{7C58995C-6D83-8F93-234E-E160AE3BF5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5921" cy="4223657"/>
          </a:xfrm>
          <a:custGeom>
            <a:avLst/>
            <a:gdLst>
              <a:gd name="connsiteX0" fmla="*/ 0 w 12159771"/>
              <a:gd name="connsiteY0" fmla="*/ 0 h 2307771"/>
              <a:gd name="connsiteX1" fmla="*/ 12159771 w 12159771"/>
              <a:gd name="connsiteY1" fmla="*/ 0 h 2307771"/>
              <a:gd name="connsiteX2" fmla="*/ 12159771 w 12159771"/>
              <a:gd name="connsiteY2" fmla="*/ 2307771 h 2307771"/>
              <a:gd name="connsiteX3" fmla="*/ 0 w 12159771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9771" h="2307771">
                <a:moveTo>
                  <a:pt x="0" y="0"/>
                </a:moveTo>
                <a:lnTo>
                  <a:pt x="12159771" y="0"/>
                </a:lnTo>
                <a:lnTo>
                  <a:pt x="12159771" y="2307771"/>
                </a:lnTo>
                <a:lnTo>
                  <a:pt x="0" y="2307771"/>
                </a:lnTo>
                <a:close/>
              </a:path>
            </a:pathLst>
          </a:custGeom>
        </p:spPr>
      </p:pic>
      <p:grpSp>
        <p:nvGrpSpPr>
          <p:cNvPr id="2" name="凉空2">
            <a:extLst>
              <a:ext uri="{FF2B5EF4-FFF2-40B4-BE49-F238E27FC236}">
                <a16:creationId xmlns:a16="http://schemas.microsoft.com/office/drawing/2014/main" id="{711D3D58-804F-70D6-D009-FA55DB1D8CB1}"/>
              </a:ext>
            </a:extLst>
          </p:cNvPr>
          <p:cNvGrpSpPr/>
          <p:nvPr/>
        </p:nvGrpSpPr>
        <p:grpSpPr>
          <a:xfrm>
            <a:off x="0" y="-27014"/>
            <a:ext cx="12192000" cy="6912028"/>
            <a:chOff x="-469416" y="1211501"/>
            <a:chExt cx="12192000" cy="6912028"/>
          </a:xfrm>
        </p:grpSpPr>
        <p:pic>
          <p:nvPicPr>
            <p:cNvPr id="3" name="凉空2-1" descr="图片包含 游戏机, 灯光&#10;&#10;描述已自动生成">
              <a:extLst>
                <a:ext uri="{FF2B5EF4-FFF2-40B4-BE49-F238E27FC236}">
                  <a16:creationId xmlns:a16="http://schemas.microsoft.com/office/drawing/2014/main" id="{E691E983-28A5-3848-65D3-E7907F127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469183" y="1238647"/>
              <a:ext cx="12191535" cy="6857737"/>
            </a:xfrm>
            <a:custGeom>
              <a:avLst/>
              <a:gdLst>
                <a:gd name="connsiteX0" fmla="*/ 0 w 12192000"/>
                <a:gd name="connsiteY0" fmla="*/ 0 h 6857999"/>
                <a:gd name="connsiteX1" fmla="*/ 12192000 w 12192000"/>
                <a:gd name="connsiteY1" fmla="*/ 0 h 6857999"/>
                <a:gd name="connsiteX2" fmla="*/ 12192000 w 12192000"/>
                <a:gd name="connsiteY2" fmla="*/ 6857999 h 6857999"/>
                <a:gd name="connsiteX3" fmla="*/ 0 w 12192000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7999">
                  <a:moveTo>
                    <a:pt x="0" y="0"/>
                  </a:moveTo>
                  <a:lnTo>
                    <a:pt x="12192000" y="0"/>
                  </a:lnTo>
                  <a:lnTo>
                    <a:pt x="12192000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sp>
          <p:nvSpPr>
            <p:cNvPr id="4" name="凉空2-2">
              <a:extLst>
                <a:ext uri="{FF2B5EF4-FFF2-40B4-BE49-F238E27FC236}">
                  <a16:creationId xmlns:a16="http://schemas.microsoft.com/office/drawing/2014/main" id="{40435EC0-71CA-F90B-7C2E-E55BD03E72BB}"/>
                </a:ext>
              </a:extLst>
            </p:cNvPr>
            <p:cNvSpPr/>
            <p:nvPr/>
          </p:nvSpPr>
          <p:spPr>
            <a:xfrm>
              <a:off x="-469416" y="1211501"/>
              <a:ext cx="12192000" cy="6912028"/>
            </a:xfrm>
            <a:prstGeom prst="rect">
              <a:avLst/>
            </a:prstGeom>
            <a:gradFill flip="none" rotWithShape="1">
              <a:gsLst>
                <a:gs pos="0">
                  <a:srgbClr val="A9050D">
                    <a:lumMod val="95000"/>
                    <a:alpha val="0"/>
                  </a:srgbClr>
                </a:gs>
                <a:gs pos="100000">
                  <a:schemeClr val="bg1">
                    <a:lumMod val="75000"/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" name="凉空3" descr="黑暗中的灯光&#10;&#10;中度可信度描述已自动生成">
            <a:extLst>
              <a:ext uri="{FF2B5EF4-FFF2-40B4-BE49-F238E27FC236}">
                <a16:creationId xmlns:a16="http://schemas.microsoft.com/office/drawing/2014/main" id="{D9518803-CBAA-AD36-4581-73B29F08E07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91549" y="-1200668"/>
            <a:ext cx="4205516" cy="4205516"/>
          </a:xfrm>
          <a:prstGeom prst="rect">
            <a:avLst/>
          </a:prstGeom>
        </p:spPr>
      </p:pic>
      <p:sp>
        <p:nvSpPr>
          <p:cNvPr id="5" name="凉空4">
            <a:extLst>
              <a:ext uri="{FF2B5EF4-FFF2-40B4-BE49-F238E27FC236}">
                <a16:creationId xmlns:a16="http://schemas.microsoft.com/office/drawing/2014/main" id="{154C9B59-9B72-E316-739F-1FA3E959E251}"/>
              </a:ext>
            </a:extLst>
          </p:cNvPr>
          <p:cNvSpPr/>
          <p:nvPr/>
        </p:nvSpPr>
        <p:spPr>
          <a:xfrm>
            <a:off x="-2579" y="0"/>
            <a:ext cx="12197159" cy="4223657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凉空5" descr="文本&#10;&#10;描述已自动生成">
            <a:extLst>
              <a:ext uri="{FF2B5EF4-FFF2-40B4-BE49-F238E27FC236}">
                <a16:creationId xmlns:a16="http://schemas.microsoft.com/office/drawing/2014/main" id="{0396919B-C28D-A3A8-238B-C402A34A325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9" y="155055"/>
            <a:ext cx="2802718" cy="864640"/>
          </a:xfrm>
          <a:prstGeom prst="rect">
            <a:avLst/>
          </a:prstGeom>
        </p:spPr>
      </p:pic>
      <p:sp>
        <p:nvSpPr>
          <p:cNvPr id="28" name="凉空6">
            <a:extLst>
              <a:ext uri="{FF2B5EF4-FFF2-40B4-BE49-F238E27FC236}">
                <a16:creationId xmlns:a16="http://schemas.microsoft.com/office/drawing/2014/main" id="{C945E24F-B3AC-F17F-19CE-2241EC33FE12}"/>
              </a:ext>
            </a:extLst>
          </p:cNvPr>
          <p:cNvSpPr/>
          <p:nvPr/>
        </p:nvSpPr>
        <p:spPr>
          <a:xfrm>
            <a:off x="1044972" y="3429000"/>
            <a:ext cx="10112375" cy="2628900"/>
          </a:xfrm>
          <a:prstGeom prst="rect">
            <a:avLst/>
          </a:prstGeom>
          <a:solidFill>
            <a:srgbClr val="F5F3F7"/>
          </a:solidFill>
          <a:ln>
            <a:noFill/>
          </a:ln>
          <a:effectLst>
            <a:outerShdw blurRad="457200" dist="50800" dir="5400000" sx="93000" sy="93000" algn="ctr" rotWithShape="0">
              <a:schemeClr val="tx1">
                <a:lumMod val="75000"/>
                <a:lumOff val="25000"/>
                <a:alpha val="9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凉空7">
            <a:extLst>
              <a:ext uri="{FF2B5EF4-FFF2-40B4-BE49-F238E27FC236}">
                <a16:creationId xmlns:a16="http://schemas.microsoft.com/office/drawing/2014/main" id="{AF78A4F8-358C-7A3D-16C4-5AA268A88087}"/>
              </a:ext>
            </a:extLst>
          </p:cNvPr>
          <p:cNvSpPr txBox="1"/>
          <p:nvPr/>
        </p:nvSpPr>
        <p:spPr>
          <a:xfrm>
            <a:off x="1076664" y="1415925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教育理念与愿景</a:t>
            </a:r>
          </a:p>
        </p:txBody>
      </p:sp>
      <p:sp>
        <p:nvSpPr>
          <p:cNvPr id="34" name="凉空8">
            <a:extLst>
              <a:ext uri="{FF2B5EF4-FFF2-40B4-BE49-F238E27FC236}">
                <a16:creationId xmlns:a16="http://schemas.microsoft.com/office/drawing/2014/main" id="{9E7BB480-145E-777F-D6CA-587B0071F780}"/>
              </a:ext>
            </a:extLst>
          </p:cNvPr>
          <p:cNvSpPr txBox="1"/>
          <p:nvPr/>
        </p:nvSpPr>
        <p:spPr>
          <a:xfrm>
            <a:off x="1062377" y="1891163"/>
            <a:ext cx="51657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EDUCATIONAL PHILOSOPHY AND VISION</a:t>
            </a:r>
          </a:p>
        </p:txBody>
      </p:sp>
      <p:cxnSp>
        <p:nvCxnSpPr>
          <p:cNvPr id="42" name="凉空10">
            <a:extLst>
              <a:ext uri="{FF2B5EF4-FFF2-40B4-BE49-F238E27FC236}">
                <a16:creationId xmlns:a16="http://schemas.microsoft.com/office/drawing/2014/main" id="{3A078107-2C6D-EC36-D22F-9F0146DBFE7B}"/>
              </a:ext>
            </a:extLst>
          </p:cNvPr>
          <p:cNvCxnSpPr/>
          <p:nvPr/>
        </p:nvCxnSpPr>
        <p:spPr>
          <a:xfrm>
            <a:off x="4451307" y="3900368"/>
            <a:ext cx="0" cy="1866900"/>
          </a:xfrm>
          <a:prstGeom prst="line">
            <a:avLst/>
          </a:prstGeom>
          <a:ln w="19050">
            <a:solidFill>
              <a:srgbClr val="DFDF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凉空11">
            <a:extLst>
              <a:ext uri="{FF2B5EF4-FFF2-40B4-BE49-F238E27FC236}">
                <a16:creationId xmlns:a16="http://schemas.microsoft.com/office/drawing/2014/main" id="{90F8AD28-F9BA-2864-22D4-5EAE8F2EF42C}"/>
              </a:ext>
            </a:extLst>
          </p:cNvPr>
          <p:cNvGrpSpPr/>
          <p:nvPr/>
        </p:nvGrpSpPr>
        <p:grpSpPr>
          <a:xfrm>
            <a:off x="1829194" y="3966747"/>
            <a:ext cx="8543931" cy="1319432"/>
            <a:chOff x="1398031" y="3966747"/>
            <a:chExt cx="8543931" cy="131943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45F3FE0-7B96-E0D9-1978-94DECA5D5C4B}"/>
                </a:ext>
              </a:extLst>
            </p:cNvPr>
            <p:cNvGrpSpPr/>
            <p:nvPr/>
          </p:nvGrpSpPr>
          <p:grpSpPr>
            <a:xfrm>
              <a:off x="1398031" y="3966747"/>
              <a:ext cx="2173123" cy="1319432"/>
              <a:chOff x="1398031" y="3966747"/>
              <a:chExt cx="2173123" cy="1319432"/>
            </a:xfrm>
          </p:grpSpPr>
          <p:sp>
            <p:nvSpPr>
              <p:cNvPr id="35" name="凉空11-1">
                <a:extLst>
                  <a:ext uri="{FF2B5EF4-FFF2-40B4-BE49-F238E27FC236}">
                    <a16:creationId xmlns:a16="http://schemas.microsoft.com/office/drawing/2014/main" id="{C0D50322-B186-0752-ED31-4B289128AC04}"/>
                  </a:ext>
                </a:extLst>
              </p:cNvPr>
              <p:cNvSpPr txBox="1"/>
              <p:nvPr/>
            </p:nvSpPr>
            <p:spPr>
              <a:xfrm>
                <a:off x="1398031" y="3966747"/>
                <a:ext cx="131318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0" scaled="1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教育理念</a:t>
                </a:r>
              </a:p>
            </p:txBody>
          </p:sp>
          <p:sp>
            <p:nvSpPr>
              <p:cNvPr id="40" name="凉空11-2">
                <a:extLst>
                  <a:ext uri="{FF2B5EF4-FFF2-40B4-BE49-F238E27FC236}">
                    <a16:creationId xmlns:a16="http://schemas.microsoft.com/office/drawing/2014/main" id="{8F121A8B-B4FB-E515-2C11-BFF74CC089F5}"/>
                  </a:ext>
                </a:extLst>
              </p:cNvPr>
              <p:cNvSpPr txBox="1"/>
              <p:nvPr/>
            </p:nvSpPr>
            <p:spPr>
              <a:xfrm>
                <a:off x="1398031" y="4375096"/>
                <a:ext cx="2173123" cy="91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以学生为中心，培养具有国际视野、创新精神和实践能力的高素质人才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16C7F3A-ADBB-37BA-5ACA-CFB6464FAB50}"/>
                </a:ext>
              </a:extLst>
            </p:cNvPr>
            <p:cNvGrpSpPr/>
            <p:nvPr/>
          </p:nvGrpSpPr>
          <p:grpSpPr>
            <a:xfrm>
              <a:off x="4583435" y="3966747"/>
              <a:ext cx="2173123" cy="1319432"/>
              <a:chOff x="4583435" y="3966747"/>
              <a:chExt cx="2173123" cy="1319432"/>
            </a:xfrm>
          </p:grpSpPr>
          <p:sp>
            <p:nvSpPr>
              <p:cNvPr id="22" name="凉空11-3">
                <a:extLst>
                  <a:ext uri="{FF2B5EF4-FFF2-40B4-BE49-F238E27FC236}">
                    <a16:creationId xmlns:a16="http://schemas.microsoft.com/office/drawing/2014/main" id="{ADD78B8C-D4D4-9799-F611-23F7C3EFBE9D}"/>
                  </a:ext>
                </a:extLst>
              </p:cNvPr>
              <p:cNvSpPr txBox="1"/>
              <p:nvPr/>
            </p:nvSpPr>
            <p:spPr>
              <a:xfrm>
                <a:off x="4583435" y="3966747"/>
                <a:ext cx="131318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200">
                    <a:gradFill flip="none" rotWithShape="1">
                      <a:gsLst>
                        <a:gs pos="0">
                          <a:srgbClr val="C9000E"/>
                        </a:gs>
                        <a:gs pos="100000">
                          <a:srgbClr val="FB000F"/>
                        </a:gs>
                      </a:gsLst>
                      <a:lin ang="0" scaled="1"/>
                      <a:tileRect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学院愿景</a:t>
                </a:r>
              </a:p>
            </p:txBody>
          </p:sp>
          <p:sp>
            <p:nvSpPr>
              <p:cNvPr id="23" name="凉空11-4">
                <a:extLst>
                  <a:ext uri="{FF2B5EF4-FFF2-40B4-BE49-F238E27FC236}">
                    <a16:creationId xmlns:a16="http://schemas.microsoft.com/office/drawing/2014/main" id="{0EBAAA45-1821-A8DA-7E05-53D847A280E2}"/>
                  </a:ext>
                </a:extLst>
              </p:cNvPr>
              <p:cNvSpPr txBox="1"/>
              <p:nvPr/>
            </p:nvSpPr>
            <p:spPr>
              <a:xfrm>
                <a:off x="4583435" y="4375096"/>
                <a:ext cx="2173123" cy="91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成为国内外知名的应用技术型大学，为社会培养和输送优秀人才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EC9401A-83B7-0F43-9A6C-821E983474E0}"/>
                </a:ext>
              </a:extLst>
            </p:cNvPr>
            <p:cNvGrpSpPr/>
            <p:nvPr/>
          </p:nvGrpSpPr>
          <p:grpSpPr>
            <a:xfrm>
              <a:off x="7768839" y="3966747"/>
              <a:ext cx="2173123" cy="1319432"/>
              <a:chOff x="7768839" y="3966747"/>
              <a:chExt cx="2173123" cy="1319432"/>
            </a:xfrm>
          </p:grpSpPr>
          <p:sp>
            <p:nvSpPr>
              <p:cNvPr id="33" name="凉空11-5">
                <a:extLst>
                  <a:ext uri="{FF2B5EF4-FFF2-40B4-BE49-F238E27FC236}">
                    <a16:creationId xmlns:a16="http://schemas.microsoft.com/office/drawing/2014/main" id="{E8D5655E-45CA-E3D9-D1EE-710FF1A0A5F4}"/>
                  </a:ext>
                </a:extLst>
              </p:cNvPr>
              <p:cNvSpPr txBox="1"/>
              <p:nvPr/>
            </p:nvSpPr>
            <p:spPr>
              <a:xfrm>
                <a:off x="7768839" y="3966747"/>
                <a:ext cx="131318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200">
                    <a:gradFill flip="none" rotWithShape="1">
                      <a:gsLst>
                        <a:gs pos="0">
                          <a:srgbClr val="C9000E"/>
                        </a:gs>
                        <a:gs pos="100000">
                          <a:srgbClr val="FB000F"/>
                        </a:gs>
                      </a:gsLst>
                      <a:lin ang="0" scaled="1"/>
                      <a:tileRect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师资力量</a:t>
                </a:r>
              </a:p>
            </p:txBody>
          </p:sp>
          <p:sp>
            <p:nvSpPr>
              <p:cNvPr id="36" name="凉空11-6">
                <a:extLst>
                  <a:ext uri="{FF2B5EF4-FFF2-40B4-BE49-F238E27FC236}">
                    <a16:creationId xmlns:a16="http://schemas.microsoft.com/office/drawing/2014/main" id="{E62603BE-796F-58A5-3BE7-3484CE1CB43D}"/>
                  </a:ext>
                </a:extLst>
              </p:cNvPr>
              <p:cNvSpPr txBox="1"/>
              <p:nvPr/>
            </p:nvSpPr>
            <p:spPr>
              <a:xfrm>
                <a:off x="7768839" y="4375096"/>
                <a:ext cx="2173123" cy="91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拥有一支高水平的教学和科研队伍，注重教师的专业发展和教学创新</a:t>
                </a:r>
              </a:p>
            </p:txBody>
          </p:sp>
        </p:grpSp>
      </p:grpSp>
      <p:cxnSp>
        <p:nvCxnSpPr>
          <p:cNvPr id="50" name="凉空12">
            <a:extLst>
              <a:ext uri="{FF2B5EF4-FFF2-40B4-BE49-F238E27FC236}">
                <a16:creationId xmlns:a16="http://schemas.microsoft.com/office/drawing/2014/main" id="{316F5382-6D27-E7CA-B9B3-A152439A2513}"/>
              </a:ext>
            </a:extLst>
          </p:cNvPr>
          <p:cNvCxnSpPr/>
          <p:nvPr/>
        </p:nvCxnSpPr>
        <p:spPr>
          <a:xfrm>
            <a:off x="7636711" y="3900368"/>
            <a:ext cx="0" cy="1866900"/>
          </a:xfrm>
          <a:prstGeom prst="line">
            <a:avLst/>
          </a:prstGeom>
          <a:ln w="19050">
            <a:solidFill>
              <a:srgbClr val="DFDF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503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凉空1">
            <a:extLst>
              <a:ext uri="{FF2B5EF4-FFF2-40B4-BE49-F238E27FC236}">
                <a16:creationId xmlns:a16="http://schemas.microsoft.com/office/drawing/2014/main" id="{1FC635D0-7194-CB45-B7EA-F03ED64410D7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学院概况</a:t>
            </a:r>
          </a:p>
        </p:txBody>
      </p:sp>
      <p:sp>
        <p:nvSpPr>
          <p:cNvPr id="3" name="凉空2">
            <a:extLst>
              <a:ext uri="{FF2B5EF4-FFF2-40B4-BE49-F238E27FC236}">
                <a16:creationId xmlns:a16="http://schemas.microsoft.com/office/drawing/2014/main" id="{50BB1397-F810-B066-1D37-DF3EA1B6DBB5}"/>
              </a:ext>
            </a:extLst>
          </p:cNvPr>
          <p:cNvSpPr txBox="1"/>
          <p:nvPr/>
        </p:nvSpPr>
        <p:spPr>
          <a:xfrm>
            <a:off x="467291" y="933220"/>
            <a:ext cx="25206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COLLEGE PROFILE</a:t>
            </a:r>
          </a:p>
        </p:txBody>
      </p:sp>
      <p:pic>
        <p:nvPicPr>
          <p:cNvPr id="4" name="凉空3" descr="文本&#10;&#10;描述已自动生成">
            <a:extLst>
              <a:ext uri="{FF2B5EF4-FFF2-40B4-BE49-F238E27FC236}">
                <a16:creationId xmlns:a16="http://schemas.microsoft.com/office/drawing/2014/main" id="{2727760F-0E00-D310-D22C-37CD918164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6" name="凉空4">
            <a:extLst>
              <a:ext uri="{FF2B5EF4-FFF2-40B4-BE49-F238E27FC236}">
                <a16:creationId xmlns:a16="http://schemas.microsoft.com/office/drawing/2014/main" id="{847DB977-5665-4D83-A159-DA15E5354B9F}"/>
              </a:ext>
            </a:extLst>
          </p:cNvPr>
          <p:cNvSpPr/>
          <p:nvPr/>
        </p:nvSpPr>
        <p:spPr>
          <a:xfrm>
            <a:off x="879475" y="1638883"/>
            <a:ext cx="5041193" cy="837617"/>
          </a:xfrm>
          <a:prstGeom prst="snip2SameRect">
            <a:avLst/>
          </a:prstGeom>
          <a:gradFill>
            <a:gsLst>
              <a:gs pos="0">
                <a:srgbClr val="C8000E"/>
              </a:gs>
              <a:gs pos="100000">
                <a:srgbClr val="A0000B"/>
              </a:gs>
            </a:gsLst>
            <a:lin ang="5400000" scaled="1"/>
          </a:gradFill>
          <a:ln>
            <a:noFill/>
          </a:ln>
          <a:effectLst>
            <a:outerShdw blurRad="177800" dist="38100" dir="5400000" sx="96000" sy="9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1D6B5A"/>
                  </a:gs>
                  <a:gs pos="100000">
                    <a:srgbClr val="FBCCA8"/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凉空5">
            <a:extLst>
              <a:ext uri="{FF2B5EF4-FFF2-40B4-BE49-F238E27FC236}">
                <a16:creationId xmlns:a16="http://schemas.microsoft.com/office/drawing/2014/main" id="{094ECE97-AAC6-4044-E8EF-A12DB9991081}"/>
              </a:ext>
            </a:extLst>
          </p:cNvPr>
          <p:cNvSpPr/>
          <p:nvPr/>
        </p:nvSpPr>
        <p:spPr>
          <a:xfrm>
            <a:off x="6276975" y="1638883"/>
            <a:ext cx="5041193" cy="837617"/>
          </a:xfrm>
          <a:prstGeom prst="snip2SameRect">
            <a:avLst/>
          </a:prstGeom>
          <a:gradFill>
            <a:gsLst>
              <a:gs pos="0">
                <a:srgbClr val="C8000E"/>
              </a:gs>
              <a:gs pos="100000">
                <a:srgbClr val="A0000B"/>
              </a:gs>
            </a:gsLst>
            <a:lin ang="5400000" scaled="1"/>
          </a:gradFill>
          <a:ln>
            <a:noFill/>
          </a:ln>
          <a:effectLst>
            <a:outerShdw blurRad="177800" dist="38100" dir="5400000" sx="96000" sy="9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1D6B5A"/>
                  </a:gs>
                  <a:gs pos="100000">
                    <a:srgbClr val="FBCCA8"/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凉空6">
            <a:extLst>
              <a:ext uri="{FF2B5EF4-FFF2-40B4-BE49-F238E27FC236}">
                <a16:creationId xmlns:a16="http://schemas.microsoft.com/office/drawing/2014/main" id="{0BA58517-79E9-50C3-7CED-C3D5D749A37A}"/>
              </a:ext>
            </a:extLst>
          </p:cNvPr>
          <p:cNvSpPr txBox="1"/>
          <p:nvPr/>
        </p:nvSpPr>
        <p:spPr>
          <a:xfrm>
            <a:off x="8342557" y="1740538"/>
            <a:ext cx="29546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地理位置与校园环境</a:t>
            </a:r>
          </a:p>
        </p:txBody>
      </p:sp>
      <p:sp>
        <p:nvSpPr>
          <p:cNvPr id="10" name="凉空7">
            <a:extLst>
              <a:ext uri="{FF2B5EF4-FFF2-40B4-BE49-F238E27FC236}">
                <a16:creationId xmlns:a16="http://schemas.microsoft.com/office/drawing/2014/main" id="{B9C020AC-1735-F685-A3EB-1EE33FBDB04F}"/>
              </a:ext>
            </a:extLst>
          </p:cNvPr>
          <p:cNvSpPr txBox="1"/>
          <p:nvPr/>
        </p:nvSpPr>
        <p:spPr>
          <a:xfrm>
            <a:off x="8927756" y="2105525"/>
            <a:ext cx="2274982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TRADITIONAL CHINESE STYLE</a:t>
            </a:r>
          </a:p>
        </p:txBody>
      </p:sp>
      <p:sp>
        <p:nvSpPr>
          <p:cNvPr id="11" name="凉空8">
            <a:extLst>
              <a:ext uri="{FF2B5EF4-FFF2-40B4-BE49-F238E27FC236}">
                <a16:creationId xmlns:a16="http://schemas.microsoft.com/office/drawing/2014/main" id="{124F086D-AF5E-B76E-6E0C-C01A9B46E4D9}"/>
              </a:ext>
            </a:extLst>
          </p:cNvPr>
          <p:cNvSpPr/>
          <p:nvPr/>
        </p:nvSpPr>
        <p:spPr>
          <a:xfrm>
            <a:off x="874713" y="2602395"/>
            <a:ext cx="10442575" cy="1134717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50000">
                <a:srgbClr val="FFFFFF">
                  <a:alpha val="0"/>
                </a:srgb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凉空9">
            <a:extLst>
              <a:ext uri="{FF2B5EF4-FFF2-40B4-BE49-F238E27FC236}">
                <a16:creationId xmlns:a16="http://schemas.microsoft.com/office/drawing/2014/main" id="{C2698484-EF50-DDDE-A914-B402F85D5EF8}"/>
              </a:ext>
            </a:extLst>
          </p:cNvPr>
          <p:cNvSpPr/>
          <p:nvPr/>
        </p:nvSpPr>
        <p:spPr>
          <a:xfrm>
            <a:off x="874713" y="4997725"/>
            <a:ext cx="10442575" cy="1134717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50000">
                <a:srgbClr val="FFFFFF">
                  <a:alpha val="0"/>
                </a:srgb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凉空10">
            <a:extLst>
              <a:ext uri="{FF2B5EF4-FFF2-40B4-BE49-F238E27FC236}">
                <a16:creationId xmlns:a16="http://schemas.microsoft.com/office/drawing/2014/main" id="{54344071-0082-BC88-B3D3-70A65CF25DF8}"/>
              </a:ext>
            </a:extLst>
          </p:cNvPr>
          <p:cNvSpPr/>
          <p:nvPr/>
        </p:nvSpPr>
        <p:spPr>
          <a:xfrm>
            <a:off x="874713" y="3800060"/>
            <a:ext cx="10442575" cy="1134717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50000">
                <a:srgbClr val="FFFFFF">
                  <a:alpha val="0"/>
                </a:srgb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凉空11">
            <a:extLst>
              <a:ext uri="{FF2B5EF4-FFF2-40B4-BE49-F238E27FC236}">
                <a16:creationId xmlns:a16="http://schemas.microsoft.com/office/drawing/2014/main" id="{9E3C4590-7BA4-5745-B0BF-590B001ACF21}"/>
              </a:ext>
            </a:extLst>
          </p:cNvPr>
          <p:cNvSpPr txBox="1"/>
          <p:nvPr/>
        </p:nvSpPr>
        <p:spPr>
          <a:xfrm>
            <a:off x="956578" y="1740538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学院成立背景</a:t>
            </a:r>
          </a:p>
        </p:txBody>
      </p:sp>
      <p:sp>
        <p:nvSpPr>
          <p:cNvPr id="22" name="凉空12">
            <a:extLst>
              <a:ext uri="{FF2B5EF4-FFF2-40B4-BE49-F238E27FC236}">
                <a16:creationId xmlns:a16="http://schemas.microsoft.com/office/drawing/2014/main" id="{B9E946F9-DC13-62EC-E899-5022AA81E109}"/>
              </a:ext>
            </a:extLst>
          </p:cNvPr>
          <p:cNvSpPr txBox="1"/>
          <p:nvPr/>
        </p:nvSpPr>
        <p:spPr>
          <a:xfrm>
            <a:off x="1006044" y="2105525"/>
            <a:ext cx="312297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zh-CN" altLang="en-US" sz="11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COLLEGE ESTABLISHMENT BACKGROUND</a:t>
            </a:r>
          </a:p>
        </p:txBody>
      </p:sp>
      <p:sp>
        <p:nvSpPr>
          <p:cNvPr id="23" name="凉空13">
            <a:extLst>
              <a:ext uri="{FF2B5EF4-FFF2-40B4-BE49-F238E27FC236}">
                <a16:creationId xmlns:a16="http://schemas.microsoft.com/office/drawing/2014/main" id="{3BE9EA25-9D77-AC91-601E-A1A7997E3BFD}"/>
              </a:ext>
            </a:extLst>
          </p:cNvPr>
          <p:cNvSpPr/>
          <p:nvPr/>
        </p:nvSpPr>
        <p:spPr>
          <a:xfrm>
            <a:off x="4676724" y="2920553"/>
            <a:ext cx="2824650" cy="2824650"/>
          </a:xfrm>
          <a:prstGeom prst="ellipse">
            <a:avLst/>
          </a:prstGeom>
          <a:solidFill>
            <a:srgbClr val="EBE5EF">
              <a:alpha val="35000"/>
            </a:srgbClr>
          </a:solidFill>
          <a:ln>
            <a:solidFill>
              <a:srgbClr val="EBE5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凉空14">
            <a:extLst>
              <a:ext uri="{FF2B5EF4-FFF2-40B4-BE49-F238E27FC236}">
                <a16:creationId xmlns:a16="http://schemas.microsoft.com/office/drawing/2014/main" id="{31EB732D-C696-96C5-0AE1-8BBB75960EF1}"/>
              </a:ext>
            </a:extLst>
          </p:cNvPr>
          <p:cNvSpPr/>
          <p:nvPr/>
        </p:nvSpPr>
        <p:spPr>
          <a:xfrm>
            <a:off x="5045471" y="3289300"/>
            <a:ext cx="2087156" cy="20871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凉空15">
            <a:extLst>
              <a:ext uri="{FF2B5EF4-FFF2-40B4-BE49-F238E27FC236}">
                <a16:creationId xmlns:a16="http://schemas.microsoft.com/office/drawing/2014/main" id="{C1289117-E6C3-2AA2-DC02-63FEE90E07A3}"/>
              </a:ext>
            </a:extLst>
          </p:cNvPr>
          <p:cNvSpPr txBox="1"/>
          <p:nvPr/>
        </p:nvSpPr>
        <p:spPr>
          <a:xfrm>
            <a:off x="5164929" y="-1193449"/>
            <a:ext cx="18621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000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VS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FB000F"/>
                  </a:gs>
                </a:gsLst>
                <a:lin ang="2700000" scaled="1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凉空16">
            <a:extLst>
              <a:ext uri="{FF2B5EF4-FFF2-40B4-BE49-F238E27FC236}">
                <a16:creationId xmlns:a16="http://schemas.microsoft.com/office/drawing/2014/main" id="{6B14EA01-5897-B71F-E0B4-35767C420625}"/>
              </a:ext>
            </a:extLst>
          </p:cNvPr>
          <p:cNvGrpSpPr/>
          <p:nvPr/>
        </p:nvGrpSpPr>
        <p:grpSpPr>
          <a:xfrm>
            <a:off x="957490" y="2724711"/>
            <a:ext cx="3553643" cy="890085"/>
            <a:chOff x="1073604" y="2705859"/>
            <a:chExt cx="3553643" cy="890085"/>
          </a:xfrm>
        </p:grpSpPr>
        <p:sp>
          <p:nvSpPr>
            <p:cNvPr id="14" name="凉空16-1">
              <a:extLst>
                <a:ext uri="{FF2B5EF4-FFF2-40B4-BE49-F238E27FC236}">
                  <a16:creationId xmlns:a16="http://schemas.microsoft.com/office/drawing/2014/main" id="{63220592-669C-0084-BE7C-9D905163F0AA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学院成立时间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凉空16-2">
              <a:extLst>
                <a:ext uri="{FF2B5EF4-FFF2-40B4-BE49-F238E27FC236}">
                  <a16:creationId xmlns:a16="http://schemas.microsoft.com/office/drawing/2014/main" id="{F6CA84A1-0585-593A-FF90-6048EAF4D6CF}"/>
                </a:ext>
              </a:extLst>
            </p:cNvPr>
            <p:cNvSpPr txBox="1"/>
            <p:nvPr/>
          </p:nvSpPr>
          <p:spPr>
            <a:xfrm>
              <a:off x="1073604" y="3040343"/>
              <a:ext cx="3505202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2000</a:t>
              </a: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年，作为一所私立高等学府，响应社会对高等教育的需求而建立</a:t>
              </a:r>
            </a:p>
          </p:txBody>
        </p:sp>
      </p:grpSp>
      <p:grpSp>
        <p:nvGrpSpPr>
          <p:cNvPr id="41" name="凉空17">
            <a:extLst>
              <a:ext uri="{FF2B5EF4-FFF2-40B4-BE49-F238E27FC236}">
                <a16:creationId xmlns:a16="http://schemas.microsoft.com/office/drawing/2014/main" id="{10F917A5-E877-A8E6-3A8C-1C7CD06226BF}"/>
              </a:ext>
            </a:extLst>
          </p:cNvPr>
          <p:cNvGrpSpPr/>
          <p:nvPr/>
        </p:nvGrpSpPr>
        <p:grpSpPr>
          <a:xfrm>
            <a:off x="957490" y="3898191"/>
            <a:ext cx="3553643" cy="890085"/>
            <a:chOff x="1073604" y="2705859"/>
            <a:chExt cx="3553643" cy="890085"/>
          </a:xfrm>
        </p:grpSpPr>
        <p:sp>
          <p:nvSpPr>
            <p:cNvPr id="42" name="凉空17-1">
              <a:extLst>
                <a:ext uri="{FF2B5EF4-FFF2-40B4-BE49-F238E27FC236}">
                  <a16:creationId xmlns:a16="http://schemas.microsoft.com/office/drawing/2014/main" id="{35B7CE03-4B97-D224-5461-2C4538C1E14E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创立愿景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凉空17-2">
              <a:extLst>
                <a:ext uri="{FF2B5EF4-FFF2-40B4-BE49-F238E27FC236}">
                  <a16:creationId xmlns:a16="http://schemas.microsoft.com/office/drawing/2014/main" id="{EB61749A-83EE-CDBC-C466-8A1F362F762A}"/>
                </a:ext>
              </a:extLst>
            </p:cNvPr>
            <p:cNvSpPr txBox="1"/>
            <p:nvPr/>
          </p:nvSpPr>
          <p:spPr>
            <a:xfrm>
              <a:off x="1073604" y="3040343"/>
              <a:ext cx="3505202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旨在提供高质量的教育，培养适应社会和行业需求的专业人才</a:t>
              </a:r>
            </a:p>
          </p:txBody>
        </p:sp>
      </p:grpSp>
      <p:grpSp>
        <p:nvGrpSpPr>
          <p:cNvPr id="44" name="凉空18">
            <a:extLst>
              <a:ext uri="{FF2B5EF4-FFF2-40B4-BE49-F238E27FC236}">
                <a16:creationId xmlns:a16="http://schemas.microsoft.com/office/drawing/2014/main" id="{FC369FE0-AC15-FBC5-7B6C-C6B1AAF39B5E}"/>
              </a:ext>
            </a:extLst>
          </p:cNvPr>
          <p:cNvGrpSpPr/>
          <p:nvPr/>
        </p:nvGrpSpPr>
        <p:grpSpPr>
          <a:xfrm>
            <a:off x="957490" y="5053891"/>
            <a:ext cx="3723150" cy="890085"/>
            <a:chOff x="1073604" y="2705859"/>
            <a:chExt cx="3723150" cy="890085"/>
          </a:xfrm>
        </p:grpSpPr>
        <p:sp>
          <p:nvSpPr>
            <p:cNvPr id="45" name="凉空18-1">
              <a:extLst>
                <a:ext uri="{FF2B5EF4-FFF2-40B4-BE49-F238E27FC236}">
                  <a16:creationId xmlns:a16="http://schemas.microsoft.com/office/drawing/2014/main" id="{92F37801-1C37-40D6-0B7B-A3C965F7782B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发展历程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凉空18-2">
              <a:extLst>
                <a:ext uri="{FF2B5EF4-FFF2-40B4-BE49-F238E27FC236}">
                  <a16:creationId xmlns:a16="http://schemas.microsoft.com/office/drawing/2014/main" id="{2375CD6A-1C93-D0C7-9A88-053B4E058F7B}"/>
                </a:ext>
              </a:extLst>
            </p:cNvPr>
            <p:cNvSpPr txBox="1"/>
            <p:nvPr/>
          </p:nvSpPr>
          <p:spPr>
            <a:xfrm>
              <a:off x="1073604" y="3040343"/>
              <a:ext cx="3723150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简述学院从创立至今的发展历程，包括重要的扩建、改革和升级地理位置与校园环境</a:t>
              </a:r>
            </a:p>
          </p:txBody>
        </p:sp>
      </p:grpSp>
      <p:grpSp>
        <p:nvGrpSpPr>
          <p:cNvPr id="47" name="凉空19">
            <a:extLst>
              <a:ext uri="{FF2B5EF4-FFF2-40B4-BE49-F238E27FC236}">
                <a16:creationId xmlns:a16="http://schemas.microsoft.com/office/drawing/2014/main" id="{E5216F89-FA02-86CD-42C0-708F44F03977}"/>
              </a:ext>
            </a:extLst>
          </p:cNvPr>
          <p:cNvGrpSpPr/>
          <p:nvPr/>
        </p:nvGrpSpPr>
        <p:grpSpPr>
          <a:xfrm>
            <a:off x="7336790" y="2724711"/>
            <a:ext cx="3926207" cy="890085"/>
            <a:chOff x="701040" y="2705859"/>
            <a:chExt cx="3926207" cy="890085"/>
          </a:xfrm>
        </p:grpSpPr>
        <p:sp>
          <p:nvSpPr>
            <p:cNvPr id="48" name="凉空19-1">
              <a:extLst>
                <a:ext uri="{FF2B5EF4-FFF2-40B4-BE49-F238E27FC236}">
                  <a16:creationId xmlns:a16="http://schemas.microsoft.com/office/drawing/2014/main" id="{40F68D94-1231-319B-F875-6993FE05634F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地理位置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凉空19-2">
              <a:extLst>
                <a:ext uri="{FF2B5EF4-FFF2-40B4-BE49-F238E27FC236}">
                  <a16:creationId xmlns:a16="http://schemas.microsoft.com/office/drawing/2014/main" id="{307C751D-2985-20D8-F08A-9D436DBB44F0}"/>
                </a:ext>
              </a:extLst>
            </p:cNvPr>
            <p:cNvSpPr txBox="1"/>
            <p:nvPr/>
          </p:nvSpPr>
          <p:spPr>
            <a:xfrm>
              <a:off x="701040" y="3040343"/>
              <a:ext cx="3877766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位于上海市浦东新区，一个充满活力的经济和文化中心，为学生提供广阔的实习和就业机会</a:t>
              </a:r>
            </a:p>
          </p:txBody>
        </p:sp>
      </p:grpSp>
      <p:grpSp>
        <p:nvGrpSpPr>
          <p:cNvPr id="50" name="凉空20">
            <a:extLst>
              <a:ext uri="{FF2B5EF4-FFF2-40B4-BE49-F238E27FC236}">
                <a16:creationId xmlns:a16="http://schemas.microsoft.com/office/drawing/2014/main" id="{94A1863A-C272-65F2-9C41-4860A83A92EC}"/>
              </a:ext>
            </a:extLst>
          </p:cNvPr>
          <p:cNvGrpSpPr/>
          <p:nvPr/>
        </p:nvGrpSpPr>
        <p:grpSpPr>
          <a:xfrm>
            <a:off x="7712530" y="3922376"/>
            <a:ext cx="3559176" cy="890085"/>
            <a:chOff x="1076780" y="2705859"/>
            <a:chExt cx="3559176" cy="890085"/>
          </a:xfrm>
        </p:grpSpPr>
        <p:sp>
          <p:nvSpPr>
            <p:cNvPr id="51" name="凉空20-1">
              <a:extLst>
                <a:ext uri="{FF2B5EF4-FFF2-40B4-BE49-F238E27FC236}">
                  <a16:creationId xmlns:a16="http://schemas.microsoft.com/office/drawing/2014/main" id="{29E447E2-2138-665C-0CA7-89CC096FC134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校园环境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凉空20-2">
              <a:extLst>
                <a:ext uri="{FF2B5EF4-FFF2-40B4-BE49-F238E27FC236}">
                  <a16:creationId xmlns:a16="http://schemas.microsoft.com/office/drawing/2014/main" id="{A2C9AED2-13D2-F359-895B-7C20E1C1C6CB}"/>
                </a:ext>
              </a:extLst>
            </p:cNvPr>
            <p:cNvSpPr txBox="1"/>
            <p:nvPr/>
          </p:nvSpPr>
          <p:spPr>
            <a:xfrm>
              <a:off x="1130754" y="3040343"/>
              <a:ext cx="3505202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介绍校园的自然环境和人文环境，强调其对学生学习和生活的好处</a:t>
              </a:r>
            </a:p>
          </p:txBody>
        </p:sp>
      </p:grpSp>
      <p:grpSp>
        <p:nvGrpSpPr>
          <p:cNvPr id="53" name="凉空21">
            <a:extLst>
              <a:ext uri="{FF2B5EF4-FFF2-40B4-BE49-F238E27FC236}">
                <a16:creationId xmlns:a16="http://schemas.microsoft.com/office/drawing/2014/main" id="{64FCBAB1-1F7E-CEA0-7765-D059CC54A359}"/>
              </a:ext>
            </a:extLst>
          </p:cNvPr>
          <p:cNvGrpSpPr/>
          <p:nvPr/>
        </p:nvGrpSpPr>
        <p:grpSpPr>
          <a:xfrm>
            <a:off x="7537904" y="5120041"/>
            <a:ext cx="3725093" cy="890085"/>
            <a:chOff x="902154" y="2705859"/>
            <a:chExt cx="3725093" cy="890085"/>
          </a:xfrm>
        </p:grpSpPr>
        <p:sp>
          <p:nvSpPr>
            <p:cNvPr id="54" name="凉空21-1">
              <a:extLst>
                <a:ext uri="{FF2B5EF4-FFF2-40B4-BE49-F238E27FC236}">
                  <a16:creationId xmlns:a16="http://schemas.microsoft.com/office/drawing/2014/main" id="{E433A911-0D70-247F-C5AD-0D75ABE98E65}"/>
                </a:ext>
              </a:extLst>
            </p:cNvPr>
            <p:cNvSpPr txBox="1"/>
            <p:nvPr/>
          </p:nvSpPr>
          <p:spPr>
            <a:xfrm>
              <a:off x="1076780" y="2705859"/>
              <a:ext cx="355046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200">
                  <a:gradFill flip="none" rotWithShape="1">
                    <a:gsLst>
                      <a:gs pos="0">
                        <a:srgbClr val="C9000E"/>
                      </a:gs>
                      <a:gs pos="100000">
                        <a:srgbClr val="FB000F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设施资源</a:t>
              </a:r>
              <a:endParaRPr lang="en-US" altLang="zh-CN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凉空21-2">
              <a:extLst>
                <a:ext uri="{FF2B5EF4-FFF2-40B4-BE49-F238E27FC236}">
                  <a16:creationId xmlns:a16="http://schemas.microsoft.com/office/drawing/2014/main" id="{9CF93B46-7F6F-BB5C-F9C0-010F7979A31E}"/>
                </a:ext>
              </a:extLst>
            </p:cNvPr>
            <p:cNvSpPr txBox="1"/>
            <p:nvPr/>
          </p:nvSpPr>
          <p:spPr>
            <a:xfrm>
              <a:off x="902154" y="3040343"/>
              <a:ext cx="3723150" cy="555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展示学院的图书馆、实验室、体育设施、学生宿舍等设施，突出其现代化和完备性</a:t>
              </a:r>
            </a:p>
          </p:txBody>
        </p:sp>
      </p:grpSp>
      <p:sp>
        <p:nvSpPr>
          <p:cNvPr id="56" name="凉空22">
            <a:extLst>
              <a:ext uri="{FF2B5EF4-FFF2-40B4-BE49-F238E27FC236}">
                <a16:creationId xmlns:a16="http://schemas.microsoft.com/office/drawing/2014/main" id="{CF87ED47-7D55-0A98-0CA0-99C1D1818895}"/>
              </a:ext>
            </a:extLst>
          </p:cNvPr>
          <p:cNvSpPr/>
          <p:nvPr/>
        </p:nvSpPr>
        <p:spPr>
          <a:xfrm>
            <a:off x="5339148" y="3582977"/>
            <a:ext cx="1499802" cy="1499802"/>
          </a:xfrm>
          <a:prstGeom prst="ellipse">
            <a:avLst/>
          </a:prstGeom>
          <a:solidFill>
            <a:srgbClr val="EBE5EF">
              <a:alpha val="35000"/>
            </a:srgbClr>
          </a:solidFill>
          <a:ln>
            <a:solidFill>
              <a:srgbClr val="EBE5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凉空23">
            <a:extLst>
              <a:ext uri="{FF2B5EF4-FFF2-40B4-BE49-F238E27FC236}">
                <a16:creationId xmlns:a16="http://schemas.microsoft.com/office/drawing/2014/main" id="{01810286-4AB8-A51E-F453-4D6EE97A7C26}"/>
              </a:ext>
            </a:extLst>
          </p:cNvPr>
          <p:cNvSpPr/>
          <p:nvPr/>
        </p:nvSpPr>
        <p:spPr>
          <a:xfrm>
            <a:off x="5597921" y="3841750"/>
            <a:ext cx="982256" cy="9822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凉空24">
            <a:extLst>
              <a:ext uri="{FF2B5EF4-FFF2-40B4-BE49-F238E27FC236}">
                <a16:creationId xmlns:a16="http://schemas.microsoft.com/office/drawing/2014/main" id="{89073FF5-6DB0-35A4-090B-5DB6DFF0CB2A}"/>
              </a:ext>
            </a:extLst>
          </p:cNvPr>
          <p:cNvSpPr/>
          <p:nvPr/>
        </p:nvSpPr>
        <p:spPr>
          <a:xfrm>
            <a:off x="5824923" y="4068752"/>
            <a:ext cx="528252" cy="528252"/>
          </a:xfrm>
          <a:prstGeom prst="ellipse">
            <a:avLst/>
          </a:prstGeom>
          <a:solidFill>
            <a:srgbClr val="EBE5EF">
              <a:alpha val="35000"/>
            </a:srgbClr>
          </a:solidFill>
          <a:ln>
            <a:solidFill>
              <a:srgbClr val="EBE5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730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凉空1">
            <a:extLst>
              <a:ext uri="{FF2B5EF4-FFF2-40B4-BE49-F238E27FC236}">
                <a16:creationId xmlns:a16="http://schemas.microsoft.com/office/drawing/2014/main" id="{DC967083-174D-1C52-E380-2E0E4E38FF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065013"/>
          </a:xfrm>
          <a:prstGeom prst="rect">
            <a:avLst/>
          </a:prstGeom>
        </p:spPr>
      </p:pic>
      <p:pic>
        <p:nvPicPr>
          <p:cNvPr id="1033" name="凉空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3F3C261-04D4-E6BA-4C5A-D313C68016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187916">
            <a:off x="5468927" y="2704716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2" name="凉空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C3C69D2-6C17-EFBE-B33E-FF8A2CF6D9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698062">
            <a:off x="4068456" y="296029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22" name="凉空4" descr="有钟表的建筑&#10;&#10;描述已自动生成">
            <a:extLst>
              <a:ext uri="{FF2B5EF4-FFF2-40B4-BE49-F238E27FC236}">
                <a16:creationId xmlns:a16="http://schemas.microsoft.com/office/drawing/2014/main" id="{306033EE-D5EB-7C14-D83E-8E9A86EB8E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19880"/>
            <a:ext cx="12192000" cy="4524820"/>
          </a:xfrm>
          <a:prstGeom prst="rect">
            <a:avLst/>
          </a:prstGeom>
        </p:spPr>
      </p:pic>
      <p:pic>
        <p:nvPicPr>
          <p:cNvPr id="26" name="凉空5" descr="黑暗中的灯光&#10;&#10;中度可信度描述已自动生成">
            <a:extLst>
              <a:ext uri="{FF2B5EF4-FFF2-40B4-BE49-F238E27FC236}">
                <a16:creationId xmlns:a16="http://schemas.microsoft.com/office/drawing/2014/main" id="{28FD1B2E-9771-2095-D91B-537D79FDD5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17153" y="-1010268"/>
            <a:ext cx="4205516" cy="4205516"/>
          </a:xfrm>
          <a:prstGeom prst="rect">
            <a:avLst/>
          </a:prstGeom>
        </p:spPr>
      </p:pic>
      <p:grpSp>
        <p:nvGrpSpPr>
          <p:cNvPr id="23" name="凉空6">
            <a:extLst>
              <a:ext uri="{FF2B5EF4-FFF2-40B4-BE49-F238E27FC236}">
                <a16:creationId xmlns:a16="http://schemas.microsoft.com/office/drawing/2014/main" id="{11AF61F3-4073-66A3-8040-49E8C17F8C05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-532916" y="1211501"/>
            <a:chExt cx="12192000" cy="7672151"/>
          </a:xfrm>
        </p:grpSpPr>
        <p:pic>
          <p:nvPicPr>
            <p:cNvPr id="24" name="凉空6-1" descr="图片包含 游戏机, 灯光&#10;&#10;描述已自动生成">
              <a:extLst>
                <a:ext uri="{FF2B5EF4-FFF2-40B4-BE49-F238E27FC236}">
                  <a16:creationId xmlns:a16="http://schemas.microsoft.com/office/drawing/2014/main" id="{42C0AA78-AB6D-AA4B-442E-D6B358588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32683" y="2025915"/>
              <a:ext cx="12191535" cy="6857737"/>
            </a:xfrm>
            <a:custGeom>
              <a:avLst/>
              <a:gdLst>
                <a:gd name="connsiteX0" fmla="*/ 0 w 12192000"/>
                <a:gd name="connsiteY0" fmla="*/ 0 h 6857999"/>
                <a:gd name="connsiteX1" fmla="*/ 12192000 w 12192000"/>
                <a:gd name="connsiteY1" fmla="*/ 0 h 6857999"/>
                <a:gd name="connsiteX2" fmla="*/ 12192000 w 12192000"/>
                <a:gd name="connsiteY2" fmla="*/ 6857999 h 6857999"/>
                <a:gd name="connsiteX3" fmla="*/ 0 w 12192000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7999">
                  <a:moveTo>
                    <a:pt x="0" y="0"/>
                  </a:moveTo>
                  <a:lnTo>
                    <a:pt x="12192000" y="0"/>
                  </a:lnTo>
                  <a:lnTo>
                    <a:pt x="12192000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sp>
          <p:nvSpPr>
            <p:cNvPr id="25" name="凉空6-2">
              <a:extLst>
                <a:ext uri="{FF2B5EF4-FFF2-40B4-BE49-F238E27FC236}">
                  <a16:creationId xmlns:a16="http://schemas.microsoft.com/office/drawing/2014/main" id="{444A79F4-39E4-F87E-8767-9A284CEEBE02}"/>
                </a:ext>
              </a:extLst>
            </p:cNvPr>
            <p:cNvSpPr/>
            <p:nvPr/>
          </p:nvSpPr>
          <p:spPr>
            <a:xfrm>
              <a:off x="-532916" y="1211501"/>
              <a:ext cx="12192000" cy="6912028"/>
            </a:xfrm>
            <a:prstGeom prst="rect">
              <a:avLst/>
            </a:prstGeom>
            <a:gradFill flip="none" rotWithShape="1">
              <a:gsLst>
                <a:gs pos="0">
                  <a:srgbClr val="A9050D">
                    <a:lumMod val="95000"/>
                    <a:alpha val="0"/>
                  </a:srgbClr>
                </a:gs>
                <a:gs pos="100000">
                  <a:schemeClr val="bg1">
                    <a:lumMod val="75000"/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2" name="凉空7" descr="文本&#10;&#10;描述已自动生成">
            <a:extLst>
              <a:ext uri="{FF2B5EF4-FFF2-40B4-BE49-F238E27FC236}">
                <a16:creationId xmlns:a16="http://schemas.microsoft.com/office/drawing/2014/main" id="{1635FBBA-ECC3-E6DF-511F-4B356B328CA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31771"/>
            <a:ext cx="2802718" cy="864640"/>
          </a:xfrm>
          <a:prstGeom prst="rect">
            <a:avLst/>
          </a:prstGeom>
        </p:spPr>
      </p:pic>
      <p:pic>
        <p:nvPicPr>
          <p:cNvPr id="1024" name="凉空10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54A2FB4-7522-E3AC-9229-5E1E192AC4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4857" y="845881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25" name="凉空11" descr="图片包含 游戏机, 项链, 花, 房间&#10;&#10;描述已自动生成">
            <a:extLst>
              <a:ext uri="{FF2B5EF4-FFF2-40B4-BE49-F238E27FC236}">
                <a16:creationId xmlns:a16="http://schemas.microsoft.com/office/drawing/2014/main" id="{B3255CEC-2ED5-4406-4AE0-D05A56CA32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9692" y="1246287"/>
            <a:ext cx="586543" cy="510037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4" name="凉空12" descr="图片包含 游戏机, 项链, 花, 房间&#10;&#10;描述已自动生成">
            <a:extLst>
              <a:ext uri="{FF2B5EF4-FFF2-40B4-BE49-F238E27FC236}">
                <a16:creationId xmlns:a16="http://schemas.microsoft.com/office/drawing/2014/main" id="{004ADC4A-BD86-8416-47EC-D521A82A490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817615" y="2004016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5" name="凉空13" descr="图片包含 游戏机, 项链, 花, 房间&#10;&#10;描述已自动生成">
            <a:extLst>
              <a:ext uri="{FF2B5EF4-FFF2-40B4-BE49-F238E27FC236}">
                <a16:creationId xmlns:a16="http://schemas.microsoft.com/office/drawing/2014/main" id="{40927F99-215A-C660-E25A-5B3CDC1CFFA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5983566" y="-125704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6" name="凉空14" descr="图片包含 游戏机, 项链, 花, 房间&#10;&#10;描述已自动生成">
            <a:extLst>
              <a:ext uri="{FF2B5EF4-FFF2-40B4-BE49-F238E27FC236}">
                <a16:creationId xmlns:a16="http://schemas.microsoft.com/office/drawing/2014/main" id="{A78CD0EE-4DC1-EFAA-7455-E0075A7E108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19878" flipV="1">
            <a:off x="7194826" y="1287028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pic>
        <p:nvPicPr>
          <p:cNvPr id="1037" name="凉空15" descr="图片包含 游戏机, 项链, 花, 房间&#10;&#10;描述已自动生成">
            <a:extLst>
              <a:ext uri="{FF2B5EF4-FFF2-40B4-BE49-F238E27FC236}">
                <a16:creationId xmlns:a16="http://schemas.microsoft.com/office/drawing/2014/main" id="{3254CB10-D517-0B00-03C5-ACC45645504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222220"/>
              </a:clrFrom>
              <a:clrTo>
                <a:srgbClr val="2222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07614" flipV="1">
            <a:off x="7194826" y="2449077"/>
            <a:ext cx="410474" cy="356932"/>
          </a:xfrm>
          <a:custGeom>
            <a:avLst/>
            <a:gdLst>
              <a:gd name="connsiteX0" fmla="*/ 816429 w 2253343"/>
              <a:gd name="connsiteY0" fmla="*/ 0 h 1959428"/>
              <a:gd name="connsiteX1" fmla="*/ 849086 w 2253343"/>
              <a:gd name="connsiteY1" fmla="*/ 97971 h 1959428"/>
              <a:gd name="connsiteX2" fmla="*/ 2253343 w 2253343"/>
              <a:gd name="connsiteY2" fmla="*/ 1045028 h 1959428"/>
              <a:gd name="connsiteX3" fmla="*/ 1306286 w 2253343"/>
              <a:gd name="connsiteY3" fmla="*/ 1959428 h 1959428"/>
              <a:gd name="connsiteX4" fmla="*/ 424543 w 2253343"/>
              <a:gd name="connsiteY4" fmla="*/ 1959428 h 1959428"/>
              <a:gd name="connsiteX5" fmla="*/ 0 w 2253343"/>
              <a:gd name="connsiteY5" fmla="*/ 751114 h 1959428"/>
              <a:gd name="connsiteX6" fmla="*/ 816429 w 2253343"/>
              <a:gd name="connsiteY6" fmla="*/ 0 h 19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3343" h="1959428">
                <a:moveTo>
                  <a:pt x="816429" y="0"/>
                </a:moveTo>
                <a:lnTo>
                  <a:pt x="849086" y="97971"/>
                </a:lnTo>
                <a:lnTo>
                  <a:pt x="2253343" y="1045028"/>
                </a:lnTo>
                <a:lnTo>
                  <a:pt x="1306286" y="1959428"/>
                </a:lnTo>
                <a:lnTo>
                  <a:pt x="424543" y="1959428"/>
                </a:lnTo>
                <a:lnTo>
                  <a:pt x="0" y="751114"/>
                </a:lnTo>
                <a:lnTo>
                  <a:pt x="816429" y="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5BBE5B-C544-24B7-CAD6-E7563BC139B3}"/>
              </a:ext>
            </a:extLst>
          </p:cNvPr>
          <p:cNvSpPr/>
          <p:nvPr/>
        </p:nvSpPr>
        <p:spPr>
          <a:xfrm>
            <a:off x="9218026" y="2187547"/>
            <a:ext cx="2381250" cy="219226"/>
          </a:xfrm>
          <a:custGeom>
            <a:avLst/>
            <a:gdLst>
              <a:gd name="connsiteX0" fmla="*/ 0 w 2381250"/>
              <a:gd name="connsiteY0" fmla="*/ 0 h 219226"/>
              <a:gd name="connsiteX1" fmla="*/ 2381250 w 2381250"/>
              <a:gd name="connsiteY1" fmla="*/ 0 h 219226"/>
              <a:gd name="connsiteX2" fmla="*/ 2381250 w 2381250"/>
              <a:gd name="connsiteY2" fmla="*/ 219226 h 219226"/>
              <a:gd name="connsiteX3" fmla="*/ 0 w 2381250"/>
              <a:gd name="connsiteY3" fmla="*/ 219226 h 2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19226">
                <a:moveTo>
                  <a:pt x="0" y="0"/>
                </a:moveTo>
                <a:lnTo>
                  <a:pt x="2381250" y="0"/>
                </a:lnTo>
                <a:lnTo>
                  <a:pt x="2381250" y="219226"/>
                </a:lnTo>
                <a:lnTo>
                  <a:pt x="0" y="219226"/>
                </a:lnTo>
                <a:close/>
              </a:path>
            </a:pathLst>
          </a:custGeom>
          <a:solidFill>
            <a:srgbClr val="F6CE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D5FFEA-86EE-51B6-97ED-B438467385D8}"/>
              </a:ext>
            </a:extLst>
          </p:cNvPr>
          <p:cNvSpPr txBox="1"/>
          <p:nvPr/>
        </p:nvSpPr>
        <p:spPr>
          <a:xfrm>
            <a:off x="9248958" y="1572198"/>
            <a:ext cx="552197" cy="698602"/>
          </a:xfrm>
          <a:custGeom>
            <a:avLst/>
            <a:gdLst/>
            <a:ahLst/>
            <a:cxnLst/>
            <a:rect l="l" t="t" r="r" b="b"/>
            <a:pathLst>
              <a:path w="552197" h="698602">
                <a:moveTo>
                  <a:pt x="535954" y="446228"/>
                </a:moveTo>
                <a:cubicBezTo>
                  <a:pt x="536563" y="446837"/>
                  <a:pt x="536563" y="448361"/>
                  <a:pt x="535954" y="450800"/>
                </a:cubicBezTo>
                <a:cubicBezTo>
                  <a:pt x="534125" y="453238"/>
                  <a:pt x="532906" y="454000"/>
                  <a:pt x="532296" y="453086"/>
                </a:cubicBezTo>
                <a:cubicBezTo>
                  <a:pt x="531686" y="452171"/>
                  <a:pt x="531991" y="450800"/>
                  <a:pt x="533210" y="448971"/>
                </a:cubicBezTo>
                <a:cubicBezTo>
                  <a:pt x="535039" y="446532"/>
                  <a:pt x="535954" y="445618"/>
                  <a:pt x="535954" y="446228"/>
                </a:cubicBezTo>
                <a:close/>
                <a:moveTo>
                  <a:pt x="248832" y="167336"/>
                </a:moveTo>
                <a:lnTo>
                  <a:pt x="247003" y="170079"/>
                </a:lnTo>
                <a:cubicBezTo>
                  <a:pt x="249442" y="170688"/>
                  <a:pt x="250966" y="170079"/>
                  <a:pt x="251575" y="168250"/>
                </a:cubicBezTo>
                <a:close/>
                <a:moveTo>
                  <a:pt x="315012" y="157506"/>
                </a:moveTo>
                <a:cubicBezTo>
                  <a:pt x="317374" y="157353"/>
                  <a:pt x="320460" y="157582"/>
                  <a:pt x="324270" y="158192"/>
                </a:cubicBezTo>
                <a:cubicBezTo>
                  <a:pt x="331890" y="159411"/>
                  <a:pt x="338748" y="161544"/>
                  <a:pt x="344844" y="164592"/>
                </a:cubicBezTo>
                <a:cubicBezTo>
                  <a:pt x="357036" y="170688"/>
                  <a:pt x="366180" y="179832"/>
                  <a:pt x="372276" y="192024"/>
                </a:cubicBezTo>
                <a:cubicBezTo>
                  <a:pt x="375324" y="196901"/>
                  <a:pt x="378982" y="200559"/>
                  <a:pt x="383249" y="202997"/>
                </a:cubicBezTo>
                <a:cubicBezTo>
                  <a:pt x="387516" y="205436"/>
                  <a:pt x="390107" y="209703"/>
                  <a:pt x="391021" y="215799"/>
                </a:cubicBezTo>
                <a:cubicBezTo>
                  <a:pt x="391936" y="221895"/>
                  <a:pt x="394526" y="227533"/>
                  <a:pt x="398794" y="232715"/>
                </a:cubicBezTo>
                <a:cubicBezTo>
                  <a:pt x="403061" y="237897"/>
                  <a:pt x="405499" y="241707"/>
                  <a:pt x="406109" y="244145"/>
                </a:cubicBezTo>
                <a:cubicBezTo>
                  <a:pt x="406109" y="251460"/>
                  <a:pt x="407633" y="255423"/>
                  <a:pt x="410681" y="256032"/>
                </a:cubicBezTo>
                <a:cubicBezTo>
                  <a:pt x="413729" y="256642"/>
                  <a:pt x="428054" y="257252"/>
                  <a:pt x="453658" y="257861"/>
                </a:cubicBezTo>
                <a:lnTo>
                  <a:pt x="475603" y="258776"/>
                </a:lnTo>
                <a:cubicBezTo>
                  <a:pt x="474994" y="259385"/>
                  <a:pt x="473165" y="260300"/>
                  <a:pt x="470117" y="261519"/>
                </a:cubicBezTo>
                <a:cubicBezTo>
                  <a:pt x="459754" y="265176"/>
                  <a:pt x="459449" y="268834"/>
                  <a:pt x="469202" y="272492"/>
                </a:cubicBezTo>
                <a:cubicBezTo>
                  <a:pt x="475298" y="274320"/>
                  <a:pt x="482309" y="278892"/>
                  <a:pt x="490234" y="286208"/>
                </a:cubicBezTo>
                <a:cubicBezTo>
                  <a:pt x="499987" y="294742"/>
                  <a:pt x="505169" y="298400"/>
                  <a:pt x="505778" y="297180"/>
                </a:cubicBezTo>
                <a:cubicBezTo>
                  <a:pt x="505778" y="295352"/>
                  <a:pt x="504864" y="292913"/>
                  <a:pt x="503035" y="289865"/>
                </a:cubicBezTo>
                <a:cubicBezTo>
                  <a:pt x="500597" y="283769"/>
                  <a:pt x="499987" y="279807"/>
                  <a:pt x="501206" y="277978"/>
                </a:cubicBezTo>
                <a:cubicBezTo>
                  <a:pt x="501816" y="276149"/>
                  <a:pt x="504254" y="278892"/>
                  <a:pt x="508522" y="286208"/>
                </a:cubicBezTo>
                <a:cubicBezTo>
                  <a:pt x="511570" y="291084"/>
                  <a:pt x="513094" y="295047"/>
                  <a:pt x="513094" y="298095"/>
                </a:cubicBezTo>
                <a:cubicBezTo>
                  <a:pt x="513094" y="301752"/>
                  <a:pt x="514313" y="303581"/>
                  <a:pt x="516751" y="303581"/>
                </a:cubicBezTo>
                <a:cubicBezTo>
                  <a:pt x="519190" y="303581"/>
                  <a:pt x="521018" y="305562"/>
                  <a:pt x="522238" y="309525"/>
                </a:cubicBezTo>
                <a:cubicBezTo>
                  <a:pt x="523457" y="313487"/>
                  <a:pt x="526810" y="318821"/>
                  <a:pt x="532296" y="325527"/>
                </a:cubicBezTo>
                <a:cubicBezTo>
                  <a:pt x="537782" y="332232"/>
                  <a:pt x="542659" y="340309"/>
                  <a:pt x="546926" y="349758"/>
                </a:cubicBezTo>
                <a:cubicBezTo>
                  <a:pt x="551194" y="359207"/>
                  <a:pt x="552870" y="371094"/>
                  <a:pt x="551956" y="385420"/>
                </a:cubicBezTo>
                <a:cubicBezTo>
                  <a:pt x="551041" y="399746"/>
                  <a:pt x="549365" y="408890"/>
                  <a:pt x="546926" y="412852"/>
                </a:cubicBezTo>
                <a:cubicBezTo>
                  <a:pt x="544488" y="416814"/>
                  <a:pt x="542659" y="421996"/>
                  <a:pt x="541440" y="428397"/>
                </a:cubicBezTo>
                <a:cubicBezTo>
                  <a:pt x="540221" y="434797"/>
                  <a:pt x="537325" y="439065"/>
                  <a:pt x="532753" y="441198"/>
                </a:cubicBezTo>
                <a:cubicBezTo>
                  <a:pt x="528181" y="443332"/>
                  <a:pt x="526505" y="445008"/>
                  <a:pt x="527724" y="446228"/>
                </a:cubicBezTo>
                <a:cubicBezTo>
                  <a:pt x="528943" y="447447"/>
                  <a:pt x="528334" y="448971"/>
                  <a:pt x="525895" y="450800"/>
                </a:cubicBezTo>
                <a:cubicBezTo>
                  <a:pt x="525286" y="451409"/>
                  <a:pt x="524676" y="452933"/>
                  <a:pt x="524066" y="455372"/>
                </a:cubicBezTo>
                <a:cubicBezTo>
                  <a:pt x="523457" y="457810"/>
                  <a:pt x="523304" y="460096"/>
                  <a:pt x="523609" y="462230"/>
                </a:cubicBezTo>
                <a:cubicBezTo>
                  <a:pt x="523914" y="464363"/>
                  <a:pt x="524676" y="465430"/>
                  <a:pt x="525895" y="465430"/>
                </a:cubicBezTo>
                <a:cubicBezTo>
                  <a:pt x="527114" y="465430"/>
                  <a:pt x="528638" y="464211"/>
                  <a:pt x="530467" y="461772"/>
                </a:cubicBezTo>
                <a:lnTo>
                  <a:pt x="531382" y="462687"/>
                </a:lnTo>
                <a:cubicBezTo>
                  <a:pt x="531382" y="465735"/>
                  <a:pt x="530162" y="467259"/>
                  <a:pt x="527724" y="467259"/>
                </a:cubicBezTo>
                <a:cubicBezTo>
                  <a:pt x="525286" y="467259"/>
                  <a:pt x="524066" y="468173"/>
                  <a:pt x="524066" y="470002"/>
                </a:cubicBezTo>
                <a:cubicBezTo>
                  <a:pt x="524066" y="471831"/>
                  <a:pt x="521628" y="473355"/>
                  <a:pt x="516751" y="474574"/>
                </a:cubicBezTo>
                <a:cubicBezTo>
                  <a:pt x="515532" y="474574"/>
                  <a:pt x="514313" y="475031"/>
                  <a:pt x="513094" y="475946"/>
                </a:cubicBezTo>
                <a:cubicBezTo>
                  <a:pt x="511874" y="476860"/>
                  <a:pt x="511265" y="477317"/>
                  <a:pt x="511265" y="477317"/>
                </a:cubicBezTo>
                <a:cubicBezTo>
                  <a:pt x="512484" y="479146"/>
                  <a:pt x="511722" y="482803"/>
                  <a:pt x="508979" y="488290"/>
                </a:cubicBezTo>
                <a:cubicBezTo>
                  <a:pt x="506236" y="493776"/>
                  <a:pt x="503950" y="496520"/>
                  <a:pt x="502121" y="496520"/>
                </a:cubicBezTo>
                <a:cubicBezTo>
                  <a:pt x="500292" y="496520"/>
                  <a:pt x="499987" y="497891"/>
                  <a:pt x="501206" y="500634"/>
                </a:cubicBezTo>
                <a:cubicBezTo>
                  <a:pt x="502426" y="503378"/>
                  <a:pt x="501664" y="506883"/>
                  <a:pt x="498920" y="511150"/>
                </a:cubicBezTo>
                <a:cubicBezTo>
                  <a:pt x="496177" y="515417"/>
                  <a:pt x="494806" y="518922"/>
                  <a:pt x="494806" y="521666"/>
                </a:cubicBezTo>
                <a:cubicBezTo>
                  <a:pt x="494806" y="524409"/>
                  <a:pt x="493891" y="525780"/>
                  <a:pt x="492062" y="525780"/>
                </a:cubicBezTo>
                <a:cubicBezTo>
                  <a:pt x="490234" y="525780"/>
                  <a:pt x="489319" y="527000"/>
                  <a:pt x="489319" y="529438"/>
                </a:cubicBezTo>
                <a:cubicBezTo>
                  <a:pt x="489319" y="531876"/>
                  <a:pt x="486576" y="538277"/>
                  <a:pt x="481090" y="548640"/>
                </a:cubicBezTo>
                <a:cubicBezTo>
                  <a:pt x="475603" y="559004"/>
                  <a:pt x="471641" y="564490"/>
                  <a:pt x="469202" y="565100"/>
                </a:cubicBezTo>
                <a:cubicBezTo>
                  <a:pt x="466154" y="565709"/>
                  <a:pt x="465240" y="567386"/>
                  <a:pt x="466459" y="570129"/>
                </a:cubicBezTo>
                <a:cubicBezTo>
                  <a:pt x="467678" y="572872"/>
                  <a:pt x="466764" y="575920"/>
                  <a:pt x="463716" y="579273"/>
                </a:cubicBezTo>
                <a:cubicBezTo>
                  <a:pt x="460668" y="582626"/>
                  <a:pt x="459754" y="584302"/>
                  <a:pt x="460973" y="584302"/>
                </a:cubicBezTo>
                <a:cubicBezTo>
                  <a:pt x="462192" y="584302"/>
                  <a:pt x="460058" y="588417"/>
                  <a:pt x="454572" y="596646"/>
                </a:cubicBezTo>
                <a:cubicBezTo>
                  <a:pt x="449086" y="604876"/>
                  <a:pt x="445428" y="608076"/>
                  <a:pt x="443599" y="606248"/>
                </a:cubicBezTo>
                <a:cubicBezTo>
                  <a:pt x="442990" y="602590"/>
                  <a:pt x="441770" y="601371"/>
                  <a:pt x="439942" y="602590"/>
                </a:cubicBezTo>
                <a:cubicBezTo>
                  <a:pt x="439332" y="604419"/>
                  <a:pt x="439332" y="606248"/>
                  <a:pt x="439942" y="608076"/>
                </a:cubicBezTo>
                <a:cubicBezTo>
                  <a:pt x="440551" y="611734"/>
                  <a:pt x="439180" y="614020"/>
                  <a:pt x="435827" y="614934"/>
                </a:cubicBezTo>
                <a:cubicBezTo>
                  <a:pt x="432474" y="615849"/>
                  <a:pt x="430798" y="617220"/>
                  <a:pt x="430798" y="619049"/>
                </a:cubicBezTo>
                <a:cubicBezTo>
                  <a:pt x="430798" y="620878"/>
                  <a:pt x="426988" y="625298"/>
                  <a:pt x="419368" y="632308"/>
                </a:cubicBezTo>
                <a:cubicBezTo>
                  <a:pt x="411748" y="639319"/>
                  <a:pt x="406718" y="643128"/>
                  <a:pt x="404280" y="643738"/>
                </a:cubicBezTo>
                <a:cubicBezTo>
                  <a:pt x="400013" y="644957"/>
                  <a:pt x="389345" y="654406"/>
                  <a:pt x="372276" y="672084"/>
                </a:cubicBezTo>
                <a:cubicBezTo>
                  <a:pt x="361303" y="684277"/>
                  <a:pt x="353836" y="691744"/>
                  <a:pt x="349873" y="694487"/>
                </a:cubicBezTo>
                <a:cubicBezTo>
                  <a:pt x="345911" y="697231"/>
                  <a:pt x="341796" y="698602"/>
                  <a:pt x="337529" y="698602"/>
                </a:cubicBezTo>
                <a:lnTo>
                  <a:pt x="327470" y="698602"/>
                </a:lnTo>
                <a:lnTo>
                  <a:pt x="331128" y="690372"/>
                </a:lnTo>
                <a:cubicBezTo>
                  <a:pt x="334176" y="685496"/>
                  <a:pt x="334328" y="680009"/>
                  <a:pt x="331585" y="673913"/>
                </a:cubicBezTo>
                <a:cubicBezTo>
                  <a:pt x="328842" y="667817"/>
                  <a:pt x="328385" y="660045"/>
                  <a:pt x="330214" y="650596"/>
                </a:cubicBezTo>
                <a:cubicBezTo>
                  <a:pt x="332042" y="641147"/>
                  <a:pt x="331128" y="630784"/>
                  <a:pt x="327470" y="619507"/>
                </a:cubicBezTo>
                <a:cubicBezTo>
                  <a:pt x="323813" y="608229"/>
                  <a:pt x="322289" y="587960"/>
                  <a:pt x="322898" y="558699"/>
                </a:cubicBezTo>
                <a:cubicBezTo>
                  <a:pt x="323508" y="550774"/>
                  <a:pt x="324118" y="543611"/>
                  <a:pt x="324727" y="537210"/>
                </a:cubicBezTo>
                <a:cubicBezTo>
                  <a:pt x="325337" y="530810"/>
                  <a:pt x="325946" y="525628"/>
                  <a:pt x="326556" y="521666"/>
                </a:cubicBezTo>
                <a:cubicBezTo>
                  <a:pt x="327166" y="517703"/>
                  <a:pt x="327470" y="515722"/>
                  <a:pt x="327470" y="515722"/>
                </a:cubicBezTo>
                <a:cubicBezTo>
                  <a:pt x="329299" y="516332"/>
                  <a:pt x="333871" y="525476"/>
                  <a:pt x="341186" y="543154"/>
                </a:cubicBezTo>
                <a:cubicBezTo>
                  <a:pt x="348502" y="560832"/>
                  <a:pt x="353074" y="569976"/>
                  <a:pt x="354902" y="570586"/>
                </a:cubicBezTo>
                <a:cubicBezTo>
                  <a:pt x="356122" y="570586"/>
                  <a:pt x="359017" y="566319"/>
                  <a:pt x="363589" y="557784"/>
                </a:cubicBezTo>
                <a:cubicBezTo>
                  <a:pt x="368161" y="549250"/>
                  <a:pt x="371362" y="541935"/>
                  <a:pt x="373190" y="535839"/>
                </a:cubicBezTo>
                <a:cubicBezTo>
                  <a:pt x="374410" y="532181"/>
                  <a:pt x="376543" y="530962"/>
                  <a:pt x="379591" y="532181"/>
                </a:cubicBezTo>
                <a:cubicBezTo>
                  <a:pt x="383249" y="532791"/>
                  <a:pt x="387364" y="530810"/>
                  <a:pt x="391936" y="526238"/>
                </a:cubicBezTo>
                <a:cubicBezTo>
                  <a:pt x="396508" y="521666"/>
                  <a:pt x="399403" y="516941"/>
                  <a:pt x="400622" y="512064"/>
                </a:cubicBezTo>
                <a:cubicBezTo>
                  <a:pt x="401232" y="508407"/>
                  <a:pt x="403061" y="504444"/>
                  <a:pt x="406109" y="500177"/>
                </a:cubicBezTo>
                <a:cubicBezTo>
                  <a:pt x="409157" y="495910"/>
                  <a:pt x="413729" y="484937"/>
                  <a:pt x="419825" y="467259"/>
                </a:cubicBezTo>
                <a:cubicBezTo>
                  <a:pt x="425921" y="449580"/>
                  <a:pt x="429578" y="437693"/>
                  <a:pt x="430798" y="431597"/>
                </a:cubicBezTo>
                <a:cubicBezTo>
                  <a:pt x="431407" y="424282"/>
                  <a:pt x="432779" y="419253"/>
                  <a:pt x="434912" y="416509"/>
                </a:cubicBezTo>
                <a:cubicBezTo>
                  <a:pt x="437046" y="413766"/>
                  <a:pt x="438265" y="409804"/>
                  <a:pt x="438570" y="404622"/>
                </a:cubicBezTo>
                <a:cubicBezTo>
                  <a:pt x="438875" y="399441"/>
                  <a:pt x="439942" y="394107"/>
                  <a:pt x="441770" y="388620"/>
                </a:cubicBezTo>
                <a:cubicBezTo>
                  <a:pt x="442990" y="384963"/>
                  <a:pt x="443294" y="375057"/>
                  <a:pt x="442685" y="358902"/>
                </a:cubicBezTo>
                <a:cubicBezTo>
                  <a:pt x="442075" y="342748"/>
                  <a:pt x="441161" y="334671"/>
                  <a:pt x="439942" y="334671"/>
                </a:cubicBezTo>
                <a:cubicBezTo>
                  <a:pt x="439332" y="334671"/>
                  <a:pt x="431712" y="337414"/>
                  <a:pt x="417082" y="342900"/>
                </a:cubicBezTo>
                <a:cubicBezTo>
                  <a:pt x="405499" y="346558"/>
                  <a:pt x="398336" y="349454"/>
                  <a:pt x="395593" y="351587"/>
                </a:cubicBezTo>
                <a:cubicBezTo>
                  <a:pt x="392850" y="353721"/>
                  <a:pt x="389650" y="357836"/>
                  <a:pt x="385992" y="363932"/>
                </a:cubicBezTo>
                <a:cubicBezTo>
                  <a:pt x="381725" y="372466"/>
                  <a:pt x="377610" y="376733"/>
                  <a:pt x="373648" y="376733"/>
                </a:cubicBezTo>
                <a:cubicBezTo>
                  <a:pt x="369685" y="376733"/>
                  <a:pt x="364656" y="383286"/>
                  <a:pt x="358560" y="396393"/>
                </a:cubicBezTo>
                <a:cubicBezTo>
                  <a:pt x="352464" y="409499"/>
                  <a:pt x="348197" y="419558"/>
                  <a:pt x="345758" y="426568"/>
                </a:cubicBezTo>
                <a:cubicBezTo>
                  <a:pt x="343320" y="433578"/>
                  <a:pt x="338291" y="445923"/>
                  <a:pt x="330671" y="463601"/>
                </a:cubicBezTo>
                <a:cubicBezTo>
                  <a:pt x="323051" y="481280"/>
                  <a:pt x="317107" y="494996"/>
                  <a:pt x="312840" y="504749"/>
                </a:cubicBezTo>
                <a:cubicBezTo>
                  <a:pt x="308573" y="515722"/>
                  <a:pt x="297752" y="533705"/>
                  <a:pt x="280379" y="558699"/>
                </a:cubicBezTo>
                <a:cubicBezTo>
                  <a:pt x="263005" y="583692"/>
                  <a:pt x="250966" y="599542"/>
                  <a:pt x="244260" y="606248"/>
                </a:cubicBezTo>
                <a:cubicBezTo>
                  <a:pt x="240602" y="609905"/>
                  <a:pt x="237859" y="611277"/>
                  <a:pt x="236030" y="610362"/>
                </a:cubicBezTo>
                <a:cubicBezTo>
                  <a:pt x="234202" y="609448"/>
                  <a:pt x="232678" y="606248"/>
                  <a:pt x="231458" y="600761"/>
                </a:cubicBezTo>
                <a:cubicBezTo>
                  <a:pt x="229630" y="594665"/>
                  <a:pt x="227496" y="589789"/>
                  <a:pt x="225058" y="586131"/>
                </a:cubicBezTo>
                <a:cubicBezTo>
                  <a:pt x="222619" y="582473"/>
                  <a:pt x="221400" y="579120"/>
                  <a:pt x="221400" y="576073"/>
                </a:cubicBezTo>
                <a:cubicBezTo>
                  <a:pt x="221400" y="573025"/>
                  <a:pt x="220486" y="571501"/>
                  <a:pt x="218657" y="571501"/>
                </a:cubicBezTo>
                <a:cubicBezTo>
                  <a:pt x="217438" y="571501"/>
                  <a:pt x="216676" y="569367"/>
                  <a:pt x="216371" y="565100"/>
                </a:cubicBezTo>
                <a:cubicBezTo>
                  <a:pt x="216066" y="560832"/>
                  <a:pt x="216218" y="556108"/>
                  <a:pt x="216828" y="550926"/>
                </a:cubicBezTo>
                <a:cubicBezTo>
                  <a:pt x="217438" y="545745"/>
                  <a:pt x="218047" y="541935"/>
                  <a:pt x="218657" y="539496"/>
                </a:cubicBezTo>
                <a:cubicBezTo>
                  <a:pt x="221705" y="534620"/>
                  <a:pt x="223229" y="528524"/>
                  <a:pt x="223229" y="521208"/>
                </a:cubicBezTo>
                <a:cubicBezTo>
                  <a:pt x="223229" y="509626"/>
                  <a:pt x="227496" y="502920"/>
                  <a:pt x="236030" y="501091"/>
                </a:cubicBezTo>
                <a:cubicBezTo>
                  <a:pt x="237859" y="500482"/>
                  <a:pt x="239383" y="499720"/>
                  <a:pt x="240602" y="498806"/>
                </a:cubicBezTo>
                <a:cubicBezTo>
                  <a:pt x="241822" y="497891"/>
                  <a:pt x="242126" y="496824"/>
                  <a:pt x="241517" y="495605"/>
                </a:cubicBezTo>
                <a:cubicBezTo>
                  <a:pt x="240298" y="493776"/>
                  <a:pt x="242584" y="488900"/>
                  <a:pt x="248375" y="480975"/>
                </a:cubicBezTo>
                <a:cubicBezTo>
                  <a:pt x="254166" y="473050"/>
                  <a:pt x="258128" y="466802"/>
                  <a:pt x="260262" y="462230"/>
                </a:cubicBezTo>
                <a:cubicBezTo>
                  <a:pt x="262396" y="457658"/>
                  <a:pt x="264986" y="452324"/>
                  <a:pt x="268034" y="446228"/>
                </a:cubicBezTo>
                <a:cubicBezTo>
                  <a:pt x="272911" y="438912"/>
                  <a:pt x="277026" y="430835"/>
                  <a:pt x="280379" y="421996"/>
                </a:cubicBezTo>
                <a:cubicBezTo>
                  <a:pt x="283732" y="413157"/>
                  <a:pt x="284798" y="407823"/>
                  <a:pt x="283579" y="405994"/>
                </a:cubicBezTo>
                <a:cubicBezTo>
                  <a:pt x="281141" y="404165"/>
                  <a:pt x="274892" y="405689"/>
                  <a:pt x="264834" y="410566"/>
                </a:cubicBezTo>
                <a:cubicBezTo>
                  <a:pt x="254776" y="415443"/>
                  <a:pt x="246851" y="416814"/>
                  <a:pt x="241060" y="414681"/>
                </a:cubicBezTo>
                <a:cubicBezTo>
                  <a:pt x="235268" y="412547"/>
                  <a:pt x="229782" y="411480"/>
                  <a:pt x="224600" y="411480"/>
                </a:cubicBezTo>
                <a:cubicBezTo>
                  <a:pt x="219419" y="411480"/>
                  <a:pt x="213323" y="410261"/>
                  <a:pt x="206312" y="407823"/>
                </a:cubicBezTo>
                <a:cubicBezTo>
                  <a:pt x="199302" y="405384"/>
                  <a:pt x="191530" y="403556"/>
                  <a:pt x="182995" y="402336"/>
                </a:cubicBezTo>
                <a:cubicBezTo>
                  <a:pt x="176290" y="401727"/>
                  <a:pt x="172175" y="402336"/>
                  <a:pt x="170651" y="404165"/>
                </a:cubicBezTo>
                <a:cubicBezTo>
                  <a:pt x="169127" y="405994"/>
                  <a:pt x="165012" y="418491"/>
                  <a:pt x="158306" y="441656"/>
                </a:cubicBezTo>
                <a:cubicBezTo>
                  <a:pt x="153430" y="458115"/>
                  <a:pt x="150382" y="467259"/>
                  <a:pt x="149162" y="469088"/>
                </a:cubicBezTo>
                <a:cubicBezTo>
                  <a:pt x="147943" y="470916"/>
                  <a:pt x="144895" y="479756"/>
                  <a:pt x="140018" y="495605"/>
                </a:cubicBezTo>
                <a:cubicBezTo>
                  <a:pt x="135142" y="511455"/>
                  <a:pt x="131484" y="520904"/>
                  <a:pt x="129046" y="523952"/>
                </a:cubicBezTo>
                <a:cubicBezTo>
                  <a:pt x="126607" y="527000"/>
                  <a:pt x="125388" y="529743"/>
                  <a:pt x="125388" y="532181"/>
                </a:cubicBezTo>
                <a:cubicBezTo>
                  <a:pt x="125388" y="534620"/>
                  <a:pt x="124626" y="536601"/>
                  <a:pt x="123102" y="538125"/>
                </a:cubicBezTo>
                <a:cubicBezTo>
                  <a:pt x="121578" y="539649"/>
                  <a:pt x="119292" y="544831"/>
                  <a:pt x="116244" y="553670"/>
                </a:cubicBezTo>
                <a:cubicBezTo>
                  <a:pt x="113196" y="562509"/>
                  <a:pt x="110148" y="569062"/>
                  <a:pt x="107100" y="573329"/>
                </a:cubicBezTo>
                <a:cubicBezTo>
                  <a:pt x="105271" y="576377"/>
                  <a:pt x="104509" y="578511"/>
                  <a:pt x="104814" y="579730"/>
                </a:cubicBezTo>
                <a:cubicBezTo>
                  <a:pt x="105119" y="580949"/>
                  <a:pt x="107100" y="583083"/>
                  <a:pt x="110758" y="586131"/>
                </a:cubicBezTo>
                <a:lnTo>
                  <a:pt x="118073" y="591617"/>
                </a:lnTo>
                <a:lnTo>
                  <a:pt x="112586" y="600761"/>
                </a:lnTo>
                <a:cubicBezTo>
                  <a:pt x="108319" y="608686"/>
                  <a:pt x="100242" y="618592"/>
                  <a:pt x="88355" y="630479"/>
                </a:cubicBezTo>
                <a:cubicBezTo>
                  <a:pt x="76468" y="642366"/>
                  <a:pt x="68390" y="648310"/>
                  <a:pt x="64123" y="648310"/>
                </a:cubicBezTo>
                <a:cubicBezTo>
                  <a:pt x="62904" y="648310"/>
                  <a:pt x="61380" y="646634"/>
                  <a:pt x="59551" y="643281"/>
                </a:cubicBezTo>
                <a:cubicBezTo>
                  <a:pt x="57722" y="639928"/>
                  <a:pt x="56503" y="638861"/>
                  <a:pt x="55894" y="640080"/>
                </a:cubicBezTo>
                <a:cubicBezTo>
                  <a:pt x="55284" y="641300"/>
                  <a:pt x="53150" y="644957"/>
                  <a:pt x="49493" y="651053"/>
                </a:cubicBezTo>
                <a:cubicBezTo>
                  <a:pt x="45226" y="658978"/>
                  <a:pt x="40501" y="666293"/>
                  <a:pt x="35320" y="672999"/>
                </a:cubicBezTo>
                <a:cubicBezTo>
                  <a:pt x="30138" y="679704"/>
                  <a:pt x="26633" y="682752"/>
                  <a:pt x="24804" y="682143"/>
                </a:cubicBezTo>
                <a:cubicBezTo>
                  <a:pt x="21756" y="682143"/>
                  <a:pt x="19318" y="682752"/>
                  <a:pt x="17489" y="683972"/>
                </a:cubicBezTo>
                <a:lnTo>
                  <a:pt x="14746" y="683057"/>
                </a:lnTo>
                <a:cubicBezTo>
                  <a:pt x="15355" y="681228"/>
                  <a:pt x="14441" y="678943"/>
                  <a:pt x="12002" y="676199"/>
                </a:cubicBezTo>
                <a:cubicBezTo>
                  <a:pt x="9564" y="673456"/>
                  <a:pt x="8345" y="668732"/>
                  <a:pt x="8345" y="662026"/>
                </a:cubicBezTo>
                <a:cubicBezTo>
                  <a:pt x="8345" y="655320"/>
                  <a:pt x="7430" y="648310"/>
                  <a:pt x="5602" y="640995"/>
                </a:cubicBezTo>
                <a:cubicBezTo>
                  <a:pt x="1334" y="631241"/>
                  <a:pt x="-494" y="609296"/>
                  <a:pt x="115" y="575158"/>
                </a:cubicBezTo>
                <a:cubicBezTo>
                  <a:pt x="115" y="572110"/>
                  <a:pt x="115" y="569519"/>
                  <a:pt x="115" y="567386"/>
                </a:cubicBezTo>
                <a:cubicBezTo>
                  <a:pt x="115" y="565252"/>
                  <a:pt x="268" y="563423"/>
                  <a:pt x="572" y="561899"/>
                </a:cubicBezTo>
                <a:cubicBezTo>
                  <a:pt x="877" y="560375"/>
                  <a:pt x="1487" y="559461"/>
                  <a:pt x="2401" y="559156"/>
                </a:cubicBezTo>
                <a:cubicBezTo>
                  <a:pt x="3316" y="558851"/>
                  <a:pt x="4078" y="559004"/>
                  <a:pt x="4687" y="559613"/>
                </a:cubicBezTo>
                <a:cubicBezTo>
                  <a:pt x="11393" y="562661"/>
                  <a:pt x="22670" y="553517"/>
                  <a:pt x="38520" y="532181"/>
                </a:cubicBezTo>
                <a:cubicBezTo>
                  <a:pt x="62294" y="499263"/>
                  <a:pt x="75706" y="476708"/>
                  <a:pt x="78754" y="464516"/>
                </a:cubicBezTo>
                <a:cubicBezTo>
                  <a:pt x="81192" y="455981"/>
                  <a:pt x="83783" y="448818"/>
                  <a:pt x="86526" y="443027"/>
                </a:cubicBezTo>
                <a:cubicBezTo>
                  <a:pt x="89269" y="437236"/>
                  <a:pt x="90641" y="432664"/>
                  <a:pt x="90641" y="429311"/>
                </a:cubicBezTo>
                <a:cubicBezTo>
                  <a:pt x="90641" y="425958"/>
                  <a:pt x="92927" y="417119"/>
                  <a:pt x="97499" y="402794"/>
                </a:cubicBezTo>
                <a:cubicBezTo>
                  <a:pt x="102071" y="388468"/>
                  <a:pt x="104814" y="373380"/>
                  <a:pt x="105728" y="357531"/>
                </a:cubicBezTo>
                <a:cubicBezTo>
                  <a:pt x="106643" y="341681"/>
                  <a:pt x="107862" y="332842"/>
                  <a:pt x="109386" y="331013"/>
                </a:cubicBezTo>
                <a:cubicBezTo>
                  <a:pt x="110910" y="329184"/>
                  <a:pt x="111672" y="324765"/>
                  <a:pt x="111672" y="317754"/>
                </a:cubicBezTo>
                <a:cubicBezTo>
                  <a:pt x="111672" y="310744"/>
                  <a:pt x="112891" y="300228"/>
                  <a:pt x="115330" y="286208"/>
                </a:cubicBezTo>
                <a:cubicBezTo>
                  <a:pt x="116549" y="273406"/>
                  <a:pt x="116396" y="260909"/>
                  <a:pt x="114872" y="248717"/>
                </a:cubicBezTo>
                <a:cubicBezTo>
                  <a:pt x="113348" y="236525"/>
                  <a:pt x="110453" y="227991"/>
                  <a:pt x="106186" y="223114"/>
                </a:cubicBezTo>
                <a:cubicBezTo>
                  <a:pt x="101918" y="218847"/>
                  <a:pt x="92774" y="212141"/>
                  <a:pt x="78754" y="202997"/>
                </a:cubicBezTo>
                <a:cubicBezTo>
                  <a:pt x="67171" y="195682"/>
                  <a:pt x="56503" y="187452"/>
                  <a:pt x="46750" y="178308"/>
                </a:cubicBezTo>
                <a:cubicBezTo>
                  <a:pt x="36996" y="169164"/>
                  <a:pt x="32729" y="163678"/>
                  <a:pt x="33948" y="161849"/>
                </a:cubicBezTo>
                <a:cubicBezTo>
                  <a:pt x="35167" y="160020"/>
                  <a:pt x="40654" y="159411"/>
                  <a:pt x="50407" y="160020"/>
                </a:cubicBezTo>
                <a:cubicBezTo>
                  <a:pt x="60161" y="160630"/>
                  <a:pt x="69305" y="162459"/>
                  <a:pt x="77839" y="165507"/>
                </a:cubicBezTo>
                <a:cubicBezTo>
                  <a:pt x="115025" y="177089"/>
                  <a:pt x="142152" y="191720"/>
                  <a:pt x="159221" y="209398"/>
                </a:cubicBezTo>
                <a:cubicBezTo>
                  <a:pt x="170803" y="221590"/>
                  <a:pt x="177814" y="232258"/>
                  <a:pt x="180252" y="241402"/>
                </a:cubicBezTo>
                <a:cubicBezTo>
                  <a:pt x="180862" y="246279"/>
                  <a:pt x="182081" y="253594"/>
                  <a:pt x="183910" y="263348"/>
                </a:cubicBezTo>
                <a:cubicBezTo>
                  <a:pt x="186958" y="276149"/>
                  <a:pt x="186348" y="300533"/>
                  <a:pt x="182081" y="336500"/>
                </a:cubicBezTo>
                <a:lnTo>
                  <a:pt x="180252" y="351130"/>
                </a:lnTo>
                <a:lnTo>
                  <a:pt x="189396" y="349301"/>
                </a:lnTo>
                <a:cubicBezTo>
                  <a:pt x="194882" y="348692"/>
                  <a:pt x="201436" y="346710"/>
                  <a:pt x="209056" y="343358"/>
                </a:cubicBezTo>
                <a:cubicBezTo>
                  <a:pt x="216676" y="340005"/>
                  <a:pt x="224753" y="336195"/>
                  <a:pt x="233287" y="331928"/>
                </a:cubicBezTo>
                <a:lnTo>
                  <a:pt x="267120" y="315468"/>
                </a:lnTo>
                <a:lnTo>
                  <a:pt x="300953" y="300838"/>
                </a:lnTo>
                <a:cubicBezTo>
                  <a:pt x="314364" y="294742"/>
                  <a:pt x="322136" y="290780"/>
                  <a:pt x="324270" y="288951"/>
                </a:cubicBezTo>
                <a:cubicBezTo>
                  <a:pt x="326404" y="287122"/>
                  <a:pt x="327775" y="282550"/>
                  <a:pt x="328385" y="275235"/>
                </a:cubicBezTo>
                <a:cubicBezTo>
                  <a:pt x="329604" y="263043"/>
                  <a:pt x="330061" y="249022"/>
                  <a:pt x="329756" y="233172"/>
                </a:cubicBezTo>
                <a:cubicBezTo>
                  <a:pt x="329452" y="217323"/>
                  <a:pt x="328690" y="207569"/>
                  <a:pt x="327470" y="203912"/>
                </a:cubicBezTo>
                <a:cubicBezTo>
                  <a:pt x="325032" y="200254"/>
                  <a:pt x="322136" y="196444"/>
                  <a:pt x="318784" y="192482"/>
                </a:cubicBezTo>
                <a:cubicBezTo>
                  <a:pt x="315431" y="188519"/>
                  <a:pt x="314212" y="185624"/>
                  <a:pt x="315126" y="183795"/>
                </a:cubicBezTo>
                <a:cubicBezTo>
                  <a:pt x="316040" y="181966"/>
                  <a:pt x="315736" y="180594"/>
                  <a:pt x="314212" y="179680"/>
                </a:cubicBezTo>
                <a:cubicBezTo>
                  <a:pt x="312688" y="178766"/>
                  <a:pt x="311316" y="175413"/>
                  <a:pt x="310097" y="169622"/>
                </a:cubicBezTo>
                <a:cubicBezTo>
                  <a:pt x="308878" y="163830"/>
                  <a:pt x="308878" y="160325"/>
                  <a:pt x="310097" y="159106"/>
                </a:cubicBezTo>
                <a:cubicBezTo>
                  <a:pt x="311011" y="158192"/>
                  <a:pt x="312649" y="157658"/>
                  <a:pt x="315012" y="157506"/>
                </a:cubicBezTo>
                <a:close/>
                <a:moveTo>
                  <a:pt x="441770" y="98298"/>
                </a:moveTo>
                <a:cubicBezTo>
                  <a:pt x="444209" y="98603"/>
                  <a:pt x="443599" y="99670"/>
                  <a:pt x="439942" y="101499"/>
                </a:cubicBezTo>
                <a:cubicBezTo>
                  <a:pt x="434455" y="103328"/>
                  <a:pt x="431712" y="103937"/>
                  <a:pt x="431712" y="103328"/>
                </a:cubicBezTo>
                <a:cubicBezTo>
                  <a:pt x="431712" y="102718"/>
                  <a:pt x="432322" y="102108"/>
                  <a:pt x="433541" y="101499"/>
                </a:cubicBezTo>
                <a:cubicBezTo>
                  <a:pt x="436589" y="99060"/>
                  <a:pt x="439332" y="97994"/>
                  <a:pt x="441770" y="98298"/>
                </a:cubicBezTo>
                <a:close/>
                <a:moveTo>
                  <a:pt x="454115" y="93269"/>
                </a:moveTo>
                <a:cubicBezTo>
                  <a:pt x="455334" y="92964"/>
                  <a:pt x="456096" y="93269"/>
                  <a:pt x="456401" y="94184"/>
                </a:cubicBezTo>
                <a:cubicBezTo>
                  <a:pt x="456401" y="94184"/>
                  <a:pt x="456096" y="94793"/>
                  <a:pt x="455486" y="96012"/>
                </a:cubicBezTo>
                <a:cubicBezTo>
                  <a:pt x="454877" y="97232"/>
                  <a:pt x="453048" y="97841"/>
                  <a:pt x="450000" y="97841"/>
                </a:cubicBezTo>
                <a:cubicBezTo>
                  <a:pt x="446952" y="97841"/>
                  <a:pt x="446647" y="97232"/>
                  <a:pt x="449086" y="96012"/>
                </a:cubicBezTo>
                <a:cubicBezTo>
                  <a:pt x="451219" y="94488"/>
                  <a:pt x="452896" y="93574"/>
                  <a:pt x="454115" y="93269"/>
                </a:cubicBezTo>
                <a:close/>
                <a:moveTo>
                  <a:pt x="389650" y="0"/>
                </a:moveTo>
                <a:cubicBezTo>
                  <a:pt x="393917" y="0"/>
                  <a:pt x="396660" y="915"/>
                  <a:pt x="397879" y="2744"/>
                </a:cubicBezTo>
                <a:cubicBezTo>
                  <a:pt x="399098" y="4572"/>
                  <a:pt x="403061" y="5639"/>
                  <a:pt x="409766" y="5944"/>
                </a:cubicBezTo>
                <a:cubicBezTo>
                  <a:pt x="416472" y="6249"/>
                  <a:pt x="419825" y="7163"/>
                  <a:pt x="419825" y="8687"/>
                </a:cubicBezTo>
                <a:cubicBezTo>
                  <a:pt x="419825" y="10211"/>
                  <a:pt x="422873" y="11430"/>
                  <a:pt x="428969" y="12345"/>
                </a:cubicBezTo>
                <a:cubicBezTo>
                  <a:pt x="435065" y="13259"/>
                  <a:pt x="440551" y="15240"/>
                  <a:pt x="445428" y="18288"/>
                </a:cubicBezTo>
                <a:cubicBezTo>
                  <a:pt x="448476" y="21336"/>
                  <a:pt x="450305" y="23165"/>
                  <a:pt x="450914" y="23775"/>
                </a:cubicBezTo>
                <a:cubicBezTo>
                  <a:pt x="451524" y="24384"/>
                  <a:pt x="450305" y="25299"/>
                  <a:pt x="447257" y="26518"/>
                </a:cubicBezTo>
                <a:cubicBezTo>
                  <a:pt x="444209" y="28956"/>
                  <a:pt x="444818" y="31700"/>
                  <a:pt x="449086" y="34748"/>
                </a:cubicBezTo>
                <a:cubicBezTo>
                  <a:pt x="458839" y="42672"/>
                  <a:pt x="465545" y="49988"/>
                  <a:pt x="469202" y="56693"/>
                </a:cubicBezTo>
                <a:cubicBezTo>
                  <a:pt x="474689" y="67056"/>
                  <a:pt x="474079" y="72238"/>
                  <a:pt x="467374" y="72238"/>
                </a:cubicBezTo>
                <a:cubicBezTo>
                  <a:pt x="464326" y="72238"/>
                  <a:pt x="461430" y="74981"/>
                  <a:pt x="458687" y="80468"/>
                </a:cubicBezTo>
                <a:cubicBezTo>
                  <a:pt x="455944" y="85954"/>
                  <a:pt x="451981" y="88240"/>
                  <a:pt x="446800" y="87326"/>
                </a:cubicBezTo>
                <a:cubicBezTo>
                  <a:pt x="441618" y="86411"/>
                  <a:pt x="438875" y="86868"/>
                  <a:pt x="438570" y="88697"/>
                </a:cubicBezTo>
                <a:cubicBezTo>
                  <a:pt x="438265" y="90526"/>
                  <a:pt x="437656" y="90678"/>
                  <a:pt x="436741" y="89154"/>
                </a:cubicBezTo>
                <a:cubicBezTo>
                  <a:pt x="435827" y="87630"/>
                  <a:pt x="433084" y="87173"/>
                  <a:pt x="428512" y="87783"/>
                </a:cubicBezTo>
                <a:cubicBezTo>
                  <a:pt x="423940" y="88392"/>
                  <a:pt x="421349" y="89612"/>
                  <a:pt x="420739" y="91440"/>
                </a:cubicBezTo>
                <a:cubicBezTo>
                  <a:pt x="420130" y="93879"/>
                  <a:pt x="417234" y="94336"/>
                  <a:pt x="412052" y="92812"/>
                </a:cubicBezTo>
                <a:cubicBezTo>
                  <a:pt x="406871" y="91288"/>
                  <a:pt x="403366" y="91745"/>
                  <a:pt x="401537" y="94184"/>
                </a:cubicBezTo>
                <a:cubicBezTo>
                  <a:pt x="399708" y="96622"/>
                  <a:pt x="395593" y="97841"/>
                  <a:pt x="389192" y="97841"/>
                </a:cubicBezTo>
                <a:cubicBezTo>
                  <a:pt x="382792" y="97841"/>
                  <a:pt x="376848" y="99670"/>
                  <a:pt x="371362" y="103328"/>
                </a:cubicBezTo>
                <a:cubicBezTo>
                  <a:pt x="365875" y="106985"/>
                  <a:pt x="358712" y="110338"/>
                  <a:pt x="349873" y="113386"/>
                </a:cubicBezTo>
                <a:cubicBezTo>
                  <a:pt x="341034" y="116434"/>
                  <a:pt x="335090" y="119177"/>
                  <a:pt x="332042" y="121616"/>
                </a:cubicBezTo>
                <a:cubicBezTo>
                  <a:pt x="328994" y="124054"/>
                  <a:pt x="327470" y="124663"/>
                  <a:pt x="327470" y="123444"/>
                </a:cubicBezTo>
                <a:cubicBezTo>
                  <a:pt x="327470" y="122225"/>
                  <a:pt x="325642" y="123139"/>
                  <a:pt x="321984" y="126188"/>
                </a:cubicBezTo>
                <a:cubicBezTo>
                  <a:pt x="318326" y="129236"/>
                  <a:pt x="316498" y="132284"/>
                  <a:pt x="316498" y="135332"/>
                </a:cubicBezTo>
                <a:cubicBezTo>
                  <a:pt x="316498" y="137160"/>
                  <a:pt x="314974" y="138075"/>
                  <a:pt x="311926" y="138075"/>
                </a:cubicBezTo>
                <a:cubicBezTo>
                  <a:pt x="308878" y="138075"/>
                  <a:pt x="306287" y="137160"/>
                  <a:pt x="304153" y="135332"/>
                </a:cubicBezTo>
                <a:cubicBezTo>
                  <a:pt x="302020" y="133503"/>
                  <a:pt x="300648" y="134722"/>
                  <a:pt x="300038" y="138989"/>
                </a:cubicBezTo>
                <a:cubicBezTo>
                  <a:pt x="299429" y="142037"/>
                  <a:pt x="295466" y="145847"/>
                  <a:pt x="288151" y="150419"/>
                </a:cubicBezTo>
                <a:cubicBezTo>
                  <a:pt x="280836" y="154991"/>
                  <a:pt x="275045" y="157277"/>
                  <a:pt x="270778" y="157277"/>
                </a:cubicBezTo>
                <a:cubicBezTo>
                  <a:pt x="267730" y="157277"/>
                  <a:pt x="265291" y="158496"/>
                  <a:pt x="263462" y="160935"/>
                </a:cubicBezTo>
                <a:lnTo>
                  <a:pt x="262548" y="164592"/>
                </a:lnTo>
                <a:cubicBezTo>
                  <a:pt x="263158" y="164592"/>
                  <a:pt x="264377" y="164288"/>
                  <a:pt x="266206" y="163678"/>
                </a:cubicBezTo>
                <a:cubicBezTo>
                  <a:pt x="270473" y="161849"/>
                  <a:pt x="275197" y="159716"/>
                  <a:pt x="280379" y="157277"/>
                </a:cubicBezTo>
                <a:cubicBezTo>
                  <a:pt x="285560" y="154839"/>
                  <a:pt x="288456" y="153924"/>
                  <a:pt x="289066" y="154534"/>
                </a:cubicBezTo>
                <a:cubicBezTo>
                  <a:pt x="289066" y="155753"/>
                  <a:pt x="288608" y="156668"/>
                  <a:pt x="287694" y="157277"/>
                </a:cubicBezTo>
                <a:cubicBezTo>
                  <a:pt x="286780" y="157887"/>
                  <a:pt x="285408" y="158649"/>
                  <a:pt x="283579" y="159563"/>
                </a:cubicBezTo>
                <a:cubicBezTo>
                  <a:pt x="281750" y="160478"/>
                  <a:pt x="279922" y="161239"/>
                  <a:pt x="278093" y="161849"/>
                </a:cubicBezTo>
                <a:cubicBezTo>
                  <a:pt x="243346" y="177699"/>
                  <a:pt x="225972" y="186843"/>
                  <a:pt x="225972" y="189281"/>
                </a:cubicBezTo>
                <a:cubicBezTo>
                  <a:pt x="225972" y="192329"/>
                  <a:pt x="218047" y="190196"/>
                  <a:pt x="202198" y="182880"/>
                </a:cubicBezTo>
                <a:cubicBezTo>
                  <a:pt x="194273" y="179832"/>
                  <a:pt x="188329" y="177394"/>
                  <a:pt x="184367" y="175565"/>
                </a:cubicBezTo>
                <a:cubicBezTo>
                  <a:pt x="180404" y="173736"/>
                  <a:pt x="178423" y="171908"/>
                  <a:pt x="178423" y="170079"/>
                </a:cubicBezTo>
                <a:cubicBezTo>
                  <a:pt x="178423" y="168250"/>
                  <a:pt x="173242" y="164897"/>
                  <a:pt x="162878" y="160020"/>
                </a:cubicBezTo>
                <a:cubicBezTo>
                  <a:pt x="154954" y="156363"/>
                  <a:pt x="146267" y="149505"/>
                  <a:pt x="136818" y="139446"/>
                </a:cubicBezTo>
                <a:cubicBezTo>
                  <a:pt x="127369" y="129388"/>
                  <a:pt x="122645" y="121616"/>
                  <a:pt x="122645" y="116129"/>
                </a:cubicBezTo>
                <a:cubicBezTo>
                  <a:pt x="122645" y="108204"/>
                  <a:pt x="123559" y="102870"/>
                  <a:pt x="125388" y="100127"/>
                </a:cubicBezTo>
                <a:cubicBezTo>
                  <a:pt x="127217" y="97384"/>
                  <a:pt x="132094" y="95708"/>
                  <a:pt x="140018" y="95098"/>
                </a:cubicBezTo>
                <a:cubicBezTo>
                  <a:pt x="153430" y="93879"/>
                  <a:pt x="160135" y="91440"/>
                  <a:pt x="160135" y="87783"/>
                </a:cubicBezTo>
                <a:cubicBezTo>
                  <a:pt x="160135" y="86563"/>
                  <a:pt x="162574" y="85954"/>
                  <a:pt x="167450" y="85954"/>
                </a:cubicBezTo>
                <a:cubicBezTo>
                  <a:pt x="176594" y="85954"/>
                  <a:pt x="196711" y="78944"/>
                  <a:pt x="227801" y="64923"/>
                </a:cubicBezTo>
                <a:cubicBezTo>
                  <a:pt x="239383" y="58827"/>
                  <a:pt x="246394" y="55779"/>
                  <a:pt x="248832" y="55779"/>
                </a:cubicBezTo>
                <a:cubicBezTo>
                  <a:pt x="251270" y="55779"/>
                  <a:pt x="252490" y="55017"/>
                  <a:pt x="252490" y="53493"/>
                </a:cubicBezTo>
                <a:cubicBezTo>
                  <a:pt x="252490" y="51969"/>
                  <a:pt x="254318" y="51207"/>
                  <a:pt x="257976" y="51207"/>
                </a:cubicBezTo>
                <a:cubicBezTo>
                  <a:pt x="261634" y="51207"/>
                  <a:pt x="267577" y="48921"/>
                  <a:pt x="275807" y="44349"/>
                </a:cubicBezTo>
                <a:cubicBezTo>
                  <a:pt x="284036" y="39777"/>
                  <a:pt x="289828" y="37491"/>
                  <a:pt x="293180" y="37491"/>
                </a:cubicBezTo>
                <a:cubicBezTo>
                  <a:pt x="296533" y="37491"/>
                  <a:pt x="301867" y="35510"/>
                  <a:pt x="309182" y="31547"/>
                </a:cubicBezTo>
                <a:cubicBezTo>
                  <a:pt x="316498" y="27585"/>
                  <a:pt x="320460" y="26670"/>
                  <a:pt x="321070" y="28804"/>
                </a:cubicBezTo>
                <a:cubicBezTo>
                  <a:pt x="321679" y="30938"/>
                  <a:pt x="322898" y="32004"/>
                  <a:pt x="324727" y="32004"/>
                </a:cubicBezTo>
                <a:cubicBezTo>
                  <a:pt x="326556" y="32004"/>
                  <a:pt x="327166" y="30480"/>
                  <a:pt x="326556" y="27432"/>
                </a:cubicBezTo>
                <a:cubicBezTo>
                  <a:pt x="326556" y="26213"/>
                  <a:pt x="326556" y="25299"/>
                  <a:pt x="326556" y="24689"/>
                </a:cubicBezTo>
                <a:cubicBezTo>
                  <a:pt x="327775" y="25908"/>
                  <a:pt x="330518" y="25146"/>
                  <a:pt x="334786" y="22403"/>
                </a:cubicBezTo>
                <a:cubicBezTo>
                  <a:pt x="339053" y="19660"/>
                  <a:pt x="341186" y="19355"/>
                  <a:pt x="341186" y="21489"/>
                </a:cubicBezTo>
                <a:cubicBezTo>
                  <a:pt x="341186" y="23622"/>
                  <a:pt x="342101" y="24080"/>
                  <a:pt x="343930" y="22860"/>
                </a:cubicBezTo>
                <a:cubicBezTo>
                  <a:pt x="345758" y="21641"/>
                  <a:pt x="345758" y="20117"/>
                  <a:pt x="343930" y="18288"/>
                </a:cubicBezTo>
                <a:cubicBezTo>
                  <a:pt x="343320" y="17069"/>
                  <a:pt x="343320" y="16460"/>
                  <a:pt x="343930" y="16460"/>
                </a:cubicBezTo>
                <a:cubicBezTo>
                  <a:pt x="344539" y="16460"/>
                  <a:pt x="345454" y="16764"/>
                  <a:pt x="346673" y="17374"/>
                </a:cubicBezTo>
                <a:cubicBezTo>
                  <a:pt x="349111" y="17984"/>
                  <a:pt x="350940" y="17374"/>
                  <a:pt x="352159" y="15545"/>
                </a:cubicBezTo>
                <a:cubicBezTo>
                  <a:pt x="353378" y="13716"/>
                  <a:pt x="355664" y="12802"/>
                  <a:pt x="359017" y="12802"/>
                </a:cubicBezTo>
                <a:cubicBezTo>
                  <a:pt x="362370" y="12802"/>
                  <a:pt x="364046" y="12192"/>
                  <a:pt x="364046" y="10973"/>
                </a:cubicBezTo>
                <a:cubicBezTo>
                  <a:pt x="364046" y="9754"/>
                  <a:pt x="366637" y="8382"/>
                  <a:pt x="371819" y="6858"/>
                </a:cubicBezTo>
                <a:cubicBezTo>
                  <a:pt x="377000" y="5334"/>
                  <a:pt x="380201" y="3810"/>
                  <a:pt x="381420" y="2286"/>
                </a:cubicBezTo>
                <a:cubicBezTo>
                  <a:pt x="382639" y="762"/>
                  <a:pt x="385382" y="0"/>
                  <a:pt x="3896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CBCD53-B9ED-2254-268F-C2FB9137072F}"/>
              </a:ext>
            </a:extLst>
          </p:cNvPr>
          <p:cNvSpPr txBox="1"/>
          <p:nvPr/>
        </p:nvSpPr>
        <p:spPr>
          <a:xfrm>
            <a:off x="9248958" y="1572198"/>
            <a:ext cx="552197" cy="698602"/>
          </a:xfrm>
          <a:custGeom>
            <a:avLst/>
            <a:gdLst/>
            <a:ahLst/>
            <a:cxnLst/>
            <a:rect l="l" t="t" r="r" b="b"/>
            <a:pathLst>
              <a:path w="552197" h="698602">
                <a:moveTo>
                  <a:pt x="535954" y="446228"/>
                </a:moveTo>
                <a:cubicBezTo>
                  <a:pt x="536563" y="446837"/>
                  <a:pt x="536563" y="448361"/>
                  <a:pt x="535954" y="450800"/>
                </a:cubicBezTo>
                <a:cubicBezTo>
                  <a:pt x="534125" y="453238"/>
                  <a:pt x="532906" y="454000"/>
                  <a:pt x="532296" y="453086"/>
                </a:cubicBezTo>
                <a:cubicBezTo>
                  <a:pt x="531686" y="452171"/>
                  <a:pt x="531991" y="450800"/>
                  <a:pt x="533210" y="448971"/>
                </a:cubicBezTo>
                <a:cubicBezTo>
                  <a:pt x="535039" y="446532"/>
                  <a:pt x="535954" y="445618"/>
                  <a:pt x="535954" y="446228"/>
                </a:cubicBezTo>
                <a:close/>
                <a:moveTo>
                  <a:pt x="248832" y="167336"/>
                </a:moveTo>
                <a:lnTo>
                  <a:pt x="247003" y="170079"/>
                </a:lnTo>
                <a:cubicBezTo>
                  <a:pt x="249442" y="170688"/>
                  <a:pt x="250966" y="170079"/>
                  <a:pt x="251575" y="168250"/>
                </a:cubicBezTo>
                <a:close/>
                <a:moveTo>
                  <a:pt x="315012" y="157506"/>
                </a:moveTo>
                <a:cubicBezTo>
                  <a:pt x="317374" y="157353"/>
                  <a:pt x="320460" y="157582"/>
                  <a:pt x="324270" y="158192"/>
                </a:cubicBezTo>
                <a:cubicBezTo>
                  <a:pt x="331890" y="159411"/>
                  <a:pt x="338748" y="161544"/>
                  <a:pt x="344844" y="164592"/>
                </a:cubicBezTo>
                <a:cubicBezTo>
                  <a:pt x="357036" y="170688"/>
                  <a:pt x="366180" y="179832"/>
                  <a:pt x="372276" y="192024"/>
                </a:cubicBezTo>
                <a:cubicBezTo>
                  <a:pt x="375324" y="196901"/>
                  <a:pt x="378982" y="200559"/>
                  <a:pt x="383249" y="202997"/>
                </a:cubicBezTo>
                <a:cubicBezTo>
                  <a:pt x="387516" y="205436"/>
                  <a:pt x="390107" y="209703"/>
                  <a:pt x="391021" y="215799"/>
                </a:cubicBezTo>
                <a:cubicBezTo>
                  <a:pt x="391936" y="221895"/>
                  <a:pt x="394526" y="227533"/>
                  <a:pt x="398794" y="232715"/>
                </a:cubicBezTo>
                <a:cubicBezTo>
                  <a:pt x="403061" y="237897"/>
                  <a:pt x="405499" y="241707"/>
                  <a:pt x="406109" y="244145"/>
                </a:cubicBezTo>
                <a:cubicBezTo>
                  <a:pt x="406109" y="251460"/>
                  <a:pt x="407633" y="255423"/>
                  <a:pt x="410681" y="256032"/>
                </a:cubicBezTo>
                <a:cubicBezTo>
                  <a:pt x="413729" y="256642"/>
                  <a:pt x="428054" y="257252"/>
                  <a:pt x="453658" y="257861"/>
                </a:cubicBezTo>
                <a:lnTo>
                  <a:pt x="475603" y="258776"/>
                </a:lnTo>
                <a:cubicBezTo>
                  <a:pt x="474994" y="259385"/>
                  <a:pt x="473165" y="260300"/>
                  <a:pt x="470117" y="261519"/>
                </a:cubicBezTo>
                <a:cubicBezTo>
                  <a:pt x="459754" y="265176"/>
                  <a:pt x="459449" y="268834"/>
                  <a:pt x="469202" y="272492"/>
                </a:cubicBezTo>
                <a:cubicBezTo>
                  <a:pt x="475298" y="274320"/>
                  <a:pt x="482309" y="278892"/>
                  <a:pt x="490234" y="286208"/>
                </a:cubicBezTo>
                <a:cubicBezTo>
                  <a:pt x="499987" y="294742"/>
                  <a:pt x="505169" y="298400"/>
                  <a:pt x="505778" y="297180"/>
                </a:cubicBezTo>
                <a:cubicBezTo>
                  <a:pt x="505778" y="295352"/>
                  <a:pt x="504864" y="292913"/>
                  <a:pt x="503035" y="289865"/>
                </a:cubicBezTo>
                <a:cubicBezTo>
                  <a:pt x="500597" y="283769"/>
                  <a:pt x="499987" y="279807"/>
                  <a:pt x="501206" y="277978"/>
                </a:cubicBezTo>
                <a:cubicBezTo>
                  <a:pt x="501816" y="276149"/>
                  <a:pt x="504254" y="278892"/>
                  <a:pt x="508522" y="286208"/>
                </a:cubicBezTo>
                <a:cubicBezTo>
                  <a:pt x="511570" y="291084"/>
                  <a:pt x="513094" y="295047"/>
                  <a:pt x="513094" y="298095"/>
                </a:cubicBezTo>
                <a:cubicBezTo>
                  <a:pt x="513094" y="301752"/>
                  <a:pt x="514313" y="303581"/>
                  <a:pt x="516751" y="303581"/>
                </a:cubicBezTo>
                <a:cubicBezTo>
                  <a:pt x="519190" y="303581"/>
                  <a:pt x="521018" y="305562"/>
                  <a:pt x="522238" y="309525"/>
                </a:cubicBezTo>
                <a:cubicBezTo>
                  <a:pt x="523457" y="313487"/>
                  <a:pt x="526810" y="318821"/>
                  <a:pt x="532296" y="325527"/>
                </a:cubicBezTo>
                <a:cubicBezTo>
                  <a:pt x="537782" y="332232"/>
                  <a:pt x="542659" y="340309"/>
                  <a:pt x="546926" y="349758"/>
                </a:cubicBezTo>
                <a:cubicBezTo>
                  <a:pt x="551194" y="359207"/>
                  <a:pt x="552870" y="371094"/>
                  <a:pt x="551956" y="385420"/>
                </a:cubicBezTo>
                <a:cubicBezTo>
                  <a:pt x="551041" y="399746"/>
                  <a:pt x="549365" y="408890"/>
                  <a:pt x="546926" y="412852"/>
                </a:cubicBezTo>
                <a:cubicBezTo>
                  <a:pt x="544488" y="416814"/>
                  <a:pt x="542659" y="421996"/>
                  <a:pt x="541440" y="428397"/>
                </a:cubicBezTo>
                <a:cubicBezTo>
                  <a:pt x="540221" y="434797"/>
                  <a:pt x="537325" y="439065"/>
                  <a:pt x="532753" y="441198"/>
                </a:cubicBezTo>
                <a:cubicBezTo>
                  <a:pt x="528181" y="443332"/>
                  <a:pt x="526505" y="445008"/>
                  <a:pt x="527724" y="446228"/>
                </a:cubicBezTo>
                <a:cubicBezTo>
                  <a:pt x="528943" y="447447"/>
                  <a:pt x="528334" y="448971"/>
                  <a:pt x="525895" y="450800"/>
                </a:cubicBezTo>
                <a:cubicBezTo>
                  <a:pt x="525286" y="451409"/>
                  <a:pt x="524676" y="452933"/>
                  <a:pt x="524066" y="455372"/>
                </a:cubicBezTo>
                <a:cubicBezTo>
                  <a:pt x="523457" y="457810"/>
                  <a:pt x="523304" y="460096"/>
                  <a:pt x="523609" y="462230"/>
                </a:cubicBezTo>
                <a:cubicBezTo>
                  <a:pt x="523914" y="464363"/>
                  <a:pt x="524676" y="465430"/>
                  <a:pt x="525895" y="465430"/>
                </a:cubicBezTo>
                <a:cubicBezTo>
                  <a:pt x="527114" y="465430"/>
                  <a:pt x="528638" y="464211"/>
                  <a:pt x="530467" y="461772"/>
                </a:cubicBezTo>
                <a:lnTo>
                  <a:pt x="531382" y="462687"/>
                </a:lnTo>
                <a:cubicBezTo>
                  <a:pt x="531382" y="465735"/>
                  <a:pt x="530162" y="467259"/>
                  <a:pt x="527724" y="467259"/>
                </a:cubicBezTo>
                <a:cubicBezTo>
                  <a:pt x="525286" y="467259"/>
                  <a:pt x="524066" y="468173"/>
                  <a:pt x="524066" y="470002"/>
                </a:cubicBezTo>
                <a:cubicBezTo>
                  <a:pt x="524066" y="471831"/>
                  <a:pt x="521628" y="473355"/>
                  <a:pt x="516751" y="474574"/>
                </a:cubicBezTo>
                <a:cubicBezTo>
                  <a:pt x="515532" y="474574"/>
                  <a:pt x="514313" y="475031"/>
                  <a:pt x="513094" y="475946"/>
                </a:cubicBezTo>
                <a:cubicBezTo>
                  <a:pt x="511874" y="476860"/>
                  <a:pt x="511265" y="477317"/>
                  <a:pt x="511265" y="477317"/>
                </a:cubicBezTo>
                <a:cubicBezTo>
                  <a:pt x="512484" y="479146"/>
                  <a:pt x="511722" y="482803"/>
                  <a:pt x="508979" y="488290"/>
                </a:cubicBezTo>
                <a:cubicBezTo>
                  <a:pt x="506236" y="493776"/>
                  <a:pt x="503950" y="496520"/>
                  <a:pt x="502121" y="496520"/>
                </a:cubicBezTo>
                <a:cubicBezTo>
                  <a:pt x="500292" y="496520"/>
                  <a:pt x="499987" y="497891"/>
                  <a:pt x="501206" y="500634"/>
                </a:cubicBezTo>
                <a:cubicBezTo>
                  <a:pt x="502426" y="503378"/>
                  <a:pt x="501664" y="506883"/>
                  <a:pt x="498920" y="511150"/>
                </a:cubicBezTo>
                <a:cubicBezTo>
                  <a:pt x="496177" y="515417"/>
                  <a:pt x="494806" y="518922"/>
                  <a:pt x="494806" y="521666"/>
                </a:cubicBezTo>
                <a:cubicBezTo>
                  <a:pt x="494806" y="524409"/>
                  <a:pt x="493891" y="525780"/>
                  <a:pt x="492062" y="525780"/>
                </a:cubicBezTo>
                <a:cubicBezTo>
                  <a:pt x="490234" y="525780"/>
                  <a:pt x="489319" y="527000"/>
                  <a:pt x="489319" y="529438"/>
                </a:cubicBezTo>
                <a:cubicBezTo>
                  <a:pt x="489319" y="531876"/>
                  <a:pt x="486576" y="538277"/>
                  <a:pt x="481090" y="548640"/>
                </a:cubicBezTo>
                <a:cubicBezTo>
                  <a:pt x="475603" y="559004"/>
                  <a:pt x="471641" y="564490"/>
                  <a:pt x="469202" y="565100"/>
                </a:cubicBezTo>
                <a:cubicBezTo>
                  <a:pt x="466154" y="565709"/>
                  <a:pt x="465240" y="567386"/>
                  <a:pt x="466459" y="570129"/>
                </a:cubicBezTo>
                <a:cubicBezTo>
                  <a:pt x="467678" y="572872"/>
                  <a:pt x="466764" y="575920"/>
                  <a:pt x="463716" y="579273"/>
                </a:cubicBezTo>
                <a:cubicBezTo>
                  <a:pt x="460668" y="582626"/>
                  <a:pt x="459754" y="584302"/>
                  <a:pt x="460973" y="584302"/>
                </a:cubicBezTo>
                <a:cubicBezTo>
                  <a:pt x="462192" y="584302"/>
                  <a:pt x="460058" y="588417"/>
                  <a:pt x="454572" y="596646"/>
                </a:cubicBezTo>
                <a:cubicBezTo>
                  <a:pt x="449086" y="604876"/>
                  <a:pt x="445428" y="608076"/>
                  <a:pt x="443599" y="606248"/>
                </a:cubicBezTo>
                <a:cubicBezTo>
                  <a:pt x="442990" y="602590"/>
                  <a:pt x="441770" y="601371"/>
                  <a:pt x="439942" y="602590"/>
                </a:cubicBezTo>
                <a:cubicBezTo>
                  <a:pt x="439332" y="604419"/>
                  <a:pt x="439332" y="606248"/>
                  <a:pt x="439942" y="608076"/>
                </a:cubicBezTo>
                <a:cubicBezTo>
                  <a:pt x="440551" y="611734"/>
                  <a:pt x="439180" y="614020"/>
                  <a:pt x="435827" y="614934"/>
                </a:cubicBezTo>
                <a:cubicBezTo>
                  <a:pt x="432474" y="615849"/>
                  <a:pt x="430798" y="617220"/>
                  <a:pt x="430798" y="619049"/>
                </a:cubicBezTo>
                <a:cubicBezTo>
                  <a:pt x="430798" y="620878"/>
                  <a:pt x="426988" y="625298"/>
                  <a:pt x="419368" y="632308"/>
                </a:cubicBezTo>
                <a:cubicBezTo>
                  <a:pt x="411748" y="639319"/>
                  <a:pt x="406718" y="643128"/>
                  <a:pt x="404280" y="643738"/>
                </a:cubicBezTo>
                <a:cubicBezTo>
                  <a:pt x="400013" y="644957"/>
                  <a:pt x="389345" y="654406"/>
                  <a:pt x="372276" y="672084"/>
                </a:cubicBezTo>
                <a:cubicBezTo>
                  <a:pt x="361303" y="684277"/>
                  <a:pt x="353836" y="691744"/>
                  <a:pt x="349873" y="694487"/>
                </a:cubicBezTo>
                <a:cubicBezTo>
                  <a:pt x="345911" y="697231"/>
                  <a:pt x="341796" y="698602"/>
                  <a:pt x="337529" y="698602"/>
                </a:cubicBezTo>
                <a:lnTo>
                  <a:pt x="327470" y="698602"/>
                </a:lnTo>
                <a:lnTo>
                  <a:pt x="331128" y="690372"/>
                </a:lnTo>
                <a:cubicBezTo>
                  <a:pt x="334176" y="685496"/>
                  <a:pt x="334328" y="680009"/>
                  <a:pt x="331585" y="673913"/>
                </a:cubicBezTo>
                <a:cubicBezTo>
                  <a:pt x="328842" y="667817"/>
                  <a:pt x="328385" y="660045"/>
                  <a:pt x="330214" y="650596"/>
                </a:cubicBezTo>
                <a:cubicBezTo>
                  <a:pt x="332042" y="641147"/>
                  <a:pt x="331128" y="630784"/>
                  <a:pt x="327470" y="619507"/>
                </a:cubicBezTo>
                <a:cubicBezTo>
                  <a:pt x="323813" y="608229"/>
                  <a:pt x="322289" y="587960"/>
                  <a:pt x="322898" y="558699"/>
                </a:cubicBezTo>
                <a:cubicBezTo>
                  <a:pt x="323508" y="550774"/>
                  <a:pt x="324118" y="543611"/>
                  <a:pt x="324727" y="537210"/>
                </a:cubicBezTo>
                <a:cubicBezTo>
                  <a:pt x="325337" y="530810"/>
                  <a:pt x="325946" y="525628"/>
                  <a:pt x="326556" y="521666"/>
                </a:cubicBezTo>
                <a:cubicBezTo>
                  <a:pt x="327166" y="517703"/>
                  <a:pt x="327470" y="515722"/>
                  <a:pt x="327470" y="515722"/>
                </a:cubicBezTo>
                <a:cubicBezTo>
                  <a:pt x="329299" y="516332"/>
                  <a:pt x="333871" y="525476"/>
                  <a:pt x="341186" y="543154"/>
                </a:cubicBezTo>
                <a:cubicBezTo>
                  <a:pt x="348502" y="560832"/>
                  <a:pt x="353074" y="569976"/>
                  <a:pt x="354902" y="570586"/>
                </a:cubicBezTo>
                <a:cubicBezTo>
                  <a:pt x="356122" y="570586"/>
                  <a:pt x="359017" y="566319"/>
                  <a:pt x="363589" y="557784"/>
                </a:cubicBezTo>
                <a:cubicBezTo>
                  <a:pt x="368161" y="549250"/>
                  <a:pt x="371362" y="541935"/>
                  <a:pt x="373190" y="535839"/>
                </a:cubicBezTo>
                <a:cubicBezTo>
                  <a:pt x="374410" y="532181"/>
                  <a:pt x="376543" y="530962"/>
                  <a:pt x="379591" y="532181"/>
                </a:cubicBezTo>
                <a:cubicBezTo>
                  <a:pt x="383249" y="532791"/>
                  <a:pt x="387364" y="530810"/>
                  <a:pt x="391936" y="526238"/>
                </a:cubicBezTo>
                <a:cubicBezTo>
                  <a:pt x="396508" y="521666"/>
                  <a:pt x="399403" y="516941"/>
                  <a:pt x="400622" y="512064"/>
                </a:cubicBezTo>
                <a:cubicBezTo>
                  <a:pt x="401232" y="508407"/>
                  <a:pt x="403061" y="504444"/>
                  <a:pt x="406109" y="500177"/>
                </a:cubicBezTo>
                <a:cubicBezTo>
                  <a:pt x="409157" y="495910"/>
                  <a:pt x="413729" y="484937"/>
                  <a:pt x="419825" y="467259"/>
                </a:cubicBezTo>
                <a:cubicBezTo>
                  <a:pt x="425921" y="449580"/>
                  <a:pt x="429578" y="437693"/>
                  <a:pt x="430798" y="431597"/>
                </a:cubicBezTo>
                <a:cubicBezTo>
                  <a:pt x="431407" y="424282"/>
                  <a:pt x="432779" y="419253"/>
                  <a:pt x="434912" y="416509"/>
                </a:cubicBezTo>
                <a:cubicBezTo>
                  <a:pt x="437046" y="413766"/>
                  <a:pt x="438265" y="409804"/>
                  <a:pt x="438570" y="404622"/>
                </a:cubicBezTo>
                <a:cubicBezTo>
                  <a:pt x="438875" y="399441"/>
                  <a:pt x="439942" y="394107"/>
                  <a:pt x="441770" y="388620"/>
                </a:cubicBezTo>
                <a:cubicBezTo>
                  <a:pt x="442990" y="384963"/>
                  <a:pt x="443294" y="375057"/>
                  <a:pt x="442685" y="358902"/>
                </a:cubicBezTo>
                <a:cubicBezTo>
                  <a:pt x="442075" y="342748"/>
                  <a:pt x="441161" y="334671"/>
                  <a:pt x="439942" y="334671"/>
                </a:cubicBezTo>
                <a:cubicBezTo>
                  <a:pt x="439332" y="334671"/>
                  <a:pt x="431712" y="337414"/>
                  <a:pt x="417082" y="342900"/>
                </a:cubicBezTo>
                <a:cubicBezTo>
                  <a:pt x="405499" y="346558"/>
                  <a:pt x="398336" y="349454"/>
                  <a:pt x="395593" y="351587"/>
                </a:cubicBezTo>
                <a:cubicBezTo>
                  <a:pt x="392850" y="353721"/>
                  <a:pt x="389650" y="357836"/>
                  <a:pt x="385992" y="363932"/>
                </a:cubicBezTo>
                <a:cubicBezTo>
                  <a:pt x="381725" y="372466"/>
                  <a:pt x="377610" y="376733"/>
                  <a:pt x="373648" y="376733"/>
                </a:cubicBezTo>
                <a:cubicBezTo>
                  <a:pt x="369685" y="376733"/>
                  <a:pt x="364656" y="383286"/>
                  <a:pt x="358560" y="396393"/>
                </a:cubicBezTo>
                <a:cubicBezTo>
                  <a:pt x="352464" y="409499"/>
                  <a:pt x="348197" y="419558"/>
                  <a:pt x="345758" y="426568"/>
                </a:cubicBezTo>
                <a:cubicBezTo>
                  <a:pt x="343320" y="433578"/>
                  <a:pt x="338291" y="445923"/>
                  <a:pt x="330671" y="463601"/>
                </a:cubicBezTo>
                <a:cubicBezTo>
                  <a:pt x="323051" y="481280"/>
                  <a:pt x="317107" y="494996"/>
                  <a:pt x="312840" y="504749"/>
                </a:cubicBezTo>
                <a:cubicBezTo>
                  <a:pt x="308573" y="515722"/>
                  <a:pt x="297752" y="533705"/>
                  <a:pt x="280379" y="558699"/>
                </a:cubicBezTo>
                <a:cubicBezTo>
                  <a:pt x="263005" y="583692"/>
                  <a:pt x="250966" y="599542"/>
                  <a:pt x="244260" y="606248"/>
                </a:cubicBezTo>
                <a:cubicBezTo>
                  <a:pt x="240602" y="609905"/>
                  <a:pt x="237859" y="611277"/>
                  <a:pt x="236030" y="610362"/>
                </a:cubicBezTo>
                <a:cubicBezTo>
                  <a:pt x="234202" y="609448"/>
                  <a:pt x="232678" y="606248"/>
                  <a:pt x="231458" y="600761"/>
                </a:cubicBezTo>
                <a:cubicBezTo>
                  <a:pt x="229630" y="594665"/>
                  <a:pt x="227496" y="589789"/>
                  <a:pt x="225058" y="586131"/>
                </a:cubicBezTo>
                <a:cubicBezTo>
                  <a:pt x="222619" y="582473"/>
                  <a:pt x="221400" y="579120"/>
                  <a:pt x="221400" y="576073"/>
                </a:cubicBezTo>
                <a:cubicBezTo>
                  <a:pt x="221400" y="573025"/>
                  <a:pt x="220486" y="571501"/>
                  <a:pt x="218657" y="571501"/>
                </a:cubicBezTo>
                <a:cubicBezTo>
                  <a:pt x="217438" y="571501"/>
                  <a:pt x="216676" y="569367"/>
                  <a:pt x="216371" y="565100"/>
                </a:cubicBezTo>
                <a:cubicBezTo>
                  <a:pt x="216066" y="560832"/>
                  <a:pt x="216218" y="556108"/>
                  <a:pt x="216828" y="550926"/>
                </a:cubicBezTo>
                <a:cubicBezTo>
                  <a:pt x="217438" y="545745"/>
                  <a:pt x="218047" y="541935"/>
                  <a:pt x="218657" y="539496"/>
                </a:cubicBezTo>
                <a:cubicBezTo>
                  <a:pt x="221705" y="534620"/>
                  <a:pt x="223229" y="528524"/>
                  <a:pt x="223229" y="521208"/>
                </a:cubicBezTo>
                <a:cubicBezTo>
                  <a:pt x="223229" y="509626"/>
                  <a:pt x="227496" y="502920"/>
                  <a:pt x="236030" y="501091"/>
                </a:cubicBezTo>
                <a:cubicBezTo>
                  <a:pt x="237859" y="500482"/>
                  <a:pt x="239383" y="499720"/>
                  <a:pt x="240602" y="498806"/>
                </a:cubicBezTo>
                <a:cubicBezTo>
                  <a:pt x="241822" y="497891"/>
                  <a:pt x="242126" y="496824"/>
                  <a:pt x="241517" y="495605"/>
                </a:cubicBezTo>
                <a:cubicBezTo>
                  <a:pt x="240298" y="493776"/>
                  <a:pt x="242584" y="488900"/>
                  <a:pt x="248375" y="480975"/>
                </a:cubicBezTo>
                <a:cubicBezTo>
                  <a:pt x="254166" y="473050"/>
                  <a:pt x="258128" y="466802"/>
                  <a:pt x="260262" y="462230"/>
                </a:cubicBezTo>
                <a:cubicBezTo>
                  <a:pt x="262396" y="457658"/>
                  <a:pt x="264986" y="452324"/>
                  <a:pt x="268034" y="446228"/>
                </a:cubicBezTo>
                <a:cubicBezTo>
                  <a:pt x="272911" y="438912"/>
                  <a:pt x="277026" y="430835"/>
                  <a:pt x="280379" y="421996"/>
                </a:cubicBezTo>
                <a:cubicBezTo>
                  <a:pt x="283732" y="413157"/>
                  <a:pt x="284798" y="407823"/>
                  <a:pt x="283579" y="405994"/>
                </a:cubicBezTo>
                <a:cubicBezTo>
                  <a:pt x="281141" y="404165"/>
                  <a:pt x="274892" y="405689"/>
                  <a:pt x="264834" y="410566"/>
                </a:cubicBezTo>
                <a:cubicBezTo>
                  <a:pt x="254776" y="415443"/>
                  <a:pt x="246851" y="416814"/>
                  <a:pt x="241060" y="414681"/>
                </a:cubicBezTo>
                <a:cubicBezTo>
                  <a:pt x="235268" y="412547"/>
                  <a:pt x="229782" y="411480"/>
                  <a:pt x="224600" y="411480"/>
                </a:cubicBezTo>
                <a:cubicBezTo>
                  <a:pt x="219419" y="411480"/>
                  <a:pt x="213323" y="410261"/>
                  <a:pt x="206312" y="407823"/>
                </a:cubicBezTo>
                <a:cubicBezTo>
                  <a:pt x="199302" y="405384"/>
                  <a:pt x="191530" y="403556"/>
                  <a:pt x="182995" y="402336"/>
                </a:cubicBezTo>
                <a:cubicBezTo>
                  <a:pt x="176290" y="401727"/>
                  <a:pt x="172175" y="402336"/>
                  <a:pt x="170651" y="404165"/>
                </a:cubicBezTo>
                <a:cubicBezTo>
                  <a:pt x="169127" y="405994"/>
                  <a:pt x="165012" y="418491"/>
                  <a:pt x="158306" y="441656"/>
                </a:cubicBezTo>
                <a:cubicBezTo>
                  <a:pt x="153430" y="458115"/>
                  <a:pt x="150382" y="467259"/>
                  <a:pt x="149162" y="469088"/>
                </a:cubicBezTo>
                <a:cubicBezTo>
                  <a:pt x="147943" y="470916"/>
                  <a:pt x="144895" y="479756"/>
                  <a:pt x="140018" y="495605"/>
                </a:cubicBezTo>
                <a:cubicBezTo>
                  <a:pt x="135142" y="511455"/>
                  <a:pt x="131484" y="520904"/>
                  <a:pt x="129046" y="523952"/>
                </a:cubicBezTo>
                <a:cubicBezTo>
                  <a:pt x="126607" y="527000"/>
                  <a:pt x="125388" y="529743"/>
                  <a:pt x="125388" y="532181"/>
                </a:cubicBezTo>
                <a:cubicBezTo>
                  <a:pt x="125388" y="534620"/>
                  <a:pt x="124626" y="536601"/>
                  <a:pt x="123102" y="538125"/>
                </a:cubicBezTo>
                <a:cubicBezTo>
                  <a:pt x="121578" y="539649"/>
                  <a:pt x="119292" y="544831"/>
                  <a:pt x="116244" y="553670"/>
                </a:cubicBezTo>
                <a:cubicBezTo>
                  <a:pt x="113196" y="562509"/>
                  <a:pt x="110148" y="569062"/>
                  <a:pt x="107100" y="573329"/>
                </a:cubicBezTo>
                <a:cubicBezTo>
                  <a:pt x="105271" y="576377"/>
                  <a:pt x="104509" y="578511"/>
                  <a:pt x="104814" y="579730"/>
                </a:cubicBezTo>
                <a:cubicBezTo>
                  <a:pt x="105119" y="580949"/>
                  <a:pt x="107100" y="583083"/>
                  <a:pt x="110758" y="586131"/>
                </a:cubicBezTo>
                <a:lnTo>
                  <a:pt x="118073" y="591617"/>
                </a:lnTo>
                <a:lnTo>
                  <a:pt x="112586" y="600761"/>
                </a:lnTo>
                <a:cubicBezTo>
                  <a:pt x="108319" y="608686"/>
                  <a:pt x="100242" y="618592"/>
                  <a:pt x="88355" y="630479"/>
                </a:cubicBezTo>
                <a:cubicBezTo>
                  <a:pt x="76468" y="642366"/>
                  <a:pt x="68390" y="648310"/>
                  <a:pt x="64123" y="648310"/>
                </a:cubicBezTo>
                <a:cubicBezTo>
                  <a:pt x="62904" y="648310"/>
                  <a:pt x="61380" y="646634"/>
                  <a:pt x="59551" y="643281"/>
                </a:cubicBezTo>
                <a:cubicBezTo>
                  <a:pt x="57722" y="639928"/>
                  <a:pt x="56503" y="638861"/>
                  <a:pt x="55894" y="640080"/>
                </a:cubicBezTo>
                <a:cubicBezTo>
                  <a:pt x="55284" y="641300"/>
                  <a:pt x="53150" y="644957"/>
                  <a:pt x="49493" y="651053"/>
                </a:cubicBezTo>
                <a:cubicBezTo>
                  <a:pt x="45226" y="658978"/>
                  <a:pt x="40501" y="666293"/>
                  <a:pt x="35320" y="672999"/>
                </a:cubicBezTo>
                <a:cubicBezTo>
                  <a:pt x="30138" y="679704"/>
                  <a:pt x="26633" y="682752"/>
                  <a:pt x="24804" y="682143"/>
                </a:cubicBezTo>
                <a:cubicBezTo>
                  <a:pt x="21756" y="682143"/>
                  <a:pt x="19318" y="682752"/>
                  <a:pt x="17489" y="683972"/>
                </a:cubicBezTo>
                <a:lnTo>
                  <a:pt x="14746" y="683057"/>
                </a:lnTo>
                <a:cubicBezTo>
                  <a:pt x="15355" y="681228"/>
                  <a:pt x="14441" y="678943"/>
                  <a:pt x="12002" y="676199"/>
                </a:cubicBezTo>
                <a:cubicBezTo>
                  <a:pt x="9564" y="673456"/>
                  <a:pt x="8345" y="668732"/>
                  <a:pt x="8345" y="662026"/>
                </a:cubicBezTo>
                <a:cubicBezTo>
                  <a:pt x="8345" y="655320"/>
                  <a:pt x="7430" y="648310"/>
                  <a:pt x="5602" y="640995"/>
                </a:cubicBezTo>
                <a:cubicBezTo>
                  <a:pt x="1334" y="631241"/>
                  <a:pt x="-494" y="609296"/>
                  <a:pt x="115" y="575158"/>
                </a:cubicBezTo>
                <a:cubicBezTo>
                  <a:pt x="115" y="572110"/>
                  <a:pt x="115" y="569519"/>
                  <a:pt x="115" y="567386"/>
                </a:cubicBezTo>
                <a:cubicBezTo>
                  <a:pt x="115" y="565252"/>
                  <a:pt x="268" y="563423"/>
                  <a:pt x="572" y="561899"/>
                </a:cubicBezTo>
                <a:cubicBezTo>
                  <a:pt x="877" y="560375"/>
                  <a:pt x="1487" y="559461"/>
                  <a:pt x="2401" y="559156"/>
                </a:cubicBezTo>
                <a:cubicBezTo>
                  <a:pt x="3316" y="558851"/>
                  <a:pt x="4078" y="559004"/>
                  <a:pt x="4687" y="559613"/>
                </a:cubicBezTo>
                <a:cubicBezTo>
                  <a:pt x="11393" y="562661"/>
                  <a:pt x="22670" y="553517"/>
                  <a:pt x="38520" y="532181"/>
                </a:cubicBezTo>
                <a:cubicBezTo>
                  <a:pt x="62294" y="499263"/>
                  <a:pt x="75706" y="476708"/>
                  <a:pt x="78754" y="464516"/>
                </a:cubicBezTo>
                <a:cubicBezTo>
                  <a:pt x="81192" y="455981"/>
                  <a:pt x="83783" y="448818"/>
                  <a:pt x="86526" y="443027"/>
                </a:cubicBezTo>
                <a:cubicBezTo>
                  <a:pt x="89269" y="437236"/>
                  <a:pt x="90641" y="432664"/>
                  <a:pt x="90641" y="429311"/>
                </a:cubicBezTo>
                <a:cubicBezTo>
                  <a:pt x="90641" y="425958"/>
                  <a:pt x="92927" y="417119"/>
                  <a:pt x="97499" y="402794"/>
                </a:cubicBezTo>
                <a:cubicBezTo>
                  <a:pt x="102071" y="388468"/>
                  <a:pt x="104814" y="373380"/>
                  <a:pt x="105728" y="357531"/>
                </a:cubicBezTo>
                <a:cubicBezTo>
                  <a:pt x="106643" y="341681"/>
                  <a:pt x="107862" y="332842"/>
                  <a:pt x="109386" y="331013"/>
                </a:cubicBezTo>
                <a:cubicBezTo>
                  <a:pt x="110910" y="329184"/>
                  <a:pt x="111672" y="324765"/>
                  <a:pt x="111672" y="317754"/>
                </a:cubicBezTo>
                <a:cubicBezTo>
                  <a:pt x="111672" y="310744"/>
                  <a:pt x="112891" y="300228"/>
                  <a:pt x="115330" y="286208"/>
                </a:cubicBezTo>
                <a:cubicBezTo>
                  <a:pt x="116549" y="273406"/>
                  <a:pt x="116396" y="260909"/>
                  <a:pt x="114872" y="248717"/>
                </a:cubicBezTo>
                <a:cubicBezTo>
                  <a:pt x="113348" y="236525"/>
                  <a:pt x="110453" y="227991"/>
                  <a:pt x="106186" y="223114"/>
                </a:cubicBezTo>
                <a:cubicBezTo>
                  <a:pt x="101918" y="218847"/>
                  <a:pt x="92774" y="212141"/>
                  <a:pt x="78754" y="202997"/>
                </a:cubicBezTo>
                <a:cubicBezTo>
                  <a:pt x="67171" y="195682"/>
                  <a:pt x="56503" y="187452"/>
                  <a:pt x="46750" y="178308"/>
                </a:cubicBezTo>
                <a:cubicBezTo>
                  <a:pt x="36996" y="169164"/>
                  <a:pt x="32729" y="163678"/>
                  <a:pt x="33948" y="161849"/>
                </a:cubicBezTo>
                <a:cubicBezTo>
                  <a:pt x="35167" y="160020"/>
                  <a:pt x="40654" y="159411"/>
                  <a:pt x="50407" y="160020"/>
                </a:cubicBezTo>
                <a:cubicBezTo>
                  <a:pt x="60161" y="160630"/>
                  <a:pt x="69305" y="162459"/>
                  <a:pt x="77839" y="165507"/>
                </a:cubicBezTo>
                <a:cubicBezTo>
                  <a:pt x="115025" y="177089"/>
                  <a:pt x="142152" y="191720"/>
                  <a:pt x="159221" y="209398"/>
                </a:cubicBezTo>
                <a:cubicBezTo>
                  <a:pt x="170803" y="221590"/>
                  <a:pt x="177814" y="232258"/>
                  <a:pt x="180252" y="241402"/>
                </a:cubicBezTo>
                <a:cubicBezTo>
                  <a:pt x="180862" y="246279"/>
                  <a:pt x="182081" y="253594"/>
                  <a:pt x="183910" y="263348"/>
                </a:cubicBezTo>
                <a:cubicBezTo>
                  <a:pt x="186958" y="276149"/>
                  <a:pt x="186348" y="300533"/>
                  <a:pt x="182081" y="336500"/>
                </a:cubicBezTo>
                <a:lnTo>
                  <a:pt x="180252" y="351130"/>
                </a:lnTo>
                <a:lnTo>
                  <a:pt x="189396" y="349301"/>
                </a:lnTo>
                <a:cubicBezTo>
                  <a:pt x="194882" y="348692"/>
                  <a:pt x="201436" y="346710"/>
                  <a:pt x="209056" y="343358"/>
                </a:cubicBezTo>
                <a:cubicBezTo>
                  <a:pt x="216676" y="340005"/>
                  <a:pt x="224753" y="336195"/>
                  <a:pt x="233287" y="331928"/>
                </a:cubicBezTo>
                <a:lnTo>
                  <a:pt x="267120" y="315468"/>
                </a:lnTo>
                <a:lnTo>
                  <a:pt x="300953" y="300838"/>
                </a:lnTo>
                <a:cubicBezTo>
                  <a:pt x="314364" y="294742"/>
                  <a:pt x="322136" y="290780"/>
                  <a:pt x="324270" y="288951"/>
                </a:cubicBezTo>
                <a:cubicBezTo>
                  <a:pt x="326404" y="287122"/>
                  <a:pt x="327775" y="282550"/>
                  <a:pt x="328385" y="275235"/>
                </a:cubicBezTo>
                <a:cubicBezTo>
                  <a:pt x="329604" y="263043"/>
                  <a:pt x="330061" y="249022"/>
                  <a:pt x="329756" y="233172"/>
                </a:cubicBezTo>
                <a:cubicBezTo>
                  <a:pt x="329452" y="217323"/>
                  <a:pt x="328690" y="207569"/>
                  <a:pt x="327470" y="203912"/>
                </a:cubicBezTo>
                <a:cubicBezTo>
                  <a:pt x="325032" y="200254"/>
                  <a:pt x="322136" y="196444"/>
                  <a:pt x="318784" y="192482"/>
                </a:cubicBezTo>
                <a:cubicBezTo>
                  <a:pt x="315431" y="188519"/>
                  <a:pt x="314212" y="185624"/>
                  <a:pt x="315126" y="183795"/>
                </a:cubicBezTo>
                <a:cubicBezTo>
                  <a:pt x="316040" y="181966"/>
                  <a:pt x="315736" y="180594"/>
                  <a:pt x="314212" y="179680"/>
                </a:cubicBezTo>
                <a:cubicBezTo>
                  <a:pt x="312688" y="178766"/>
                  <a:pt x="311316" y="175413"/>
                  <a:pt x="310097" y="169622"/>
                </a:cubicBezTo>
                <a:cubicBezTo>
                  <a:pt x="308878" y="163830"/>
                  <a:pt x="308878" y="160325"/>
                  <a:pt x="310097" y="159106"/>
                </a:cubicBezTo>
                <a:cubicBezTo>
                  <a:pt x="311011" y="158192"/>
                  <a:pt x="312649" y="157658"/>
                  <a:pt x="315012" y="157506"/>
                </a:cubicBezTo>
                <a:close/>
                <a:moveTo>
                  <a:pt x="441770" y="98298"/>
                </a:moveTo>
                <a:cubicBezTo>
                  <a:pt x="444209" y="98603"/>
                  <a:pt x="443599" y="99670"/>
                  <a:pt x="439942" y="101499"/>
                </a:cubicBezTo>
                <a:cubicBezTo>
                  <a:pt x="434455" y="103328"/>
                  <a:pt x="431712" y="103937"/>
                  <a:pt x="431712" y="103328"/>
                </a:cubicBezTo>
                <a:cubicBezTo>
                  <a:pt x="431712" y="102718"/>
                  <a:pt x="432322" y="102108"/>
                  <a:pt x="433541" y="101499"/>
                </a:cubicBezTo>
                <a:cubicBezTo>
                  <a:pt x="436589" y="99060"/>
                  <a:pt x="439332" y="97994"/>
                  <a:pt x="441770" y="98298"/>
                </a:cubicBezTo>
                <a:close/>
                <a:moveTo>
                  <a:pt x="454115" y="93269"/>
                </a:moveTo>
                <a:cubicBezTo>
                  <a:pt x="455334" y="92964"/>
                  <a:pt x="456096" y="93269"/>
                  <a:pt x="456401" y="94184"/>
                </a:cubicBezTo>
                <a:cubicBezTo>
                  <a:pt x="456401" y="94184"/>
                  <a:pt x="456096" y="94793"/>
                  <a:pt x="455486" y="96012"/>
                </a:cubicBezTo>
                <a:cubicBezTo>
                  <a:pt x="454877" y="97232"/>
                  <a:pt x="453048" y="97841"/>
                  <a:pt x="450000" y="97841"/>
                </a:cubicBezTo>
                <a:cubicBezTo>
                  <a:pt x="446952" y="97841"/>
                  <a:pt x="446647" y="97232"/>
                  <a:pt x="449086" y="96012"/>
                </a:cubicBezTo>
                <a:cubicBezTo>
                  <a:pt x="451219" y="94488"/>
                  <a:pt x="452896" y="93574"/>
                  <a:pt x="454115" y="93269"/>
                </a:cubicBezTo>
                <a:close/>
                <a:moveTo>
                  <a:pt x="389650" y="0"/>
                </a:moveTo>
                <a:cubicBezTo>
                  <a:pt x="393917" y="0"/>
                  <a:pt x="396660" y="915"/>
                  <a:pt x="397879" y="2744"/>
                </a:cubicBezTo>
                <a:cubicBezTo>
                  <a:pt x="399098" y="4572"/>
                  <a:pt x="403061" y="5639"/>
                  <a:pt x="409766" y="5944"/>
                </a:cubicBezTo>
                <a:cubicBezTo>
                  <a:pt x="416472" y="6249"/>
                  <a:pt x="419825" y="7163"/>
                  <a:pt x="419825" y="8687"/>
                </a:cubicBezTo>
                <a:cubicBezTo>
                  <a:pt x="419825" y="10211"/>
                  <a:pt x="422873" y="11430"/>
                  <a:pt x="428969" y="12345"/>
                </a:cubicBezTo>
                <a:cubicBezTo>
                  <a:pt x="435065" y="13259"/>
                  <a:pt x="440551" y="15240"/>
                  <a:pt x="445428" y="18288"/>
                </a:cubicBezTo>
                <a:cubicBezTo>
                  <a:pt x="448476" y="21336"/>
                  <a:pt x="450305" y="23165"/>
                  <a:pt x="450914" y="23775"/>
                </a:cubicBezTo>
                <a:cubicBezTo>
                  <a:pt x="451524" y="24384"/>
                  <a:pt x="450305" y="25299"/>
                  <a:pt x="447257" y="26518"/>
                </a:cubicBezTo>
                <a:cubicBezTo>
                  <a:pt x="444209" y="28956"/>
                  <a:pt x="444818" y="31700"/>
                  <a:pt x="449086" y="34748"/>
                </a:cubicBezTo>
                <a:cubicBezTo>
                  <a:pt x="458839" y="42672"/>
                  <a:pt x="465545" y="49988"/>
                  <a:pt x="469202" y="56693"/>
                </a:cubicBezTo>
                <a:cubicBezTo>
                  <a:pt x="474689" y="67056"/>
                  <a:pt x="474079" y="72238"/>
                  <a:pt x="467374" y="72238"/>
                </a:cubicBezTo>
                <a:cubicBezTo>
                  <a:pt x="464326" y="72238"/>
                  <a:pt x="461430" y="74981"/>
                  <a:pt x="458687" y="80468"/>
                </a:cubicBezTo>
                <a:cubicBezTo>
                  <a:pt x="455944" y="85954"/>
                  <a:pt x="451981" y="88240"/>
                  <a:pt x="446800" y="87326"/>
                </a:cubicBezTo>
                <a:cubicBezTo>
                  <a:pt x="441618" y="86411"/>
                  <a:pt x="438875" y="86868"/>
                  <a:pt x="438570" y="88697"/>
                </a:cubicBezTo>
                <a:cubicBezTo>
                  <a:pt x="438265" y="90526"/>
                  <a:pt x="437656" y="90678"/>
                  <a:pt x="436741" y="89154"/>
                </a:cubicBezTo>
                <a:cubicBezTo>
                  <a:pt x="435827" y="87630"/>
                  <a:pt x="433084" y="87173"/>
                  <a:pt x="428512" y="87783"/>
                </a:cubicBezTo>
                <a:cubicBezTo>
                  <a:pt x="423940" y="88392"/>
                  <a:pt x="421349" y="89612"/>
                  <a:pt x="420739" y="91440"/>
                </a:cubicBezTo>
                <a:cubicBezTo>
                  <a:pt x="420130" y="93879"/>
                  <a:pt x="417234" y="94336"/>
                  <a:pt x="412052" y="92812"/>
                </a:cubicBezTo>
                <a:cubicBezTo>
                  <a:pt x="406871" y="91288"/>
                  <a:pt x="403366" y="91745"/>
                  <a:pt x="401537" y="94184"/>
                </a:cubicBezTo>
                <a:cubicBezTo>
                  <a:pt x="399708" y="96622"/>
                  <a:pt x="395593" y="97841"/>
                  <a:pt x="389192" y="97841"/>
                </a:cubicBezTo>
                <a:cubicBezTo>
                  <a:pt x="382792" y="97841"/>
                  <a:pt x="376848" y="99670"/>
                  <a:pt x="371362" y="103328"/>
                </a:cubicBezTo>
                <a:cubicBezTo>
                  <a:pt x="365875" y="106985"/>
                  <a:pt x="358712" y="110338"/>
                  <a:pt x="349873" y="113386"/>
                </a:cubicBezTo>
                <a:cubicBezTo>
                  <a:pt x="341034" y="116434"/>
                  <a:pt x="335090" y="119177"/>
                  <a:pt x="332042" y="121616"/>
                </a:cubicBezTo>
                <a:cubicBezTo>
                  <a:pt x="328994" y="124054"/>
                  <a:pt x="327470" y="124663"/>
                  <a:pt x="327470" y="123444"/>
                </a:cubicBezTo>
                <a:cubicBezTo>
                  <a:pt x="327470" y="122225"/>
                  <a:pt x="325642" y="123139"/>
                  <a:pt x="321984" y="126188"/>
                </a:cubicBezTo>
                <a:cubicBezTo>
                  <a:pt x="318326" y="129236"/>
                  <a:pt x="316498" y="132284"/>
                  <a:pt x="316498" y="135332"/>
                </a:cubicBezTo>
                <a:cubicBezTo>
                  <a:pt x="316498" y="137160"/>
                  <a:pt x="314974" y="138075"/>
                  <a:pt x="311926" y="138075"/>
                </a:cubicBezTo>
                <a:cubicBezTo>
                  <a:pt x="308878" y="138075"/>
                  <a:pt x="306287" y="137160"/>
                  <a:pt x="304153" y="135332"/>
                </a:cubicBezTo>
                <a:cubicBezTo>
                  <a:pt x="302020" y="133503"/>
                  <a:pt x="300648" y="134722"/>
                  <a:pt x="300038" y="138989"/>
                </a:cubicBezTo>
                <a:cubicBezTo>
                  <a:pt x="299429" y="142037"/>
                  <a:pt x="295466" y="145847"/>
                  <a:pt x="288151" y="150419"/>
                </a:cubicBezTo>
                <a:cubicBezTo>
                  <a:pt x="280836" y="154991"/>
                  <a:pt x="275045" y="157277"/>
                  <a:pt x="270778" y="157277"/>
                </a:cubicBezTo>
                <a:cubicBezTo>
                  <a:pt x="267730" y="157277"/>
                  <a:pt x="265291" y="158496"/>
                  <a:pt x="263462" y="160935"/>
                </a:cubicBezTo>
                <a:lnTo>
                  <a:pt x="262548" y="164592"/>
                </a:lnTo>
                <a:cubicBezTo>
                  <a:pt x="263158" y="164592"/>
                  <a:pt x="264377" y="164288"/>
                  <a:pt x="266206" y="163678"/>
                </a:cubicBezTo>
                <a:cubicBezTo>
                  <a:pt x="270473" y="161849"/>
                  <a:pt x="275197" y="159716"/>
                  <a:pt x="280379" y="157277"/>
                </a:cubicBezTo>
                <a:cubicBezTo>
                  <a:pt x="285560" y="154839"/>
                  <a:pt x="288456" y="153924"/>
                  <a:pt x="289066" y="154534"/>
                </a:cubicBezTo>
                <a:cubicBezTo>
                  <a:pt x="289066" y="155753"/>
                  <a:pt x="288608" y="156668"/>
                  <a:pt x="287694" y="157277"/>
                </a:cubicBezTo>
                <a:cubicBezTo>
                  <a:pt x="286780" y="157887"/>
                  <a:pt x="285408" y="158649"/>
                  <a:pt x="283579" y="159563"/>
                </a:cubicBezTo>
                <a:cubicBezTo>
                  <a:pt x="281750" y="160478"/>
                  <a:pt x="279922" y="161239"/>
                  <a:pt x="278093" y="161849"/>
                </a:cubicBezTo>
                <a:cubicBezTo>
                  <a:pt x="243346" y="177699"/>
                  <a:pt x="225972" y="186843"/>
                  <a:pt x="225972" y="189281"/>
                </a:cubicBezTo>
                <a:cubicBezTo>
                  <a:pt x="225972" y="192329"/>
                  <a:pt x="218047" y="190196"/>
                  <a:pt x="202198" y="182880"/>
                </a:cubicBezTo>
                <a:cubicBezTo>
                  <a:pt x="194273" y="179832"/>
                  <a:pt x="188329" y="177394"/>
                  <a:pt x="184367" y="175565"/>
                </a:cubicBezTo>
                <a:cubicBezTo>
                  <a:pt x="180404" y="173736"/>
                  <a:pt x="178423" y="171908"/>
                  <a:pt x="178423" y="170079"/>
                </a:cubicBezTo>
                <a:cubicBezTo>
                  <a:pt x="178423" y="168250"/>
                  <a:pt x="173242" y="164897"/>
                  <a:pt x="162878" y="160020"/>
                </a:cubicBezTo>
                <a:cubicBezTo>
                  <a:pt x="154954" y="156363"/>
                  <a:pt x="146267" y="149505"/>
                  <a:pt x="136818" y="139446"/>
                </a:cubicBezTo>
                <a:cubicBezTo>
                  <a:pt x="127369" y="129388"/>
                  <a:pt x="122645" y="121616"/>
                  <a:pt x="122645" y="116129"/>
                </a:cubicBezTo>
                <a:cubicBezTo>
                  <a:pt x="122645" y="108204"/>
                  <a:pt x="123559" y="102870"/>
                  <a:pt x="125388" y="100127"/>
                </a:cubicBezTo>
                <a:cubicBezTo>
                  <a:pt x="127217" y="97384"/>
                  <a:pt x="132094" y="95708"/>
                  <a:pt x="140018" y="95098"/>
                </a:cubicBezTo>
                <a:cubicBezTo>
                  <a:pt x="153430" y="93879"/>
                  <a:pt x="160135" y="91440"/>
                  <a:pt x="160135" y="87783"/>
                </a:cubicBezTo>
                <a:cubicBezTo>
                  <a:pt x="160135" y="86563"/>
                  <a:pt x="162574" y="85954"/>
                  <a:pt x="167450" y="85954"/>
                </a:cubicBezTo>
                <a:cubicBezTo>
                  <a:pt x="176594" y="85954"/>
                  <a:pt x="196711" y="78944"/>
                  <a:pt x="227801" y="64923"/>
                </a:cubicBezTo>
                <a:cubicBezTo>
                  <a:pt x="239383" y="58827"/>
                  <a:pt x="246394" y="55779"/>
                  <a:pt x="248832" y="55779"/>
                </a:cubicBezTo>
                <a:cubicBezTo>
                  <a:pt x="251270" y="55779"/>
                  <a:pt x="252490" y="55017"/>
                  <a:pt x="252490" y="53493"/>
                </a:cubicBezTo>
                <a:cubicBezTo>
                  <a:pt x="252490" y="51969"/>
                  <a:pt x="254318" y="51207"/>
                  <a:pt x="257976" y="51207"/>
                </a:cubicBezTo>
                <a:cubicBezTo>
                  <a:pt x="261634" y="51207"/>
                  <a:pt x="267577" y="48921"/>
                  <a:pt x="275807" y="44349"/>
                </a:cubicBezTo>
                <a:cubicBezTo>
                  <a:pt x="284036" y="39777"/>
                  <a:pt x="289828" y="37491"/>
                  <a:pt x="293180" y="37491"/>
                </a:cubicBezTo>
                <a:cubicBezTo>
                  <a:pt x="296533" y="37491"/>
                  <a:pt x="301867" y="35510"/>
                  <a:pt x="309182" y="31547"/>
                </a:cubicBezTo>
                <a:cubicBezTo>
                  <a:pt x="316498" y="27585"/>
                  <a:pt x="320460" y="26670"/>
                  <a:pt x="321070" y="28804"/>
                </a:cubicBezTo>
                <a:cubicBezTo>
                  <a:pt x="321679" y="30938"/>
                  <a:pt x="322898" y="32004"/>
                  <a:pt x="324727" y="32004"/>
                </a:cubicBezTo>
                <a:cubicBezTo>
                  <a:pt x="326556" y="32004"/>
                  <a:pt x="327166" y="30480"/>
                  <a:pt x="326556" y="27432"/>
                </a:cubicBezTo>
                <a:cubicBezTo>
                  <a:pt x="326556" y="26213"/>
                  <a:pt x="326556" y="25299"/>
                  <a:pt x="326556" y="24689"/>
                </a:cubicBezTo>
                <a:cubicBezTo>
                  <a:pt x="327775" y="25908"/>
                  <a:pt x="330518" y="25146"/>
                  <a:pt x="334786" y="22403"/>
                </a:cubicBezTo>
                <a:cubicBezTo>
                  <a:pt x="339053" y="19660"/>
                  <a:pt x="341186" y="19355"/>
                  <a:pt x="341186" y="21489"/>
                </a:cubicBezTo>
                <a:cubicBezTo>
                  <a:pt x="341186" y="23622"/>
                  <a:pt x="342101" y="24080"/>
                  <a:pt x="343930" y="22860"/>
                </a:cubicBezTo>
                <a:cubicBezTo>
                  <a:pt x="345758" y="21641"/>
                  <a:pt x="345758" y="20117"/>
                  <a:pt x="343930" y="18288"/>
                </a:cubicBezTo>
                <a:cubicBezTo>
                  <a:pt x="343320" y="17069"/>
                  <a:pt x="343320" y="16460"/>
                  <a:pt x="343930" y="16460"/>
                </a:cubicBezTo>
                <a:cubicBezTo>
                  <a:pt x="344539" y="16460"/>
                  <a:pt x="345454" y="16764"/>
                  <a:pt x="346673" y="17374"/>
                </a:cubicBezTo>
                <a:cubicBezTo>
                  <a:pt x="349111" y="17984"/>
                  <a:pt x="350940" y="17374"/>
                  <a:pt x="352159" y="15545"/>
                </a:cubicBezTo>
                <a:cubicBezTo>
                  <a:pt x="353378" y="13716"/>
                  <a:pt x="355664" y="12802"/>
                  <a:pt x="359017" y="12802"/>
                </a:cubicBezTo>
                <a:cubicBezTo>
                  <a:pt x="362370" y="12802"/>
                  <a:pt x="364046" y="12192"/>
                  <a:pt x="364046" y="10973"/>
                </a:cubicBezTo>
                <a:cubicBezTo>
                  <a:pt x="364046" y="9754"/>
                  <a:pt x="366637" y="8382"/>
                  <a:pt x="371819" y="6858"/>
                </a:cubicBezTo>
                <a:cubicBezTo>
                  <a:pt x="377000" y="5334"/>
                  <a:pt x="380201" y="3810"/>
                  <a:pt x="381420" y="2286"/>
                </a:cubicBezTo>
                <a:cubicBezTo>
                  <a:pt x="382639" y="762"/>
                  <a:pt x="385382" y="0"/>
                  <a:pt x="3896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A64BA3-F748-4B5C-808F-8D09E90DC653}"/>
              </a:ext>
            </a:extLst>
          </p:cNvPr>
          <p:cNvSpPr txBox="1"/>
          <p:nvPr/>
        </p:nvSpPr>
        <p:spPr>
          <a:xfrm>
            <a:off x="9785678" y="1554204"/>
            <a:ext cx="614729" cy="740654"/>
          </a:xfrm>
          <a:custGeom>
            <a:avLst/>
            <a:gdLst/>
            <a:ahLst/>
            <a:cxnLst/>
            <a:rect l="l" t="t" r="r" b="b"/>
            <a:pathLst>
              <a:path w="614729" h="740654">
                <a:moveTo>
                  <a:pt x="286051" y="288131"/>
                </a:moveTo>
                <a:cubicBezTo>
                  <a:pt x="283187" y="288830"/>
                  <a:pt x="279240" y="290297"/>
                  <a:pt x="274211" y="292532"/>
                </a:cubicBezTo>
                <a:cubicBezTo>
                  <a:pt x="263035" y="297002"/>
                  <a:pt x="257168" y="300076"/>
                  <a:pt x="256609" y="301752"/>
                </a:cubicBezTo>
                <a:cubicBezTo>
                  <a:pt x="256050" y="303428"/>
                  <a:pt x="254374" y="304267"/>
                  <a:pt x="251580" y="304267"/>
                </a:cubicBezTo>
                <a:cubicBezTo>
                  <a:pt x="248786" y="304267"/>
                  <a:pt x="245852" y="305384"/>
                  <a:pt x="242778" y="307619"/>
                </a:cubicBezTo>
                <a:cubicBezTo>
                  <a:pt x="239705" y="309854"/>
                  <a:pt x="236492" y="310972"/>
                  <a:pt x="233139" y="310972"/>
                </a:cubicBezTo>
                <a:cubicBezTo>
                  <a:pt x="230904" y="310972"/>
                  <a:pt x="229647" y="312229"/>
                  <a:pt x="229367" y="314744"/>
                </a:cubicBezTo>
                <a:cubicBezTo>
                  <a:pt x="229088" y="317259"/>
                  <a:pt x="229228" y="324663"/>
                  <a:pt x="229786" y="336956"/>
                </a:cubicBezTo>
                <a:cubicBezTo>
                  <a:pt x="231463" y="362102"/>
                  <a:pt x="234257" y="374675"/>
                  <a:pt x="238168" y="374675"/>
                </a:cubicBezTo>
                <a:cubicBezTo>
                  <a:pt x="240962" y="374675"/>
                  <a:pt x="248786" y="371323"/>
                  <a:pt x="261638" y="364617"/>
                </a:cubicBezTo>
                <a:lnTo>
                  <a:pt x="281755" y="356235"/>
                </a:lnTo>
                <a:lnTo>
                  <a:pt x="283431" y="342824"/>
                </a:lnTo>
                <a:cubicBezTo>
                  <a:pt x="285108" y="333883"/>
                  <a:pt x="287063" y="323266"/>
                  <a:pt x="289299" y="310972"/>
                </a:cubicBezTo>
                <a:cubicBezTo>
                  <a:pt x="292093" y="297561"/>
                  <a:pt x="292791" y="290017"/>
                  <a:pt x="291394" y="288341"/>
                </a:cubicBezTo>
                <a:cubicBezTo>
                  <a:pt x="290696" y="287503"/>
                  <a:pt x="288914" y="287433"/>
                  <a:pt x="286051" y="288131"/>
                </a:cubicBezTo>
                <a:close/>
                <a:moveTo>
                  <a:pt x="386530" y="248526"/>
                </a:moveTo>
                <a:cubicBezTo>
                  <a:pt x="384295" y="248806"/>
                  <a:pt x="380942" y="250342"/>
                  <a:pt x="376471" y="253136"/>
                </a:cubicBezTo>
                <a:cubicBezTo>
                  <a:pt x="372001" y="255930"/>
                  <a:pt x="366972" y="257886"/>
                  <a:pt x="361384" y="259004"/>
                </a:cubicBezTo>
                <a:cubicBezTo>
                  <a:pt x="356913" y="259563"/>
                  <a:pt x="354119" y="261239"/>
                  <a:pt x="353002" y="264033"/>
                </a:cubicBezTo>
                <a:cubicBezTo>
                  <a:pt x="351884" y="266827"/>
                  <a:pt x="351046" y="275488"/>
                  <a:pt x="350487" y="290017"/>
                </a:cubicBezTo>
                <a:cubicBezTo>
                  <a:pt x="348811" y="302311"/>
                  <a:pt x="347693" y="312649"/>
                  <a:pt x="347134" y="321031"/>
                </a:cubicBezTo>
                <a:cubicBezTo>
                  <a:pt x="346017" y="327736"/>
                  <a:pt x="346296" y="331648"/>
                  <a:pt x="347973" y="332765"/>
                </a:cubicBezTo>
                <a:cubicBezTo>
                  <a:pt x="349649" y="333883"/>
                  <a:pt x="352722" y="332207"/>
                  <a:pt x="357193" y="327736"/>
                </a:cubicBezTo>
                <a:cubicBezTo>
                  <a:pt x="361663" y="322148"/>
                  <a:pt x="368229" y="309435"/>
                  <a:pt x="376890" y="289598"/>
                </a:cubicBezTo>
                <a:cubicBezTo>
                  <a:pt x="385552" y="269761"/>
                  <a:pt x="389883" y="257048"/>
                  <a:pt x="389883" y="251460"/>
                </a:cubicBezTo>
                <a:cubicBezTo>
                  <a:pt x="389883" y="249225"/>
                  <a:pt x="388765" y="248247"/>
                  <a:pt x="386530" y="248526"/>
                </a:cubicBezTo>
                <a:close/>
                <a:moveTo>
                  <a:pt x="284269" y="0"/>
                </a:moveTo>
                <a:cubicBezTo>
                  <a:pt x="285946" y="0"/>
                  <a:pt x="297122" y="5588"/>
                  <a:pt x="317797" y="16764"/>
                </a:cubicBezTo>
                <a:cubicBezTo>
                  <a:pt x="336238" y="27381"/>
                  <a:pt x="349090" y="36182"/>
                  <a:pt x="356355" y="43167"/>
                </a:cubicBezTo>
                <a:cubicBezTo>
                  <a:pt x="363619" y="50152"/>
                  <a:pt x="367251" y="57277"/>
                  <a:pt x="367251" y="64541"/>
                </a:cubicBezTo>
                <a:cubicBezTo>
                  <a:pt x="366692" y="70129"/>
                  <a:pt x="366134" y="73203"/>
                  <a:pt x="365575" y="73762"/>
                </a:cubicBezTo>
                <a:cubicBezTo>
                  <a:pt x="361663" y="76556"/>
                  <a:pt x="358590" y="101422"/>
                  <a:pt x="356355" y="148361"/>
                </a:cubicBezTo>
                <a:cubicBezTo>
                  <a:pt x="354678" y="175184"/>
                  <a:pt x="354259" y="189293"/>
                  <a:pt x="355097" y="190690"/>
                </a:cubicBezTo>
                <a:cubicBezTo>
                  <a:pt x="355936" y="192087"/>
                  <a:pt x="357891" y="191948"/>
                  <a:pt x="360965" y="190271"/>
                </a:cubicBezTo>
                <a:cubicBezTo>
                  <a:pt x="364038" y="188595"/>
                  <a:pt x="367531" y="187757"/>
                  <a:pt x="371442" y="187757"/>
                </a:cubicBezTo>
                <a:cubicBezTo>
                  <a:pt x="375354" y="187757"/>
                  <a:pt x="380383" y="186360"/>
                  <a:pt x="386530" y="183566"/>
                </a:cubicBezTo>
                <a:cubicBezTo>
                  <a:pt x="392118" y="181889"/>
                  <a:pt x="395610" y="181191"/>
                  <a:pt x="397007" y="181470"/>
                </a:cubicBezTo>
                <a:cubicBezTo>
                  <a:pt x="398404" y="181750"/>
                  <a:pt x="400779" y="183286"/>
                  <a:pt x="404132" y="186080"/>
                </a:cubicBezTo>
                <a:cubicBezTo>
                  <a:pt x="408044" y="189433"/>
                  <a:pt x="413632" y="191948"/>
                  <a:pt x="420896" y="193624"/>
                </a:cubicBezTo>
                <a:cubicBezTo>
                  <a:pt x="427043" y="194742"/>
                  <a:pt x="435844" y="198094"/>
                  <a:pt x="447299" y="203683"/>
                </a:cubicBezTo>
                <a:cubicBezTo>
                  <a:pt x="458755" y="209271"/>
                  <a:pt x="466159" y="213462"/>
                  <a:pt x="469512" y="216256"/>
                </a:cubicBezTo>
                <a:lnTo>
                  <a:pt x="475379" y="222961"/>
                </a:lnTo>
                <a:lnTo>
                  <a:pt x="470350" y="238049"/>
                </a:lnTo>
                <a:cubicBezTo>
                  <a:pt x="466438" y="248107"/>
                  <a:pt x="464482" y="254114"/>
                  <a:pt x="464482" y="256070"/>
                </a:cubicBezTo>
                <a:cubicBezTo>
                  <a:pt x="464482" y="258026"/>
                  <a:pt x="462946" y="262217"/>
                  <a:pt x="459872" y="268643"/>
                </a:cubicBezTo>
                <a:cubicBezTo>
                  <a:pt x="456799" y="275069"/>
                  <a:pt x="455262" y="278841"/>
                  <a:pt x="455262" y="279959"/>
                </a:cubicBezTo>
                <a:cubicBezTo>
                  <a:pt x="455262" y="281635"/>
                  <a:pt x="452887" y="285826"/>
                  <a:pt x="448138" y="292532"/>
                </a:cubicBezTo>
                <a:cubicBezTo>
                  <a:pt x="443388" y="299237"/>
                  <a:pt x="439895" y="303149"/>
                  <a:pt x="437660" y="304267"/>
                </a:cubicBezTo>
                <a:cubicBezTo>
                  <a:pt x="437101" y="304825"/>
                  <a:pt x="434587" y="308597"/>
                  <a:pt x="430116" y="315582"/>
                </a:cubicBezTo>
                <a:cubicBezTo>
                  <a:pt x="425646" y="322567"/>
                  <a:pt x="420896" y="328854"/>
                  <a:pt x="415867" y="334442"/>
                </a:cubicBezTo>
                <a:lnTo>
                  <a:pt x="408323" y="341986"/>
                </a:lnTo>
                <a:lnTo>
                  <a:pt x="421734" y="347015"/>
                </a:lnTo>
                <a:cubicBezTo>
                  <a:pt x="431793" y="349250"/>
                  <a:pt x="437101" y="351485"/>
                  <a:pt x="437660" y="353720"/>
                </a:cubicBezTo>
                <a:cubicBezTo>
                  <a:pt x="437660" y="354838"/>
                  <a:pt x="436263" y="355397"/>
                  <a:pt x="433469" y="355397"/>
                </a:cubicBezTo>
                <a:cubicBezTo>
                  <a:pt x="430116" y="355397"/>
                  <a:pt x="428021" y="356794"/>
                  <a:pt x="427182" y="359588"/>
                </a:cubicBezTo>
                <a:cubicBezTo>
                  <a:pt x="426344" y="362382"/>
                  <a:pt x="423690" y="364896"/>
                  <a:pt x="419220" y="367132"/>
                </a:cubicBezTo>
                <a:cubicBezTo>
                  <a:pt x="416426" y="368808"/>
                  <a:pt x="415029" y="369786"/>
                  <a:pt x="415029" y="370065"/>
                </a:cubicBezTo>
                <a:cubicBezTo>
                  <a:pt x="415029" y="370345"/>
                  <a:pt x="415867" y="371323"/>
                  <a:pt x="417543" y="372999"/>
                </a:cubicBezTo>
                <a:cubicBezTo>
                  <a:pt x="420896" y="374675"/>
                  <a:pt x="420617" y="376491"/>
                  <a:pt x="416705" y="378447"/>
                </a:cubicBezTo>
                <a:cubicBezTo>
                  <a:pt x="412793" y="380403"/>
                  <a:pt x="408882" y="381521"/>
                  <a:pt x="404970" y="381800"/>
                </a:cubicBezTo>
                <a:cubicBezTo>
                  <a:pt x="401059" y="382079"/>
                  <a:pt x="392397" y="385293"/>
                  <a:pt x="378986" y="391439"/>
                </a:cubicBezTo>
                <a:cubicBezTo>
                  <a:pt x="365575" y="397586"/>
                  <a:pt x="356075" y="401498"/>
                  <a:pt x="350487" y="403174"/>
                </a:cubicBezTo>
                <a:cubicBezTo>
                  <a:pt x="339311" y="407086"/>
                  <a:pt x="333723" y="413512"/>
                  <a:pt x="333723" y="422453"/>
                </a:cubicBezTo>
                <a:cubicBezTo>
                  <a:pt x="333723" y="429158"/>
                  <a:pt x="332606" y="436562"/>
                  <a:pt x="330370" y="444665"/>
                </a:cubicBezTo>
                <a:cubicBezTo>
                  <a:pt x="328135" y="452768"/>
                  <a:pt x="326598" y="462686"/>
                  <a:pt x="325760" y="474421"/>
                </a:cubicBezTo>
                <a:cubicBezTo>
                  <a:pt x="324922" y="486156"/>
                  <a:pt x="322827" y="497053"/>
                  <a:pt x="319474" y="507111"/>
                </a:cubicBezTo>
                <a:lnTo>
                  <a:pt x="315283" y="521360"/>
                </a:lnTo>
                <a:lnTo>
                  <a:pt x="320312" y="522199"/>
                </a:lnTo>
                <a:lnTo>
                  <a:pt x="338752" y="526390"/>
                </a:lnTo>
                <a:cubicBezTo>
                  <a:pt x="347693" y="528066"/>
                  <a:pt x="352583" y="529044"/>
                  <a:pt x="353421" y="529323"/>
                </a:cubicBezTo>
                <a:cubicBezTo>
                  <a:pt x="354259" y="529603"/>
                  <a:pt x="358590" y="530860"/>
                  <a:pt x="366413" y="533095"/>
                </a:cubicBezTo>
                <a:cubicBezTo>
                  <a:pt x="377589" y="535330"/>
                  <a:pt x="391838" y="537845"/>
                  <a:pt x="409161" y="540639"/>
                </a:cubicBezTo>
                <a:cubicBezTo>
                  <a:pt x="453865" y="546786"/>
                  <a:pt x="494099" y="556565"/>
                  <a:pt x="529862" y="569976"/>
                </a:cubicBezTo>
                <a:cubicBezTo>
                  <a:pt x="534891" y="571652"/>
                  <a:pt x="542714" y="573888"/>
                  <a:pt x="553332" y="576682"/>
                </a:cubicBezTo>
                <a:cubicBezTo>
                  <a:pt x="568419" y="580593"/>
                  <a:pt x="578757" y="586740"/>
                  <a:pt x="584345" y="595122"/>
                </a:cubicBezTo>
                <a:cubicBezTo>
                  <a:pt x="589933" y="603504"/>
                  <a:pt x="594683" y="619430"/>
                  <a:pt x="598594" y="642899"/>
                </a:cubicBezTo>
                <a:cubicBezTo>
                  <a:pt x="602506" y="662457"/>
                  <a:pt x="605300" y="673634"/>
                  <a:pt x="606976" y="676427"/>
                </a:cubicBezTo>
                <a:cubicBezTo>
                  <a:pt x="609212" y="681457"/>
                  <a:pt x="611167" y="689559"/>
                  <a:pt x="612844" y="700735"/>
                </a:cubicBezTo>
                <a:cubicBezTo>
                  <a:pt x="614520" y="711911"/>
                  <a:pt x="615079" y="721132"/>
                  <a:pt x="614520" y="728396"/>
                </a:cubicBezTo>
                <a:cubicBezTo>
                  <a:pt x="614520" y="731749"/>
                  <a:pt x="614380" y="734263"/>
                  <a:pt x="614101" y="735940"/>
                </a:cubicBezTo>
                <a:cubicBezTo>
                  <a:pt x="613822" y="737616"/>
                  <a:pt x="613403" y="738873"/>
                  <a:pt x="612844" y="739711"/>
                </a:cubicBezTo>
                <a:cubicBezTo>
                  <a:pt x="612285" y="740550"/>
                  <a:pt x="611726" y="740829"/>
                  <a:pt x="611167" y="740550"/>
                </a:cubicBezTo>
                <a:cubicBezTo>
                  <a:pt x="610609" y="740270"/>
                  <a:pt x="609770" y="740131"/>
                  <a:pt x="608653" y="740131"/>
                </a:cubicBezTo>
                <a:cubicBezTo>
                  <a:pt x="605859" y="737895"/>
                  <a:pt x="602785" y="736778"/>
                  <a:pt x="599433" y="736778"/>
                </a:cubicBezTo>
                <a:cubicBezTo>
                  <a:pt x="596080" y="736778"/>
                  <a:pt x="592727" y="735381"/>
                  <a:pt x="589374" y="732587"/>
                </a:cubicBezTo>
                <a:cubicBezTo>
                  <a:pt x="586021" y="729793"/>
                  <a:pt x="576522" y="724484"/>
                  <a:pt x="560875" y="716661"/>
                </a:cubicBezTo>
                <a:cubicBezTo>
                  <a:pt x="545229" y="708838"/>
                  <a:pt x="535171" y="704647"/>
                  <a:pt x="530700" y="704088"/>
                </a:cubicBezTo>
                <a:cubicBezTo>
                  <a:pt x="525112" y="702970"/>
                  <a:pt x="515333" y="698919"/>
                  <a:pt x="501363" y="691934"/>
                </a:cubicBezTo>
                <a:cubicBezTo>
                  <a:pt x="487393" y="684949"/>
                  <a:pt x="473144" y="678663"/>
                  <a:pt x="458615" y="673075"/>
                </a:cubicBezTo>
                <a:cubicBezTo>
                  <a:pt x="444086" y="667487"/>
                  <a:pt x="429557" y="661340"/>
                  <a:pt x="415029" y="654634"/>
                </a:cubicBezTo>
                <a:cubicBezTo>
                  <a:pt x="400500" y="647929"/>
                  <a:pt x="385552" y="641642"/>
                  <a:pt x="370185" y="635775"/>
                </a:cubicBezTo>
                <a:cubicBezTo>
                  <a:pt x="354818" y="629907"/>
                  <a:pt x="343083" y="625297"/>
                  <a:pt x="334980" y="621945"/>
                </a:cubicBezTo>
                <a:cubicBezTo>
                  <a:pt x="326878" y="618592"/>
                  <a:pt x="313606" y="614680"/>
                  <a:pt x="295166" y="610210"/>
                </a:cubicBezTo>
                <a:lnTo>
                  <a:pt x="268344" y="603504"/>
                </a:lnTo>
                <a:lnTo>
                  <a:pt x="256609" y="614401"/>
                </a:lnTo>
                <a:cubicBezTo>
                  <a:pt x="251021" y="621106"/>
                  <a:pt x="244036" y="627532"/>
                  <a:pt x="235654" y="633679"/>
                </a:cubicBezTo>
                <a:cubicBezTo>
                  <a:pt x="227272" y="639826"/>
                  <a:pt x="221125" y="643179"/>
                  <a:pt x="217213" y="643738"/>
                </a:cubicBezTo>
                <a:cubicBezTo>
                  <a:pt x="214419" y="644297"/>
                  <a:pt x="213022" y="644715"/>
                  <a:pt x="213022" y="644995"/>
                </a:cubicBezTo>
                <a:cubicBezTo>
                  <a:pt x="213022" y="645274"/>
                  <a:pt x="210927" y="645693"/>
                  <a:pt x="206736" y="646252"/>
                </a:cubicBezTo>
                <a:cubicBezTo>
                  <a:pt x="202545" y="646811"/>
                  <a:pt x="197516" y="649186"/>
                  <a:pt x="191648" y="653377"/>
                </a:cubicBezTo>
                <a:cubicBezTo>
                  <a:pt x="185781" y="657568"/>
                  <a:pt x="181031" y="660502"/>
                  <a:pt x="177399" y="662178"/>
                </a:cubicBezTo>
                <a:cubicBezTo>
                  <a:pt x="173767" y="663854"/>
                  <a:pt x="167480" y="667067"/>
                  <a:pt x="158539" y="671817"/>
                </a:cubicBezTo>
                <a:cubicBezTo>
                  <a:pt x="149599" y="676567"/>
                  <a:pt x="144290" y="678942"/>
                  <a:pt x="142614" y="678942"/>
                </a:cubicBezTo>
                <a:cubicBezTo>
                  <a:pt x="140937" y="678942"/>
                  <a:pt x="130739" y="683552"/>
                  <a:pt x="112019" y="692772"/>
                </a:cubicBezTo>
                <a:cubicBezTo>
                  <a:pt x="93300" y="701992"/>
                  <a:pt x="80866" y="706882"/>
                  <a:pt x="74719" y="707441"/>
                </a:cubicBezTo>
                <a:cubicBezTo>
                  <a:pt x="68573" y="707441"/>
                  <a:pt x="60749" y="708838"/>
                  <a:pt x="51250" y="711632"/>
                </a:cubicBezTo>
                <a:cubicBezTo>
                  <a:pt x="41750" y="714426"/>
                  <a:pt x="36022" y="716941"/>
                  <a:pt x="34067" y="719176"/>
                </a:cubicBezTo>
                <a:cubicBezTo>
                  <a:pt x="32111" y="721411"/>
                  <a:pt x="29876" y="722528"/>
                  <a:pt x="27361" y="722528"/>
                </a:cubicBezTo>
                <a:cubicBezTo>
                  <a:pt x="24847" y="722528"/>
                  <a:pt x="26383" y="719734"/>
                  <a:pt x="31971" y="714146"/>
                </a:cubicBezTo>
                <a:lnTo>
                  <a:pt x="37000" y="707441"/>
                </a:lnTo>
                <a:cubicBezTo>
                  <a:pt x="34765" y="709117"/>
                  <a:pt x="32809" y="708838"/>
                  <a:pt x="31133" y="706603"/>
                </a:cubicBezTo>
                <a:cubicBezTo>
                  <a:pt x="29457" y="704368"/>
                  <a:pt x="24427" y="705206"/>
                  <a:pt x="16045" y="709117"/>
                </a:cubicBezTo>
                <a:cubicBezTo>
                  <a:pt x="5987" y="713588"/>
                  <a:pt x="678" y="714985"/>
                  <a:pt x="120" y="713308"/>
                </a:cubicBezTo>
                <a:cubicBezTo>
                  <a:pt x="-439" y="712191"/>
                  <a:pt x="958" y="710794"/>
                  <a:pt x="4311" y="709117"/>
                </a:cubicBezTo>
                <a:cubicBezTo>
                  <a:pt x="7663" y="706323"/>
                  <a:pt x="14648" y="702132"/>
                  <a:pt x="25266" y="696544"/>
                </a:cubicBezTo>
                <a:cubicBezTo>
                  <a:pt x="38677" y="690397"/>
                  <a:pt x="59911" y="677405"/>
                  <a:pt x="88969" y="657568"/>
                </a:cubicBezTo>
                <a:cubicBezTo>
                  <a:pt x="118026" y="637730"/>
                  <a:pt x="138143" y="622783"/>
                  <a:pt x="149319" y="612724"/>
                </a:cubicBezTo>
                <a:cubicBezTo>
                  <a:pt x="157701" y="605460"/>
                  <a:pt x="166083" y="597497"/>
                  <a:pt x="174465" y="588835"/>
                </a:cubicBezTo>
                <a:cubicBezTo>
                  <a:pt x="182847" y="580174"/>
                  <a:pt x="187038" y="575285"/>
                  <a:pt x="187038" y="574167"/>
                </a:cubicBezTo>
                <a:cubicBezTo>
                  <a:pt x="187597" y="573049"/>
                  <a:pt x="184384" y="570954"/>
                  <a:pt x="177399" y="567880"/>
                </a:cubicBezTo>
                <a:cubicBezTo>
                  <a:pt x="170414" y="564807"/>
                  <a:pt x="164826" y="562013"/>
                  <a:pt x="160635" y="559498"/>
                </a:cubicBezTo>
                <a:cubicBezTo>
                  <a:pt x="156444" y="556984"/>
                  <a:pt x="149878" y="553771"/>
                  <a:pt x="140937" y="549859"/>
                </a:cubicBezTo>
                <a:cubicBezTo>
                  <a:pt x="133114" y="547624"/>
                  <a:pt x="118166" y="541337"/>
                  <a:pt x="96094" y="531000"/>
                </a:cubicBezTo>
                <a:cubicBezTo>
                  <a:pt x="74021" y="520662"/>
                  <a:pt x="61308" y="514096"/>
                  <a:pt x="57955" y="511302"/>
                </a:cubicBezTo>
                <a:cubicBezTo>
                  <a:pt x="54603" y="509626"/>
                  <a:pt x="54044" y="508787"/>
                  <a:pt x="56279" y="508787"/>
                </a:cubicBezTo>
                <a:cubicBezTo>
                  <a:pt x="61308" y="508787"/>
                  <a:pt x="60749" y="506273"/>
                  <a:pt x="54603" y="501244"/>
                </a:cubicBezTo>
                <a:cubicBezTo>
                  <a:pt x="52926" y="500126"/>
                  <a:pt x="51529" y="499008"/>
                  <a:pt x="50412" y="497891"/>
                </a:cubicBezTo>
                <a:cubicBezTo>
                  <a:pt x="44824" y="494538"/>
                  <a:pt x="43147" y="491744"/>
                  <a:pt x="45382" y="489509"/>
                </a:cubicBezTo>
                <a:cubicBezTo>
                  <a:pt x="47618" y="487274"/>
                  <a:pt x="70528" y="489369"/>
                  <a:pt x="114115" y="495795"/>
                </a:cubicBezTo>
                <a:cubicBezTo>
                  <a:pt x="157701" y="502221"/>
                  <a:pt x="184803" y="505993"/>
                  <a:pt x="195420" y="507111"/>
                </a:cubicBezTo>
                <a:cubicBezTo>
                  <a:pt x="206037" y="508228"/>
                  <a:pt x="214978" y="509346"/>
                  <a:pt x="222243" y="510464"/>
                </a:cubicBezTo>
                <a:lnTo>
                  <a:pt x="233139" y="511302"/>
                </a:lnTo>
                <a:lnTo>
                  <a:pt x="243198" y="491185"/>
                </a:lnTo>
                <a:cubicBezTo>
                  <a:pt x="250462" y="478333"/>
                  <a:pt x="254094" y="469951"/>
                  <a:pt x="254094" y="466039"/>
                </a:cubicBezTo>
                <a:cubicBezTo>
                  <a:pt x="254094" y="462128"/>
                  <a:pt x="255212" y="457098"/>
                  <a:pt x="257447" y="450952"/>
                </a:cubicBezTo>
                <a:cubicBezTo>
                  <a:pt x="258006" y="446481"/>
                  <a:pt x="258006" y="443967"/>
                  <a:pt x="257447" y="443408"/>
                </a:cubicBezTo>
                <a:cubicBezTo>
                  <a:pt x="242359" y="449555"/>
                  <a:pt x="234816" y="453466"/>
                  <a:pt x="234816" y="455143"/>
                </a:cubicBezTo>
                <a:cubicBezTo>
                  <a:pt x="234816" y="456819"/>
                  <a:pt x="233419" y="457657"/>
                  <a:pt x="230625" y="457657"/>
                </a:cubicBezTo>
                <a:cubicBezTo>
                  <a:pt x="227831" y="457657"/>
                  <a:pt x="225735" y="459194"/>
                  <a:pt x="224338" y="462267"/>
                </a:cubicBezTo>
                <a:cubicBezTo>
                  <a:pt x="222941" y="465341"/>
                  <a:pt x="220846" y="466458"/>
                  <a:pt x="218052" y="465620"/>
                </a:cubicBezTo>
                <a:cubicBezTo>
                  <a:pt x="215258" y="464782"/>
                  <a:pt x="213861" y="465760"/>
                  <a:pt x="213861" y="468554"/>
                </a:cubicBezTo>
                <a:cubicBezTo>
                  <a:pt x="213861" y="471348"/>
                  <a:pt x="213022" y="473024"/>
                  <a:pt x="211346" y="473583"/>
                </a:cubicBezTo>
                <a:cubicBezTo>
                  <a:pt x="210228" y="473583"/>
                  <a:pt x="209390" y="472465"/>
                  <a:pt x="208831" y="470230"/>
                </a:cubicBezTo>
                <a:cubicBezTo>
                  <a:pt x="207155" y="466319"/>
                  <a:pt x="205898" y="464363"/>
                  <a:pt x="205060" y="464363"/>
                </a:cubicBezTo>
                <a:cubicBezTo>
                  <a:pt x="204221" y="464363"/>
                  <a:pt x="197935" y="459334"/>
                  <a:pt x="186200" y="449275"/>
                </a:cubicBezTo>
                <a:lnTo>
                  <a:pt x="165245" y="428320"/>
                </a:lnTo>
                <a:cubicBezTo>
                  <a:pt x="162451" y="426085"/>
                  <a:pt x="161054" y="421056"/>
                  <a:pt x="161054" y="413233"/>
                </a:cubicBezTo>
                <a:cubicBezTo>
                  <a:pt x="161054" y="405409"/>
                  <a:pt x="160216" y="401079"/>
                  <a:pt x="158539" y="400240"/>
                </a:cubicBezTo>
                <a:cubicBezTo>
                  <a:pt x="156863" y="399402"/>
                  <a:pt x="156025" y="385293"/>
                  <a:pt x="156025" y="357911"/>
                </a:cubicBezTo>
                <a:cubicBezTo>
                  <a:pt x="156025" y="316560"/>
                  <a:pt x="153790" y="294767"/>
                  <a:pt x="149319" y="292532"/>
                </a:cubicBezTo>
                <a:cubicBezTo>
                  <a:pt x="147643" y="291973"/>
                  <a:pt x="146386" y="289179"/>
                  <a:pt x="145547" y="284150"/>
                </a:cubicBezTo>
                <a:cubicBezTo>
                  <a:pt x="144709" y="279121"/>
                  <a:pt x="144849" y="275768"/>
                  <a:pt x="145966" y="274091"/>
                </a:cubicBezTo>
                <a:cubicBezTo>
                  <a:pt x="148202" y="271856"/>
                  <a:pt x="149040" y="268503"/>
                  <a:pt x="148481" y="264033"/>
                </a:cubicBezTo>
                <a:cubicBezTo>
                  <a:pt x="147922" y="259563"/>
                  <a:pt x="146525" y="255930"/>
                  <a:pt x="144290" y="253136"/>
                </a:cubicBezTo>
                <a:cubicBezTo>
                  <a:pt x="140937" y="249783"/>
                  <a:pt x="135908" y="246990"/>
                  <a:pt x="129202" y="244754"/>
                </a:cubicBezTo>
                <a:cubicBezTo>
                  <a:pt x="118026" y="239725"/>
                  <a:pt x="113835" y="234417"/>
                  <a:pt x="116629" y="228829"/>
                </a:cubicBezTo>
                <a:cubicBezTo>
                  <a:pt x="118306" y="227152"/>
                  <a:pt x="125570" y="227292"/>
                  <a:pt x="138423" y="229248"/>
                </a:cubicBezTo>
                <a:cubicBezTo>
                  <a:pt x="151275" y="231203"/>
                  <a:pt x="163569" y="234696"/>
                  <a:pt x="175303" y="239725"/>
                </a:cubicBezTo>
                <a:cubicBezTo>
                  <a:pt x="190950" y="245313"/>
                  <a:pt x="200449" y="248107"/>
                  <a:pt x="203802" y="248107"/>
                </a:cubicBezTo>
                <a:cubicBezTo>
                  <a:pt x="210508" y="248107"/>
                  <a:pt x="228669" y="241402"/>
                  <a:pt x="258285" y="227990"/>
                </a:cubicBezTo>
                <a:cubicBezTo>
                  <a:pt x="265550" y="224638"/>
                  <a:pt x="273932" y="221285"/>
                  <a:pt x="283431" y="217932"/>
                </a:cubicBezTo>
                <a:lnTo>
                  <a:pt x="298519" y="212903"/>
                </a:lnTo>
                <a:lnTo>
                  <a:pt x="298519" y="152552"/>
                </a:lnTo>
                <a:cubicBezTo>
                  <a:pt x="297401" y="113995"/>
                  <a:pt x="295725" y="87173"/>
                  <a:pt x="293490" y="72085"/>
                </a:cubicBezTo>
                <a:cubicBezTo>
                  <a:pt x="291254" y="56998"/>
                  <a:pt x="285666" y="41351"/>
                  <a:pt x="276726" y="25146"/>
                </a:cubicBezTo>
                <a:lnTo>
                  <a:pt x="269182" y="10058"/>
                </a:lnTo>
                <a:lnTo>
                  <a:pt x="275887" y="5867"/>
                </a:lnTo>
                <a:cubicBezTo>
                  <a:pt x="279799" y="1956"/>
                  <a:pt x="282593" y="0"/>
                  <a:pt x="28426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5871E5-DDBC-6D95-EA26-858A5FD67F19}"/>
              </a:ext>
            </a:extLst>
          </p:cNvPr>
          <p:cNvSpPr txBox="1"/>
          <p:nvPr/>
        </p:nvSpPr>
        <p:spPr>
          <a:xfrm>
            <a:off x="9785678" y="1554204"/>
            <a:ext cx="614729" cy="740654"/>
          </a:xfrm>
          <a:custGeom>
            <a:avLst/>
            <a:gdLst/>
            <a:ahLst/>
            <a:cxnLst/>
            <a:rect l="l" t="t" r="r" b="b"/>
            <a:pathLst>
              <a:path w="614729" h="740654">
                <a:moveTo>
                  <a:pt x="286051" y="288131"/>
                </a:moveTo>
                <a:cubicBezTo>
                  <a:pt x="283187" y="288830"/>
                  <a:pt x="279240" y="290297"/>
                  <a:pt x="274211" y="292532"/>
                </a:cubicBezTo>
                <a:cubicBezTo>
                  <a:pt x="263035" y="297002"/>
                  <a:pt x="257168" y="300076"/>
                  <a:pt x="256609" y="301752"/>
                </a:cubicBezTo>
                <a:cubicBezTo>
                  <a:pt x="256050" y="303428"/>
                  <a:pt x="254374" y="304267"/>
                  <a:pt x="251580" y="304267"/>
                </a:cubicBezTo>
                <a:cubicBezTo>
                  <a:pt x="248786" y="304267"/>
                  <a:pt x="245852" y="305384"/>
                  <a:pt x="242778" y="307619"/>
                </a:cubicBezTo>
                <a:cubicBezTo>
                  <a:pt x="239705" y="309854"/>
                  <a:pt x="236492" y="310972"/>
                  <a:pt x="233139" y="310972"/>
                </a:cubicBezTo>
                <a:cubicBezTo>
                  <a:pt x="230904" y="310972"/>
                  <a:pt x="229647" y="312229"/>
                  <a:pt x="229367" y="314744"/>
                </a:cubicBezTo>
                <a:cubicBezTo>
                  <a:pt x="229088" y="317259"/>
                  <a:pt x="229228" y="324663"/>
                  <a:pt x="229786" y="336956"/>
                </a:cubicBezTo>
                <a:cubicBezTo>
                  <a:pt x="231463" y="362102"/>
                  <a:pt x="234257" y="374675"/>
                  <a:pt x="238168" y="374675"/>
                </a:cubicBezTo>
                <a:cubicBezTo>
                  <a:pt x="240962" y="374675"/>
                  <a:pt x="248786" y="371323"/>
                  <a:pt x="261638" y="364617"/>
                </a:cubicBezTo>
                <a:lnTo>
                  <a:pt x="281755" y="356235"/>
                </a:lnTo>
                <a:lnTo>
                  <a:pt x="283431" y="342824"/>
                </a:lnTo>
                <a:cubicBezTo>
                  <a:pt x="285108" y="333883"/>
                  <a:pt x="287063" y="323266"/>
                  <a:pt x="289299" y="310972"/>
                </a:cubicBezTo>
                <a:cubicBezTo>
                  <a:pt x="292093" y="297561"/>
                  <a:pt x="292791" y="290017"/>
                  <a:pt x="291394" y="288341"/>
                </a:cubicBezTo>
                <a:cubicBezTo>
                  <a:pt x="290696" y="287503"/>
                  <a:pt x="288914" y="287433"/>
                  <a:pt x="286051" y="288131"/>
                </a:cubicBezTo>
                <a:close/>
                <a:moveTo>
                  <a:pt x="386530" y="248526"/>
                </a:moveTo>
                <a:cubicBezTo>
                  <a:pt x="384295" y="248806"/>
                  <a:pt x="380942" y="250342"/>
                  <a:pt x="376471" y="253136"/>
                </a:cubicBezTo>
                <a:cubicBezTo>
                  <a:pt x="372001" y="255930"/>
                  <a:pt x="366972" y="257886"/>
                  <a:pt x="361384" y="259004"/>
                </a:cubicBezTo>
                <a:cubicBezTo>
                  <a:pt x="356913" y="259563"/>
                  <a:pt x="354119" y="261239"/>
                  <a:pt x="353002" y="264033"/>
                </a:cubicBezTo>
                <a:cubicBezTo>
                  <a:pt x="351884" y="266827"/>
                  <a:pt x="351046" y="275488"/>
                  <a:pt x="350487" y="290017"/>
                </a:cubicBezTo>
                <a:cubicBezTo>
                  <a:pt x="348811" y="302311"/>
                  <a:pt x="347693" y="312649"/>
                  <a:pt x="347134" y="321031"/>
                </a:cubicBezTo>
                <a:cubicBezTo>
                  <a:pt x="346017" y="327736"/>
                  <a:pt x="346296" y="331648"/>
                  <a:pt x="347973" y="332765"/>
                </a:cubicBezTo>
                <a:cubicBezTo>
                  <a:pt x="349649" y="333883"/>
                  <a:pt x="352722" y="332207"/>
                  <a:pt x="357193" y="327736"/>
                </a:cubicBezTo>
                <a:cubicBezTo>
                  <a:pt x="361663" y="322148"/>
                  <a:pt x="368229" y="309435"/>
                  <a:pt x="376890" y="289598"/>
                </a:cubicBezTo>
                <a:cubicBezTo>
                  <a:pt x="385552" y="269761"/>
                  <a:pt x="389883" y="257048"/>
                  <a:pt x="389883" y="251460"/>
                </a:cubicBezTo>
                <a:cubicBezTo>
                  <a:pt x="389883" y="249225"/>
                  <a:pt x="388765" y="248247"/>
                  <a:pt x="386530" y="248526"/>
                </a:cubicBezTo>
                <a:close/>
                <a:moveTo>
                  <a:pt x="284269" y="0"/>
                </a:moveTo>
                <a:cubicBezTo>
                  <a:pt x="285946" y="0"/>
                  <a:pt x="297122" y="5588"/>
                  <a:pt x="317797" y="16764"/>
                </a:cubicBezTo>
                <a:cubicBezTo>
                  <a:pt x="336238" y="27381"/>
                  <a:pt x="349090" y="36182"/>
                  <a:pt x="356355" y="43167"/>
                </a:cubicBezTo>
                <a:cubicBezTo>
                  <a:pt x="363619" y="50152"/>
                  <a:pt x="367251" y="57277"/>
                  <a:pt x="367251" y="64541"/>
                </a:cubicBezTo>
                <a:cubicBezTo>
                  <a:pt x="366692" y="70129"/>
                  <a:pt x="366134" y="73203"/>
                  <a:pt x="365575" y="73762"/>
                </a:cubicBezTo>
                <a:cubicBezTo>
                  <a:pt x="361663" y="76556"/>
                  <a:pt x="358590" y="101422"/>
                  <a:pt x="356355" y="148361"/>
                </a:cubicBezTo>
                <a:cubicBezTo>
                  <a:pt x="354678" y="175184"/>
                  <a:pt x="354259" y="189293"/>
                  <a:pt x="355097" y="190690"/>
                </a:cubicBezTo>
                <a:cubicBezTo>
                  <a:pt x="355936" y="192087"/>
                  <a:pt x="357891" y="191948"/>
                  <a:pt x="360965" y="190271"/>
                </a:cubicBezTo>
                <a:cubicBezTo>
                  <a:pt x="364038" y="188595"/>
                  <a:pt x="367531" y="187757"/>
                  <a:pt x="371442" y="187757"/>
                </a:cubicBezTo>
                <a:cubicBezTo>
                  <a:pt x="375354" y="187757"/>
                  <a:pt x="380383" y="186360"/>
                  <a:pt x="386530" y="183566"/>
                </a:cubicBezTo>
                <a:cubicBezTo>
                  <a:pt x="392118" y="181889"/>
                  <a:pt x="395610" y="181191"/>
                  <a:pt x="397007" y="181470"/>
                </a:cubicBezTo>
                <a:cubicBezTo>
                  <a:pt x="398404" y="181750"/>
                  <a:pt x="400779" y="183286"/>
                  <a:pt x="404132" y="186080"/>
                </a:cubicBezTo>
                <a:cubicBezTo>
                  <a:pt x="408044" y="189433"/>
                  <a:pt x="413632" y="191948"/>
                  <a:pt x="420896" y="193624"/>
                </a:cubicBezTo>
                <a:cubicBezTo>
                  <a:pt x="427043" y="194742"/>
                  <a:pt x="435844" y="198094"/>
                  <a:pt x="447299" y="203683"/>
                </a:cubicBezTo>
                <a:cubicBezTo>
                  <a:pt x="458755" y="209271"/>
                  <a:pt x="466159" y="213462"/>
                  <a:pt x="469512" y="216256"/>
                </a:cubicBezTo>
                <a:lnTo>
                  <a:pt x="475379" y="222961"/>
                </a:lnTo>
                <a:lnTo>
                  <a:pt x="470350" y="238049"/>
                </a:lnTo>
                <a:cubicBezTo>
                  <a:pt x="466438" y="248107"/>
                  <a:pt x="464482" y="254114"/>
                  <a:pt x="464482" y="256070"/>
                </a:cubicBezTo>
                <a:cubicBezTo>
                  <a:pt x="464482" y="258026"/>
                  <a:pt x="462946" y="262217"/>
                  <a:pt x="459872" y="268643"/>
                </a:cubicBezTo>
                <a:cubicBezTo>
                  <a:pt x="456799" y="275069"/>
                  <a:pt x="455262" y="278841"/>
                  <a:pt x="455262" y="279959"/>
                </a:cubicBezTo>
                <a:cubicBezTo>
                  <a:pt x="455262" y="281635"/>
                  <a:pt x="452887" y="285826"/>
                  <a:pt x="448138" y="292532"/>
                </a:cubicBezTo>
                <a:cubicBezTo>
                  <a:pt x="443388" y="299237"/>
                  <a:pt x="439895" y="303149"/>
                  <a:pt x="437660" y="304267"/>
                </a:cubicBezTo>
                <a:cubicBezTo>
                  <a:pt x="437101" y="304825"/>
                  <a:pt x="434587" y="308597"/>
                  <a:pt x="430116" y="315582"/>
                </a:cubicBezTo>
                <a:cubicBezTo>
                  <a:pt x="425646" y="322567"/>
                  <a:pt x="420896" y="328854"/>
                  <a:pt x="415867" y="334442"/>
                </a:cubicBezTo>
                <a:lnTo>
                  <a:pt x="408323" y="341986"/>
                </a:lnTo>
                <a:lnTo>
                  <a:pt x="421734" y="347015"/>
                </a:lnTo>
                <a:cubicBezTo>
                  <a:pt x="431793" y="349250"/>
                  <a:pt x="437101" y="351485"/>
                  <a:pt x="437660" y="353720"/>
                </a:cubicBezTo>
                <a:cubicBezTo>
                  <a:pt x="437660" y="354838"/>
                  <a:pt x="436263" y="355397"/>
                  <a:pt x="433469" y="355397"/>
                </a:cubicBezTo>
                <a:cubicBezTo>
                  <a:pt x="430116" y="355397"/>
                  <a:pt x="428021" y="356794"/>
                  <a:pt x="427182" y="359588"/>
                </a:cubicBezTo>
                <a:cubicBezTo>
                  <a:pt x="426344" y="362382"/>
                  <a:pt x="423690" y="364896"/>
                  <a:pt x="419220" y="367132"/>
                </a:cubicBezTo>
                <a:cubicBezTo>
                  <a:pt x="416426" y="368808"/>
                  <a:pt x="415029" y="369786"/>
                  <a:pt x="415029" y="370065"/>
                </a:cubicBezTo>
                <a:cubicBezTo>
                  <a:pt x="415029" y="370345"/>
                  <a:pt x="415867" y="371323"/>
                  <a:pt x="417543" y="372999"/>
                </a:cubicBezTo>
                <a:cubicBezTo>
                  <a:pt x="420896" y="374675"/>
                  <a:pt x="420617" y="376491"/>
                  <a:pt x="416705" y="378447"/>
                </a:cubicBezTo>
                <a:cubicBezTo>
                  <a:pt x="412793" y="380403"/>
                  <a:pt x="408882" y="381521"/>
                  <a:pt x="404970" y="381800"/>
                </a:cubicBezTo>
                <a:cubicBezTo>
                  <a:pt x="401059" y="382079"/>
                  <a:pt x="392397" y="385293"/>
                  <a:pt x="378986" y="391439"/>
                </a:cubicBezTo>
                <a:cubicBezTo>
                  <a:pt x="365575" y="397586"/>
                  <a:pt x="356075" y="401498"/>
                  <a:pt x="350487" y="403174"/>
                </a:cubicBezTo>
                <a:cubicBezTo>
                  <a:pt x="339311" y="407086"/>
                  <a:pt x="333723" y="413512"/>
                  <a:pt x="333723" y="422453"/>
                </a:cubicBezTo>
                <a:cubicBezTo>
                  <a:pt x="333723" y="429158"/>
                  <a:pt x="332606" y="436562"/>
                  <a:pt x="330370" y="444665"/>
                </a:cubicBezTo>
                <a:cubicBezTo>
                  <a:pt x="328135" y="452768"/>
                  <a:pt x="326598" y="462686"/>
                  <a:pt x="325760" y="474421"/>
                </a:cubicBezTo>
                <a:cubicBezTo>
                  <a:pt x="324922" y="486156"/>
                  <a:pt x="322827" y="497053"/>
                  <a:pt x="319474" y="507111"/>
                </a:cubicBezTo>
                <a:lnTo>
                  <a:pt x="315283" y="521360"/>
                </a:lnTo>
                <a:lnTo>
                  <a:pt x="320312" y="522199"/>
                </a:lnTo>
                <a:lnTo>
                  <a:pt x="338752" y="526390"/>
                </a:lnTo>
                <a:cubicBezTo>
                  <a:pt x="347693" y="528066"/>
                  <a:pt x="352583" y="529044"/>
                  <a:pt x="353421" y="529323"/>
                </a:cubicBezTo>
                <a:cubicBezTo>
                  <a:pt x="354259" y="529603"/>
                  <a:pt x="358590" y="530860"/>
                  <a:pt x="366413" y="533095"/>
                </a:cubicBezTo>
                <a:cubicBezTo>
                  <a:pt x="377589" y="535330"/>
                  <a:pt x="391838" y="537845"/>
                  <a:pt x="409161" y="540639"/>
                </a:cubicBezTo>
                <a:cubicBezTo>
                  <a:pt x="453865" y="546786"/>
                  <a:pt x="494099" y="556565"/>
                  <a:pt x="529862" y="569976"/>
                </a:cubicBezTo>
                <a:cubicBezTo>
                  <a:pt x="534891" y="571652"/>
                  <a:pt x="542714" y="573888"/>
                  <a:pt x="553332" y="576682"/>
                </a:cubicBezTo>
                <a:cubicBezTo>
                  <a:pt x="568419" y="580593"/>
                  <a:pt x="578757" y="586740"/>
                  <a:pt x="584345" y="595122"/>
                </a:cubicBezTo>
                <a:cubicBezTo>
                  <a:pt x="589933" y="603504"/>
                  <a:pt x="594683" y="619430"/>
                  <a:pt x="598594" y="642899"/>
                </a:cubicBezTo>
                <a:cubicBezTo>
                  <a:pt x="602506" y="662457"/>
                  <a:pt x="605300" y="673634"/>
                  <a:pt x="606976" y="676427"/>
                </a:cubicBezTo>
                <a:cubicBezTo>
                  <a:pt x="609212" y="681457"/>
                  <a:pt x="611167" y="689559"/>
                  <a:pt x="612844" y="700735"/>
                </a:cubicBezTo>
                <a:cubicBezTo>
                  <a:pt x="614520" y="711911"/>
                  <a:pt x="615079" y="721132"/>
                  <a:pt x="614520" y="728396"/>
                </a:cubicBezTo>
                <a:cubicBezTo>
                  <a:pt x="614520" y="731749"/>
                  <a:pt x="614380" y="734263"/>
                  <a:pt x="614101" y="735940"/>
                </a:cubicBezTo>
                <a:cubicBezTo>
                  <a:pt x="613822" y="737616"/>
                  <a:pt x="613403" y="738873"/>
                  <a:pt x="612844" y="739711"/>
                </a:cubicBezTo>
                <a:cubicBezTo>
                  <a:pt x="612285" y="740550"/>
                  <a:pt x="611726" y="740829"/>
                  <a:pt x="611167" y="740550"/>
                </a:cubicBezTo>
                <a:cubicBezTo>
                  <a:pt x="610609" y="740270"/>
                  <a:pt x="609770" y="740131"/>
                  <a:pt x="608653" y="740131"/>
                </a:cubicBezTo>
                <a:cubicBezTo>
                  <a:pt x="605859" y="737895"/>
                  <a:pt x="602785" y="736778"/>
                  <a:pt x="599433" y="736778"/>
                </a:cubicBezTo>
                <a:cubicBezTo>
                  <a:pt x="596080" y="736778"/>
                  <a:pt x="592727" y="735381"/>
                  <a:pt x="589374" y="732587"/>
                </a:cubicBezTo>
                <a:cubicBezTo>
                  <a:pt x="586021" y="729793"/>
                  <a:pt x="576522" y="724484"/>
                  <a:pt x="560875" y="716661"/>
                </a:cubicBezTo>
                <a:cubicBezTo>
                  <a:pt x="545229" y="708838"/>
                  <a:pt x="535171" y="704647"/>
                  <a:pt x="530700" y="704088"/>
                </a:cubicBezTo>
                <a:cubicBezTo>
                  <a:pt x="525112" y="702970"/>
                  <a:pt x="515333" y="698919"/>
                  <a:pt x="501363" y="691934"/>
                </a:cubicBezTo>
                <a:cubicBezTo>
                  <a:pt x="487393" y="684949"/>
                  <a:pt x="473144" y="678663"/>
                  <a:pt x="458615" y="673075"/>
                </a:cubicBezTo>
                <a:cubicBezTo>
                  <a:pt x="444086" y="667487"/>
                  <a:pt x="429557" y="661340"/>
                  <a:pt x="415029" y="654634"/>
                </a:cubicBezTo>
                <a:cubicBezTo>
                  <a:pt x="400500" y="647929"/>
                  <a:pt x="385552" y="641642"/>
                  <a:pt x="370185" y="635775"/>
                </a:cubicBezTo>
                <a:cubicBezTo>
                  <a:pt x="354818" y="629907"/>
                  <a:pt x="343083" y="625297"/>
                  <a:pt x="334980" y="621945"/>
                </a:cubicBezTo>
                <a:cubicBezTo>
                  <a:pt x="326878" y="618592"/>
                  <a:pt x="313606" y="614680"/>
                  <a:pt x="295166" y="610210"/>
                </a:cubicBezTo>
                <a:lnTo>
                  <a:pt x="268344" y="603504"/>
                </a:lnTo>
                <a:lnTo>
                  <a:pt x="256609" y="614401"/>
                </a:lnTo>
                <a:cubicBezTo>
                  <a:pt x="251021" y="621106"/>
                  <a:pt x="244036" y="627532"/>
                  <a:pt x="235654" y="633679"/>
                </a:cubicBezTo>
                <a:cubicBezTo>
                  <a:pt x="227272" y="639826"/>
                  <a:pt x="221125" y="643179"/>
                  <a:pt x="217213" y="643738"/>
                </a:cubicBezTo>
                <a:cubicBezTo>
                  <a:pt x="214419" y="644297"/>
                  <a:pt x="213022" y="644715"/>
                  <a:pt x="213022" y="644995"/>
                </a:cubicBezTo>
                <a:cubicBezTo>
                  <a:pt x="213022" y="645274"/>
                  <a:pt x="210927" y="645693"/>
                  <a:pt x="206736" y="646252"/>
                </a:cubicBezTo>
                <a:cubicBezTo>
                  <a:pt x="202545" y="646811"/>
                  <a:pt x="197516" y="649186"/>
                  <a:pt x="191648" y="653377"/>
                </a:cubicBezTo>
                <a:cubicBezTo>
                  <a:pt x="185781" y="657568"/>
                  <a:pt x="181031" y="660502"/>
                  <a:pt x="177399" y="662178"/>
                </a:cubicBezTo>
                <a:cubicBezTo>
                  <a:pt x="173767" y="663854"/>
                  <a:pt x="167480" y="667067"/>
                  <a:pt x="158539" y="671817"/>
                </a:cubicBezTo>
                <a:cubicBezTo>
                  <a:pt x="149599" y="676567"/>
                  <a:pt x="144290" y="678942"/>
                  <a:pt x="142614" y="678942"/>
                </a:cubicBezTo>
                <a:cubicBezTo>
                  <a:pt x="140937" y="678942"/>
                  <a:pt x="130739" y="683552"/>
                  <a:pt x="112019" y="692772"/>
                </a:cubicBezTo>
                <a:cubicBezTo>
                  <a:pt x="93300" y="701992"/>
                  <a:pt x="80866" y="706882"/>
                  <a:pt x="74719" y="707441"/>
                </a:cubicBezTo>
                <a:cubicBezTo>
                  <a:pt x="68573" y="707441"/>
                  <a:pt x="60749" y="708838"/>
                  <a:pt x="51250" y="711632"/>
                </a:cubicBezTo>
                <a:cubicBezTo>
                  <a:pt x="41750" y="714426"/>
                  <a:pt x="36022" y="716941"/>
                  <a:pt x="34067" y="719176"/>
                </a:cubicBezTo>
                <a:cubicBezTo>
                  <a:pt x="32111" y="721411"/>
                  <a:pt x="29876" y="722528"/>
                  <a:pt x="27361" y="722528"/>
                </a:cubicBezTo>
                <a:cubicBezTo>
                  <a:pt x="24847" y="722528"/>
                  <a:pt x="26383" y="719734"/>
                  <a:pt x="31971" y="714146"/>
                </a:cubicBezTo>
                <a:lnTo>
                  <a:pt x="37000" y="707441"/>
                </a:lnTo>
                <a:cubicBezTo>
                  <a:pt x="34765" y="709117"/>
                  <a:pt x="32809" y="708838"/>
                  <a:pt x="31133" y="706603"/>
                </a:cubicBezTo>
                <a:cubicBezTo>
                  <a:pt x="29457" y="704368"/>
                  <a:pt x="24427" y="705206"/>
                  <a:pt x="16045" y="709117"/>
                </a:cubicBezTo>
                <a:cubicBezTo>
                  <a:pt x="5987" y="713588"/>
                  <a:pt x="678" y="714985"/>
                  <a:pt x="120" y="713308"/>
                </a:cubicBezTo>
                <a:cubicBezTo>
                  <a:pt x="-439" y="712191"/>
                  <a:pt x="958" y="710794"/>
                  <a:pt x="4311" y="709117"/>
                </a:cubicBezTo>
                <a:cubicBezTo>
                  <a:pt x="7663" y="706323"/>
                  <a:pt x="14648" y="702132"/>
                  <a:pt x="25266" y="696544"/>
                </a:cubicBezTo>
                <a:cubicBezTo>
                  <a:pt x="38677" y="690397"/>
                  <a:pt x="59911" y="677405"/>
                  <a:pt x="88969" y="657568"/>
                </a:cubicBezTo>
                <a:cubicBezTo>
                  <a:pt x="118026" y="637730"/>
                  <a:pt x="138143" y="622783"/>
                  <a:pt x="149319" y="612724"/>
                </a:cubicBezTo>
                <a:cubicBezTo>
                  <a:pt x="157701" y="605460"/>
                  <a:pt x="166083" y="597497"/>
                  <a:pt x="174465" y="588835"/>
                </a:cubicBezTo>
                <a:cubicBezTo>
                  <a:pt x="182847" y="580174"/>
                  <a:pt x="187038" y="575285"/>
                  <a:pt x="187038" y="574167"/>
                </a:cubicBezTo>
                <a:cubicBezTo>
                  <a:pt x="187597" y="573049"/>
                  <a:pt x="184384" y="570954"/>
                  <a:pt x="177399" y="567880"/>
                </a:cubicBezTo>
                <a:cubicBezTo>
                  <a:pt x="170414" y="564807"/>
                  <a:pt x="164826" y="562013"/>
                  <a:pt x="160635" y="559498"/>
                </a:cubicBezTo>
                <a:cubicBezTo>
                  <a:pt x="156444" y="556984"/>
                  <a:pt x="149878" y="553771"/>
                  <a:pt x="140937" y="549859"/>
                </a:cubicBezTo>
                <a:cubicBezTo>
                  <a:pt x="133114" y="547624"/>
                  <a:pt x="118166" y="541337"/>
                  <a:pt x="96094" y="531000"/>
                </a:cubicBezTo>
                <a:cubicBezTo>
                  <a:pt x="74021" y="520662"/>
                  <a:pt x="61308" y="514096"/>
                  <a:pt x="57955" y="511302"/>
                </a:cubicBezTo>
                <a:cubicBezTo>
                  <a:pt x="54603" y="509626"/>
                  <a:pt x="54044" y="508787"/>
                  <a:pt x="56279" y="508787"/>
                </a:cubicBezTo>
                <a:cubicBezTo>
                  <a:pt x="61308" y="508787"/>
                  <a:pt x="60749" y="506273"/>
                  <a:pt x="54603" y="501244"/>
                </a:cubicBezTo>
                <a:cubicBezTo>
                  <a:pt x="52926" y="500126"/>
                  <a:pt x="51529" y="499008"/>
                  <a:pt x="50412" y="497891"/>
                </a:cubicBezTo>
                <a:cubicBezTo>
                  <a:pt x="44824" y="494538"/>
                  <a:pt x="43147" y="491744"/>
                  <a:pt x="45382" y="489509"/>
                </a:cubicBezTo>
                <a:cubicBezTo>
                  <a:pt x="47618" y="487274"/>
                  <a:pt x="70528" y="489369"/>
                  <a:pt x="114115" y="495795"/>
                </a:cubicBezTo>
                <a:cubicBezTo>
                  <a:pt x="157701" y="502221"/>
                  <a:pt x="184803" y="505993"/>
                  <a:pt x="195420" y="507111"/>
                </a:cubicBezTo>
                <a:cubicBezTo>
                  <a:pt x="206037" y="508228"/>
                  <a:pt x="214978" y="509346"/>
                  <a:pt x="222243" y="510464"/>
                </a:cubicBezTo>
                <a:lnTo>
                  <a:pt x="233139" y="511302"/>
                </a:lnTo>
                <a:lnTo>
                  <a:pt x="243198" y="491185"/>
                </a:lnTo>
                <a:cubicBezTo>
                  <a:pt x="250462" y="478333"/>
                  <a:pt x="254094" y="469951"/>
                  <a:pt x="254094" y="466039"/>
                </a:cubicBezTo>
                <a:cubicBezTo>
                  <a:pt x="254094" y="462128"/>
                  <a:pt x="255212" y="457098"/>
                  <a:pt x="257447" y="450952"/>
                </a:cubicBezTo>
                <a:cubicBezTo>
                  <a:pt x="258006" y="446481"/>
                  <a:pt x="258006" y="443967"/>
                  <a:pt x="257447" y="443408"/>
                </a:cubicBezTo>
                <a:cubicBezTo>
                  <a:pt x="242359" y="449555"/>
                  <a:pt x="234816" y="453466"/>
                  <a:pt x="234816" y="455143"/>
                </a:cubicBezTo>
                <a:cubicBezTo>
                  <a:pt x="234816" y="456819"/>
                  <a:pt x="233419" y="457657"/>
                  <a:pt x="230625" y="457657"/>
                </a:cubicBezTo>
                <a:cubicBezTo>
                  <a:pt x="227831" y="457657"/>
                  <a:pt x="225735" y="459194"/>
                  <a:pt x="224338" y="462267"/>
                </a:cubicBezTo>
                <a:cubicBezTo>
                  <a:pt x="222941" y="465341"/>
                  <a:pt x="220846" y="466458"/>
                  <a:pt x="218052" y="465620"/>
                </a:cubicBezTo>
                <a:cubicBezTo>
                  <a:pt x="215258" y="464782"/>
                  <a:pt x="213861" y="465760"/>
                  <a:pt x="213861" y="468554"/>
                </a:cubicBezTo>
                <a:cubicBezTo>
                  <a:pt x="213861" y="471348"/>
                  <a:pt x="213022" y="473024"/>
                  <a:pt x="211346" y="473583"/>
                </a:cubicBezTo>
                <a:cubicBezTo>
                  <a:pt x="210228" y="473583"/>
                  <a:pt x="209390" y="472465"/>
                  <a:pt x="208831" y="470230"/>
                </a:cubicBezTo>
                <a:cubicBezTo>
                  <a:pt x="207155" y="466319"/>
                  <a:pt x="205898" y="464363"/>
                  <a:pt x="205060" y="464363"/>
                </a:cubicBezTo>
                <a:cubicBezTo>
                  <a:pt x="204221" y="464363"/>
                  <a:pt x="197935" y="459334"/>
                  <a:pt x="186200" y="449275"/>
                </a:cubicBezTo>
                <a:lnTo>
                  <a:pt x="165245" y="428320"/>
                </a:lnTo>
                <a:cubicBezTo>
                  <a:pt x="162451" y="426085"/>
                  <a:pt x="161054" y="421056"/>
                  <a:pt x="161054" y="413233"/>
                </a:cubicBezTo>
                <a:cubicBezTo>
                  <a:pt x="161054" y="405409"/>
                  <a:pt x="160216" y="401079"/>
                  <a:pt x="158539" y="400240"/>
                </a:cubicBezTo>
                <a:cubicBezTo>
                  <a:pt x="156863" y="399402"/>
                  <a:pt x="156025" y="385293"/>
                  <a:pt x="156025" y="357911"/>
                </a:cubicBezTo>
                <a:cubicBezTo>
                  <a:pt x="156025" y="316560"/>
                  <a:pt x="153790" y="294767"/>
                  <a:pt x="149319" y="292532"/>
                </a:cubicBezTo>
                <a:cubicBezTo>
                  <a:pt x="147643" y="291973"/>
                  <a:pt x="146386" y="289179"/>
                  <a:pt x="145547" y="284150"/>
                </a:cubicBezTo>
                <a:cubicBezTo>
                  <a:pt x="144709" y="279121"/>
                  <a:pt x="144849" y="275768"/>
                  <a:pt x="145966" y="274091"/>
                </a:cubicBezTo>
                <a:cubicBezTo>
                  <a:pt x="148202" y="271856"/>
                  <a:pt x="149040" y="268503"/>
                  <a:pt x="148481" y="264033"/>
                </a:cubicBezTo>
                <a:cubicBezTo>
                  <a:pt x="147922" y="259563"/>
                  <a:pt x="146525" y="255930"/>
                  <a:pt x="144290" y="253136"/>
                </a:cubicBezTo>
                <a:cubicBezTo>
                  <a:pt x="140937" y="249783"/>
                  <a:pt x="135908" y="246990"/>
                  <a:pt x="129202" y="244754"/>
                </a:cubicBezTo>
                <a:cubicBezTo>
                  <a:pt x="118026" y="239725"/>
                  <a:pt x="113835" y="234417"/>
                  <a:pt x="116629" y="228829"/>
                </a:cubicBezTo>
                <a:cubicBezTo>
                  <a:pt x="118306" y="227152"/>
                  <a:pt x="125570" y="227292"/>
                  <a:pt x="138423" y="229248"/>
                </a:cubicBezTo>
                <a:cubicBezTo>
                  <a:pt x="151275" y="231203"/>
                  <a:pt x="163569" y="234696"/>
                  <a:pt x="175303" y="239725"/>
                </a:cubicBezTo>
                <a:cubicBezTo>
                  <a:pt x="190950" y="245313"/>
                  <a:pt x="200449" y="248107"/>
                  <a:pt x="203802" y="248107"/>
                </a:cubicBezTo>
                <a:cubicBezTo>
                  <a:pt x="210508" y="248107"/>
                  <a:pt x="228669" y="241402"/>
                  <a:pt x="258285" y="227990"/>
                </a:cubicBezTo>
                <a:cubicBezTo>
                  <a:pt x="265550" y="224638"/>
                  <a:pt x="273932" y="221285"/>
                  <a:pt x="283431" y="217932"/>
                </a:cubicBezTo>
                <a:lnTo>
                  <a:pt x="298519" y="212903"/>
                </a:lnTo>
                <a:lnTo>
                  <a:pt x="298519" y="152552"/>
                </a:lnTo>
                <a:cubicBezTo>
                  <a:pt x="297401" y="113995"/>
                  <a:pt x="295725" y="87173"/>
                  <a:pt x="293490" y="72085"/>
                </a:cubicBezTo>
                <a:cubicBezTo>
                  <a:pt x="291254" y="56998"/>
                  <a:pt x="285666" y="41351"/>
                  <a:pt x="276726" y="25146"/>
                </a:cubicBezTo>
                <a:lnTo>
                  <a:pt x="269182" y="10058"/>
                </a:lnTo>
                <a:lnTo>
                  <a:pt x="275887" y="5867"/>
                </a:lnTo>
                <a:cubicBezTo>
                  <a:pt x="279799" y="1956"/>
                  <a:pt x="282593" y="0"/>
                  <a:pt x="2842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AAEAFF7-0678-95FF-5C99-567DCEE6E8F7}"/>
              </a:ext>
            </a:extLst>
          </p:cNvPr>
          <p:cNvSpPr txBox="1"/>
          <p:nvPr/>
        </p:nvSpPr>
        <p:spPr>
          <a:xfrm>
            <a:off x="10380781" y="1582317"/>
            <a:ext cx="581877" cy="713308"/>
          </a:xfrm>
          <a:custGeom>
            <a:avLst/>
            <a:gdLst/>
            <a:ahLst/>
            <a:cxnLst/>
            <a:rect l="l" t="t" r="r" b="b"/>
            <a:pathLst>
              <a:path w="581877" h="713308">
                <a:moveTo>
                  <a:pt x="524713" y="632841"/>
                </a:moveTo>
                <a:cubicBezTo>
                  <a:pt x="525830" y="632841"/>
                  <a:pt x="526669" y="635356"/>
                  <a:pt x="527227" y="640385"/>
                </a:cubicBezTo>
                <a:cubicBezTo>
                  <a:pt x="527786" y="645414"/>
                  <a:pt x="527507" y="647929"/>
                  <a:pt x="526389" y="647929"/>
                </a:cubicBezTo>
                <a:cubicBezTo>
                  <a:pt x="525272" y="647929"/>
                  <a:pt x="524433" y="645414"/>
                  <a:pt x="523875" y="640385"/>
                </a:cubicBezTo>
                <a:cubicBezTo>
                  <a:pt x="523316" y="635356"/>
                  <a:pt x="523595" y="632841"/>
                  <a:pt x="524713" y="632841"/>
                </a:cubicBezTo>
                <a:close/>
                <a:moveTo>
                  <a:pt x="303428" y="477774"/>
                </a:moveTo>
                <a:cubicBezTo>
                  <a:pt x="302869" y="478333"/>
                  <a:pt x="302590" y="479171"/>
                  <a:pt x="302590" y="480289"/>
                </a:cubicBezTo>
                <a:cubicBezTo>
                  <a:pt x="303149" y="481965"/>
                  <a:pt x="303428" y="483083"/>
                  <a:pt x="303428" y="483642"/>
                </a:cubicBezTo>
                <a:cubicBezTo>
                  <a:pt x="304546" y="481406"/>
                  <a:pt x="304546" y="479451"/>
                  <a:pt x="303428" y="477774"/>
                </a:cubicBezTo>
                <a:close/>
                <a:moveTo>
                  <a:pt x="196557" y="420357"/>
                </a:moveTo>
                <a:cubicBezTo>
                  <a:pt x="194602" y="421196"/>
                  <a:pt x="187198" y="424967"/>
                  <a:pt x="174345" y="431673"/>
                </a:cubicBezTo>
                <a:cubicBezTo>
                  <a:pt x="158699" y="439496"/>
                  <a:pt x="150736" y="443408"/>
                  <a:pt x="150457" y="443408"/>
                </a:cubicBezTo>
                <a:cubicBezTo>
                  <a:pt x="150177" y="443408"/>
                  <a:pt x="149758" y="448717"/>
                  <a:pt x="149199" y="459334"/>
                </a:cubicBezTo>
                <a:lnTo>
                  <a:pt x="147523" y="475260"/>
                </a:lnTo>
                <a:lnTo>
                  <a:pt x="152552" y="473583"/>
                </a:lnTo>
                <a:cubicBezTo>
                  <a:pt x="158140" y="471907"/>
                  <a:pt x="166801" y="468135"/>
                  <a:pt x="178536" y="462267"/>
                </a:cubicBezTo>
                <a:cubicBezTo>
                  <a:pt x="190271" y="456400"/>
                  <a:pt x="195859" y="452908"/>
                  <a:pt x="195300" y="451790"/>
                </a:cubicBezTo>
                <a:cubicBezTo>
                  <a:pt x="194741" y="449555"/>
                  <a:pt x="195580" y="448437"/>
                  <a:pt x="197815" y="448437"/>
                </a:cubicBezTo>
                <a:cubicBezTo>
                  <a:pt x="205079" y="448437"/>
                  <a:pt x="208711" y="443129"/>
                  <a:pt x="208711" y="432511"/>
                </a:cubicBezTo>
                <a:cubicBezTo>
                  <a:pt x="208711" y="425247"/>
                  <a:pt x="207175" y="421196"/>
                  <a:pt x="204101" y="420357"/>
                </a:cubicBezTo>
                <a:cubicBezTo>
                  <a:pt x="201028" y="419519"/>
                  <a:pt x="198513" y="419519"/>
                  <a:pt x="196557" y="420357"/>
                </a:cubicBezTo>
                <a:close/>
                <a:moveTo>
                  <a:pt x="309295" y="419100"/>
                </a:moveTo>
                <a:cubicBezTo>
                  <a:pt x="309854" y="419100"/>
                  <a:pt x="310134" y="420218"/>
                  <a:pt x="310134" y="422453"/>
                </a:cubicBezTo>
                <a:cubicBezTo>
                  <a:pt x="310692" y="426365"/>
                  <a:pt x="310134" y="428879"/>
                  <a:pt x="308457" y="429997"/>
                </a:cubicBezTo>
                <a:cubicBezTo>
                  <a:pt x="306781" y="431114"/>
                  <a:pt x="305523" y="431394"/>
                  <a:pt x="304685" y="430835"/>
                </a:cubicBezTo>
                <a:cubicBezTo>
                  <a:pt x="303847" y="430276"/>
                  <a:pt x="304266" y="429158"/>
                  <a:pt x="305943" y="427482"/>
                </a:cubicBezTo>
                <a:cubicBezTo>
                  <a:pt x="307619" y="425806"/>
                  <a:pt x="308737" y="423571"/>
                  <a:pt x="309295" y="420777"/>
                </a:cubicBezTo>
                <a:close/>
                <a:moveTo>
                  <a:pt x="518007" y="407365"/>
                </a:moveTo>
                <a:cubicBezTo>
                  <a:pt x="519684" y="408483"/>
                  <a:pt x="520522" y="410998"/>
                  <a:pt x="520522" y="414909"/>
                </a:cubicBezTo>
                <a:cubicBezTo>
                  <a:pt x="519963" y="418262"/>
                  <a:pt x="519125" y="419938"/>
                  <a:pt x="518007" y="419938"/>
                </a:cubicBezTo>
                <a:cubicBezTo>
                  <a:pt x="516890" y="419380"/>
                  <a:pt x="516331" y="416865"/>
                  <a:pt x="516331" y="412395"/>
                </a:cubicBezTo>
                <a:cubicBezTo>
                  <a:pt x="516331" y="409601"/>
                  <a:pt x="516890" y="407924"/>
                  <a:pt x="518007" y="407365"/>
                </a:cubicBezTo>
                <a:close/>
                <a:moveTo>
                  <a:pt x="517169" y="388087"/>
                </a:moveTo>
                <a:cubicBezTo>
                  <a:pt x="518287" y="389204"/>
                  <a:pt x="518287" y="390601"/>
                  <a:pt x="517169" y="392278"/>
                </a:cubicBezTo>
                <a:lnTo>
                  <a:pt x="516331" y="390601"/>
                </a:lnTo>
                <a:close/>
                <a:moveTo>
                  <a:pt x="519684" y="377190"/>
                </a:moveTo>
                <a:cubicBezTo>
                  <a:pt x="520242" y="378308"/>
                  <a:pt x="520242" y="379705"/>
                  <a:pt x="519684" y="381381"/>
                </a:cubicBezTo>
                <a:lnTo>
                  <a:pt x="518007" y="380543"/>
                </a:lnTo>
                <a:close/>
                <a:moveTo>
                  <a:pt x="519684" y="366294"/>
                </a:moveTo>
                <a:cubicBezTo>
                  <a:pt x="520242" y="366294"/>
                  <a:pt x="520522" y="367691"/>
                  <a:pt x="520522" y="370485"/>
                </a:cubicBezTo>
                <a:cubicBezTo>
                  <a:pt x="520522" y="373278"/>
                  <a:pt x="519823" y="374676"/>
                  <a:pt x="518426" y="374676"/>
                </a:cubicBezTo>
                <a:cubicBezTo>
                  <a:pt x="517029" y="374676"/>
                  <a:pt x="516750" y="373278"/>
                  <a:pt x="517588" y="370485"/>
                </a:cubicBezTo>
                <a:cubicBezTo>
                  <a:pt x="518426" y="367691"/>
                  <a:pt x="519125" y="366294"/>
                  <a:pt x="519684" y="366294"/>
                </a:cubicBezTo>
                <a:close/>
                <a:moveTo>
                  <a:pt x="313486" y="366294"/>
                </a:moveTo>
                <a:cubicBezTo>
                  <a:pt x="314604" y="366294"/>
                  <a:pt x="314883" y="367551"/>
                  <a:pt x="314325" y="370065"/>
                </a:cubicBezTo>
                <a:cubicBezTo>
                  <a:pt x="313766" y="372580"/>
                  <a:pt x="312928" y="380822"/>
                  <a:pt x="311810" y="394792"/>
                </a:cubicBezTo>
                <a:cubicBezTo>
                  <a:pt x="310692" y="407086"/>
                  <a:pt x="309575" y="412395"/>
                  <a:pt x="308457" y="410718"/>
                </a:cubicBezTo>
                <a:cubicBezTo>
                  <a:pt x="307340" y="406807"/>
                  <a:pt x="307619" y="398425"/>
                  <a:pt x="309295" y="385572"/>
                </a:cubicBezTo>
                <a:cubicBezTo>
                  <a:pt x="310972" y="372720"/>
                  <a:pt x="312369" y="366294"/>
                  <a:pt x="313486" y="366294"/>
                </a:cubicBezTo>
                <a:close/>
                <a:moveTo>
                  <a:pt x="205594" y="330775"/>
                </a:moveTo>
                <a:cubicBezTo>
                  <a:pt x="201665" y="330984"/>
                  <a:pt x="194043" y="332766"/>
                  <a:pt x="182727" y="336118"/>
                </a:cubicBezTo>
                <a:cubicBezTo>
                  <a:pt x="170992" y="339471"/>
                  <a:pt x="163588" y="342684"/>
                  <a:pt x="160515" y="345758"/>
                </a:cubicBezTo>
                <a:cubicBezTo>
                  <a:pt x="157441" y="348831"/>
                  <a:pt x="155625" y="355118"/>
                  <a:pt x="155067" y="364617"/>
                </a:cubicBezTo>
                <a:cubicBezTo>
                  <a:pt x="154508" y="373558"/>
                  <a:pt x="153670" y="381381"/>
                  <a:pt x="152552" y="388087"/>
                </a:cubicBezTo>
                <a:cubicBezTo>
                  <a:pt x="152552" y="389763"/>
                  <a:pt x="152552" y="391440"/>
                  <a:pt x="152552" y="393116"/>
                </a:cubicBezTo>
                <a:cubicBezTo>
                  <a:pt x="152552" y="394792"/>
                  <a:pt x="152552" y="396050"/>
                  <a:pt x="152552" y="396888"/>
                </a:cubicBezTo>
                <a:cubicBezTo>
                  <a:pt x="152552" y="397726"/>
                  <a:pt x="152831" y="398145"/>
                  <a:pt x="153390" y="398145"/>
                </a:cubicBezTo>
                <a:cubicBezTo>
                  <a:pt x="154508" y="398145"/>
                  <a:pt x="164287" y="393116"/>
                  <a:pt x="182727" y="383058"/>
                </a:cubicBezTo>
                <a:lnTo>
                  <a:pt x="210388" y="368808"/>
                </a:lnTo>
                <a:lnTo>
                  <a:pt x="210388" y="349530"/>
                </a:lnTo>
                <a:cubicBezTo>
                  <a:pt x="210947" y="338354"/>
                  <a:pt x="210248" y="332207"/>
                  <a:pt x="208292" y="331089"/>
                </a:cubicBezTo>
                <a:cubicBezTo>
                  <a:pt x="207803" y="330810"/>
                  <a:pt x="206904" y="330705"/>
                  <a:pt x="205594" y="330775"/>
                </a:cubicBezTo>
                <a:close/>
                <a:moveTo>
                  <a:pt x="519684" y="320193"/>
                </a:moveTo>
                <a:lnTo>
                  <a:pt x="519684" y="321031"/>
                </a:lnTo>
                <a:cubicBezTo>
                  <a:pt x="520242" y="326060"/>
                  <a:pt x="520242" y="331089"/>
                  <a:pt x="519684" y="336118"/>
                </a:cubicBezTo>
                <a:cubicBezTo>
                  <a:pt x="519125" y="334442"/>
                  <a:pt x="518845" y="332207"/>
                  <a:pt x="518845" y="329413"/>
                </a:cubicBezTo>
                <a:close/>
                <a:moveTo>
                  <a:pt x="352882" y="309296"/>
                </a:moveTo>
                <a:cubicBezTo>
                  <a:pt x="356793" y="309296"/>
                  <a:pt x="364896" y="311671"/>
                  <a:pt x="377190" y="316421"/>
                </a:cubicBezTo>
                <a:cubicBezTo>
                  <a:pt x="389483" y="321170"/>
                  <a:pt x="396189" y="324384"/>
                  <a:pt x="397306" y="326060"/>
                </a:cubicBezTo>
                <a:cubicBezTo>
                  <a:pt x="398424" y="327178"/>
                  <a:pt x="402336" y="329133"/>
                  <a:pt x="409041" y="331927"/>
                </a:cubicBezTo>
                <a:cubicBezTo>
                  <a:pt x="414070" y="334721"/>
                  <a:pt x="417004" y="336817"/>
                  <a:pt x="417842" y="338214"/>
                </a:cubicBezTo>
                <a:cubicBezTo>
                  <a:pt x="418680" y="339611"/>
                  <a:pt x="417982" y="342265"/>
                  <a:pt x="415747" y="346177"/>
                </a:cubicBezTo>
                <a:cubicBezTo>
                  <a:pt x="413512" y="348971"/>
                  <a:pt x="411835" y="362103"/>
                  <a:pt x="410718" y="385572"/>
                </a:cubicBezTo>
                <a:cubicBezTo>
                  <a:pt x="406806" y="438099"/>
                  <a:pt x="403453" y="466878"/>
                  <a:pt x="400659" y="471907"/>
                </a:cubicBezTo>
                <a:cubicBezTo>
                  <a:pt x="398424" y="476377"/>
                  <a:pt x="397306" y="480708"/>
                  <a:pt x="397306" y="484899"/>
                </a:cubicBezTo>
                <a:cubicBezTo>
                  <a:pt x="397306" y="489090"/>
                  <a:pt x="395211" y="493979"/>
                  <a:pt x="391020" y="499567"/>
                </a:cubicBezTo>
                <a:cubicBezTo>
                  <a:pt x="386829" y="505155"/>
                  <a:pt x="384733" y="509346"/>
                  <a:pt x="384733" y="512140"/>
                </a:cubicBezTo>
                <a:cubicBezTo>
                  <a:pt x="384733" y="514376"/>
                  <a:pt x="383057" y="518427"/>
                  <a:pt x="379704" y="524294"/>
                </a:cubicBezTo>
                <a:cubicBezTo>
                  <a:pt x="376351" y="530162"/>
                  <a:pt x="374116" y="533095"/>
                  <a:pt x="372999" y="533095"/>
                </a:cubicBezTo>
                <a:cubicBezTo>
                  <a:pt x="371322" y="533095"/>
                  <a:pt x="367690" y="530721"/>
                  <a:pt x="362102" y="525971"/>
                </a:cubicBezTo>
                <a:cubicBezTo>
                  <a:pt x="356514" y="521221"/>
                  <a:pt x="352323" y="516890"/>
                  <a:pt x="349529" y="512979"/>
                </a:cubicBezTo>
                <a:cubicBezTo>
                  <a:pt x="345617" y="506832"/>
                  <a:pt x="342404" y="503758"/>
                  <a:pt x="339890" y="503758"/>
                </a:cubicBezTo>
                <a:cubicBezTo>
                  <a:pt x="337375" y="503758"/>
                  <a:pt x="336537" y="502222"/>
                  <a:pt x="337375" y="499148"/>
                </a:cubicBezTo>
                <a:cubicBezTo>
                  <a:pt x="338213" y="496075"/>
                  <a:pt x="338912" y="489928"/>
                  <a:pt x="339471" y="480708"/>
                </a:cubicBezTo>
                <a:cubicBezTo>
                  <a:pt x="340029" y="471488"/>
                  <a:pt x="341007" y="460172"/>
                  <a:pt x="342404" y="446761"/>
                </a:cubicBezTo>
                <a:cubicBezTo>
                  <a:pt x="343801" y="433350"/>
                  <a:pt x="345059" y="410439"/>
                  <a:pt x="346176" y="378028"/>
                </a:cubicBezTo>
                <a:lnTo>
                  <a:pt x="347014" y="329413"/>
                </a:lnTo>
                <a:lnTo>
                  <a:pt x="341985" y="324384"/>
                </a:lnTo>
                <a:lnTo>
                  <a:pt x="337794" y="319354"/>
                </a:lnTo>
                <a:lnTo>
                  <a:pt x="344500" y="319354"/>
                </a:lnTo>
                <a:cubicBezTo>
                  <a:pt x="348970" y="319354"/>
                  <a:pt x="351205" y="318656"/>
                  <a:pt x="351205" y="317259"/>
                </a:cubicBezTo>
                <a:cubicBezTo>
                  <a:pt x="351205" y="315862"/>
                  <a:pt x="352323" y="315163"/>
                  <a:pt x="354558" y="315163"/>
                </a:cubicBezTo>
                <a:cubicBezTo>
                  <a:pt x="356793" y="315163"/>
                  <a:pt x="356514" y="314185"/>
                  <a:pt x="353720" y="312230"/>
                </a:cubicBezTo>
                <a:cubicBezTo>
                  <a:pt x="350926" y="310274"/>
                  <a:pt x="350647" y="309296"/>
                  <a:pt x="352882" y="309296"/>
                </a:cubicBezTo>
                <a:close/>
                <a:moveTo>
                  <a:pt x="221442" y="254970"/>
                </a:moveTo>
                <a:cubicBezTo>
                  <a:pt x="225947" y="254446"/>
                  <a:pt x="233438" y="256908"/>
                  <a:pt x="243916" y="262357"/>
                </a:cubicBezTo>
                <a:cubicBezTo>
                  <a:pt x="255092" y="268504"/>
                  <a:pt x="265011" y="272974"/>
                  <a:pt x="273672" y="275768"/>
                </a:cubicBezTo>
                <a:cubicBezTo>
                  <a:pt x="282333" y="278562"/>
                  <a:pt x="289039" y="281496"/>
                  <a:pt x="293789" y="284569"/>
                </a:cubicBezTo>
                <a:cubicBezTo>
                  <a:pt x="298539" y="287642"/>
                  <a:pt x="302171" y="288900"/>
                  <a:pt x="304685" y="288341"/>
                </a:cubicBezTo>
                <a:cubicBezTo>
                  <a:pt x="307200" y="287782"/>
                  <a:pt x="308876" y="288341"/>
                  <a:pt x="309715" y="290017"/>
                </a:cubicBezTo>
                <a:cubicBezTo>
                  <a:pt x="310553" y="291694"/>
                  <a:pt x="310134" y="292532"/>
                  <a:pt x="308457" y="292532"/>
                </a:cubicBezTo>
                <a:cubicBezTo>
                  <a:pt x="306781" y="292532"/>
                  <a:pt x="306501" y="293230"/>
                  <a:pt x="307619" y="294627"/>
                </a:cubicBezTo>
                <a:cubicBezTo>
                  <a:pt x="308737" y="296024"/>
                  <a:pt x="309854" y="295885"/>
                  <a:pt x="310972" y="294208"/>
                </a:cubicBezTo>
                <a:cubicBezTo>
                  <a:pt x="312089" y="292532"/>
                  <a:pt x="313766" y="292532"/>
                  <a:pt x="316001" y="294208"/>
                </a:cubicBezTo>
                <a:cubicBezTo>
                  <a:pt x="318236" y="295885"/>
                  <a:pt x="319074" y="297701"/>
                  <a:pt x="318516" y="299657"/>
                </a:cubicBezTo>
                <a:cubicBezTo>
                  <a:pt x="317957" y="301612"/>
                  <a:pt x="318655" y="303289"/>
                  <a:pt x="320611" y="304686"/>
                </a:cubicBezTo>
                <a:cubicBezTo>
                  <a:pt x="322567" y="306083"/>
                  <a:pt x="322427" y="309017"/>
                  <a:pt x="320192" y="313487"/>
                </a:cubicBezTo>
                <a:cubicBezTo>
                  <a:pt x="317957" y="317957"/>
                  <a:pt x="316560" y="324942"/>
                  <a:pt x="316001" y="334442"/>
                </a:cubicBezTo>
                <a:cubicBezTo>
                  <a:pt x="315442" y="343942"/>
                  <a:pt x="314883" y="351066"/>
                  <a:pt x="314325" y="355816"/>
                </a:cubicBezTo>
                <a:cubicBezTo>
                  <a:pt x="313766" y="360566"/>
                  <a:pt x="312648" y="363220"/>
                  <a:pt x="310972" y="363779"/>
                </a:cubicBezTo>
                <a:cubicBezTo>
                  <a:pt x="309854" y="364338"/>
                  <a:pt x="309295" y="363220"/>
                  <a:pt x="309295" y="360426"/>
                </a:cubicBezTo>
                <a:cubicBezTo>
                  <a:pt x="309295" y="359309"/>
                  <a:pt x="309295" y="358191"/>
                  <a:pt x="309295" y="357073"/>
                </a:cubicBezTo>
                <a:cubicBezTo>
                  <a:pt x="309854" y="352044"/>
                  <a:pt x="309575" y="349530"/>
                  <a:pt x="308457" y="349530"/>
                </a:cubicBezTo>
                <a:cubicBezTo>
                  <a:pt x="306222" y="349530"/>
                  <a:pt x="304546" y="371602"/>
                  <a:pt x="303428" y="415747"/>
                </a:cubicBezTo>
                <a:cubicBezTo>
                  <a:pt x="302310" y="439776"/>
                  <a:pt x="301752" y="452209"/>
                  <a:pt x="301752" y="453047"/>
                </a:cubicBezTo>
                <a:cubicBezTo>
                  <a:pt x="301752" y="453885"/>
                  <a:pt x="302031" y="457657"/>
                  <a:pt x="302590" y="464363"/>
                </a:cubicBezTo>
                <a:lnTo>
                  <a:pt x="303428" y="471069"/>
                </a:lnTo>
                <a:cubicBezTo>
                  <a:pt x="303428" y="470510"/>
                  <a:pt x="303987" y="466319"/>
                  <a:pt x="305104" y="458496"/>
                </a:cubicBezTo>
                <a:cubicBezTo>
                  <a:pt x="306222" y="447320"/>
                  <a:pt x="306501" y="440474"/>
                  <a:pt x="305943" y="437960"/>
                </a:cubicBezTo>
                <a:cubicBezTo>
                  <a:pt x="305384" y="435445"/>
                  <a:pt x="305943" y="433908"/>
                  <a:pt x="307619" y="433350"/>
                </a:cubicBezTo>
                <a:cubicBezTo>
                  <a:pt x="307619" y="433350"/>
                  <a:pt x="307898" y="434607"/>
                  <a:pt x="308457" y="437121"/>
                </a:cubicBezTo>
                <a:cubicBezTo>
                  <a:pt x="309016" y="439636"/>
                  <a:pt x="309295" y="443967"/>
                  <a:pt x="309295" y="450114"/>
                </a:cubicBezTo>
                <a:cubicBezTo>
                  <a:pt x="309295" y="456260"/>
                  <a:pt x="309435" y="464223"/>
                  <a:pt x="309715" y="474002"/>
                </a:cubicBezTo>
                <a:cubicBezTo>
                  <a:pt x="309994" y="483781"/>
                  <a:pt x="310134" y="495935"/>
                  <a:pt x="310134" y="510464"/>
                </a:cubicBezTo>
                <a:cubicBezTo>
                  <a:pt x="310692" y="562991"/>
                  <a:pt x="310553" y="590512"/>
                  <a:pt x="309715" y="593027"/>
                </a:cubicBezTo>
                <a:cubicBezTo>
                  <a:pt x="308876" y="595541"/>
                  <a:pt x="306222" y="597078"/>
                  <a:pt x="301752" y="597637"/>
                </a:cubicBezTo>
                <a:cubicBezTo>
                  <a:pt x="291693" y="599872"/>
                  <a:pt x="286664" y="609092"/>
                  <a:pt x="286664" y="625298"/>
                </a:cubicBezTo>
                <a:cubicBezTo>
                  <a:pt x="286105" y="640944"/>
                  <a:pt x="284149" y="649885"/>
                  <a:pt x="280797" y="652120"/>
                </a:cubicBezTo>
                <a:cubicBezTo>
                  <a:pt x="279679" y="652679"/>
                  <a:pt x="279679" y="655612"/>
                  <a:pt x="280797" y="660921"/>
                </a:cubicBezTo>
                <a:cubicBezTo>
                  <a:pt x="281914" y="666229"/>
                  <a:pt x="281914" y="669303"/>
                  <a:pt x="280797" y="670141"/>
                </a:cubicBezTo>
                <a:cubicBezTo>
                  <a:pt x="279679" y="670979"/>
                  <a:pt x="279120" y="672796"/>
                  <a:pt x="279120" y="675589"/>
                </a:cubicBezTo>
                <a:cubicBezTo>
                  <a:pt x="279120" y="680060"/>
                  <a:pt x="276606" y="680339"/>
                  <a:pt x="271576" y="676428"/>
                </a:cubicBezTo>
                <a:cubicBezTo>
                  <a:pt x="268782" y="674192"/>
                  <a:pt x="266547" y="673075"/>
                  <a:pt x="264871" y="673075"/>
                </a:cubicBezTo>
                <a:cubicBezTo>
                  <a:pt x="260959" y="673075"/>
                  <a:pt x="253695" y="668325"/>
                  <a:pt x="243078" y="658825"/>
                </a:cubicBezTo>
                <a:cubicBezTo>
                  <a:pt x="239725" y="655473"/>
                  <a:pt x="237070" y="653796"/>
                  <a:pt x="235115" y="653796"/>
                </a:cubicBezTo>
                <a:cubicBezTo>
                  <a:pt x="233159" y="653796"/>
                  <a:pt x="232181" y="651840"/>
                  <a:pt x="232181" y="647929"/>
                </a:cubicBezTo>
                <a:cubicBezTo>
                  <a:pt x="232181" y="644017"/>
                  <a:pt x="229946" y="640106"/>
                  <a:pt x="225475" y="636194"/>
                </a:cubicBezTo>
                <a:cubicBezTo>
                  <a:pt x="217093" y="629489"/>
                  <a:pt x="208432" y="620548"/>
                  <a:pt x="199491" y="609372"/>
                </a:cubicBezTo>
                <a:cubicBezTo>
                  <a:pt x="193903" y="602666"/>
                  <a:pt x="188455" y="594843"/>
                  <a:pt x="183146" y="585902"/>
                </a:cubicBezTo>
                <a:cubicBezTo>
                  <a:pt x="177838" y="576961"/>
                  <a:pt x="175183" y="571373"/>
                  <a:pt x="175183" y="569138"/>
                </a:cubicBezTo>
                <a:cubicBezTo>
                  <a:pt x="175183" y="568020"/>
                  <a:pt x="176301" y="567462"/>
                  <a:pt x="178536" y="567462"/>
                </a:cubicBezTo>
                <a:cubicBezTo>
                  <a:pt x="180771" y="567462"/>
                  <a:pt x="183565" y="567741"/>
                  <a:pt x="186918" y="568300"/>
                </a:cubicBezTo>
                <a:cubicBezTo>
                  <a:pt x="190271" y="568859"/>
                  <a:pt x="193344" y="569697"/>
                  <a:pt x="196138" y="570814"/>
                </a:cubicBezTo>
                <a:cubicBezTo>
                  <a:pt x="202285" y="572491"/>
                  <a:pt x="205638" y="573189"/>
                  <a:pt x="206197" y="572910"/>
                </a:cubicBezTo>
                <a:cubicBezTo>
                  <a:pt x="206756" y="572630"/>
                  <a:pt x="207594" y="559638"/>
                  <a:pt x="208711" y="533934"/>
                </a:cubicBezTo>
                <a:cubicBezTo>
                  <a:pt x="209270" y="511582"/>
                  <a:pt x="208851" y="499428"/>
                  <a:pt x="207454" y="497472"/>
                </a:cubicBezTo>
                <a:cubicBezTo>
                  <a:pt x="206057" y="495516"/>
                  <a:pt x="198374" y="496773"/>
                  <a:pt x="184404" y="501244"/>
                </a:cubicBezTo>
                <a:cubicBezTo>
                  <a:pt x="157022" y="511302"/>
                  <a:pt x="143332" y="518287"/>
                  <a:pt x="143332" y="522199"/>
                </a:cubicBezTo>
                <a:cubicBezTo>
                  <a:pt x="142773" y="529463"/>
                  <a:pt x="140538" y="542875"/>
                  <a:pt x="136626" y="562432"/>
                </a:cubicBezTo>
                <a:cubicBezTo>
                  <a:pt x="134391" y="573050"/>
                  <a:pt x="132994" y="583108"/>
                  <a:pt x="132435" y="592608"/>
                </a:cubicBezTo>
                <a:cubicBezTo>
                  <a:pt x="132435" y="604342"/>
                  <a:pt x="130619" y="617614"/>
                  <a:pt x="126987" y="632422"/>
                </a:cubicBezTo>
                <a:cubicBezTo>
                  <a:pt x="123355" y="647230"/>
                  <a:pt x="119862" y="656870"/>
                  <a:pt x="116509" y="661340"/>
                </a:cubicBezTo>
                <a:cubicBezTo>
                  <a:pt x="114833" y="663016"/>
                  <a:pt x="113576" y="663715"/>
                  <a:pt x="112737" y="663436"/>
                </a:cubicBezTo>
                <a:cubicBezTo>
                  <a:pt x="111899" y="663156"/>
                  <a:pt x="110363" y="661340"/>
                  <a:pt x="108127" y="657987"/>
                </a:cubicBezTo>
                <a:cubicBezTo>
                  <a:pt x="104216" y="654076"/>
                  <a:pt x="101282" y="652120"/>
                  <a:pt x="99326" y="652120"/>
                </a:cubicBezTo>
                <a:cubicBezTo>
                  <a:pt x="97371" y="652120"/>
                  <a:pt x="92621" y="648068"/>
                  <a:pt x="85077" y="639966"/>
                </a:cubicBezTo>
                <a:cubicBezTo>
                  <a:pt x="77533" y="631863"/>
                  <a:pt x="74180" y="625716"/>
                  <a:pt x="75019" y="621525"/>
                </a:cubicBezTo>
                <a:cubicBezTo>
                  <a:pt x="75857" y="617334"/>
                  <a:pt x="75996" y="614401"/>
                  <a:pt x="75438" y="612725"/>
                </a:cubicBezTo>
                <a:cubicBezTo>
                  <a:pt x="74879" y="610489"/>
                  <a:pt x="74599" y="607136"/>
                  <a:pt x="74599" y="602666"/>
                </a:cubicBezTo>
                <a:cubicBezTo>
                  <a:pt x="74599" y="598196"/>
                  <a:pt x="74879" y="595681"/>
                  <a:pt x="75438" y="595122"/>
                </a:cubicBezTo>
                <a:cubicBezTo>
                  <a:pt x="77114" y="594005"/>
                  <a:pt x="79070" y="576961"/>
                  <a:pt x="81305" y="543992"/>
                </a:cubicBezTo>
                <a:cubicBezTo>
                  <a:pt x="81864" y="530581"/>
                  <a:pt x="82842" y="518567"/>
                  <a:pt x="84239" y="507949"/>
                </a:cubicBezTo>
                <a:cubicBezTo>
                  <a:pt x="85636" y="497332"/>
                  <a:pt x="87452" y="474142"/>
                  <a:pt x="89687" y="438379"/>
                </a:cubicBezTo>
                <a:cubicBezTo>
                  <a:pt x="92481" y="386410"/>
                  <a:pt x="94018" y="354978"/>
                  <a:pt x="94297" y="344081"/>
                </a:cubicBezTo>
                <a:cubicBezTo>
                  <a:pt x="94577" y="333185"/>
                  <a:pt x="94157" y="326898"/>
                  <a:pt x="93040" y="325222"/>
                </a:cubicBezTo>
                <a:cubicBezTo>
                  <a:pt x="91922" y="323545"/>
                  <a:pt x="91363" y="322707"/>
                  <a:pt x="91363" y="322707"/>
                </a:cubicBezTo>
                <a:cubicBezTo>
                  <a:pt x="91363" y="322707"/>
                  <a:pt x="92202" y="322987"/>
                  <a:pt x="93878" y="323545"/>
                </a:cubicBezTo>
                <a:cubicBezTo>
                  <a:pt x="95554" y="324104"/>
                  <a:pt x="96532" y="324104"/>
                  <a:pt x="96812" y="323545"/>
                </a:cubicBezTo>
                <a:cubicBezTo>
                  <a:pt x="97091" y="322987"/>
                  <a:pt x="96951" y="321729"/>
                  <a:pt x="96393" y="319773"/>
                </a:cubicBezTo>
                <a:cubicBezTo>
                  <a:pt x="95834" y="317818"/>
                  <a:pt x="95834" y="316700"/>
                  <a:pt x="96393" y="316421"/>
                </a:cubicBezTo>
                <a:cubicBezTo>
                  <a:pt x="96951" y="316141"/>
                  <a:pt x="98069" y="316281"/>
                  <a:pt x="99745" y="316840"/>
                </a:cubicBezTo>
                <a:cubicBezTo>
                  <a:pt x="101981" y="317398"/>
                  <a:pt x="103098" y="317538"/>
                  <a:pt x="103098" y="317259"/>
                </a:cubicBezTo>
                <a:cubicBezTo>
                  <a:pt x="103098" y="316979"/>
                  <a:pt x="102539" y="316281"/>
                  <a:pt x="101422" y="315163"/>
                </a:cubicBezTo>
                <a:cubicBezTo>
                  <a:pt x="99745" y="313487"/>
                  <a:pt x="98907" y="312090"/>
                  <a:pt x="98907" y="310972"/>
                </a:cubicBezTo>
                <a:cubicBezTo>
                  <a:pt x="98907" y="309855"/>
                  <a:pt x="99745" y="309156"/>
                  <a:pt x="101422" y="308877"/>
                </a:cubicBezTo>
                <a:cubicBezTo>
                  <a:pt x="103098" y="308597"/>
                  <a:pt x="105054" y="308877"/>
                  <a:pt x="107289" y="309715"/>
                </a:cubicBezTo>
                <a:cubicBezTo>
                  <a:pt x="109524" y="310553"/>
                  <a:pt x="111480" y="311531"/>
                  <a:pt x="113157" y="312649"/>
                </a:cubicBezTo>
                <a:cubicBezTo>
                  <a:pt x="116509" y="314884"/>
                  <a:pt x="120980" y="315443"/>
                  <a:pt x="126568" y="314325"/>
                </a:cubicBezTo>
                <a:cubicBezTo>
                  <a:pt x="131597" y="313766"/>
                  <a:pt x="134391" y="312649"/>
                  <a:pt x="134950" y="310972"/>
                </a:cubicBezTo>
                <a:lnTo>
                  <a:pt x="131597" y="309296"/>
                </a:lnTo>
                <a:lnTo>
                  <a:pt x="129921" y="309296"/>
                </a:lnTo>
                <a:cubicBezTo>
                  <a:pt x="126009" y="309296"/>
                  <a:pt x="124053" y="308597"/>
                  <a:pt x="124053" y="307200"/>
                </a:cubicBezTo>
                <a:cubicBezTo>
                  <a:pt x="124053" y="305803"/>
                  <a:pt x="126428" y="305105"/>
                  <a:pt x="131178" y="305105"/>
                </a:cubicBezTo>
                <a:cubicBezTo>
                  <a:pt x="135928" y="305105"/>
                  <a:pt x="143611" y="303149"/>
                  <a:pt x="154228" y="299238"/>
                </a:cubicBezTo>
                <a:lnTo>
                  <a:pt x="186080" y="286665"/>
                </a:lnTo>
                <a:cubicBezTo>
                  <a:pt x="197256" y="282753"/>
                  <a:pt x="202844" y="279819"/>
                  <a:pt x="202844" y="277863"/>
                </a:cubicBezTo>
                <a:cubicBezTo>
                  <a:pt x="202844" y="275908"/>
                  <a:pt x="204939" y="273812"/>
                  <a:pt x="209130" y="271577"/>
                </a:cubicBezTo>
                <a:cubicBezTo>
                  <a:pt x="213321" y="269342"/>
                  <a:pt x="215417" y="266687"/>
                  <a:pt x="215417" y="263614"/>
                </a:cubicBezTo>
                <a:cubicBezTo>
                  <a:pt x="215417" y="260541"/>
                  <a:pt x="216255" y="258166"/>
                  <a:pt x="217932" y="256489"/>
                </a:cubicBezTo>
                <a:cubicBezTo>
                  <a:pt x="218770" y="255651"/>
                  <a:pt x="219940" y="255145"/>
                  <a:pt x="221442" y="254970"/>
                </a:cubicBezTo>
                <a:close/>
                <a:moveTo>
                  <a:pt x="498729" y="108128"/>
                </a:moveTo>
                <a:cubicBezTo>
                  <a:pt x="500405" y="108687"/>
                  <a:pt x="501523" y="109246"/>
                  <a:pt x="502081" y="109804"/>
                </a:cubicBezTo>
                <a:cubicBezTo>
                  <a:pt x="499846" y="110363"/>
                  <a:pt x="497890" y="110363"/>
                  <a:pt x="496214" y="109804"/>
                </a:cubicBezTo>
                <a:cubicBezTo>
                  <a:pt x="495096" y="109246"/>
                  <a:pt x="495376" y="108966"/>
                  <a:pt x="497052" y="108966"/>
                </a:cubicBezTo>
                <a:cubicBezTo>
                  <a:pt x="497611" y="108407"/>
                  <a:pt x="498170" y="108128"/>
                  <a:pt x="498729" y="108128"/>
                </a:cubicBezTo>
                <a:close/>
                <a:moveTo>
                  <a:pt x="360426" y="0"/>
                </a:moveTo>
                <a:cubicBezTo>
                  <a:pt x="361543" y="0"/>
                  <a:pt x="369506" y="7730"/>
                  <a:pt x="384314" y="23188"/>
                </a:cubicBezTo>
                <a:cubicBezTo>
                  <a:pt x="399123" y="38647"/>
                  <a:pt x="407365" y="47498"/>
                  <a:pt x="409041" y="49742"/>
                </a:cubicBezTo>
                <a:cubicBezTo>
                  <a:pt x="411835" y="53680"/>
                  <a:pt x="412254" y="56210"/>
                  <a:pt x="410299" y="57332"/>
                </a:cubicBezTo>
                <a:cubicBezTo>
                  <a:pt x="408343" y="58454"/>
                  <a:pt x="407924" y="60420"/>
                  <a:pt x="409041" y="63232"/>
                </a:cubicBezTo>
                <a:cubicBezTo>
                  <a:pt x="409600" y="64917"/>
                  <a:pt x="408622" y="68850"/>
                  <a:pt x="406107" y="75032"/>
                </a:cubicBezTo>
                <a:cubicBezTo>
                  <a:pt x="403593" y="81214"/>
                  <a:pt x="400939" y="85431"/>
                  <a:pt x="398145" y="87684"/>
                </a:cubicBezTo>
                <a:cubicBezTo>
                  <a:pt x="396468" y="89369"/>
                  <a:pt x="395630" y="91054"/>
                  <a:pt x="395630" y="92739"/>
                </a:cubicBezTo>
                <a:cubicBezTo>
                  <a:pt x="395630" y="94424"/>
                  <a:pt x="392277" y="100047"/>
                  <a:pt x="385572" y="109608"/>
                </a:cubicBezTo>
                <a:lnTo>
                  <a:pt x="376351" y="123936"/>
                </a:lnTo>
                <a:lnTo>
                  <a:pt x="385572" y="123098"/>
                </a:lnTo>
                <a:cubicBezTo>
                  <a:pt x="391160" y="123098"/>
                  <a:pt x="404990" y="121840"/>
                  <a:pt x="427063" y="119326"/>
                </a:cubicBezTo>
                <a:cubicBezTo>
                  <a:pt x="449135" y="116811"/>
                  <a:pt x="469811" y="114995"/>
                  <a:pt x="489089" y="113877"/>
                </a:cubicBezTo>
                <a:cubicBezTo>
                  <a:pt x="508368" y="112760"/>
                  <a:pt x="517448" y="111642"/>
                  <a:pt x="516331" y="110525"/>
                </a:cubicBezTo>
                <a:cubicBezTo>
                  <a:pt x="515772" y="109407"/>
                  <a:pt x="516331" y="108848"/>
                  <a:pt x="518007" y="108848"/>
                </a:cubicBezTo>
                <a:cubicBezTo>
                  <a:pt x="518007" y="108848"/>
                  <a:pt x="518566" y="109128"/>
                  <a:pt x="519684" y="109686"/>
                </a:cubicBezTo>
                <a:cubicBezTo>
                  <a:pt x="521919" y="110245"/>
                  <a:pt x="525132" y="110944"/>
                  <a:pt x="529323" y="111782"/>
                </a:cubicBezTo>
                <a:cubicBezTo>
                  <a:pt x="533514" y="112620"/>
                  <a:pt x="537006" y="114855"/>
                  <a:pt x="539800" y="118488"/>
                </a:cubicBezTo>
                <a:cubicBezTo>
                  <a:pt x="542594" y="122120"/>
                  <a:pt x="545668" y="123936"/>
                  <a:pt x="549021" y="123936"/>
                </a:cubicBezTo>
                <a:cubicBezTo>
                  <a:pt x="551256" y="123936"/>
                  <a:pt x="552653" y="124213"/>
                  <a:pt x="553212" y="124768"/>
                </a:cubicBezTo>
                <a:cubicBezTo>
                  <a:pt x="553770" y="125322"/>
                  <a:pt x="553770" y="126437"/>
                  <a:pt x="553212" y="128114"/>
                </a:cubicBezTo>
                <a:cubicBezTo>
                  <a:pt x="552094" y="131449"/>
                  <a:pt x="550697" y="133671"/>
                  <a:pt x="549021" y="134780"/>
                </a:cubicBezTo>
                <a:cubicBezTo>
                  <a:pt x="549021" y="134780"/>
                  <a:pt x="549300" y="135337"/>
                  <a:pt x="549859" y="136450"/>
                </a:cubicBezTo>
                <a:cubicBezTo>
                  <a:pt x="550418" y="137563"/>
                  <a:pt x="551395" y="139093"/>
                  <a:pt x="552793" y="141040"/>
                </a:cubicBezTo>
                <a:cubicBezTo>
                  <a:pt x="554189" y="142988"/>
                  <a:pt x="555726" y="145074"/>
                  <a:pt x="557403" y="147301"/>
                </a:cubicBezTo>
                <a:cubicBezTo>
                  <a:pt x="568020" y="157874"/>
                  <a:pt x="573328" y="166221"/>
                  <a:pt x="573328" y="172342"/>
                </a:cubicBezTo>
                <a:cubicBezTo>
                  <a:pt x="573328" y="175127"/>
                  <a:pt x="575284" y="178188"/>
                  <a:pt x="579196" y="181523"/>
                </a:cubicBezTo>
                <a:cubicBezTo>
                  <a:pt x="581431" y="184308"/>
                  <a:pt x="582269" y="185701"/>
                  <a:pt x="581710" y="185701"/>
                </a:cubicBezTo>
                <a:cubicBezTo>
                  <a:pt x="579475" y="185142"/>
                  <a:pt x="577240" y="186810"/>
                  <a:pt x="575005" y="190704"/>
                </a:cubicBezTo>
                <a:cubicBezTo>
                  <a:pt x="573887" y="194039"/>
                  <a:pt x="572490" y="195846"/>
                  <a:pt x="570814" y="196126"/>
                </a:cubicBezTo>
                <a:cubicBezTo>
                  <a:pt x="569137" y="196405"/>
                  <a:pt x="565226" y="195711"/>
                  <a:pt x="559079" y="194043"/>
                </a:cubicBezTo>
                <a:cubicBezTo>
                  <a:pt x="557403" y="193485"/>
                  <a:pt x="555307" y="194179"/>
                  <a:pt x="552793" y="196126"/>
                </a:cubicBezTo>
                <a:cubicBezTo>
                  <a:pt x="550278" y="198073"/>
                  <a:pt x="533933" y="198630"/>
                  <a:pt x="503758" y="197796"/>
                </a:cubicBezTo>
                <a:cubicBezTo>
                  <a:pt x="473583" y="196962"/>
                  <a:pt x="458495" y="197379"/>
                  <a:pt x="458495" y="199046"/>
                </a:cubicBezTo>
                <a:cubicBezTo>
                  <a:pt x="458495" y="200714"/>
                  <a:pt x="460032" y="201967"/>
                  <a:pt x="463105" y="202805"/>
                </a:cubicBezTo>
                <a:cubicBezTo>
                  <a:pt x="466179" y="203643"/>
                  <a:pt x="471767" y="207400"/>
                  <a:pt x="479869" y="214075"/>
                </a:cubicBezTo>
                <a:cubicBezTo>
                  <a:pt x="487972" y="220750"/>
                  <a:pt x="494957" y="225618"/>
                  <a:pt x="500824" y="228678"/>
                </a:cubicBezTo>
                <a:cubicBezTo>
                  <a:pt x="506691" y="231738"/>
                  <a:pt x="510044" y="233965"/>
                  <a:pt x="510883" y="235357"/>
                </a:cubicBezTo>
                <a:cubicBezTo>
                  <a:pt x="511721" y="236750"/>
                  <a:pt x="514654" y="238558"/>
                  <a:pt x="519684" y="240780"/>
                </a:cubicBezTo>
                <a:cubicBezTo>
                  <a:pt x="524713" y="243002"/>
                  <a:pt x="526389" y="245086"/>
                  <a:pt x="524713" y="247033"/>
                </a:cubicBezTo>
                <a:cubicBezTo>
                  <a:pt x="523036" y="248980"/>
                  <a:pt x="522897" y="250790"/>
                  <a:pt x="524294" y="252462"/>
                </a:cubicBezTo>
                <a:cubicBezTo>
                  <a:pt x="525691" y="254134"/>
                  <a:pt x="525272" y="263592"/>
                  <a:pt x="523036" y="280836"/>
                </a:cubicBezTo>
                <a:lnTo>
                  <a:pt x="521360" y="294208"/>
                </a:lnTo>
                <a:cubicBezTo>
                  <a:pt x="521360" y="293091"/>
                  <a:pt x="521360" y="291973"/>
                  <a:pt x="521360" y="290856"/>
                </a:cubicBezTo>
                <a:cubicBezTo>
                  <a:pt x="521919" y="280238"/>
                  <a:pt x="521500" y="274930"/>
                  <a:pt x="520103" y="274930"/>
                </a:cubicBezTo>
                <a:cubicBezTo>
                  <a:pt x="518706" y="274930"/>
                  <a:pt x="518007" y="279400"/>
                  <a:pt x="518007" y="288341"/>
                </a:cubicBezTo>
                <a:lnTo>
                  <a:pt x="517169" y="299238"/>
                </a:lnTo>
                <a:lnTo>
                  <a:pt x="516331" y="298399"/>
                </a:lnTo>
                <a:lnTo>
                  <a:pt x="514654" y="313487"/>
                </a:lnTo>
                <a:cubicBezTo>
                  <a:pt x="514096" y="328016"/>
                  <a:pt x="513816" y="362661"/>
                  <a:pt x="513816" y="417424"/>
                </a:cubicBezTo>
                <a:cubicBezTo>
                  <a:pt x="514375" y="497332"/>
                  <a:pt x="515493" y="549301"/>
                  <a:pt x="517169" y="573329"/>
                </a:cubicBezTo>
                <a:cubicBezTo>
                  <a:pt x="517728" y="581152"/>
                  <a:pt x="518287" y="595681"/>
                  <a:pt x="518845" y="616916"/>
                </a:cubicBezTo>
                <a:lnTo>
                  <a:pt x="519684" y="647929"/>
                </a:lnTo>
                <a:lnTo>
                  <a:pt x="514654" y="647929"/>
                </a:lnTo>
                <a:cubicBezTo>
                  <a:pt x="511860" y="647929"/>
                  <a:pt x="509206" y="649885"/>
                  <a:pt x="506691" y="653796"/>
                </a:cubicBezTo>
                <a:cubicBezTo>
                  <a:pt x="504177" y="657708"/>
                  <a:pt x="503478" y="661061"/>
                  <a:pt x="504596" y="663855"/>
                </a:cubicBezTo>
                <a:cubicBezTo>
                  <a:pt x="505155" y="666090"/>
                  <a:pt x="503339" y="670281"/>
                  <a:pt x="499148" y="676428"/>
                </a:cubicBezTo>
                <a:cubicBezTo>
                  <a:pt x="494957" y="682574"/>
                  <a:pt x="492861" y="687883"/>
                  <a:pt x="492861" y="692353"/>
                </a:cubicBezTo>
                <a:cubicBezTo>
                  <a:pt x="492861" y="696824"/>
                  <a:pt x="491464" y="701574"/>
                  <a:pt x="488670" y="706603"/>
                </a:cubicBezTo>
                <a:lnTo>
                  <a:pt x="483641" y="713308"/>
                </a:lnTo>
                <a:lnTo>
                  <a:pt x="479450" y="709117"/>
                </a:lnTo>
                <a:cubicBezTo>
                  <a:pt x="476097" y="706323"/>
                  <a:pt x="474141" y="704926"/>
                  <a:pt x="473583" y="704926"/>
                </a:cubicBezTo>
                <a:cubicBezTo>
                  <a:pt x="470789" y="704926"/>
                  <a:pt x="464921" y="701294"/>
                  <a:pt x="455980" y="694030"/>
                </a:cubicBezTo>
                <a:cubicBezTo>
                  <a:pt x="447040" y="686765"/>
                  <a:pt x="441452" y="681178"/>
                  <a:pt x="439216" y="677266"/>
                </a:cubicBezTo>
                <a:cubicBezTo>
                  <a:pt x="435864" y="671119"/>
                  <a:pt x="432790" y="667766"/>
                  <a:pt x="429996" y="667207"/>
                </a:cubicBezTo>
                <a:cubicBezTo>
                  <a:pt x="424408" y="665531"/>
                  <a:pt x="415467" y="658825"/>
                  <a:pt x="403174" y="647091"/>
                </a:cubicBezTo>
                <a:cubicBezTo>
                  <a:pt x="395909" y="640385"/>
                  <a:pt x="391020" y="636334"/>
                  <a:pt x="388505" y="634937"/>
                </a:cubicBezTo>
                <a:cubicBezTo>
                  <a:pt x="385991" y="633540"/>
                  <a:pt x="385153" y="632143"/>
                  <a:pt x="385991" y="630746"/>
                </a:cubicBezTo>
                <a:cubicBezTo>
                  <a:pt x="386829" y="629349"/>
                  <a:pt x="386130" y="628231"/>
                  <a:pt x="383895" y="627393"/>
                </a:cubicBezTo>
                <a:cubicBezTo>
                  <a:pt x="381660" y="626555"/>
                  <a:pt x="380542" y="625158"/>
                  <a:pt x="380542" y="623202"/>
                </a:cubicBezTo>
                <a:cubicBezTo>
                  <a:pt x="380542" y="621246"/>
                  <a:pt x="379984" y="620268"/>
                  <a:pt x="378866" y="620268"/>
                </a:cubicBezTo>
                <a:cubicBezTo>
                  <a:pt x="377190" y="620268"/>
                  <a:pt x="375373" y="618033"/>
                  <a:pt x="373418" y="613563"/>
                </a:cubicBezTo>
                <a:cubicBezTo>
                  <a:pt x="371462" y="609092"/>
                  <a:pt x="370903" y="605879"/>
                  <a:pt x="371741" y="603923"/>
                </a:cubicBezTo>
                <a:cubicBezTo>
                  <a:pt x="372579" y="601967"/>
                  <a:pt x="374675" y="600570"/>
                  <a:pt x="378028" y="599732"/>
                </a:cubicBezTo>
                <a:cubicBezTo>
                  <a:pt x="381381" y="598894"/>
                  <a:pt x="384733" y="598894"/>
                  <a:pt x="388086" y="599732"/>
                </a:cubicBezTo>
                <a:cubicBezTo>
                  <a:pt x="391439" y="600570"/>
                  <a:pt x="393535" y="600431"/>
                  <a:pt x="394373" y="599313"/>
                </a:cubicBezTo>
                <a:cubicBezTo>
                  <a:pt x="395211" y="598196"/>
                  <a:pt x="399262" y="599174"/>
                  <a:pt x="406527" y="602247"/>
                </a:cubicBezTo>
                <a:cubicBezTo>
                  <a:pt x="413791" y="605320"/>
                  <a:pt x="418401" y="606578"/>
                  <a:pt x="420357" y="606019"/>
                </a:cubicBezTo>
                <a:cubicBezTo>
                  <a:pt x="422313" y="605460"/>
                  <a:pt x="424688" y="606298"/>
                  <a:pt x="427482" y="608534"/>
                </a:cubicBezTo>
                <a:cubicBezTo>
                  <a:pt x="431952" y="613004"/>
                  <a:pt x="434467" y="611327"/>
                  <a:pt x="435025" y="603504"/>
                </a:cubicBezTo>
                <a:cubicBezTo>
                  <a:pt x="435584" y="599034"/>
                  <a:pt x="435584" y="591211"/>
                  <a:pt x="435025" y="580035"/>
                </a:cubicBezTo>
                <a:cubicBezTo>
                  <a:pt x="433908" y="564388"/>
                  <a:pt x="433349" y="504317"/>
                  <a:pt x="433349" y="399822"/>
                </a:cubicBezTo>
                <a:cubicBezTo>
                  <a:pt x="433349" y="295326"/>
                  <a:pt x="433628" y="238328"/>
                  <a:pt x="434187" y="228829"/>
                </a:cubicBezTo>
                <a:cubicBezTo>
                  <a:pt x="435305" y="221564"/>
                  <a:pt x="434746" y="217513"/>
                  <a:pt x="432511" y="216675"/>
                </a:cubicBezTo>
                <a:cubicBezTo>
                  <a:pt x="430276" y="215837"/>
                  <a:pt x="430695" y="213881"/>
                  <a:pt x="433768" y="210807"/>
                </a:cubicBezTo>
                <a:cubicBezTo>
                  <a:pt x="436841" y="207734"/>
                  <a:pt x="440613" y="207036"/>
                  <a:pt x="445084" y="208712"/>
                </a:cubicBezTo>
                <a:lnTo>
                  <a:pt x="451789" y="211227"/>
                </a:lnTo>
                <a:lnTo>
                  <a:pt x="449275" y="204521"/>
                </a:lnTo>
                <a:cubicBezTo>
                  <a:pt x="448716" y="201727"/>
                  <a:pt x="447878" y="199911"/>
                  <a:pt x="446760" y="199073"/>
                </a:cubicBezTo>
                <a:cubicBezTo>
                  <a:pt x="445643" y="198234"/>
                  <a:pt x="443687" y="197815"/>
                  <a:pt x="440893" y="197815"/>
                </a:cubicBezTo>
                <a:cubicBezTo>
                  <a:pt x="436422" y="198374"/>
                  <a:pt x="425246" y="199212"/>
                  <a:pt x="407365" y="200330"/>
                </a:cubicBezTo>
                <a:cubicBezTo>
                  <a:pt x="384454" y="200889"/>
                  <a:pt x="350507" y="204242"/>
                  <a:pt x="305523" y="210388"/>
                </a:cubicBezTo>
                <a:cubicBezTo>
                  <a:pt x="260540" y="216535"/>
                  <a:pt x="226314" y="222402"/>
                  <a:pt x="202844" y="227991"/>
                </a:cubicBezTo>
                <a:cubicBezTo>
                  <a:pt x="193344" y="229667"/>
                  <a:pt x="182448" y="231623"/>
                  <a:pt x="170154" y="233858"/>
                </a:cubicBezTo>
                <a:cubicBezTo>
                  <a:pt x="157861" y="236093"/>
                  <a:pt x="151015" y="237630"/>
                  <a:pt x="149618" y="238468"/>
                </a:cubicBezTo>
                <a:cubicBezTo>
                  <a:pt x="148221" y="239306"/>
                  <a:pt x="136347" y="242240"/>
                  <a:pt x="113995" y="247269"/>
                </a:cubicBezTo>
                <a:cubicBezTo>
                  <a:pt x="78232" y="255092"/>
                  <a:pt x="56997" y="257048"/>
                  <a:pt x="50292" y="253137"/>
                </a:cubicBezTo>
                <a:cubicBezTo>
                  <a:pt x="46939" y="251460"/>
                  <a:pt x="41351" y="248666"/>
                  <a:pt x="33528" y="244755"/>
                </a:cubicBezTo>
                <a:cubicBezTo>
                  <a:pt x="17881" y="236931"/>
                  <a:pt x="8940" y="228549"/>
                  <a:pt x="6705" y="219609"/>
                </a:cubicBezTo>
                <a:cubicBezTo>
                  <a:pt x="6146" y="215138"/>
                  <a:pt x="4749" y="211506"/>
                  <a:pt x="2514" y="208712"/>
                </a:cubicBezTo>
                <a:cubicBezTo>
                  <a:pt x="838" y="207036"/>
                  <a:pt x="0" y="206058"/>
                  <a:pt x="0" y="205778"/>
                </a:cubicBezTo>
                <a:cubicBezTo>
                  <a:pt x="0" y="205499"/>
                  <a:pt x="1117" y="205359"/>
                  <a:pt x="3352" y="205359"/>
                </a:cubicBezTo>
                <a:cubicBezTo>
                  <a:pt x="6146" y="205359"/>
                  <a:pt x="8661" y="203962"/>
                  <a:pt x="10896" y="201168"/>
                </a:cubicBezTo>
                <a:cubicBezTo>
                  <a:pt x="13131" y="198374"/>
                  <a:pt x="19558" y="197257"/>
                  <a:pt x="30175" y="197815"/>
                </a:cubicBezTo>
                <a:cubicBezTo>
                  <a:pt x="40233" y="198933"/>
                  <a:pt x="50431" y="198520"/>
                  <a:pt x="60769" y="196578"/>
                </a:cubicBezTo>
                <a:cubicBezTo>
                  <a:pt x="71107" y="194635"/>
                  <a:pt x="98069" y="188407"/>
                  <a:pt x="141655" y="177895"/>
                </a:cubicBezTo>
                <a:lnTo>
                  <a:pt x="213741" y="160463"/>
                </a:lnTo>
                <a:lnTo>
                  <a:pt x="212064" y="128088"/>
                </a:lnTo>
                <a:cubicBezTo>
                  <a:pt x="210947" y="90753"/>
                  <a:pt x="208153" y="67056"/>
                  <a:pt x="203682" y="56998"/>
                </a:cubicBezTo>
                <a:cubicBezTo>
                  <a:pt x="201447" y="51410"/>
                  <a:pt x="201028" y="47638"/>
                  <a:pt x="202425" y="45682"/>
                </a:cubicBezTo>
                <a:cubicBezTo>
                  <a:pt x="203822" y="43726"/>
                  <a:pt x="207035" y="43307"/>
                  <a:pt x="212064" y="44425"/>
                </a:cubicBezTo>
                <a:cubicBezTo>
                  <a:pt x="226034" y="46660"/>
                  <a:pt x="240284" y="51689"/>
                  <a:pt x="254812" y="59512"/>
                </a:cubicBezTo>
                <a:cubicBezTo>
                  <a:pt x="261518" y="62865"/>
                  <a:pt x="266268" y="64542"/>
                  <a:pt x="269062" y="64542"/>
                </a:cubicBezTo>
                <a:cubicBezTo>
                  <a:pt x="271297" y="64542"/>
                  <a:pt x="272834" y="65519"/>
                  <a:pt x="273672" y="67475"/>
                </a:cubicBezTo>
                <a:cubicBezTo>
                  <a:pt x="274510" y="69431"/>
                  <a:pt x="274370" y="71806"/>
                  <a:pt x="273253" y="74600"/>
                </a:cubicBezTo>
                <a:cubicBezTo>
                  <a:pt x="272694" y="76835"/>
                  <a:pt x="272135" y="89129"/>
                  <a:pt x="271576" y="111481"/>
                </a:cubicBezTo>
                <a:lnTo>
                  <a:pt x="270738" y="145009"/>
                </a:lnTo>
                <a:lnTo>
                  <a:pt x="278282" y="145009"/>
                </a:lnTo>
                <a:cubicBezTo>
                  <a:pt x="282752" y="145009"/>
                  <a:pt x="285965" y="142634"/>
                  <a:pt x="287921" y="137884"/>
                </a:cubicBezTo>
                <a:cubicBezTo>
                  <a:pt x="289877" y="133134"/>
                  <a:pt x="291414" y="128664"/>
                  <a:pt x="292531" y="124473"/>
                </a:cubicBezTo>
                <a:cubicBezTo>
                  <a:pt x="293649" y="120282"/>
                  <a:pt x="298119" y="113135"/>
                  <a:pt x="305943" y="103033"/>
                </a:cubicBezTo>
                <a:cubicBezTo>
                  <a:pt x="319913" y="83894"/>
                  <a:pt x="329971" y="65314"/>
                  <a:pt x="336118" y="47293"/>
                </a:cubicBezTo>
                <a:cubicBezTo>
                  <a:pt x="341147" y="32659"/>
                  <a:pt x="341147" y="24216"/>
                  <a:pt x="336118" y="21964"/>
                </a:cubicBezTo>
                <a:cubicBezTo>
                  <a:pt x="332765" y="20837"/>
                  <a:pt x="333044" y="19990"/>
                  <a:pt x="336956" y="19423"/>
                </a:cubicBezTo>
                <a:cubicBezTo>
                  <a:pt x="337515" y="19423"/>
                  <a:pt x="338632" y="19423"/>
                  <a:pt x="340309" y="19423"/>
                </a:cubicBezTo>
                <a:cubicBezTo>
                  <a:pt x="344779" y="18864"/>
                  <a:pt x="347433" y="18303"/>
                  <a:pt x="348272" y="17740"/>
                </a:cubicBezTo>
                <a:cubicBezTo>
                  <a:pt x="349110" y="17177"/>
                  <a:pt x="349529" y="15485"/>
                  <a:pt x="349529" y="12665"/>
                </a:cubicBezTo>
                <a:lnTo>
                  <a:pt x="350367" y="9286"/>
                </a:lnTo>
                <a:cubicBezTo>
                  <a:pt x="350926" y="10412"/>
                  <a:pt x="352602" y="9146"/>
                  <a:pt x="355396" y="5488"/>
                </a:cubicBezTo>
                <a:cubicBezTo>
                  <a:pt x="358190" y="1829"/>
                  <a:pt x="359867" y="0"/>
                  <a:pt x="36042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0C17D94-88FA-410E-EBAD-201AC8FC902F}"/>
              </a:ext>
            </a:extLst>
          </p:cNvPr>
          <p:cNvSpPr txBox="1"/>
          <p:nvPr/>
        </p:nvSpPr>
        <p:spPr>
          <a:xfrm>
            <a:off x="10380781" y="1582317"/>
            <a:ext cx="581877" cy="713308"/>
          </a:xfrm>
          <a:custGeom>
            <a:avLst/>
            <a:gdLst/>
            <a:ahLst/>
            <a:cxnLst/>
            <a:rect l="l" t="t" r="r" b="b"/>
            <a:pathLst>
              <a:path w="581877" h="713308">
                <a:moveTo>
                  <a:pt x="524713" y="632841"/>
                </a:moveTo>
                <a:cubicBezTo>
                  <a:pt x="525830" y="632841"/>
                  <a:pt x="526669" y="635356"/>
                  <a:pt x="527227" y="640385"/>
                </a:cubicBezTo>
                <a:cubicBezTo>
                  <a:pt x="527786" y="645414"/>
                  <a:pt x="527507" y="647929"/>
                  <a:pt x="526389" y="647929"/>
                </a:cubicBezTo>
                <a:cubicBezTo>
                  <a:pt x="525272" y="647929"/>
                  <a:pt x="524433" y="645414"/>
                  <a:pt x="523875" y="640385"/>
                </a:cubicBezTo>
                <a:cubicBezTo>
                  <a:pt x="523316" y="635356"/>
                  <a:pt x="523595" y="632841"/>
                  <a:pt x="524713" y="632841"/>
                </a:cubicBezTo>
                <a:close/>
                <a:moveTo>
                  <a:pt x="303428" y="477774"/>
                </a:moveTo>
                <a:cubicBezTo>
                  <a:pt x="302869" y="478333"/>
                  <a:pt x="302590" y="479171"/>
                  <a:pt x="302590" y="480289"/>
                </a:cubicBezTo>
                <a:cubicBezTo>
                  <a:pt x="303149" y="481965"/>
                  <a:pt x="303428" y="483083"/>
                  <a:pt x="303428" y="483642"/>
                </a:cubicBezTo>
                <a:cubicBezTo>
                  <a:pt x="304546" y="481406"/>
                  <a:pt x="304546" y="479451"/>
                  <a:pt x="303428" y="477774"/>
                </a:cubicBezTo>
                <a:close/>
                <a:moveTo>
                  <a:pt x="196557" y="420357"/>
                </a:moveTo>
                <a:cubicBezTo>
                  <a:pt x="194602" y="421196"/>
                  <a:pt x="187198" y="424967"/>
                  <a:pt x="174345" y="431673"/>
                </a:cubicBezTo>
                <a:cubicBezTo>
                  <a:pt x="158699" y="439496"/>
                  <a:pt x="150736" y="443408"/>
                  <a:pt x="150457" y="443408"/>
                </a:cubicBezTo>
                <a:cubicBezTo>
                  <a:pt x="150177" y="443408"/>
                  <a:pt x="149758" y="448717"/>
                  <a:pt x="149199" y="459334"/>
                </a:cubicBezTo>
                <a:lnTo>
                  <a:pt x="147523" y="475260"/>
                </a:lnTo>
                <a:lnTo>
                  <a:pt x="152552" y="473583"/>
                </a:lnTo>
                <a:cubicBezTo>
                  <a:pt x="158140" y="471907"/>
                  <a:pt x="166801" y="468135"/>
                  <a:pt x="178536" y="462267"/>
                </a:cubicBezTo>
                <a:cubicBezTo>
                  <a:pt x="190271" y="456400"/>
                  <a:pt x="195859" y="452908"/>
                  <a:pt x="195300" y="451790"/>
                </a:cubicBezTo>
                <a:cubicBezTo>
                  <a:pt x="194741" y="449555"/>
                  <a:pt x="195580" y="448437"/>
                  <a:pt x="197815" y="448437"/>
                </a:cubicBezTo>
                <a:cubicBezTo>
                  <a:pt x="205079" y="448437"/>
                  <a:pt x="208711" y="443129"/>
                  <a:pt x="208711" y="432511"/>
                </a:cubicBezTo>
                <a:cubicBezTo>
                  <a:pt x="208711" y="425247"/>
                  <a:pt x="207175" y="421196"/>
                  <a:pt x="204101" y="420357"/>
                </a:cubicBezTo>
                <a:cubicBezTo>
                  <a:pt x="201028" y="419519"/>
                  <a:pt x="198513" y="419519"/>
                  <a:pt x="196557" y="420357"/>
                </a:cubicBezTo>
                <a:close/>
                <a:moveTo>
                  <a:pt x="309295" y="419100"/>
                </a:moveTo>
                <a:cubicBezTo>
                  <a:pt x="309854" y="419100"/>
                  <a:pt x="310134" y="420218"/>
                  <a:pt x="310134" y="422453"/>
                </a:cubicBezTo>
                <a:cubicBezTo>
                  <a:pt x="310692" y="426365"/>
                  <a:pt x="310134" y="428879"/>
                  <a:pt x="308457" y="429997"/>
                </a:cubicBezTo>
                <a:cubicBezTo>
                  <a:pt x="306781" y="431114"/>
                  <a:pt x="305523" y="431394"/>
                  <a:pt x="304685" y="430835"/>
                </a:cubicBezTo>
                <a:cubicBezTo>
                  <a:pt x="303847" y="430276"/>
                  <a:pt x="304266" y="429158"/>
                  <a:pt x="305943" y="427482"/>
                </a:cubicBezTo>
                <a:cubicBezTo>
                  <a:pt x="307619" y="425806"/>
                  <a:pt x="308737" y="423571"/>
                  <a:pt x="309295" y="420777"/>
                </a:cubicBezTo>
                <a:close/>
                <a:moveTo>
                  <a:pt x="518007" y="407365"/>
                </a:moveTo>
                <a:cubicBezTo>
                  <a:pt x="519684" y="408483"/>
                  <a:pt x="520522" y="410998"/>
                  <a:pt x="520522" y="414909"/>
                </a:cubicBezTo>
                <a:cubicBezTo>
                  <a:pt x="519963" y="418262"/>
                  <a:pt x="519125" y="419938"/>
                  <a:pt x="518007" y="419938"/>
                </a:cubicBezTo>
                <a:cubicBezTo>
                  <a:pt x="516890" y="419380"/>
                  <a:pt x="516331" y="416865"/>
                  <a:pt x="516331" y="412395"/>
                </a:cubicBezTo>
                <a:cubicBezTo>
                  <a:pt x="516331" y="409601"/>
                  <a:pt x="516890" y="407924"/>
                  <a:pt x="518007" y="407365"/>
                </a:cubicBezTo>
                <a:close/>
                <a:moveTo>
                  <a:pt x="517169" y="388087"/>
                </a:moveTo>
                <a:cubicBezTo>
                  <a:pt x="518287" y="389204"/>
                  <a:pt x="518287" y="390601"/>
                  <a:pt x="517169" y="392278"/>
                </a:cubicBezTo>
                <a:lnTo>
                  <a:pt x="516331" y="390601"/>
                </a:lnTo>
                <a:close/>
                <a:moveTo>
                  <a:pt x="519684" y="377190"/>
                </a:moveTo>
                <a:cubicBezTo>
                  <a:pt x="520242" y="378308"/>
                  <a:pt x="520242" y="379705"/>
                  <a:pt x="519684" y="381381"/>
                </a:cubicBezTo>
                <a:lnTo>
                  <a:pt x="518007" y="380543"/>
                </a:lnTo>
                <a:close/>
                <a:moveTo>
                  <a:pt x="519684" y="366294"/>
                </a:moveTo>
                <a:cubicBezTo>
                  <a:pt x="520242" y="366294"/>
                  <a:pt x="520522" y="367691"/>
                  <a:pt x="520522" y="370485"/>
                </a:cubicBezTo>
                <a:cubicBezTo>
                  <a:pt x="520522" y="373278"/>
                  <a:pt x="519823" y="374676"/>
                  <a:pt x="518426" y="374676"/>
                </a:cubicBezTo>
                <a:cubicBezTo>
                  <a:pt x="517029" y="374676"/>
                  <a:pt x="516750" y="373278"/>
                  <a:pt x="517588" y="370485"/>
                </a:cubicBezTo>
                <a:cubicBezTo>
                  <a:pt x="518426" y="367691"/>
                  <a:pt x="519125" y="366294"/>
                  <a:pt x="519684" y="366294"/>
                </a:cubicBezTo>
                <a:close/>
                <a:moveTo>
                  <a:pt x="313486" y="366294"/>
                </a:moveTo>
                <a:cubicBezTo>
                  <a:pt x="314604" y="366294"/>
                  <a:pt x="314883" y="367551"/>
                  <a:pt x="314325" y="370065"/>
                </a:cubicBezTo>
                <a:cubicBezTo>
                  <a:pt x="313766" y="372580"/>
                  <a:pt x="312928" y="380822"/>
                  <a:pt x="311810" y="394792"/>
                </a:cubicBezTo>
                <a:cubicBezTo>
                  <a:pt x="310692" y="407086"/>
                  <a:pt x="309575" y="412395"/>
                  <a:pt x="308457" y="410718"/>
                </a:cubicBezTo>
                <a:cubicBezTo>
                  <a:pt x="307340" y="406807"/>
                  <a:pt x="307619" y="398425"/>
                  <a:pt x="309295" y="385572"/>
                </a:cubicBezTo>
                <a:cubicBezTo>
                  <a:pt x="310972" y="372720"/>
                  <a:pt x="312369" y="366294"/>
                  <a:pt x="313486" y="366294"/>
                </a:cubicBezTo>
                <a:close/>
                <a:moveTo>
                  <a:pt x="205594" y="330775"/>
                </a:moveTo>
                <a:cubicBezTo>
                  <a:pt x="201665" y="330984"/>
                  <a:pt x="194043" y="332766"/>
                  <a:pt x="182727" y="336118"/>
                </a:cubicBezTo>
                <a:cubicBezTo>
                  <a:pt x="170992" y="339471"/>
                  <a:pt x="163588" y="342684"/>
                  <a:pt x="160515" y="345758"/>
                </a:cubicBezTo>
                <a:cubicBezTo>
                  <a:pt x="157441" y="348831"/>
                  <a:pt x="155625" y="355118"/>
                  <a:pt x="155067" y="364617"/>
                </a:cubicBezTo>
                <a:cubicBezTo>
                  <a:pt x="154508" y="373558"/>
                  <a:pt x="153670" y="381381"/>
                  <a:pt x="152552" y="388087"/>
                </a:cubicBezTo>
                <a:cubicBezTo>
                  <a:pt x="152552" y="389763"/>
                  <a:pt x="152552" y="391440"/>
                  <a:pt x="152552" y="393116"/>
                </a:cubicBezTo>
                <a:cubicBezTo>
                  <a:pt x="152552" y="394792"/>
                  <a:pt x="152552" y="396050"/>
                  <a:pt x="152552" y="396888"/>
                </a:cubicBezTo>
                <a:cubicBezTo>
                  <a:pt x="152552" y="397726"/>
                  <a:pt x="152831" y="398145"/>
                  <a:pt x="153390" y="398145"/>
                </a:cubicBezTo>
                <a:cubicBezTo>
                  <a:pt x="154508" y="398145"/>
                  <a:pt x="164287" y="393116"/>
                  <a:pt x="182727" y="383058"/>
                </a:cubicBezTo>
                <a:lnTo>
                  <a:pt x="210388" y="368808"/>
                </a:lnTo>
                <a:lnTo>
                  <a:pt x="210388" y="349530"/>
                </a:lnTo>
                <a:cubicBezTo>
                  <a:pt x="210947" y="338354"/>
                  <a:pt x="210248" y="332207"/>
                  <a:pt x="208292" y="331089"/>
                </a:cubicBezTo>
                <a:cubicBezTo>
                  <a:pt x="207803" y="330810"/>
                  <a:pt x="206904" y="330705"/>
                  <a:pt x="205594" y="330775"/>
                </a:cubicBezTo>
                <a:close/>
                <a:moveTo>
                  <a:pt x="519684" y="320193"/>
                </a:moveTo>
                <a:lnTo>
                  <a:pt x="519684" y="321031"/>
                </a:lnTo>
                <a:cubicBezTo>
                  <a:pt x="520242" y="326060"/>
                  <a:pt x="520242" y="331089"/>
                  <a:pt x="519684" y="336118"/>
                </a:cubicBezTo>
                <a:cubicBezTo>
                  <a:pt x="519125" y="334442"/>
                  <a:pt x="518845" y="332207"/>
                  <a:pt x="518845" y="329413"/>
                </a:cubicBezTo>
                <a:close/>
                <a:moveTo>
                  <a:pt x="352882" y="309296"/>
                </a:moveTo>
                <a:cubicBezTo>
                  <a:pt x="356793" y="309296"/>
                  <a:pt x="364896" y="311671"/>
                  <a:pt x="377190" y="316421"/>
                </a:cubicBezTo>
                <a:cubicBezTo>
                  <a:pt x="389483" y="321170"/>
                  <a:pt x="396189" y="324384"/>
                  <a:pt x="397306" y="326060"/>
                </a:cubicBezTo>
                <a:cubicBezTo>
                  <a:pt x="398424" y="327178"/>
                  <a:pt x="402336" y="329133"/>
                  <a:pt x="409041" y="331927"/>
                </a:cubicBezTo>
                <a:cubicBezTo>
                  <a:pt x="414070" y="334721"/>
                  <a:pt x="417004" y="336817"/>
                  <a:pt x="417842" y="338214"/>
                </a:cubicBezTo>
                <a:cubicBezTo>
                  <a:pt x="418680" y="339611"/>
                  <a:pt x="417982" y="342265"/>
                  <a:pt x="415747" y="346177"/>
                </a:cubicBezTo>
                <a:cubicBezTo>
                  <a:pt x="413512" y="348971"/>
                  <a:pt x="411835" y="362103"/>
                  <a:pt x="410718" y="385572"/>
                </a:cubicBezTo>
                <a:cubicBezTo>
                  <a:pt x="406806" y="438099"/>
                  <a:pt x="403453" y="466878"/>
                  <a:pt x="400659" y="471907"/>
                </a:cubicBezTo>
                <a:cubicBezTo>
                  <a:pt x="398424" y="476377"/>
                  <a:pt x="397306" y="480708"/>
                  <a:pt x="397306" y="484899"/>
                </a:cubicBezTo>
                <a:cubicBezTo>
                  <a:pt x="397306" y="489090"/>
                  <a:pt x="395211" y="493979"/>
                  <a:pt x="391020" y="499567"/>
                </a:cubicBezTo>
                <a:cubicBezTo>
                  <a:pt x="386829" y="505155"/>
                  <a:pt x="384733" y="509346"/>
                  <a:pt x="384733" y="512140"/>
                </a:cubicBezTo>
                <a:cubicBezTo>
                  <a:pt x="384733" y="514376"/>
                  <a:pt x="383057" y="518427"/>
                  <a:pt x="379704" y="524294"/>
                </a:cubicBezTo>
                <a:cubicBezTo>
                  <a:pt x="376351" y="530162"/>
                  <a:pt x="374116" y="533095"/>
                  <a:pt x="372999" y="533095"/>
                </a:cubicBezTo>
                <a:cubicBezTo>
                  <a:pt x="371322" y="533095"/>
                  <a:pt x="367690" y="530721"/>
                  <a:pt x="362102" y="525971"/>
                </a:cubicBezTo>
                <a:cubicBezTo>
                  <a:pt x="356514" y="521221"/>
                  <a:pt x="352323" y="516890"/>
                  <a:pt x="349529" y="512979"/>
                </a:cubicBezTo>
                <a:cubicBezTo>
                  <a:pt x="345617" y="506832"/>
                  <a:pt x="342404" y="503758"/>
                  <a:pt x="339890" y="503758"/>
                </a:cubicBezTo>
                <a:cubicBezTo>
                  <a:pt x="337375" y="503758"/>
                  <a:pt x="336537" y="502222"/>
                  <a:pt x="337375" y="499148"/>
                </a:cubicBezTo>
                <a:cubicBezTo>
                  <a:pt x="338213" y="496075"/>
                  <a:pt x="338912" y="489928"/>
                  <a:pt x="339471" y="480708"/>
                </a:cubicBezTo>
                <a:cubicBezTo>
                  <a:pt x="340029" y="471488"/>
                  <a:pt x="341007" y="460172"/>
                  <a:pt x="342404" y="446761"/>
                </a:cubicBezTo>
                <a:cubicBezTo>
                  <a:pt x="343801" y="433350"/>
                  <a:pt x="345059" y="410439"/>
                  <a:pt x="346176" y="378028"/>
                </a:cubicBezTo>
                <a:lnTo>
                  <a:pt x="347014" y="329413"/>
                </a:lnTo>
                <a:lnTo>
                  <a:pt x="341985" y="324384"/>
                </a:lnTo>
                <a:lnTo>
                  <a:pt x="337794" y="319354"/>
                </a:lnTo>
                <a:lnTo>
                  <a:pt x="344500" y="319354"/>
                </a:lnTo>
                <a:cubicBezTo>
                  <a:pt x="348970" y="319354"/>
                  <a:pt x="351205" y="318656"/>
                  <a:pt x="351205" y="317259"/>
                </a:cubicBezTo>
                <a:cubicBezTo>
                  <a:pt x="351205" y="315862"/>
                  <a:pt x="352323" y="315163"/>
                  <a:pt x="354558" y="315163"/>
                </a:cubicBezTo>
                <a:cubicBezTo>
                  <a:pt x="356793" y="315163"/>
                  <a:pt x="356514" y="314185"/>
                  <a:pt x="353720" y="312230"/>
                </a:cubicBezTo>
                <a:cubicBezTo>
                  <a:pt x="350926" y="310274"/>
                  <a:pt x="350647" y="309296"/>
                  <a:pt x="352882" y="309296"/>
                </a:cubicBezTo>
                <a:close/>
                <a:moveTo>
                  <a:pt x="221442" y="254970"/>
                </a:moveTo>
                <a:cubicBezTo>
                  <a:pt x="225947" y="254446"/>
                  <a:pt x="233438" y="256908"/>
                  <a:pt x="243916" y="262357"/>
                </a:cubicBezTo>
                <a:cubicBezTo>
                  <a:pt x="255092" y="268504"/>
                  <a:pt x="265011" y="272974"/>
                  <a:pt x="273672" y="275768"/>
                </a:cubicBezTo>
                <a:cubicBezTo>
                  <a:pt x="282333" y="278562"/>
                  <a:pt x="289039" y="281496"/>
                  <a:pt x="293789" y="284569"/>
                </a:cubicBezTo>
                <a:cubicBezTo>
                  <a:pt x="298539" y="287642"/>
                  <a:pt x="302171" y="288900"/>
                  <a:pt x="304685" y="288341"/>
                </a:cubicBezTo>
                <a:cubicBezTo>
                  <a:pt x="307200" y="287782"/>
                  <a:pt x="308876" y="288341"/>
                  <a:pt x="309715" y="290017"/>
                </a:cubicBezTo>
                <a:cubicBezTo>
                  <a:pt x="310553" y="291694"/>
                  <a:pt x="310134" y="292532"/>
                  <a:pt x="308457" y="292532"/>
                </a:cubicBezTo>
                <a:cubicBezTo>
                  <a:pt x="306781" y="292532"/>
                  <a:pt x="306501" y="293230"/>
                  <a:pt x="307619" y="294627"/>
                </a:cubicBezTo>
                <a:cubicBezTo>
                  <a:pt x="308737" y="296024"/>
                  <a:pt x="309854" y="295885"/>
                  <a:pt x="310972" y="294208"/>
                </a:cubicBezTo>
                <a:cubicBezTo>
                  <a:pt x="312089" y="292532"/>
                  <a:pt x="313766" y="292532"/>
                  <a:pt x="316001" y="294208"/>
                </a:cubicBezTo>
                <a:cubicBezTo>
                  <a:pt x="318236" y="295885"/>
                  <a:pt x="319074" y="297701"/>
                  <a:pt x="318516" y="299657"/>
                </a:cubicBezTo>
                <a:cubicBezTo>
                  <a:pt x="317957" y="301612"/>
                  <a:pt x="318655" y="303289"/>
                  <a:pt x="320611" y="304686"/>
                </a:cubicBezTo>
                <a:cubicBezTo>
                  <a:pt x="322567" y="306083"/>
                  <a:pt x="322427" y="309017"/>
                  <a:pt x="320192" y="313487"/>
                </a:cubicBezTo>
                <a:cubicBezTo>
                  <a:pt x="317957" y="317957"/>
                  <a:pt x="316560" y="324942"/>
                  <a:pt x="316001" y="334442"/>
                </a:cubicBezTo>
                <a:cubicBezTo>
                  <a:pt x="315442" y="343942"/>
                  <a:pt x="314883" y="351066"/>
                  <a:pt x="314325" y="355816"/>
                </a:cubicBezTo>
                <a:cubicBezTo>
                  <a:pt x="313766" y="360566"/>
                  <a:pt x="312648" y="363220"/>
                  <a:pt x="310972" y="363779"/>
                </a:cubicBezTo>
                <a:cubicBezTo>
                  <a:pt x="309854" y="364338"/>
                  <a:pt x="309295" y="363220"/>
                  <a:pt x="309295" y="360426"/>
                </a:cubicBezTo>
                <a:cubicBezTo>
                  <a:pt x="309295" y="359309"/>
                  <a:pt x="309295" y="358191"/>
                  <a:pt x="309295" y="357073"/>
                </a:cubicBezTo>
                <a:cubicBezTo>
                  <a:pt x="309854" y="352044"/>
                  <a:pt x="309575" y="349530"/>
                  <a:pt x="308457" y="349530"/>
                </a:cubicBezTo>
                <a:cubicBezTo>
                  <a:pt x="306222" y="349530"/>
                  <a:pt x="304546" y="371602"/>
                  <a:pt x="303428" y="415747"/>
                </a:cubicBezTo>
                <a:cubicBezTo>
                  <a:pt x="302310" y="439776"/>
                  <a:pt x="301752" y="452209"/>
                  <a:pt x="301752" y="453047"/>
                </a:cubicBezTo>
                <a:cubicBezTo>
                  <a:pt x="301752" y="453885"/>
                  <a:pt x="302031" y="457657"/>
                  <a:pt x="302590" y="464363"/>
                </a:cubicBezTo>
                <a:lnTo>
                  <a:pt x="303428" y="471069"/>
                </a:lnTo>
                <a:cubicBezTo>
                  <a:pt x="303428" y="470510"/>
                  <a:pt x="303987" y="466319"/>
                  <a:pt x="305104" y="458496"/>
                </a:cubicBezTo>
                <a:cubicBezTo>
                  <a:pt x="306222" y="447320"/>
                  <a:pt x="306501" y="440474"/>
                  <a:pt x="305943" y="437960"/>
                </a:cubicBezTo>
                <a:cubicBezTo>
                  <a:pt x="305384" y="435445"/>
                  <a:pt x="305943" y="433908"/>
                  <a:pt x="307619" y="433350"/>
                </a:cubicBezTo>
                <a:cubicBezTo>
                  <a:pt x="307619" y="433350"/>
                  <a:pt x="307898" y="434607"/>
                  <a:pt x="308457" y="437121"/>
                </a:cubicBezTo>
                <a:cubicBezTo>
                  <a:pt x="309016" y="439636"/>
                  <a:pt x="309295" y="443967"/>
                  <a:pt x="309295" y="450114"/>
                </a:cubicBezTo>
                <a:cubicBezTo>
                  <a:pt x="309295" y="456260"/>
                  <a:pt x="309435" y="464223"/>
                  <a:pt x="309715" y="474002"/>
                </a:cubicBezTo>
                <a:cubicBezTo>
                  <a:pt x="309994" y="483781"/>
                  <a:pt x="310134" y="495935"/>
                  <a:pt x="310134" y="510464"/>
                </a:cubicBezTo>
                <a:cubicBezTo>
                  <a:pt x="310692" y="562991"/>
                  <a:pt x="310553" y="590512"/>
                  <a:pt x="309715" y="593027"/>
                </a:cubicBezTo>
                <a:cubicBezTo>
                  <a:pt x="308876" y="595541"/>
                  <a:pt x="306222" y="597078"/>
                  <a:pt x="301752" y="597637"/>
                </a:cubicBezTo>
                <a:cubicBezTo>
                  <a:pt x="291693" y="599872"/>
                  <a:pt x="286664" y="609092"/>
                  <a:pt x="286664" y="625298"/>
                </a:cubicBezTo>
                <a:cubicBezTo>
                  <a:pt x="286105" y="640944"/>
                  <a:pt x="284149" y="649885"/>
                  <a:pt x="280797" y="652120"/>
                </a:cubicBezTo>
                <a:cubicBezTo>
                  <a:pt x="279679" y="652679"/>
                  <a:pt x="279679" y="655612"/>
                  <a:pt x="280797" y="660921"/>
                </a:cubicBezTo>
                <a:cubicBezTo>
                  <a:pt x="281914" y="666229"/>
                  <a:pt x="281914" y="669303"/>
                  <a:pt x="280797" y="670141"/>
                </a:cubicBezTo>
                <a:cubicBezTo>
                  <a:pt x="279679" y="670979"/>
                  <a:pt x="279120" y="672796"/>
                  <a:pt x="279120" y="675589"/>
                </a:cubicBezTo>
                <a:cubicBezTo>
                  <a:pt x="279120" y="680060"/>
                  <a:pt x="276606" y="680339"/>
                  <a:pt x="271576" y="676428"/>
                </a:cubicBezTo>
                <a:cubicBezTo>
                  <a:pt x="268782" y="674192"/>
                  <a:pt x="266547" y="673075"/>
                  <a:pt x="264871" y="673075"/>
                </a:cubicBezTo>
                <a:cubicBezTo>
                  <a:pt x="260959" y="673075"/>
                  <a:pt x="253695" y="668325"/>
                  <a:pt x="243078" y="658825"/>
                </a:cubicBezTo>
                <a:cubicBezTo>
                  <a:pt x="239725" y="655473"/>
                  <a:pt x="237070" y="653796"/>
                  <a:pt x="235115" y="653796"/>
                </a:cubicBezTo>
                <a:cubicBezTo>
                  <a:pt x="233159" y="653796"/>
                  <a:pt x="232181" y="651840"/>
                  <a:pt x="232181" y="647929"/>
                </a:cubicBezTo>
                <a:cubicBezTo>
                  <a:pt x="232181" y="644017"/>
                  <a:pt x="229946" y="640106"/>
                  <a:pt x="225475" y="636194"/>
                </a:cubicBezTo>
                <a:cubicBezTo>
                  <a:pt x="217093" y="629489"/>
                  <a:pt x="208432" y="620548"/>
                  <a:pt x="199491" y="609372"/>
                </a:cubicBezTo>
                <a:cubicBezTo>
                  <a:pt x="193903" y="602666"/>
                  <a:pt x="188455" y="594843"/>
                  <a:pt x="183146" y="585902"/>
                </a:cubicBezTo>
                <a:cubicBezTo>
                  <a:pt x="177838" y="576961"/>
                  <a:pt x="175183" y="571373"/>
                  <a:pt x="175183" y="569138"/>
                </a:cubicBezTo>
                <a:cubicBezTo>
                  <a:pt x="175183" y="568020"/>
                  <a:pt x="176301" y="567462"/>
                  <a:pt x="178536" y="567462"/>
                </a:cubicBezTo>
                <a:cubicBezTo>
                  <a:pt x="180771" y="567462"/>
                  <a:pt x="183565" y="567741"/>
                  <a:pt x="186918" y="568300"/>
                </a:cubicBezTo>
                <a:cubicBezTo>
                  <a:pt x="190271" y="568859"/>
                  <a:pt x="193344" y="569697"/>
                  <a:pt x="196138" y="570814"/>
                </a:cubicBezTo>
                <a:cubicBezTo>
                  <a:pt x="202285" y="572491"/>
                  <a:pt x="205638" y="573189"/>
                  <a:pt x="206197" y="572910"/>
                </a:cubicBezTo>
                <a:cubicBezTo>
                  <a:pt x="206756" y="572630"/>
                  <a:pt x="207594" y="559638"/>
                  <a:pt x="208711" y="533934"/>
                </a:cubicBezTo>
                <a:cubicBezTo>
                  <a:pt x="209270" y="511582"/>
                  <a:pt x="208851" y="499428"/>
                  <a:pt x="207454" y="497472"/>
                </a:cubicBezTo>
                <a:cubicBezTo>
                  <a:pt x="206057" y="495516"/>
                  <a:pt x="198374" y="496773"/>
                  <a:pt x="184404" y="501244"/>
                </a:cubicBezTo>
                <a:cubicBezTo>
                  <a:pt x="157022" y="511302"/>
                  <a:pt x="143332" y="518287"/>
                  <a:pt x="143332" y="522199"/>
                </a:cubicBezTo>
                <a:cubicBezTo>
                  <a:pt x="142773" y="529463"/>
                  <a:pt x="140538" y="542875"/>
                  <a:pt x="136626" y="562432"/>
                </a:cubicBezTo>
                <a:cubicBezTo>
                  <a:pt x="134391" y="573050"/>
                  <a:pt x="132994" y="583108"/>
                  <a:pt x="132435" y="592608"/>
                </a:cubicBezTo>
                <a:cubicBezTo>
                  <a:pt x="132435" y="604342"/>
                  <a:pt x="130619" y="617614"/>
                  <a:pt x="126987" y="632422"/>
                </a:cubicBezTo>
                <a:cubicBezTo>
                  <a:pt x="123355" y="647230"/>
                  <a:pt x="119862" y="656870"/>
                  <a:pt x="116509" y="661340"/>
                </a:cubicBezTo>
                <a:cubicBezTo>
                  <a:pt x="114833" y="663016"/>
                  <a:pt x="113576" y="663715"/>
                  <a:pt x="112737" y="663436"/>
                </a:cubicBezTo>
                <a:cubicBezTo>
                  <a:pt x="111899" y="663156"/>
                  <a:pt x="110363" y="661340"/>
                  <a:pt x="108127" y="657987"/>
                </a:cubicBezTo>
                <a:cubicBezTo>
                  <a:pt x="104216" y="654076"/>
                  <a:pt x="101282" y="652120"/>
                  <a:pt x="99326" y="652120"/>
                </a:cubicBezTo>
                <a:cubicBezTo>
                  <a:pt x="97371" y="652120"/>
                  <a:pt x="92621" y="648068"/>
                  <a:pt x="85077" y="639966"/>
                </a:cubicBezTo>
                <a:cubicBezTo>
                  <a:pt x="77533" y="631863"/>
                  <a:pt x="74180" y="625716"/>
                  <a:pt x="75019" y="621525"/>
                </a:cubicBezTo>
                <a:cubicBezTo>
                  <a:pt x="75857" y="617334"/>
                  <a:pt x="75996" y="614401"/>
                  <a:pt x="75438" y="612725"/>
                </a:cubicBezTo>
                <a:cubicBezTo>
                  <a:pt x="74879" y="610489"/>
                  <a:pt x="74599" y="607136"/>
                  <a:pt x="74599" y="602666"/>
                </a:cubicBezTo>
                <a:cubicBezTo>
                  <a:pt x="74599" y="598196"/>
                  <a:pt x="74879" y="595681"/>
                  <a:pt x="75438" y="595122"/>
                </a:cubicBezTo>
                <a:cubicBezTo>
                  <a:pt x="77114" y="594005"/>
                  <a:pt x="79070" y="576961"/>
                  <a:pt x="81305" y="543992"/>
                </a:cubicBezTo>
                <a:cubicBezTo>
                  <a:pt x="81864" y="530581"/>
                  <a:pt x="82842" y="518567"/>
                  <a:pt x="84239" y="507949"/>
                </a:cubicBezTo>
                <a:cubicBezTo>
                  <a:pt x="85636" y="497332"/>
                  <a:pt x="87452" y="474142"/>
                  <a:pt x="89687" y="438379"/>
                </a:cubicBezTo>
                <a:cubicBezTo>
                  <a:pt x="92481" y="386410"/>
                  <a:pt x="94018" y="354978"/>
                  <a:pt x="94297" y="344081"/>
                </a:cubicBezTo>
                <a:cubicBezTo>
                  <a:pt x="94577" y="333185"/>
                  <a:pt x="94157" y="326898"/>
                  <a:pt x="93040" y="325222"/>
                </a:cubicBezTo>
                <a:cubicBezTo>
                  <a:pt x="91922" y="323545"/>
                  <a:pt x="91363" y="322707"/>
                  <a:pt x="91363" y="322707"/>
                </a:cubicBezTo>
                <a:cubicBezTo>
                  <a:pt x="91363" y="322707"/>
                  <a:pt x="92202" y="322987"/>
                  <a:pt x="93878" y="323545"/>
                </a:cubicBezTo>
                <a:cubicBezTo>
                  <a:pt x="95554" y="324104"/>
                  <a:pt x="96532" y="324104"/>
                  <a:pt x="96812" y="323545"/>
                </a:cubicBezTo>
                <a:cubicBezTo>
                  <a:pt x="97091" y="322987"/>
                  <a:pt x="96951" y="321729"/>
                  <a:pt x="96393" y="319773"/>
                </a:cubicBezTo>
                <a:cubicBezTo>
                  <a:pt x="95834" y="317818"/>
                  <a:pt x="95834" y="316700"/>
                  <a:pt x="96393" y="316421"/>
                </a:cubicBezTo>
                <a:cubicBezTo>
                  <a:pt x="96951" y="316141"/>
                  <a:pt x="98069" y="316281"/>
                  <a:pt x="99745" y="316840"/>
                </a:cubicBezTo>
                <a:cubicBezTo>
                  <a:pt x="101981" y="317398"/>
                  <a:pt x="103098" y="317538"/>
                  <a:pt x="103098" y="317259"/>
                </a:cubicBezTo>
                <a:cubicBezTo>
                  <a:pt x="103098" y="316979"/>
                  <a:pt x="102539" y="316281"/>
                  <a:pt x="101422" y="315163"/>
                </a:cubicBezTo>
                <a:cubicBezTo>
                  <a:pt x="99745" y="313487"/>
                  <a:pt x="98907" y="312090"/>
                  <a:pt x="98907" y="310972"/>
                </a:cubicBezTo>
                <a:cubicBezTo>
                  <a:pt x="98907" y="309855"/>
                  <a:pt x="99745" y="309156"/>
                  <a:pt x="101422" y="308877"/>
                </a:cubicBezTo>
                <a:cubicBezTo>
                  <a:pt x="103098" y="308597"/>
                  <a:pt x="105054" y="308877"/>
                  <a:pt x="107289" y="309715"/>
                </a:cubicBezTo>
                <a:cubicBezTo>
                  <a:pt x="109524" y="310553"/>
                  <a:pt x="111480" y="311531"/>
                  <a:pt x="113157" y="312649"/>
                </a:cubicBezTo>
                <a:cubicBezTo>
                  <a:pt x="116509" y="314884"/>
                  <a:pt x="120980" y="315443"/>
                  <a:pt x="126568" y="314325"/>
                </a:cubicBezTo>
                <a:cubicBezTo>
                  <a:pt x="131597" y="313766"/>
                  <a:pt x="134391" y="312649"/>
                  <a:pt x="134950" y="310972"/>
                </a:cubicBezTo>
                <a:lnTo>
                  <a:pt x="131597" y="309296"/>
                </a:lnTo>
                <a:lnTo>
                  <a:pt x="129921" y="309296"/>
                </a:lnTo>
                <a:cubicBezTo>
                  <a:pt x="126009" y="309296"/>
                  <a:pt x="124053" y="308597"/>
                  <a:pt x="124053" y="307200"/>
                </a:cubicBezTo>
                <a:cubicBezTo>
                  <a:pt x="124053" y="305803"/>
                  <a:pt x="126428" y="305105"/>
                  <a:pt x="131178" y="305105"/>
                </a:cubicBezTo>
                <a:cubicBezTo>
                  <a:pt x="135928" y="305105"/>
                  <a:pt x="143611" y="303149"/>
                  <a:pt x="154228" y="299238"/>
                </a:cubicBezTo>
                <a:lnTo>
                  <a:pt x="186080" y="286665"/>
                </a:lnTo>
                <a:cubicBezTo>
                  <a:pt x="197256" y="282753"/>
                  <a:pt x="202844" y="279819"/>
                  <a:pt x="202844" y="277863"/>
                </a:cubicBezTo>
                <a:cubicBezTo>
                  <a:pt x="202844" y="275908"/>
                  <a:pt x="204939" y="273812"/>
                  <a:pt x="209130" y="271577"/>
                </a:cubicBezTo>
                <a:cubicBezTo>
                  <a:pt x="213321" y="269342"/>
                  <a:pt x="215417" y="266687"/>
                  <a:pt x="215417" y="263614"/>
                </a:cubicBezTo>
                <a:cubicBezTo>
                  <a:pt x="215417" y="260541"/>
                  <a:pt x="216255" y="258166"/>
                  <a:pt x="217932" y="256489"/>
                </a:cubicBezTo>
                <a:cubicBezTo>
                  <a:pt x="218770" y="255651"/>
                  <a:pt x="219940" y="255145"/>
                  <a:pt x="221442" y="254970"/>
                </a:cubicBezTo>
                <a:close/>
                <a:moveTo>
                  <a:pt x="498729" y="108128"/>
                </a:moveTo>
                <a:cubicBezTo>
                  <a:pt x="500405" y="108687"/>
                  <a:pt x="501523" y="109246"/>
                  <a:pt x="502081" y="109804"/>
                </a:cubicBezTo>
                <a:cubicBezTo>
                  <a:pt x="499846" y="110363"/>
                  <a:pt x="497890" y="110363"/>
                  <a:pt x="496214" y="109804"/>
                </a:cubicBezTo>
                <a:cubicBezTo>
                  <a:pt x="495096" y="109246"/>
                  <a:pt x="495376" y="108966"/>
                  <a:pt x="497052" y="108966"/>
                </a:cubicBezTo>
                <a:cubicBezTo>
                  <a:pt x="497611" y="108407"/>
                  <a:pt x="498170" y="108128"/>
                  <a:pt x="498729" y="108128"/>
                </a:cubicBezTo>
                <a:close/>
                <a:moveTo>
                  <a:pt x="360426" y="0"/>
                </a:moveTo>
                <a:cubicBezTo>
                  <a:pt x="361543" y="0"/>
                  <a:pt x="369506" y="7730"/>
                  <a:pt x="384314" y="23188"/>
                </a:cubicBezTo>
                <a:cubicBezTo>
                  <a:pt x="399123" y="38647"/>
                  <a:pt x="407365" y="47498"/>
                  <a:pt x="409041" y="49742"/>
                </a:cubicBezTo>
                <a:cubicBezTo>
                  <a:pt x="411835" y="53680"/>
                  <a:pt x="412254" y="56210"/>
                  <a:pt x="410299" y="57332"/>
                </a:cubicBezTo>
                <a:cubicBezTo>
                  <a:pt x="408343" y="58454"/>
                  <a:pt x="407924" y="60420"/>
                  <a:pt x="409041" y="63232"/>
                </a:cubicBezTo>
                <a:cubicBezTo>
                  <a:pt x="409600" y="64917"/>
                  <a:pt x="408622" y="68850"/>
                  <a:pt x="406107" y="75032"/>
                </a:cubicBezTo>
                <a:cubicBezTo>
                  <a:pt x="403593" y="81214"/>
                  <a:pt x="400939" y="85431"/>
                  <a:pt x="398145" y="87684"/>
                </a:cubicBezTo>
                <a:cubicBezTo>
                  <a:pt x="396468" y="89369"/>
                  <a:pt x="395630" y="91054"/>
                  <a:pt x="395630" y="92739"/>
                </a:cubicBezTo>
                <a:cubicBezTo>
                  <a:pt x="395630" y="94424"/>
                  <a:pt x="392277" y="100047"/>
                  <a:pt x="385572" y="109608"/>
                </a:cubicBezTo>
                <a:lnTo>
                  <a:pt x="376351" y="123936"/>
                </a:lnTo>
                <a:lnTo>
                  <a:pt x="385572" y="123098"/>
                </a:lnTo>
                <a:cubicBezTo>
                  <a:pt x="391160" y="123098"/>
                  <a:pt x="404990" y="121840"/>
                  <a:pt x="427063" y="119326"/>
                </a:cubicBezTo>
                <a:cubicBezTo>
                  <a:pt x="449135" y="116811"/>
                  <a:pt x="469811" y="114995"/>
                  <a:pt x="489089" y="113877"/>
                </a:cubicBezTo>
                <a:cubicBezTo>
                  <a:pt x="508368" y="112760"/>
                  <a:pt x="517448" y="111642"/>
                  <a:pt x="516331" y="110525"/>
                </a:cubicBezTo>
                <a:cubicBezTo>
                  <a:pt x="515772" y="109407"/>
                  <a:pt x="516331" y="108848"/>
                  <a:pt x="518007" y="108848"/>
                </a:cubicBezTo>
                <a:cubicBezTo>
                  <a:pt x="518007" y="108848"/>
                  <a:pt x="518566" y="109128"/>
                  <a:pt x="519684" y="109686"/>
                </a:cubicBezTo>
                <a:cubicBezTo>
                  <a:pt x="521919" y="110245"/>
                  <a:pt x="525132" y="110944"/>
                  <a:pt x="529323" y="111782"/>
                </a:cubicBezTo>
                <a:cubicBezTo>
                  <a:pt x="533514" y="112620"/>
                  <a:pt x="537006" y="114855"/>
                  <a:pt x="539800" y="118488"/>
                </a:cubicBezTo>
                <a:cubicBezTo>
                  <a:pt x="542594" y="122120"/>
                  <a:pt x="545668" y="123936"/>
                  <a:pt x="549021" y="123936"/>
                </a:cubicBezTo>
                <a:cubicBezTo>
                  <a:pt x="551256" y="123936"/>
                  <a:pt x="552653" y="124213"/>
                  <a:pt x="553212" y="124768"/>
                </a:cubicBezTo>
                <a:cubicBezTo>
                  <a:pt x="553770" y="125322"/>
                  <a:pt x="553770" y="126437"/>
                  <a:pt x="553212" y="128114"/>
                </a:cubicBezTo>
                <a:cubicBezTo>
                  <a:pt x="552094" y="131449"/>
                  <a:pt x="550697" y="133671"/>
                  <a:pt x="549021" y="134780"/>
                </a:cubicBezTo>
                <a:cubicBezTo>
                  <a:pt x="549021" y="134780"/>
                  <a:pt x="549300" y="135337"/>
                  <a:pt x="549859" y="136450"/>
                </a:cubicBezTo>
                <a:cubicBezTo>
                  <a:pt x="550418" y="137563"/>
                  <a:pt x="551395" y="139093"/>
                  <a:pt x="552793" y="141040"/>
                </a:cubicBezTo>
                <a:cubicBezTo>
                  <a:pt x="554189" y="142988"/>
                  <a:pt x="555726" y="145074"/>
                  <a:pt x="557403" y="147301"/>
                </a:cubicBezTo>
                <a:cubicBezTo>
                  <a:pt x="568020" y="157874"/>
                  <a:pt x="573328" y="166221"/>
                  <a:pt x="573328" y="172342"/>
                </a:cubicBezTo>
                <a:cubicBezTo>
                  <a:pt x="573328" y="175127"/>
                  <a:pt x="575284" y="178188"/>
                  <a:pt x="579196" y="181523"/>
                </a:cubicBezTo>
                <a:cubicBezTo>
                  <a:pt x="581431" y="184308"/>
                  <a:pt x="582269" y="185701"/>
                  <a:pt x="581710" y="185701"/>
                </a:cubicBezTo>
                <a:cubicBezTo>
                  <a:pt x="579475" y="185142"/>
                  <a:pt x="577240" y="186810"/>
                  <a:pt x="575005" y="190704"/>
                </a:cubicBezTo>
                <a:cubicBezTo>
                  <a:pt x="573887" y="194039"/>
                  <a:pt x="572490" y="195846"/>
                  <a:pt x="570814" y="196126"/>
                </a:cubicBezTo>
                <a:cubicBezTo>
                  <a:pt x="569137" y="196405"/>
                  <a:pt x="565226" y="195711"/>
                  <a:pt x="559079" y="194043"/>
                </a:cubicBezTo>
                <a:cubicBezTo>
                  <a:pt x="557403" y="193485"/>
                  <a:pt x="555307" y="194179"/>
                  <a:pt x="552793" y="196126"/>
                </a:cubicBezTo>
                <a:cubicBezTo>
                  <a:pt x="550278" y="198073"/>
                  <a:pt x="533933" y="198630"/>
                  <a:pt x="503758" y="197796"/>
                </a:cubicBezTo>
                <a:cubicBezTo>
                  <a:pt x="473583" y="196962"/>
                  <a:pt x="458495" y="197379"/>
                  <a:pt x="458495" y="199046"/>
                </a:cubicBezTo>
                <a:cubicBezTo>
                  <a:pt x="458495" y="200714"/>
                  <a:pt x="460032" y="201967"/>
                  <a:pt x="463105" y="202805"/>
                </a:cubicBezTo>
                <a:cubicBezTo>
                  <a:pt x="466179" y="203643"/>
                  <a:pt x="471767" y="207400"/>
                  <a:pt x="479869" y="214075"/>
                </a:cubicBezTo>
                <a:cubicBezTo>
                  <a:pt x="487972" y="220750"/>
                  <a:pt x="494957" y="225618"/>
                  <a:pt x="500824" y="228678"/>
                </a:cubicBezTo>
                <a:cubicBezTo>
                  <a:pt x="506691" y="231738"/>
                  <a:pt x="510044" y="233965"/>
                  <a:pt x="510883" y="235357"/>
                </a:cubicBezTo>
                <a:cubicBezTo>
                  <a:pt x="511721" y="236750"/>
                  <a:pt x="514654" y="238558"/>
                  <a:pt x="519684" y="240780"/>
                </a:cubicBezTo>
                <a:cubicBezTo>
                  <a:pt x="524713" y="243002"/>
                  <a:pt x="526389" y="245086"/>
                  <a:pt x="524713" y="247033"/>
                </a:cubicBezTo>
                <a:cubicBezTo>
                  <a:pt x="523036" y="248980"/>
                  <a:pt x="522897" y="250790"/>
                  <a:pt x="524294" y="252462"/>
                </a:cubicBezTo>
                <a:cubicBezTo>
                  <a:pt x="525691" y="254134"/>
                  <a:pt x="525272" y="263592"/>
                  <a:pt x="523036" y="280836"/>
                </a:cubicBezTo>
                <a:lnTo>
                  <a:pt x="521360" y="294208"/>
                </a:lnTo>
                <a:cubicBezTo>
                  <a:pt x="521360" y="293091"/>
                  <a:pt x="521360" y="291973"/>
                  <a:pt x="521360" y="290856"/>
                </a:cubicBezTo>
                <a:cubicBezTo>
                  <a:pt x="521919" y="280238"/>
                  <a:pt x="521500" y="274930"/>
                  <a:pt x="520103" y="274930"/>
                </a:cubicBezTo>
                <a:cubicBezTo>
                  <a:pt x="518706" y="274930"/>
                  <a:pt x="518007" y="279400"/>
                  <a:pt x="518007" y="288341"/>
                </a:cubicBezTo>
                <a:lnTo>
                  <a:pt x="517169" y="299238"/>
                </a:lnTo>
                <a:lnTo>
                  <a:pt x="516331" y="298399"/>
                </a:lnTo>
                <a:lnTo>
                  <a:pt x="514654" y="313487"/>
                </a:lnTo>
                <a:cubicBezTo>
                  <a:pt x="514096" y="328016"/>
                  <a:pt x="513816" y="362661"/>
                  <a:pt x="513816" y="417424"/>
                </a:cubicBezTo>
                <a:cubicBezTo>
                  <a:pt x="514375" y="497332"/>
                  <a:pt x="515493" y="549301"/>
                  <a:pt x="517169" y="573329"/>
                </a:cubicBezTo>
                <a:cubicBezTo>
                  <a:pt x="517728" y="581152"/>
                  <a:pt x="518287" y="595681"/>
                  <a:pt x="518845" y="616916"/>
                </a:cubicBezTo>
                <a:lnTo>
                  <a:pt x="519684" y="647929"/>
                </a:lnTo>
                <a:lnTo>
                  <a:pt x="514654" y="647929"/>
                </a:lnTo>
                <a:cubicBezTo>
                  <a:pt x="511860" y="647929"/>
                  <a:pt x="509206" y="649885"/>
                  <a:pt x="506691" y="653796"/>
                </a:cubicBezTo>
                <a:cubicBezTo>
                  <a:pt x="504177" y="657708"/>
                  <a:pt x="503478" y="661061"/>
                  <a:pt x="504596" y="663855"/>
                </a:cubicBezTo>
                <a:cubicBezTo>
                  <a:pt x="505155" y="666090"/>
                  <a:pt x="503339" y="670281"/>
                  <a:pt x="499148" y="676428"/>
                </a:cubicBezTo>
                <a:cubicBezTo>
                  <a:pt x="494957" y="682574"/>
                  <a:pt x="492861" y="687883"/>
                  <a:pt x="492861" y="692353"/>
                </a:cubicBezTo>
                <a:cubicBezTo>
                  <a:pt x="492861" y="696824"/>
                  <a:pt x="491464" y="701574"/>
                  <a:pt x="488670" y="706603"/>
                </a:cubicBezTo>
                <a:lnTo>
                  <a:pt x="483641" y="713308"/>
                </a:lnTo>
                <a:lnTo>
                  <a:pt x="479450" y="709117"/>
                </a:lnTo>
                <a:cubicBezTo>
                  <a:pt x="476097" y="706323"/>
                  <a:pt x="474141" y="704926"/>
                  <a:pt x="473583" y="704926"/>
                </a:cubicBezTo>
                <a:cubicBezTo>
                  <a:pt x="470789" y="704926"/>
                  <a:pt x="464921" y="701294"/>
                  <a:pt x="455980" y="694030"/>
                </a:cubicBezTo>
                <a:cubicBezTo>
                  <a:pt x="447040" y="686765"/>
                  <a:pt x="441452" y="681178"/>
                  <a:pt x="439216" y="677266"/>
                </a:cubicBezTo>
                <a:cubicBezTo>
                  <a:pt x="435864" y="671119"/>
                  <a:pt x="432790" y="667766"/>
                  <a:pt x="429996" y="667207"/>
                </a:cubicBezTo>
                <a:cubicBezTo>
                  <a:pt x="424408" y="665531"/>
                  <a:pt x="415467" y="658825"/>
                  <a:pt x="403174" y="647091"/>
                </a:cubicBezTo>
                <a:cubicBezTo>
                  <a:pt x="395909" y="640385"/>
                  <a:pt x="391020" y="636334"/>
                  <a:pt x="388505" y="634937"/>
                </a:cubicBezTo>
                <a:cubicBezTo>
                  <a:pt x="385991" y="633540"/>
                  <a:pt x="385153" y="632143"/>
                  <a:pt x="385991" y="630746"/>
                </a:cubicBezTo>
                <a:cubicBezTo>
                  <a:pt x="386829" y="629349"/>
                  <a:pt x="386130" y="628231"/>
                  <a:pt x="383895" y="627393"/>
                </a:cubicBezTo>
                <a:cubicBezTo>
                  <a:pt x="381660" y="626555"/>
                  <a:pt x="380542" y="625158"/>
                  <a:pt x="380542" y="623202"/>
                </a:cubicBezTo>
                <a:cubicBezTo>
                  <a:pt x="380542" y="621246"/>
                  <a:pt x="379984" y="620268"/>
                  <a:pt x="378866" y="620268"/>
                </a:cubicBezTo>
                <a:cubicBezTo>
                  <a:pt x="377190" y="620268"/>
                  <a:pt x="375373" y="618033"/>
                  <a:pt x="373418" y="613563"/>
                </a:cubicBezTo>
                <a:cubicBezTo>
                  <a:pt x="371462" y="609092"/>
                  <a:pt x="370903" y="605879"/>
                  <a:pt x="371741" y="603923"/>
                </a:cubicBezTo>
                <a:cubicBezTo>
                  <a:pt x="372579" y="601967"/>
                  <a:pt x="374675" y="600570"/>
                  <a:pt x="378028" y="599732"/>
                </a:cubicBezTo>
                <a:cubicBezTo>
                  <a:pt x="381381" y="598894"/>
                  <a:pt x="384733" y="598894"/>
                  <a:pt x="388086" y="599732"/>
                </a:cubicBezTo>
                <a:cubicBezTo>
                  <a:pt x="391439" y="600570"/>
                  <a:pt x="393535" y="600431"/>
                  <a:pt x="394373" y="599313"/>
                </a:cubicBezTo>
                <a:cubicBezTo>
                  <a:pt x="395211" y="598196"/>
                  <a:pt x="399262" y="599174"/>
                  <a:pt x="406527" y="602247"/>
                </a:cubicBezTo>
                <a:cubicBezTo>
                  <a:pt x="413791" y="605320"/>
                  <a:pt x="418401" y="606578"/>
                  <a:pt x="420357" y="606019"/>
                </a:cubicBezTo>
                <a:cubicBezTo>
                  <a:pt x="422313" y="605460"/>
                  <a:pt x="424688" y="606298"/>
                  <a:pt x="427482" y="608534"/>
                </a:cubicBezTo>
                <a:cubicBezTo>
                  <a:pt x="431952" y="613004"/>
                  <a:pt x="434467" y="611327"/>
                  <a:pt x="435025" y="603504"/>
                </a:cubicBezTo>
                <a:cubicBezTo>
                  <a:pt x="435584" y="599034"/>
                  <a:pt x="435584" y="591211"/>
                  <a:pt x="435025" y="580035"/>
                </a:cubicBezTo>
                <a:cubicBezTo>
                  <a:pt x="433908" y="564388"/>
                  <a:pt x="433349" y="504317"/>
                  <a:pt x="433349" y="399822"/>
                </a:cubicBezTo>
                <a:cubicBezTo>
                  <a:pt x="433349" y="295326"/>
                  <a:pt x="433628" y="238328"/>
                  <a:pt x="434187" y="228829"/>
                </a:cubicBezTo>
                <a:cubicBezTo>
                  <a:pt x="435305" y="221564"/>
                  <a:pt x="434746" y="217513"/>
                  <a:pt x="432511" y="216675"/>
                </a:cubicBezTo>
                <a:cubicBezTo>
                  <a:pt x="430276" y="215837"/>
                  <a:pt x="430695" y="213881"/>
                  <a:pt x="433768" y="210807"/>
                </a:cubicBezTo>
                <a:cubicBezTo>
                  <a:pt x="436841" y="207734"/>
                  <a:pt x="440613" y="207036"/>
                  <a:pt x="445084" y="208712"/>
                </a:cubicBezTo>
                <a:lnTo>
                  <a:pt x="451789" y="211227"/>
                </a:lnTo>
                <a:lnTo>
                  <a:pt x="449275" y="204521"/>
                </a:lnTo>
                <a:cubicBezTo>
                  <a:pt x="448716" y="201727"/>
                  <a:pt x="447878" y="199911"/>
                  <a:pt x="446760" y="199073"/>
                </a:cubicBezTo>
                <a:cubicBezTo>
                  <a:pt x="445643" y="198234"/>
                  <a:pt x="443687" y="197815"/>
                  <a:pt x="440893" y="197815"/>
                </a:cubicBezTo>
                <a:cubicBezTo>
                  <a:pt x="436422" y="198374"/>
                  <a:pt x="425246" y="199212"/>
                  <a:pt x="407365" y="200330"/>
                </a:cubicBezTo>
                <a:cubicBezTo>
                  <a:pt x="384454" y="200889"/>
                  <a:pt x="350507" y="204242"/>
                  <a:pt x="305523" y="210388"/>
                </a:cubicBezTo>
                <a:cubicBezTo>
                  <a:pt x="260540" y="216535"/>
                  <a:pt x="226314" y="222402"/>
                  <a:pt x="202844" y="227991"/>
                </a:cubicBezTo>
                <a:cubicBezTo>
                  <a:pt x="193344" y="229667"/>
                  <a:pt x="182448" y="231623"/>
                  <a:pt x="170154" y="233858"/>
                </a:cubicBezTo>
                <a:cubicBezTo>
                  <a:pt x="157861" y="236093"/>
                  <a:pt x="151015" y="237630"/>
                  <a:pt x="149618" y="238468"/>
                </a:cubicBezTo>
                <a:cubicBezTo>
                  <a:pt x="148221" y="239306"/>
                  <a:pt x="136347" y="242240"/>
                  <a:pt x="113995" y="247269"/>
                </a:cubicBezTo>
                <a:cubicBezTo>
                  <a:pt x="78232" y="255092"/>
                  <a:pt x="56997" y="257048"/>
                  <a:pt x="50292" y="253137"/>
                </a:cubicBezTo>
                <a:cubicBezTo>
                  <a:pt x="46939" y="251460"/>
                  <a:pt x="41351" y="248666"/>
                  <a:pt x="33528" y="244755"/>
                </a:cubicBezTo>
                <a:cubicBezTo>
                  <a:pt x="17881" y="236931"/>
                  <a:pt x="8940" y="228549"/>
                  <a:pt x="6705" y="219609"/>
                </a:cubicBezTo>
                <a:cubicBezTo>
                  <a:pt x="6146" y="215138"/>
                  <a:pt x="4749" y="211506"/>
                  <a:pt x="2514" y="208712"/>
                </a:cubicBezTo>
                <a:cubicBezTo>
                  <a:pt x="838" y="207036"/>
                  <a:pt x="0" y="206058"/>
                  <a:pt x="0" y="205778"/>
                </a:cubicBezTo>
                <a:cubicBezTo>
                  <a:pt x="0" y="205499"/>
                  <a:pt x="1117" y="205359"/>
                  <a:pt x="3352" y="205359"/>
                </a:cubicBezTo>
                <a:cubicBezTo>
                  <a:pt x="6146" y="205359"/>
                  <a:pt x="8661" y="203962"/>
                  <a:pt x="10896" y="201168"/>
                </a:cubicBezTo>
                <a:cubicBezTo>
                  <a:pt x="13131" y="198374"/>
                  <a:pt x="19558" y="197257"/>
                  <a:pt x="30175" y="197815"/>
                </a:cubicBezTo>
                <a:cubicBezTo>
                  <a:pt x="40233" y="198933"/>
                  <a:pt x="50431" y="198520"/>
                  <a:pt x="60769" y="196578"/>
                </a:cubicBezTo>
                <a:cubicBezTo>
                  <a:pt x="71107" y="194635"/>
                  <a:pt x="98069" y="188407"/>
                  <a:pt x="141655" y="177895"/>
                </a:cubicBezTo>
                <a:lnTo>
                  <a:pt x="213741" y="160463"/>
                </a:lnTo>
                <a:lnTo>
                  <a:pt x="212064" y="128088"/>
                </a:lnTo>
                <a:cubicBezTo>
                  <a:pt x="210947" y="90753"/>
                  <a:pt x="208153" y="67056"/>
                  <a:pt x="203682" y="56998"/>
                </a:cubicBezTo>
                <a:cubicBezTo>
                  <a:pt x="201447" y="51410"/>
                  <a:pt x="201028" y="47638"/>
                  <a:pt x="202425" y="45682"/>
                </a:cubicBezTo>
                <a:cubicBezTo>
                  <a:pt x="203822" y="43726"/>
                  <a:pt x="207035" y="43307"/>
                  <a:pt x="212064" y="44425"/>
                </a:cubicBezTo>
                <a:cubicBezTo>
                  <a:pt x="226034" y="46660"/>
                  <a:pt x="240284" y="51689"/>
                  <a:pt x="254812" y="59512"/>
                </a:cubicBezTo>
                <a:cubicBezTo>
                  <a:pt x="261518" y="62865"/>
                  <a:pt x="266268" y="64542"/>
                  <a:pt x="269062" y="64542"/>
                </a:cubicBezTo>
                <a:cubicBezTo>
                  <a:pt x="271297" y="64542"/>
                  <a:pt x="272834" y="65519"/>
                  <a:pt x="273672" y="67475"/>
                </a:cubicBezTo>
                <a:cubicBezTo>
                  <a:pt x="274510" y="69431"/>
                  <a:pt x="274370" y="71806"/>
                  <a:pt x="273253" y="74600"/>
                </a:cubicBezTo>
                <a:cubicBezTo>
                  <a:pt x="272694" y="76835"/>
                  <a:pt x="272135" y="89129"/>
                  <a:pt x="271576" y="111481"/>
                </a:cubicBezTo>
                <a:lnTo>
                  <a:pt x="270738" y="145009"/>
                </a:lnTo>
                <a:lnTo>
                  <a:pt x="278282" y="145009"/>
                </a:lnTo>
                <a:cubicBezTo>
                  <a:pt x="282752" y="145009"/>
                  <a:pt x="285965" y="142634"/>
                  <a:pt x="287921" y="137884"/>
                </a:cubicBezTo>
                <a:cubicBezTo>
                  <a:pt x="289877" y="133134"/>
                  <a:pt x="291414" y="128664"/>
                  <a:pt x="292531" y="124473"/>
                </a:cubicBezTo>
                <a:cubicBezTo>
                  <a:pt x="293649" y="120282"/>
                  <a:pt x="298119" y="113135"/>
                  <a:pt x="305943" y="103033"/>
                </a:cubicBezTo>
                <a:cubicBezTo>
                  <a:pt x="319913" y="83894"/>
                  <a:pt x="329971" y="65314"/>
                  <a:pt x="336118" y="47293"/>
                </a:cubicBezTo>
                <a:cubicBezTo>
                  <a:pt x="341147" y="32659"/>
                  <a:pt x="341147" y="24216"/>
                  <a:pt x="336118" y="21964"/>
                </a:cubicBezTo>
                <a:cubicBezTo>
                  <a:pt x="332765" y="20837"/>
                  <a:pt x="333044" y="19990"/>
                  <a:pt x="336956" y="19423"/>
                </a:cubicBezTo>
                <a:cubicBezTo>
                  <a:pt x="337515" y="19423"/>
                  <a:pt x="338632" y="19423"/>
                  <a:pt x="340309" y="19423"/>
                </a:cubicBezTo>
                <a:cubicBezTo>
                  <a:pt x="344779" y="18864"/>
                  <a:pt x="347433" y="18303"/>
                  <a:pt x="348272" y="17740"/>
                </a:cubicBezTo>
                <a:cubicBezTo>
                  <a:pt x="349110" y="17177"/>
                  <a:pt x="349529" y="15485"/>
                  <a:pt x="349529" y="12665"/>
                </a:cubicBezTo>
                <a:lnTo>
                  <a:pt x="350367" y="9286"/>
                </a:lnTo>
                <a:cubicBezTo>
                  <a:pt x="350926" y="10412"/>
                  <a:pt x="352602" y="9146"/>
                  <a:pt x="355396" y="5488"/>
                </a:cubicBezTo>
                <a:cubicBezTo>
                  <a:pt x="358190" y="1829"/>
                  <a:pt x="359867" y="0"/>
                  <a:pt x="36042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1D46DC0-0777-C48C-F9A8-5B4FA32AF37C}"/>
              </a:ext>
            </a:extLst>
          </p:cNvPr>
          <p:cNvSpPr txBox="1"/>
          <p:nvPr/>
        </p:nvSpPr>
        <p:spPr>
          <a:xfrm>
            <a:off x="10988071" y="1686234"/>
            <a:ext cx="599961" cy="614601"/>
          </a:xfrm>
          <a:custGeom>
            <a:avLst/>
            <a:gdLst/>
            <a:ahLst/>
            <a:cxnLst/>
            <a:rect l="l" t="t" r="r" b="b"/>
            <a:pathLst>
              <a:path w="599961" h="614601">
                <a:moveTo>
                  <a:pt x="155563" y="385420"/>
                </a:moveTo>
                <a:cubicBezTo>
                  <a:pt x="154344" y="385420"/>
                  <a:pt x="153124" y="386030"/>
                  <a:pt x="151905" y="387249"/>
                </a:cubicBezTo>
                <a:cubicBezTo>
                  <a:pt x="150686" y="387249"/>
                  <a:pt x="150229" y="387554"/>
                  <a:pt x="150534" y="388163"/>
                </a:cubicBezTo>
                <a:cubicBezTo>
                  <a:pt x="150838" y="388773"/>
                  <a:pt x="151905" y="389078"/>
                  <a:pt x="153734" y="389078"/>
                </a:cubicBezTo>
                <a:lnTo>
                  <a:pt x="155563" y="387249"/>
                </a:lnTo>
                <a:close/>
                <a:moveTo>
                  <a:pt x="407937" y="374447"/>
                </a:moveTo>
                <a:cubicBezTo>
                  <a:pt x="406718" y="374447"/>
                  <a:pt x="404737" y="374752"/>
                  <a:pt x="401994" y="375362"/>
                </a:cubicBezTo>
                <a:cubicBezTo>
                  <a:pt x="399250" y="375971"/>
                  <a:pt x="394831" y="377495"/>
                  <a:pt x="388735" y="379934"/>
                </a:cubicBezTo>
                <a:cubicBezTo>
                  <a:pt x="373495" y="385420"/>
                  <a:pt x="358102" y="389687"/>
                  <a:pt x="342558" y="392735"/>
                </a:cubicBezTo>
                <a:cubicBezTo>
                  <a:pt x="327013" y="395783"/>
                  <a:pt x="311620" y="398526"/>
                  <a:pt x="296380" y="400965"/>
                </a:cubicBezTo>
                <a:lnTo>
                  <a:pt x="279921" y="404622"/>
                </a:lnTo>
                <a:lnTo>
                  <a:pt x="279921" y="436627"/>
                </a:lnTo>
                <a:cubicBezTo>
                  <a:pt x="279921" y="471374"/>
                  <a:pt x="281140" y="488747"/>
                  <a:pt x="283579" y="488747"/>
                </a:cubicBezTo>
                <a:lnTo>
                  <a:pt x="302781" y="485090"/>
                </a:lnTo>
                <a:cubicBezTo>
                  <a:pt x="309487" y="483870"/>
                  <a:pt x="315126" y="482651"/>
                  <a:pt x="319698" y="481432"/>
                </a:cubicBezTo>
                <a:cubicBezTo>
                  <a:pt x="324270" y="480213"/>
                  <a:pt x="328080" y="479603"/>
                  <a:pt x="331128" y="479603"/>
                </a:cubicBezTo>
                <a:lnTo>
                  <a:pt x="343929" y="479603"/>
                </a:lnTo>
                <a:cubicBezTo>
                  <a:pt x="343929" y="477165"/>
                  <a:pt x="350330" y="475946"/>
                  <a:pt x="363132" y="475946"/>
                </a:cubicBezTo>
                <a:cubicBezTo>
                  <a:pt x="371666" y="475946"/>
                  <a:pt x="378067" y="475336"/>
                  <a:pt x="382334" y="474117"/>
                </a:cubicBezTo>
                <a:cubicBezTo>
                  <a:pt x="386601" y="472898"/>
                  <a:pt x="388735" y="471678"/>
                  <a:pt x="388735" y="470459"/>
                </a:cubicBezTo>
                <a:cubicBezTo>
                  <a:pt x="388735" y="467411"/>
                  <a:pt x="386906" y="466802"/>
                  <a:pt x="383248" y="468630"/>
                </a:cubicBezTo>
                <a:cubicBezTo>
                  <a:pt x="380810" y="471069"/>
                  <a:pt x="379591" y="471069"/>
                  <a:pt x="379591" y="468630"/>
                </a:cubicBezTo>
                <a:cubicBezTo>
                  <a:pt x="378372" y="467411"/>
                  <a:pt x="378372" y="465278"/>
                  <a:pt x="379591" y="462230"/>
                </a:cubicBezTo>
                <a:cubicBezTo>
                  <a:pt x="379591" y="461010"/>
                  <a:pt x="379896" y="459639"/>
                  <a:pt x="380505" y="458115"/>
                </a:cubicBezTo>
                <a:cubicBezTo>
                  <a:pt x="381115" y="456591"/>
                  <a:pt x="381420" y="454915"/>
                  <a:pt x="381420" y="453086"/>
                </a:cubicBezTo>
                <a:cubicBezTo>
                  <a:pt x="382639" y="451257"/>
                  <a:pt x="383858" y="449123"/>
                  <a:pt x="385077" y="446685"/>
                </a:cubicBezTo>
                <a:cubicBezTo>
                  <a:pt x="386296" y="444246"/>
                  <a:pt x="388735" y="442113"/>
                  <a:pt x="392392" y="440284"/>
                </a:cubicBezTo>
                <a:cubicBezTo>
                  <a:pt x="396660" y="437236"/>
                  <a:pt x="399860" y="434188"/>
                  <a:pt x="401994" y="431140"/>
                </a:cubicBezTo>
                <a:cubicBezTo>
                  <a:pt x="404127" y="428092"/>
                  <a:pt x="406718" y="424130"/>
                  <a:pt x="409766" y="419253"/>
                </a:cubicBezTo>
                <a:cubicBezTo>
                  <a:pt x="417081" y="402793"/>
                  <a:pt x="418300" y="390297"/>
                  <a:pt x="413424" y="381762"/>
                </a:cubicBezTo>
                <a:cubicBezTo>
                  <a:pt x="411595" y="376886"/>
                  <a:pt x="409766" y="374447"/>
                  <a:pt x="407937" y="374447"/>
                </a:cubicBezTo>
                <a:close/>
                <a:moveTo>
                  <a:pt x="148248" y="360731"/>
                </a:moveTo>
                <a:cubicBezTo>
                  <a:pt x="150686" y="360731"/>
                  <a:pt x="150686" y="361950"/>
                  <a:pt x="148248" y="364389"/>
                </a:cubicBezTo>
                <a:lnTo>
                  <a:pt x="148248" y="368961"/>
                </a:lnTo>
                <a:cubicBezTo>
                  <a:pt x="147028" y="368961"/>
                  <a:pt x="144590" y="370790"/>
                  <a:pt x="140932" y="374447"/>
                </a:cubicBezTo>
                <a:cubicBezTo>
                  <a:pt x="139713" y="375666"/>
                  <a:pt x="138646" y="377343"/>
                  <a:pt x="137732" y="379476"/>
                </a:cubicBezTo>
                <a:cubicBezTo>
                  <a:pt x="136818" y="381610"/>
                  <a:pt x="135751" y="383591"/>
                  <a:pt x="134532" y="385420"/>
                </a:cubicBezTo>
                <a:cubicBezTo>
                  <a:pt x="134532" y="390297"/>
                  <a:pt x="132093" y="393954"/>
                  <a:pt x="127216" y="396393"/>
                </a:cubicBezTo>
                <a:cubicBezTo>
                  <a:pt x="125997" y="398831"/>
                  <a:pt x="124778" y="400203"/>
                  <a:pt x="123559" y="400508"/>
                </a:cubicBezTo>
                <a:cubicBezTo>
                  <a:pt x="122340" y="400812"/>
                  <a:pt x="121730" y="401574"/>
                  <a:pt x="121730" y="402793"/>
                </a:cubicBezTo>
                <a:cubicBezTo>
                  <a:pt x="121730" y="404622"/>
                  <a:pt x="122492" y="405537"/>
                  <a:pt x="124016" y="405537"/>
                </a:cubicBezTo>
                <a:cubicBezTo>
                  <a:pt x="125540" y="405537"/>
                  <a:pt x="127216" y="404622"/>
                  <a:pt x="129045" y="402793"/>
                </a:cubicBezTo>
                <a:lnTo>
                  <a:pt x="129045" y="400965"/>
                </a:lnTo>
                <a:cubicBezTo>
                  <a:pt x="134532" y="394259"/>
                  <a:pt x="137884" y="390906"/>
                  <a:pt x="139104" y="390906"/>
                </a:cubicBezTo>
                <a:lnTo>
                  <a:pt x="144590" y="390906"/>
                </a:lnTo>
                <a:cubicBezTo>
                  <a:pt x="144590" y="388468"/>
                  <a:pt x="146419" y="385420"/>
                  <a:pt x="150076" y="381762"/>
                </a:cubicBezTo>
                <a:cubicBezTo>
                  <a:pt x="154953" y="376886"/>
                  <a:pt x="157392" y="375666"/>
                  <a:pt x="157392" y="378105"/>
                </a:cubicBezTo>
                <a:lnTo>
                  <a:pt x="159220" y="379934"/>
                </a:lnTo>
                <a:cubicBezTo>
                  <a:pt x="159220" y="378714"/>
                  <a:pt x="158611" y="377495"/>
                  <a:pt x="157392" y="376276"/>
                </a:cubicBezTo>
                <a:cubicBezTo>
                  <a:pt x="158611" y="373838"/>
                  <a:pt x="159830" y="372618"/>
                  <a:pt x="161049" y="372618"/>
                </a:cubicBezTo>
                <a:cubicBezTo>
                  <a:pt x="162268" y="372618"/>
                  <a:pt x="162878" y="372009"/>
                  <a:pt x="162878" y="370790"/>
                </a:cubicBezTo>
                <a:cubicBezTo>
                  <a:pt x="162878" y="365913"/>
                  <a:pt x="164097" y="365303"/>
                  <a:pt x="166536" y="368961"/>
                </a:cubicBezTo>
                <a:cubicBezTo>
                  <a:pt x="167755" y="368961"/>
                  <a:pt x="168517" y="369266"/>
                  <a:pt x="168822" y="369875"/>
                </a:cubicBezTo>
                <a:cubicBezTo>
                  <a:pt x="169126" y="370485"/>
                  <a:pt x="169888" y="371399"/>
                  <a:pt x="171108" y="372618"/>
                </a:cubicBezTo>
                <a:cubicBezTo>
                  <a:pt x="169888" y="374447"/>
                  <a:pt x="168517" y="376733"/>
                  <a:pt x="166993" y="379476"/>
                </a:cubicBezTo>
                <a:cubicBezTo>
                  <a:pt x="165469" y="382220"/>
                  <a:pt x="162268" y="386030"/>
                  <a:pt x="157392" y="390906"/>
                </a:cubicBezTo>
                <a:cubicBezTo>
                  <a:pt x="150076" y="401270"/>
                  <a:pt x="146419" y="407061"/>
                  <a:pt x="146419" y="408280"/>
                </a:cubicBezTo>
                <a:cubicBezTo>
                  <a:pt x="146419" y="409499"/>
                  <a:pt x="145962" y="410261"/>
                  <a:pt x="145047" y="410566"/>
                </a:cubicBezTo>
                <a:cubicBezTo>
                  <a:pt x="144133" y="410871"/>
                  <a:pt x="142761" y="412547"/>
                  <a:pt x="140932" y="415595"/>
                </a:cubicBezTo>
                <a:cubicBezTo>
                  <a:pt x="140323" y="415595"/>
                  <a:pt x="140018" y="415900"/>
                  <a:pt x="140018" y="416510"/>
                </a:cubicBezTo>
                <a:cubicBezTo>
                  <a:pt x="139408" y="417119"/>
                  <a:pt x="139104" y="418034"/>
                  <a:pt x="139104" y="419253"/>
                </a:cubicBezTo>
                <a:lnTo>
                  <a:pt x="140932" y="419253"/>
                </a:lnTo>
                <a:cubicBezTo>
                  <a:pt x="144590" y="419253"/>
                  <a:pt x="146419" y="418643"/>
                  <a:pt x="146419" y="417424"/>
                </a:cubicBezTo>
                <a:cubicBezTo>
                  <a:pt x="146419" y="416205"/>
                  <a:pt x="146724" y="415290"/>
                  <a:pt x="147333" y="414681"/>
                </a:cubicBezTo>
                <a:cubicBezTo>
                  <a:pt x="147943" y="414071"/>
                  <a:pt x="148248" y="413157"/>
                  <a:pt x="148248" y="411938"/>
                </a:cubicBezTo>
                <a:cubicBezTo>
                  <a:pt x="151905" y="408280"/>
                  <a:pt x="154801" y="404622"/>
                  <a:pt x="156934" y="400965"/>
                </a:cubicBezTo>
                <a:cubicBezTo>
                  <a:pt x="159068" y="397307"/>
                  <a:pt x="161049" y="393954"/>
                  <a:pt x="162878" y="390906"/>
                </a:cubicBezTo>
                <a:cubicBezTo>
                  <a:pt x="162878" y="389687"/>
                  <a:pt x="163183" y="388925"/>
                  <a:pt x="163792" y="388620"/>
                </a:cubicBezTo>
                <a:cubicBezTo>
                  <a:pt x="164402" y="388316"/>
                  <a:pt x="165316" y="389078"/>
                  <a:pt x="166536" y="390906"/>
                </a:cubicBezTo>
                <a:lnTo>
                  <a:pt x="172936" y="390906"/>
                </a:lnTo>
                <a:cubicBezTo>
                  <a:pt x="172936" y="388468"/>
                  <a:pt x="174156" y="387249"/>
                  <a:pt x="176594" y="387249"/>
                </a:cubicBezTo>
                <a:cubicBezTo>
                  <a:pt x="176594" y="388468"/>
                  <a:pt x="176594" y="389535"/>
                  <a:pt x="176594" y="390449"/>
                </a:cubicBezTo>
                <a:cubicBezTo>
                  <a:pt x="176594" y="391364"/>
                  <a:pt x="175984" y="393345"/>
                  <a:pt x="174765" y="396393"/>
                </a:cubicBezTo>
                <a:cubicBezTo>
                  <a:pt x="173546" y="401270"/>
                  <a:pt x="170803" y="404622"/>
                  <a:pt x="166536" y="406451"/>
                </a:cubicBezTo>
                <a:lnTo>
                  <a:pt x="166536" y="411938"/>
                </a:lnTo>
                <a:cubicBezTo>
                  <a:pt x="165316" y="413157"/>
                  <a:pt x="163792" y="414986"/>
                  <a:pt x="161964" y="417424"/>
                </a:cubicBezTo>
                <a:cubicBezTo>
                  <a:pt x="160135" y="419863"/>
                  <a:pt x="157392" y="423520"/>
                  <a:pt x="153734" y="428397"/>
                </a:cubicBezTo>
                <a:cubicBezTo>
                  <a:pt x="144590" y="441198"/>
                  <a:pt x="142152" y="447599"/>
                  <a:pt x="146419" y="447599"/>
                </a:cubicBezTo>
                <a:cubicBezTo>
                  <a:pt x="147638" y="447599"/>
                  <a:pt x="148248" y="446990"/>
                  <a:pt x="148248" y="445770"/>
                </a:cubicBezTo>
                <a:cubicBezTo>
                  <a:pt x="149467" y="444551"/>
                  <a:pt x="150229" y="443637"/>
                  <a:pt x="150534" y="443027"/>
                </a:cubicBezTo>
                <a:cubicBezTo>
                  <a:pt x="150838" y="442418"/>
                  <a:pt x="151905" y="441503"/>
                  <a:pt x="153734" y="440284"/>
                </a:cubicBezTo>
                <a:lnTo>
                  <a:pt x="157392" y="436627"/>
                </a:lnTo>
                <a:lnTo>
                  <a:pt x="155563" y="442113"/>
                </a:lnTo>
                <a:cubicBezTo>
                  <a:pt x="154344" y="445161"/>
                  <a:pt x="153124" y="447599"/>
                  <a:pt x="151905" y="449428"/>
                </a:cubicBezTo>
                <a:cubicBezTo>
                  <a:pt x="150686" y="451257"/>
                  <a:pt x="149467" y="453695"/>
                  <a:pt x="148248" y="456743"/>
                </a:cubicBezTo>
                <a:cubicBezTo>
                  <a:pt x="146419" y="458572"/>
                  <a:pt x="144895" y="460706"/>
                  <a:pt x="143676" y="463144"/>
                </a:cubicBezTo>
                <a:cubicBezTo>
                  <a:pt x="142456" y="465582"/>
                  <a:pt x="140932" y="467411"/>
                  <a:pt x="139104" y="468630"/>
                </a:cubicBezTo>
                <a:cubicBezTo>
                  <a:pt x="137884" y="471069"/>
                  <a:pt x="137275" y="474727"/>
                  <a:pt x="137275" y="479603"/>
                </a:cubicBezTo>
                <a:lnTo>
                  <a:pt x="134532" y="479603"/>
                </a:lnTo>
                <a:lnTo>
                  <a:pt x="130874" y="479603"/>
                </a:lnTo>
                <a:cubicBezTo>
                  <a:pt x="129655" y="479603"/>
                  <a:pt x="129045" y="482042"/>
                  <a:pt x="129045" y="486918"/>
                </a:cubicBezTo>
                <a:cubicBezTo>
                  <a:pt x="129045" y="489357"/>
                  <a:pt x="126607" y="495148"/>
                  <a:pt x="121730" y="504292"/>
                </a:cubicBezTo>
                <a:cubicBezTo>
                  <a:pt x="121730" y="505511"/>
                  <a:pt x="121425" y="507035"/>
                  <a:pt x="120816" y="508864"/>
                </a:cubicBezTo>
                <a:lnTo>
                  <a:pt x="118072" y="517094"/>
                </a:lnTo>
                <a:cubicBezTo>
                  <a:pt x="116853" y="520142"/>
                  <a:pt x="115634" y="523037"/>
                  <a:pt x="114415" y="525780"/>
                </a:cubicBezTo>
                <a:cubicBezTo>
                  <a:pt x="113196" y="528524"/>
                  <a:pt x="111976" y="531419"/>
                  <a:pt x="110757" y="534467"/>
                </a:cubicBezTo>
                <a:cubicBezTo>
                  <a:pt x="108928" y="537515"/>
                  <a:pt x="107709" y="540563"/>
                  <a:pt x="107100" y="543611"/>
                </a:cubicBezTo>
                <a:cubicBezTo>
                  <a:pt x="105271" y="546659"/>
                  <a:pt x="103137" y="549707"/>
                  <a:pt x="100699" y="552755"/>
                </a:cubicBezTo>
                <a:cubicBezTo>
                  <a:pt x="98870" y="555803"/>
                  <a:pt x="96889" y="558851"/>
                  <a:pt x="94755" y="561899"/>
                </a:cubicBezTo>
                <a:cubicBezTo>
                  <a:pt x="92622" y="564947"/>
                  <a:pt x="90945" y="567691"/>
                  <a:pt x="89726" y="570129"/>
                </a:cubicBezTo>
                <a:cubicBezTo>
                  <a:pt x="89726" y="572567"/>
                  <a:pt x="87288" y="576225"/>
                  <a:pt x="82411" y="581102"/>
                </a:cubicBezTo>
                <a:cubicBezTo>
                  <a:pt x="79363" y="582930"/>
                  <a:pt x="76772" y="584607"/>
                  <a:pt x="74638" y="586131"/>
                </a:cubicBezTo>
                <a:cubicBezTo>
                  <a:pt x="72505" y="587655"/>
                  <a:pt x="69914" y="587807"/>
                  <a:pt x="66866" y="586588"/>
                </a:cubicBezTo>
                <a:cubicBezTo>
                  <a:pt x="65037" y="585369"/>
                  <a:pt x="62751" y="583845"/>
                  <a:pt x="60008" y="582016"/>
                </a:cubicBezTo>
                <a:cubicBezTo>
                  <a:pt x="57265" y="580187"/>
                  <a:pt x="54064" y="577444"/>
                  <a:pt x="50407" y="573786"/>
                </a:cubicBezTo>
                <a:cubicBezTo>
                  <a:pt x="46749" y="570739"/>
                  <a:pt x="43092" y="567843"/>
                  <a:pt x="39434" y="565100"/>
                </a:cubicBezTo>
                <a:cubicBezTo>
                  <a:pt x="35776" y="562357"/>
                  <a:pt x="33033" y="558851"/>
                  <a:pt x="31204" y="554584"/>
                </a:cubicBezTo>
                <a:cubicBezTo>
                  <a:pt x="25718" y="547269"/>
                  <a:pt x="20841" y="543611"/>
                  <a:pt x="16574" y="543611"/>
                </a:cubicBezTo>
                <a:cubicBezTo>
                  <a:pt x="12916" y="543611"/>
                  <a:pt x="10173" y="543306"/>
                  <a:pt x="8344" y="542697"/>
                </a:cubicBezTo>
                <a:cubicBezTo>
                  <a:pt x="6516" y="542087"/>
                  <a:pt x="4687" y="541782"/>
                  <a:pt x="2858" y="541782"/>
                </a:cubicBezTo>
                <a:cubicBezTo>
                  <a:pt x="-190" y="538734"/>
                  <a:pt x="-800" y="535686"/>
                  <a:pt x="1029" y="532639"/>
                </a:cubicBezTo>
                <a:cubicBezTo>
                  <a:pt x="2858" y="526542"/>
                  <a:pt x="2858" y="522580"/>
                  <a:pt x="1029" y="520751"/>
                </a:cubicBezTo>
                <a:cubicBezTo>
                  <a:pt x="-190" y="519532"/>
                  <a:pt x="-190" y="514046"/>
                  <a:pt x="1029" y="504292"/>
                </a:cubicBezTo>
                <a:lnTo>
                  <a:pt x="2858" y="488747"/>
                </a:lnTo>
                <a:lnTo>
                  <a:pt x="14745" y="488747"/>
                </a:lnTo>
                <a:cubicBezTo>
                  <a:pt x="17793" y="489966"/>
                  <a:pt x="20079" y="490271"/>
                  <a:pt x="21603" y="489662"/>
                </a:cubicBezTo>
                <a:cubicBezTo>
                  <a:pt x="23127" y="489052"/>
                  <a:pt x="24499" y="488747"/>
                  <a:pt x="25718" y="488747"/>
                </a:cubicBezTo>
                <a:cubicBezTo>
                  <a:pt x="27547" y="486918"/>
                  <a:pt x="29985" y="484633"/>
                  <a:pt x="33033" y="481889"/>
                </a:cubicBezTo>
                <a:cubicBezTo>
                  <a:pt x="36081" y="479146"/>
                  <a:pt x="40653" y="475946"/>
                  <a:pt x="46749" y="472288"/>
                </a:cubicBezTo>
                <a:cubicBezTo>
                  <a:pt x="58941" y="460706"/>
                  <a:pt x="70219" y="449276"/>
                  <a:pt x="80582" y="437998"/>
                </a:cubicBezTo>
                <a:cubicBezTo>
                  <a:pt x="90945" y="426721"/>
                  <a:pt x="101004" y="415595"/>
                  <a:pt x="110757" y="404622"/>
                </a:cubicBezTo>
                <a:close/>
                <a:moveTo>
                  <a:pt x="413424" y="306324"/>
                </a:moveTo>
                <a:cubicBezTo>
                  <a:pt x="417386" y="306020"/>
                  <a:pt x="420434" y="306172"/>
                  <a:pt x="422568" y="306782"/>
                </a:cubicBezTo>
                <a:lnTo>
                  <a:pt x="439941" y="306782"/>
                </a:lnTo>
                <a:cubicBezTo>
                  <a:pt x="443599" y="308001"/>
                  <a:pt x="447714" y="309220"/>
                  <a:pt x="452286" y="310439"/>
                </a:cubicBezTo>
                <a:cubicBezTo>
                  <a:pt x="456858" y="311658"/>
                  <a:pt x="462192" y="314097"/>
                  <a:pt x="468288" y="317754"/>
                </a:cubicBezTo>
                <a:cubicBezTo>
                  <a:pt x="473774" y="320802"/>
                  <a:pt x="478803" y="323393"/>
                  <a:pt x="483375" y="325527"/>
                </a:cubicBezTo>
                <a:cubicBezTo>
                  <a:pt x="487947" y="327660"/>
                  <a:pt x="492367" y="329337"/>
                  <a:pt x="496634" y="330556"/>
                </a:cubicBezTo>
                <a:cubicBezTo>
                  <a:pt x="497244" y="330556"/>
                  <a:pt x="498158" y="330861"/>
                  <a:pt x="499377" y="331470"/>
                </a:cubicBezTo>
                <a:cubicBezTo>
                  <a:pt x="500596" y="332080"/>
                  <a:pt x="501663" y="332537"/>
                  <a:pt x="502578" y="332842"/>
                </a:cubicBezTo>
                <a:cubicBezTo>
                  <a:pt x="503492" y="333147"/>
                  <a:pt x="504559" y="333604"/>
                  <a:pt x="505778" y="334214"/>
                </a:cubicBezTo>
                <a:cubicBezTo>
                  <a:pt x="505778" y="335433"/>
                  <a:pt x="506083" y="336652"/>
                  <a:pt x="506692" y="337871"/>
                </a:cubicBezTo>
                <a:cubicBezTo>
                  <a:pt x="507302" y="339090"/>
                  <a:pt x="507607" y="340614"/>
                  <a:pt x="507607" y="342443"/>
                </a:cubicBezTo>
                <a:cubicBezTo>
                  <a:pt x="507607" y="348539"/>
                  <a:pt x="508826" y="352197"/>
                  <a:pt x="511264" y="353416"/>
                </a:cubicBezTo>
                <a:cubicBezTo>
                  <a:pt x="512484" y="356464"/>
                  <a:pt x="513093" y="358750"/>
                  <a:pt x="513093" y="360274"/>
                </a:cubicBezTo>
                <a:cubicBezTo>
                  <a:pt x="513093" y="361798"/>
                  <a:pt x="513093" y="363170"/>
                  <a:pt x="513093" y="364389"/>
                </a:cubicBezTo>
                <a:cubicBezTo>
                  <a:pt x="511874" y="365608"/>
                  <a:pt x="511112" y="368808"/>
                  <a:pt x="510807" y="373990"/>
                </a:cubicBezTo>
                <a:cubicBezTo>
                  <a:pt x="510502" y="379172"/>
                  <a:pt x="509436" y="386030"/>
                  <a:pt x="507607" y="394564"/>
                </a:cubicBezTo>
                <a:cubicBezTo>
                  <a:pt x="499072" y="438455"/>
                  <a:pt x="492062" y="460401"/>
                  <a:pt x="486576" y="460401"/>
                </a:cubicBezTo>
                <a:cubicBezTo>
                  <a:pt x="485356" y="460401"/>
                  <a:pt x="484747" y="461010"/>
                  <a:pt x="484747" y="462230"/>
                </a:cubicBezTo>
                <a:cubicBezTo>
                  <a:pt x="485966" y="462230"/>
                  <a:pt x="486118" y="463144"/>
                  <a:pt x="485204" y="464973"/>
                </a:cubicBezTo>
                <a:cubicBezTo>
                  <a:pt x="484290" y="466802"/>
                  <a:pt x="482918" y="468630"/>
                  <a:pt x="481089" y="470459"/>
                </a:cubicBezTo>
                <a:cubicBezTo>
                  <a:pt x="475603" y="485699"/>
                  <a:pt x="474384" y="495148"/>
                  <a:pt x="477432" y="498806"/>
                </a:cubicBezTo>
                <a:cubicBezTo>
                  <a:pt x="477432" y="500025"/>
                  <a:pt x="478651" y="501244"/>
                  <a:pt x="481089" y="502463"/>
                </a:cubicBezTo>
                <a:cubicBezTo>
                  <a:pt x="483528" y="503682"/>
                  <a:pt x="486576" y="504292"/>
                  <a:pt x="490233" y="504292"/>
                </a:cubicBezTo>
                <a:cubicBezTo>
                  <a:pt x="491452" y="504902"/>
                  <a:pt x="492976" y="505511"/>
                  <a:pt x="494805" y="506121"/>
                </a:cubicBezTo>
                <a:cubicBezTo>
                  <a:pt x="498463" y="507340"/>
                  <a:pt x="501511" y="507950"/>
                  <a:pt x="503949" y="507950"/>
                </a:cubicBezTo>
                <a:cubicBezTo>
                  <a:pt x="503949" y="509169"/>
                  <a:pt x="501511" y="509778"/>
                  <a:pt x="496634" y="509778"/>
                </a:cubicBezTo>
                <a:cubicBezTo>
                  <a:pt x="494805" y="509778"/>
                  <a:pt x="493891" y="510540"/>
                  <a:pt x="493891" y="512064"/>
                </a:cubicBezTo>
                <a:cubicBezTo>
                  <a:pt x="493891" y="513588"/>
                  <a:pt x="494805" y="515265"/>
                  <a:pt x="496634" y="517094"/>
                </a:cubicBezTo>
                <a:cubicBezTo>
                  <a:pt x="496634" y="518313"/>
                  <a:pt x="497091" y="519532"/>
                  <a:pt x="498006" y="520751"/>
                </a:cubicBezTo>
                <a:cubicBezTo>
                  <a:pt x="498920" y="521970"/>
                  <a:pt x="500292" y="522580"/>
                  <a:pt x="502120" y="522580"/>
                </a:cubicBezTo>
                <a:cubicBezTo>
                  <a:pt x="503949" y="524409"/>
                  <a:pt x="505626" y="525933"/>
                  <a:pt x="507150" y="527152"/>
                </a:cubicBezTo>
                <a:cubicBezTo>
                  <a:pt x="508674" y="528371"/>
                  <a:pt x="508826" y="530200"/>
                  <a:pt x="507607" y="532639"/>
                </a:cubicBezTo>
                <a:cubicBezTo>
                  <a:pt x="507607" y="538734"/>
                  <a:pt x="506388" y="541782"/>
                  <a:pt x="503949" y="541782"/>
                </a:cubicBezTo>
                <a:cubicBezTo>
                  <a:pt x="502730" y="541782"/>
                  <a:pt x="500901" y="542087"/>
                  <a:pt x="498463" y="542697"/>
                </a:cubicBezTo>
                <a:cubicBezTo>
                  <a:pt x="496024" y="543306"/>
                  <a:pt x="492672" y="544221"/>
                  <a:pt x="488404" y="545440"/>
                </a:cubicBezTo>
                <a:lnTo>
                  <a:pt x="470116" y="545440"/>
                </a:lnTo>
                <a:lnTo>
                  <a:pt x="469202" y="546354"/>
                </a:lnTo>
                <a:cubicBezTo>
                  <a:pt x="468592" y="546354"/>
                  <a:pt x="468288" y="546050"/>
                  <a:pt x="468288" y="545440"/>
                </a:cubicBezTo>
                <a:cubicBezTo>
                  <a:pt x="466459" y="543611"/>
                  <a:pt x="450000" y="544221"/>
                  <a:pt x="418910" y="547269"/>
                </a:cubicBezTo>
                <a:cubicBezTo>
                  <a:pt x="403060" y="548488"/>
                  <a:pt x="389344" y="550164"/>
                  <a:pt x="377762" y="552298"/>
                </a:cubicBezTo>
                <a:cubicBezTo>
                  <a:pt x="366180" y="554432"/>
                  <a:pt x="355512" y="556413"/>
                  <a:pt x="345758" y="558242"/>
                </a:cubicBezTo>
                <a:cubicBezTo>
                  <a:pt x="340881" y="559461"/>
                  <a:pt x="337071" y="560375"/>
                  <a:pt x="334328" y="560985"/>
                </a:cubicBezTo>
                <a:cubicBezTo>
                  <a:pt x="331585" y="561594"/>
                  <a:pt x="329604" y="561290"/>
                  <a:pt x="328384" y="560070"/>
                </a:cubicBezTo>
                <a:cubicBezTo>
                  <a:pt x="326556" y="560070"/>
                  <a:pt x="322593" y="560680"/>
                  <a:pt x="316497" y="561899"/>
                </a:cubicBezTo>
                <a:cubicBezTo>
                  <a:pt x="314059" y="562509"/>
                  <a:pt x="311316" y="562814"/>
                  <a:pt x="308268" y="562814"/>
                </a:cubicBezTo>
                <a:cubicBezTo>
                  <a:pt x="295466" y="564033"/>
                  <a:pt x="289065" y="565862"/>
                  <a:pt x="289065" y="568300"/>
                </a:cubicBezTo>
                <a:cubicBezTo>
                  <a:pt x="286627" y="569519"/>
                  <a:pt x="285408" y="576225"/>
                  <a:pt x="285408" y="588417"/>
                </a:cubicBezTo>
                <a:cubicBezTo>
                  <a:pt x="285408" y="593294"/>
                  <a:pt x="285103" y="596799"/>
                  <a:pt x="284493" y="598933"/>
                </a:cubicBezTo>
                <a:cubicBezTo>
                  <a:pt x="283884" y="601066"/>
                  <a:pt x="282969" y="602742"/>
                  <a:pt x="281750" y="603962"/>
                </a:cubicBezTo>
                <a:cubicBezTo>
                  <a:pt x="280531" y="606400"/>
                  <a:pt x="279921" y="608229"/>
                  <a:pt x="279921" y="609448"/>
                </a:cubicBezTo>
                <a:cubicBezTo>
                  <a:pt x="282360" y="611886"/>
                  <a:pt x="282360" y="613106"/>
                  <a:pt x="279921" y="613106"/>
                </a:cubicBezTo>
                <a:cubicBezTo>
                  <a:pt x="279921" y="614934"/>
                  <a:pt x="278854" y="615087"/>
                  <a:pt x="276721" y="613563"/>
                </a:cubicBezTo>
                <a:cubicBezTo>
                  <a:pt x="274587" y="612039"/>
                  <a:pt x="270472" y="610058"/>
                  <a:pt x="264376" y="607619"/>
                </a:cubicBezTo>
                <a:lnTo>
                  <a:pt x="242431" y="598475"/>
                </a:lnTo>
                <a:cubicBezTo>
                  <a:pt x="238164" y="594208"/>
                  <a:pt x="232372" y="592074"/>
                  <a:pt x="225057" y="592074"/>
                </a:cubicBezTo>
                <a:lnTo>
                  <a:pt x="221400" y="592074"/>
                </a:lnTo>
                <a:cubicBezTo>
                  <a:pt x="220180" y="592074"/>
                  <a:pt x="220790" y="590855"/>
                  <a:pt x="223228" y="588417"/>
                </a:cubicBezTo>
                <a:cubicBezTo>
                  <a:pt x="223228" y="583540"/>
                  <a:pt x="222009" y="578663"/>
                  <a:pt x="219571" y="573786"/>
                </a:cubicBezTo>
                <a:cubicBezTo>
                  <a:pt x="217742" y="570739"/>
                  <a:pt x="216523" y="567386"/>
                  <a:pt x="215913" y="563728"/>
                </a:cubicBezTo>
                <a:cubicBezTo>
                  <a:pt x="215304" y="560070"/>
                  <a:pt x="214694" y="555803"/>
                  <a:pt x="214084" y="550927"/>
                </a:cubicBezTo>
                <a:lnTo>
                  <a:pt x="214084" y="546354"/>
                </a:lnTo>
                <a:cubicBezTo>
                  <a:pt x="214084" y="544526"/>
                  <a:pt x="213475" y="541782"/>
                  <a:pt x="212256" y="538125"/>
                </a:cubicBezTo>
                <a:cubicBezTo>
                  <a:pt x="210427" y="536296"/>
                  <a:pt x="210427" y="534467"/>
                  <a:pt x="212256" y="532639"/>
                </a:cubicBezTo>
                <a:cubicBezTo>
                  <a:pt x="212256" y="531419"/>
                  <a:pt x="211951" y="530200"/>
                  <a:pt x="211341" y="528981"/>
                </a:cubicBezTo>
                <a:cubicBezTo>
                  <a:pt x="210732" y="527762"/>
                  <a:pt x="210122" y="526542"/>
                  <a:pt x="209512" y="525323"/>
                </a:cubicBezTo>
                <a:lnTo>
                  <a:pt x="206769" y="522580"/>
                </a:lnTo>
                <a:cubicBezTo>
                  <a:pt x="203112" y="512827"/>
                  <a:pt x="203721" y="507950"/>
                  <a:pt x="208598" y="507950"/>
                </a:cubicBezTo>
                <a:lnTo>
                  <a:pt x="210427" y="507950"/>
                </a:lnTo>
                <a:cubicBezTo>
                  <a:pt x="211646" y="507950"/>
                  <a:pt x="212256" y="507797"/>
                  <a:pt x="212256" y="507492"/>
                </a:cubicBezTo>
                <a:cubicBezTo>
                  <a:pt x="212256" y="507188"/>
                  <a:pt x="212865" y="505511"/>
                  <a:pt x="214084" y="502463"/>
                </a:cubicBezTo>
                <a:cubicBezTo>
                  <a:pt x="214084" y="500634"/>
                  <a:pt x="213780" y="496215"/>
                  <a:pt x="213170" y="489204"/>
                </a:cubicBezTo>
                <a:cubicBezTo>
                  <a:pt x="212560" y="482194"/>
                  <a:pt x="212256" y="472593"/>
                  <a:pt x="212256" y="460401"/>
                </a:cubicBezTo>
                <a:cubicBezTo>
                  <a:pt x="211036" y="457963"/>
                  <a:pt x="210427" y="455524"/>
                  <a:pt x="210427" y="453086"/>
                </a:cubicBezTo>
                <a:cubicBezTo>
                  <a:pt x="206769" y="412852"/>
                  <a:pt x="202197" y="389687"/>
                  <a:pt x="196711" y="383591"/>
                </a:cubicBezTo>
                <a:cubicBezTo>
                  <a:pt x="195492" y="382372"/>
                  <a:pt x="194425" y="381153"/>
                  <a:pt x="193510" y="379934"/>
                </a:cubicBezTo>
                <a:cubicBezTo>
                  <a:pt x="192596" y="378714"/>
                  <a:pt x="191224" y="378105"/>
                  <a:pt x="189396" y="378105"/>
                </a:cubicBezTo>
                <a:cubicBezTo>
                  <a:pt x="187567" y="376886"/>
                  <a:pt x="185586" y="375362"/>
                  <a:pt x="183452" y="373533"/>
                </a:cubicBezTo>
                <a:cubicBezTo>
                  <a:pt x="181318" y="371704"/>
                  <a:pt x="178423" y="369266"/>
                  <a:pt x="174765" y="366218"/>
                </a:cubicBezTo>
                <a:cubicBezTo>
                  <a:pt x="174765" y="362560"/>
                  <a:pt x="172022" y="358293"/>
                  <a:pt x="166536" y="353416"/>
                </a:cubicBezTo>
                <a:cubicBezTo>
                  <a:pt x="159830" y="345491"/>
                  <a:pt x="157392" y="340614"/>
                  <a:pt x="159220" y="338786"/>
                </a:cubicBezTo>
                <a:cubicBezTo>
                  <a:pt x="161659" y="338176"/>
                  <a:pt x="165926" y="337871"/>
                  <a:pt x="172022" y="337871"/>
                </a:cubicBezTo>
                <a:cubicBezTo>
                  <a:pt x="174460" y="337871"/>
                  <a:pt x="177204" y="338176"/>
                  <a:pt x="180252" y="338786"/>
                </a:cubicBezTo>
                <a:cubicBezTo>
                  <a:pt x="195492" y="338786"/>
                  <a:pt x="207988" y="341224"/>
                  <a:pt x="217742" y="346101"/>
                </a:cubicBezTo>
                <a:cubicBezTo>
                  <a:pt x="224448" y="347930"/>
                  <a:pt x="229782" y="349606"/>
                  <a:pt x="233744" y="351130"/>
                </a:cubicBezTo>
                <a:cubicBezTo>
                  <a:pt x="237706" y="352654"/>
                  <a:pt x="241212" y="352806"/>
                  <a:pt x="244260" y="351587"/>
                </a:cubicBezTo>
                <a:cubicBezTo>
                  <a:pt x="257671" y="349758"/>
                  <a:pt x="293942" y="339700"/>
                  <a:pt x="353073" y="321412"/>
                </a:cubicBezTo>
                <a:cubicBezTo>
                  <a:pt x="381420" y="312268"/>
                  <a:pt x="401536" y="307239"/>
                  <a:pt x="413424" y="306324"/>
                </a:cubicBezTo>
                <a:close/>
                <a:moveTo>
                  <a:pt x="18403" y="212598"/>
                </a:moveTo>
                <a:cubicBezTo>
                  <a:pt x="25718" y="211379"/>
                  <a:pt x="33948" y="211379"/>
                  <a:pt x="43092" y="212598"/>
                </a:cubicBezTo>
                <a:cubicBezTo>
                  <a:pt x="52236" y="213817"/>
                  <a:pt x="61380" y="216866"/>
                  <a:pt x="70524" y="221742"/>
                </a:cubicBezTo>
                <a:cubicBezTo>
                  <a:pt x="91860" y="229058"/>
                  <a:pt x="102528" y="235458"/>
                  <a:pt x="102528" y="240945"/>
                </a:cubicBezTo>
                <a:cubicBezTo>
                  <a:pt x="102528" y="242164"/>
                  <a:pt x="103290" y="243078"/>
                  <a:pt x="104814" y="243688"/>
                </a:cubicBezTo>
                <a:cubicBezTo>
                  <a:pt x="106338" y="244298"/>
                  <a:pt x="107709" y="244602"/>
                  <a:pt x="108928" y="244602"/>
                </a:cubicBezTo>
                <a:cubicBezTo>
                  <a:pt x="110148" y="244602"/>
                  <a:pt x="111672" y="245517"/>
                  <a:pt x="113500" y="247346"/>
                </a:cubicBezTo>
                <a:cubicBezTo>
                  <a:pt x="115329" y="249174"/>
                  <a:pt x="116853" y="251917"/>
                  <a:pt x="118072" y="255575"/>
                </a:cubicBezTo>
                <a:cubicBezTo>
                  <a:pt x="119901" y="259233"/>
                  <a:pt x="121730" y="263348"/>
                  <a:pt x="123559" y="267920"/>
                </a:cubicBezTo>
                <a:cubicBezTo>
                  <a:pt x="125388" y="272492"/>
                  <a:pt x="127216" y="277216"/>
                  <a:pt x="129045" y="282093"/>
                </a:cubicBezTo>
                <a:cubicBezTo>
                  <a:pt x="130874" y="304648"/>
                  <a:pt x="130874" y="322022"/>
                  <a:pt x="129045" y="334214"/>
                </a:cubicBezTo>
                <a:cubicBezTo>
                  <a:pt x="127826" y="332385"/>
                  <a:pt x="127216" y="331166"/>
                  <a:pt x="127216" y="330556"/>
                </a:cubicBezTo>
                <a:cubicBezTo>
                  <a:pt x="127216" y="329946"/>
                  <a:pt x="127216" y="330556"/>
                  <a:pt x="127216" y="332385"/>
                </a:cubicBezTo>
                <a:cubicBezTo>
                  <a:pt x="127216" y="333604"/>
                  <a:pt x="125997" y="334214"/>
                  <a:pt x="123559" y="334214"/>
                </a:cubicBezTo>
                <a:lnTo>
                  <a:pt x="119901" y="334214"/>
                </a:lnTo>
                <a:lnTo>
                  <a:pt x="119901" y="338786"/>
                </a:lnTo>
                <a:cubicBezTo>
                  <a:pt x="119901" y="340005"/>
                  <a:pt x="119901" y="341224"/>
                  <a:pt x="119901" y="342443"/>
                </a:cubicBezTo>
                <a:cubicBezTo>
                  <a:pt x="119901" y="343662"/>
                  <a:pt x="119292" y="344272"/>
                  <a:pt x="118072" y="344272"/>
                </a:cubicBezTo>
                <a:cubicBezTo>
                  <a:pt x="114415" y="344272"/>
                  <a:pt x="112586" y="345491"/>
                  <a:pt x="112586" y="347930"/>
                </a:cubicBezTo>
                <a:cubicBezTo>
                  <a:pt x="111367" y="347930"/>
                  <a:pt x="110148" y="347777"/>
                  <a:pt x="108928" y="347472"/>
                </a:cubicBezTo>
                <a:cubicBezTo>
                  <a:pt x="107709" y="347168"/>
                  <a:pt x="104966" y="346101"/>
                  <a:pt x="100699" y="344272"/>
                </a:cubicBezTo>
                <a:cubicBezTo>
                  <a:pt x="97041" y="341224"/>
                  <a:pt x="94603" y="339548"/>
                  <a:pt x="93384" y="339243"/>
                </a:cubicBezTo>
                <a:cubicBezTo>
                  <a:pt x="92164" y="338938"/>
                  <a:pt x="90945" y="338786"/>
                  <a:pt x="89726" y="338786"/>
                </a:cubicBezTo>
                <a:cubicBezTo>
                  <a:pt x="88507" y="338786"/>
                  <a:pt x="87288" y="338633"/>
                  <a:pt x="86068" y="338328"/>
                </a:cubicBezTo>
                <a:cubicBezTo>
                  <a:pt x="84849" y="338024"/>
                  <a:pt x="83630" y="336652"/>
                  <a:pt x="82411" y="334214"/>
                </a:cubicBezTo>
                <a:cubicBezTo>
                  <a:pt x="81192" y="332994"/>
                  <a:pt x="79363" y="331775"/>
                  <a:pt x="76924" y="330556"/>
                </a:cubicBezTo>
                <a:cubicBezTo>
                  <a:pt x="74486" y="329337"/>
                  <a:pt x="71743" y="328727"/>
                  <a:pt x="68695" y="328727"/>
                </a:cubicBezTo>
                <a:cubicBezTo>
                  <a:pt x="65647" y="326898"/>
                  <a:pt x="63361" y="325222"/>
                  <a:pt x="61837" y="323698"/>
                </a:cubicBezTo>
                <a:cubicBezTo>
                  <a:pt x="60313" y="322174"/>
                  <a:pt x="58941" y="320802"/>
                  <a:pt x="57722" y="319583"/>
                </a:cubicBezTo>
                <a:cubicBezTo>
                  <a:pt x="56503" y="317145"/>
                  <a:pt x="54064" y="314097"/>
                  <a:pt x="50407" y="310439"/>
                </a:cubicBezTo>
                <a:cubicBezTo>
                  <a:pt x="41872" y="306172"/>
                  <a:pt x="36691" y="297333"/>
                  <a:pt x="34862" y="283922"/>
                </a:cubicBezTo>
                <a:cubicBezTo>
                  <a:pt x="34862" y="278435"/>
                  <a:pt x="33338" y="272492"/>
                  <a:pt x="30290" y="266091"/>
                </a:cubicBezTo>
                <a:cubicBezTo>
                  <a:pt x="27242" y="259690"/>
                  <a:pt x="23280" y="253137"/>
                  <a:pt x="18403" y="246431"/>
                </a:cubicBezTo>
                <a:cubicBezTo>
                  <a:pt x="14745" y="240945"/>
                  <a:pt x="12916" y="236982"/>
                  <a:pt x="12916" y="234544"/>
                </a:cubicBezTo>
                <a:cubicBezTo>
                  <a:pt x="14136" y="232106"/>
                  <a:pt x="14136" y="229667"/>
                  <a:pt x="12916" y="227229"/>
                </a:cubicBezTo>
                <a:cubicBezTo>
                  <a:pt x="11697" y="226010"/>
                  <a:pt x="10783" y="225400"/>
                  <a:pt x="10173" y="225400"/>
                </a:cubicBezTo>
                <a:cubicBezTo>
                  <a:pt x="9564" y="225400"/>
                  <a:pt x="9868" y="225400"/>
                  <a:pt x="11088" y="225400"/>
                </a:cubicBezTo>
                <a:cubicBezTo>
                  <a:pt x="12307" y="225400"/>
                  <a:pt x="12764" y="225095"/>
                  <a:pt x="12459" y="224486"/>
                </a:cubicBezTo>
                <a:cubicBezTo>
                  <a:pt x="12154" y="223876"/>
                  <a:pt x="11088" y="222962"/>
                  <a:pt x="9259" y="221742"/>
                </a:cubicBezTo>
                <a:cubicBezTo>
                  <a:pt x="9259" y="219914"/>
                  <a:pt x="9564" y="218694"/>
                  <a:pt x="10173" y="218085"/>
                </a:cubicBezTo>
                <a:cubicBezTo>
                  <a:pt x="10173" y="217475"/>
                  <a:pt x="10478" y="216866"/>
                  <a:pt x="11088" y="216256"/>
                </a:cubicBezTo>
                <a:cubicBezTo>
                  <a:pt x="13526" y="216256"/>
                  <a:pt x="15964" y="215037"/>
                  <a:pt x="18403" y="212598"/>
                </a:cubicBezTo>
                <a:close/>
                <a:moveTo>
                  <a:pt x="73267" y="5030"/>
                </a:moveTo>
                <a:cubicBezTo>
                  <a:pt x="78753" y="6249"/>
                  <a:pt x="84087" y="7468"/>
                  <a:pt x="89269" y="8687"/>
                </a:cubicBezTo>
                <a:cubicBezTo>
                  <a:pt x="94450" y="9906"/>
                  <a:pt x="98870" y="12040"/>
                  <a:pt x="102528" y="15088"/>
                </a:cubicBezTo>
                <a:cubicBezTo>
                  <a:pt x="107404" y="16917"/>
                  <a:pt x="111519" y="18593"/>
                  <a:pt x="114872" y="20117"/>
                </a:cubicBezTo>
                <a:cubicBezTo>
                  <a:pt x="118225" y="21641"/>
                  <a:pt x="120511" y="22403"/>
                  <a:pt x="121730" y="22403"/>
                </a:cubicBezTo>
                <a:cubicBezTo>
                  <a:pt x="124168" y="22403"/>
                  <a:pt x="127826" y="23622"/>
                  <a:pt x="132703" y="26061"/>
                </a:cubicBezTo>
                <a:cubicBezTo>
                  <a:pt x="133312" y="26061"/>
                  <a:pt x="134227" y="26365"/>
                  <a:pt x="135446" y="26975"/>
                </a:cubicBezTo>
                <a:cubicBezTo>
                  <a:pt x="136056" y="27585"/>
                  <a:pt x="136665" y="28042"/>
                  <a:pt x="137275" y="28347"/>
                </a:cubicBezTo>
                <a:cubicBezTo>
                  <a:pt x="137884" y="28652"/>
                  <a:pt x="138494" y="29109"/>
                  <a:pt x="139104" y="29718"/>
                </a:cubicBezTo>
                <a:cubicBezTo>
                  <a:pt x="140932" y="29718"/>
                  <a:pt x="143980" y="32766"/>
                  <a:pt x="148248" y="38862"/>
                </a:cubicBezTo>
                <a:cubicBezTo>
                  <a:pt x="152515" y="45568"/>
                  <a:pt x="155563" y="51359"/>
                  <a:pt x="157392" y="56236"/>
                </a:cubicBezTo>
                <a:cubicBezTo>
                  <a:pt x="160440" y="59894"/>
                  <a:pt x="162421" y="64313"/>
                  <a:pt x="163335" y="69495"/>
                </a:cubicBezTo>
                <a:cubicBezTo>
                  <a:pt x="164250" y="74676"/>
                  <a:pt x="165316" y="79706"/>
                  <a:pt x="166536" y="84582"/>
                </a:cubicBezTo>
                <a:cubicBezTo>
                  <a:pt x="166536" y="90069"/>
                  <a:pt x="166536" y="96012"/>
                  <a:pt x="166536" y="102413"/>
                </a:cubicBezTo>
                <a:cubicBezTo>
                  <a:pt x="166536" y="108814"/>
                  <a:pt x="165316" y="114758"/>
                  <a:pt x="162878" y="120244"/>
                </a:cubicBezTo>
                <a:cubicBezTo>
                  <a:pt x="158611" y="132436"/>
                  <a:pt x="154344" y="140056"/>
                  <a:pt x="150076" y="143104"/>
                </a:cubicBezTo>
                <a:cubicBezTo>
                  <a:pt x="150076" y="147371"/>
                  <a:pt x="147028" y="147371"/>
                  <a:pt x="140932" y="143104"/>
                </a:cubicBezTo>
                <a:cubicBezTo>
                  <a:pt x="139104" y="141885"/>
                  <a:pt x="137122" y="140970"/>
                  <a:pt x="134989" y="140361"/>
                </a:cubicBezTo>
                <a:cubicBezTo>
                  <a:pt x="132855" y="139751"/>
                  <a:pt x="130874" y="138532"/>
                  <a:pt x="129045" y="136703"/>
                </a:cubicBezTo>
                <a:cubicBezTo>
                  <a:pt x="129045" y="134265"/>
                  <a:pt x="126607" y="133046"/>
                  <a:pt x="121730" y="133046"/>
                </a:cubicBezTo>
                <a:cubicBezTo>
                  <a:pt x="116853" y="133046"/>
                  <a:pt x="113196" y="132436"/>
                  <a:pt x="110757" y="131217"/>
                </a:cubicBezTo>
                <a:cubicBezTo>
                  <a:pt x="109538" y="129998"/>
                  <a:pt x="108319" y="129083"/>
                  <a:pt x="107100" y="128474"/>
                </a:cubicBezTo>
                <a:cubicBezTo>
                  <a:pt x="105880" y="127864"/>
                  <a:pt x="103747" y="127559"/>
                  <a:pt x="100699" y="127559"/>
                </a:cubicBezTo>
                <a:cubicBezTo>
                  <a:pt x="93384" y="127559"/>
                  <a:pt x="87288" y="121158"/>
                  <a:pt x="82411" y="108357"/>
                </a:cubicBezTo>
                <a:cubicBezTo>
                  <a:pt x="75705" y="97994"/>
                  <a:pt x="73267" y="88850"/>
                  <a:pt x="75096" y="80925"/>
                </a:cubicBezTo>
                <a:cubicBezTo>
                  <a:pt x="76924" y="77877"/>
                  <a:pt x="77991" y="75286"/>
                  <a:pt x="78296" y="73152"/>
                </a:cubicBezTo>
                <a:cubicBezTo>
                  <a:pt x="78601" y="71019"/>
                  <a:pt x="78753" y="68428"/>
                  <a:pt x="78753" y="65380"/>
                </a:cubicBezTo>
                <a:cubicBezTo>
                  <a:pt x="78753" y="61722"/>
                  <a:pt x="78296" y="59284"/>
                  <a:pt x="77382" y="58065"/>
                </a:cubicBezTo>
                <a:cubicBezTo>
                  <a:pt x="76467" y="56846"/>
                  <a:pt x="75096" y="55626"/>
                  <a:pt x="73267" y="54407"/>
                </a:cubicBezTo>
                <a:cubicBezTo>
                  <a:pt x="70828" y="52578"/>
                  <a:pt x="68695" y="48616"/>
                  <a:pt x="66866" y="42520"/>
                </a:cubicBezTo>
                <a:cubicBezTo>
                  <a:pt x="65647" y="38862"/>
                  <a:pt x="64123" y="34900"/>
                  <a:pt x="62294" y="30633"/>
                </a:cubicBezTo>
                <a:cubicBezTo>
                  <a:pt x="60465" y="26365"/>
                  <a:pt x="57112" y="22403"/>
                  <a:pt x="52236" y="18746"/>
                </a:cubicBezTo>
                <a:cubicBezTo>
                  <a:pt x="51016" y="16917"/>
                  <a:pt x="50407" y="15088"/>
                  <a:pt x="50407" y="13259"/>
                </a:cubicBezTo>
                <a:cubicBezTo>
                  <a:pt x="50407" y="11430"/>
                  <a:pt x="50407" y="9906"/>
                  <a:pt x="50407" y="8687"/>
                </a:cubicBezTo>
                <a:cubicBezTo>
                  <a:pt x="52845" y="6249"/>
                  <a:pt x="60465" y="5030"/>
                  <a:pt x="73267" y="5030"/>
                </a:cubicBezTo>
                <a:close/>
                <a:moveTo>
                  <a:pt x="382334" y="0"/>
                </a:moveTo>
                <a:cubicBezTo>
                  <a:pt x="385687" y="0"/>
                  <a:pt x="389040" y="458"/>
                  <a:pt x="392392" y="1372"/>
                </a:cubicBezTo>
                <a:cubicBezTo>
                  <a:pt x="400317" y="3201"/>
                  <a:pt x="404280" y="5639"/>
                  <a:pt x="404280" y="8687"/>
                </a:cubicBezTo>
                <a:cubicBezTo>
                  <a:pt x="404280" y="9906"/>
                  <a:pt x="409156" y="12040"/>
                  <a:pt x="418910" y="15088"/>
                </a:cubicBezTo>
                <a:cubicBezTo>
                  <a:pt x="428054" y="15088"/>
                  <a:pt x="432626" y="16307"/>
                  <a:pt x="432626" y="18746"/>
                </a:cubicBezTo>
                <a:cubicBezTo>
                  <a:pt x="433845" y="18746"/>
                  <a:pt x="436284" y="20574"/>
                  <a:pt x="439941" y="24232"/>
                </a:cubicBezTo>
                <a:cubicBezTo>
                  <a:pt x="441160" y="26061"/>
                  <a:pt x="441770" y="27585"/>
                  <a:pt x="441770" y="28804"/>
                </a:cubicBezTo>
                <a:cubicBezTo>
                  <a:pt x="441770" y="30023"/>
                  <a:pt x="442380" y="31547"/>
                  <a:pt x="443599" y="33376"/>
                </a:cubicBezTo>
                <a:cubicBezTo>
                  <a:pt x="446647" y="39472"/>
                  <a:pt x="445428" y="55322"/>
                  <a:pt x="439941" y="80925"/>
                </a:cubicBezTo>
                <a:cubicBezTo>
                  <a:pt x="439941" y="83973"/>
                  <a:pt x="439789" y="87630"/>
                  <a:pt x="439484" y="91898"/>
                </a:cubicBezTo>
                <a:cubicBezTo>
                  <a:pt x="439179" y="96165"/>
                  <a:pt x="438722" y="101651"/>
                  <a:pt x="438112" y="108357"/>
                </a:cubicBezTo>
                <a:lnTo>
                  <a:pt x="436284" y="146762"/>
                </a:lnTo>
                <a:cubicBezTo>
                  <a:pt x="432626" y="172365"/>
                  <a:pt x="433845" y="187300"/>
                  <a:pt x="439941" y="191567"/>
                </a:cubicBezTo>
                <a:cubicBezTo>
                  <a:pt x="439941" y="192177"/>
                  <a:pt x="452438" y="193396"/>
                  <a:pt x="477432" y="195225"/>
                </a:cubicBezTo>
                <a:cubicBezTo>
                  <a:pt x="490843" y="196444"/>
                  <a:pt x="500596" y="197054"/>
                  <a:pt x="506692" y="197054"/>
                </a:cubicBezTo>
                <a:cubicBezTo>
                  <a:pt x="512788" y="197054"/>
                  <a:pt x="516751" y="197663"/>
                  <a:pt x="518580" y="198882"/>
                </a:cubicBezTo>
                <a:cubicBezTo>
                  <a:pt x="520408" y="200711"/>
                  <a:pt x="522542" y="201930"/>
                  <a:pt x="524980" y="202540"/>
                </a:cubicBezTo>
                <a:cubicBezTo>
                  <a:pt x="527419" y="203150"/>
                  <a:pt x="530467" y="204674"/>
                  <a:pt x="534124" y="207112"/>
                </a:cubicBezTo>
                <a:cubicBezTo>
                  <a:pt x="541440" y="208941"/>
                  <a:pt x="546926" y="210770"/>
                  <a:pt x="550584" y="212598"/>
                </a:cubicBezTo>
                <a:cubicBezTo>
                  <a:pt x="555460" y="215037"/>
                  <a:pt x="558813" y="216256"/>
                  <a:pt x="560642" y="216256"/>
                </a:cubicBezTo>
                <a:cubicBezTo>
                  <a:pt x="561861" y="216256"/>
                  <a:pt x="562471" y="216866"/>
                  <a:pt x="562471" y="218085"/>
                </a:cubicBezTo>
                <a:cubicBezTo>
                  <a:pt x="562471" y="220523"/>
                  <a:pt x="563690" y="222352"/>
                  <a:pt x="566128" y="223571"/>
                </a:cubicBezTo>
                <a:cubicBezTo>
                  <a:pt x="579540" y="227229"/>
                  <a:pt x="586245" y="230886"/>
                  <a:pt x="586245" y="234544"/>
                </a:cubicBezTo>
                <a:cubicBezTo>
                  <a:pt x="586245" y="236982"/>
                  <a:pt x="588379" y="240335"/>
                  <a:pt x="592646" y="244602"/>
                </a:cubicBezTo>
                <a:cubicBezTo>
                  <a:pt x="597523" y="247650"/>
                  <a:pt x="599961" y="250698"/>
                  <a:pt x="599961" y="253746"/>
                </a:cubicBezTo>
                <a:lnTo>
                  <a:pt x="594475" y="259233"/>
                </a:lnTo>
                <a:cubicBezTo>
                  <a:pt x="592646" y="260452"/>
                  <a:pt x="591122" y="261366"/>
                  <a:pt x="589903" y="261976"/>
                </a:cubicBezTo>
                <a:cubicBezTo>
                  <a:pt x="588684" y="262586"/>
                  <a:pt x="587464" y="262890"/>
                  <a:pt x="586245" y="262890"/>
                </a:cubicBezTo>
                <a:lnTo>
                  <a:pt x="583502" y="262890"/>
                </a:lnTo>
                <a:cubicBezTo>
                  <a:pt x="581673" y="262890"/>
                  <a:pt x="580759" y="263500"/>
                  <a:pt x="580759" y="264719"/>
                </a:cubicBezTo>
                <a:cubicBezTo>
                  <a:pt x="580759" y="267158"/>
                  <a:pt x="574663" y="268377"/>
                  <a:pt x="562471" y="268377"/>
                </a:cubicBezTo>
                <a:cubicBezTo>
                  <a:pt x="553936" y="268377"/>
                  <a:pt x="545250" y="268377"/>
                  <a:pt x="536410" y="268377"/>
                </a:cubicBezTo>
                <a:cubicBezTo>
                  <a:pt x="527571" y="268377"/>
                  <a:pt x="517970" y="268986"/>
                  <a:pt x="507607" y="270206"/>
                </a:cubicBezTo>
                <a:cubicBezTo>
                  <a:pt x="505778" y="271425"/>
                  <a:pt x="504254" y="271730"/>
                  <a:pt x="503035" y="271120"/>
                </a:cubicBezTo>
                <a:cubicBezTo>
                  <a:pt x="501816" y="270510"/>
                  <a:pt x="500292" y="269596"/>
                  <a:pt x="498463" y="268377"/>
                </a:cubicBezTo>
                <a:lnTo>
                  <a:pt x="494805" y="268377"/>
                </a:lnTo>
                <a:cubicBezTo>
                  <a:pt x="494805" y="272644"/>
                  <a:pt x="493281" y="273254"/>
                  <a:pt x="490233" y="270206"/>
                </a:cubicBezTo>
                <a:cubicBezTo>
                  <a:pt x="489014" y="268986"/>
                  <a:pt x="487185" y="268377"/>
                  <a:pt x="484747" y="268377"/>
                </a:cubicBezTo>
                <a:cubicBezTo>
                  <a:pt x="482308" y="268377"/>
                  <a:pt x="478651" y="267767"/>
                  <a:pt x="473774" y="266548"/>
                </a:cubicBezTo>
                <a:cubicBezTo>
                  <a:pt x="470116" y="265938"/>
                  <a:pt x="466154" y="265481"/>
                  <a:pt x="461887" y="265176"/>
                </a:cubicBezTo>
                <a:cubicBezTo>
                  <a:pt x="457620" y="264872"/>
                  <a:pt x="452743" y="264110"/>
                  <a:pt x="447256" y="262890"/>
                </a:cubicBezTo>
                <a:cubicBezTo>
                  <a:pt x="436893" y="258623"/>
                  <a:pt x="430797" y="255575"/>
                  <a:pt x="428968" y="253746"/>
                </a:cubicBezTo>
                <a:cubicBezTo>
                  <a:pt x="418605" y="246431"/>
                  <a:pt x="410376" y="242774"/>
                  <a:pt x="404280" y="242774"/>
                </a:cubicBezTo>
                <a:cubicBezTo>
                  <a:pt x="401232" y="242774"/>
                  <a:pt x="398184" y="240945"/>
                  <a:pt x="395136" y="237287"/>
                </a:cubicBezTo>
                <a:cubicBezTo>
                  <a:pt x="392088" y="233629"/>
                  <a:pt x="388735" y="229058"/>
                  <a:pt x="385077" y="223571"/>
                </a:cubicBezTo>
                <a:cubicBezTo>
                  <a:pt x="382029" y="218085"/>
                  <a:pt x="379438" y="212294"/>
                  <a:pt x="377305" y="206198"/>
                </a:cubicBezTo>
                <a:cubicBezTo>
                  <a:pt x="375171" y="200102"/>
                  <a:pt x="374104" y="195225"/>
                  <a:pt x="374104" y="191567"/>
                </a:cubicBezTo>
                <a:cubicBezTo>
                  <a:pt x="374104" y="183033"/>
                  <a:pt x="373495" y="177546"/>
                  <a:pt x="372276" y="175108"/>
                </a:cubicBezTo>
                <a:cubicBezTo>
                  <a:pt x="371056" y="170231"/>
                  <a:pt x="370447" y="161544"/>
                  <a:pt x="370447" y="149047"/>
                </a:cubicBezTo>
                <a:cubicBezTo>
                  <a:pt x="370447" y="136551"/>
                  <a:pt x="370447" y="119939"/>
                  <a:pt x="370447" y="99213"/>
                </a:cubicBezTo>
                <a:cubicBezTo>
                  <a:pt x="370447" y="91898"/>
                  <a:pt x="370294" y="85954"/>
                  <a:pt x="369990" y="81382"/>
                </a:cubicBezTo>
                <a:cubicBezTo>
                  <a:pt x="369685" y="76810"/>
                  <a:pt x="368618" y="74524"/>
                  <a:pt x="366789" y="74524"/>
                </a:cubicBezTo>
                <a:cubicBezTo>
                  <a:pt x="364351" y="72086"/>
                  <a:pt x="357340" y="74219"/>
                  <a:pt x="345758" y="80925"/>
                </a:cubicBezTo>
                <a:cubicBezTo>
                  <a:pt x="339052" y="82753"/>
                  <a:pt x="332499" y="84430"/>
                  <a:pt x="326098" y="85954"/>
                </a:cubicBezTo>
                <a:cubicBezTo>
                  <a:pt x="319698" y="87478"/>
                  <a:pt x="313754" y="88240"/>
                  <a:pt x="308268" y="88240"/>
                </a:cubicBezTo>
                <a:lnTo>
                  <a:pt x="292723" y="90069"/>
                </a:lnTo>
                <a:lnTo>
                  <a:pt x="292723" y="97384"/>
                </a:lnTo>
                <a:lnTo>
                  <a:pt x="292723" y="108357"/>
                </a:lnTo>
                <a:cubicBezTo>
                  <a:pt x="292723" y="113234"/>
                  <a:pt x="291961" y="119634"/>
                  <a:pt x="290437" y="127559"/>
                </a:cubicBezTo>
                <a:cubicBezTo>
                  <a:pt x="288913" y="135484"/>
                  <a:pt x="287236" y="146152"/>
                  <a:pt x="285408" y="159563"/>
                </a:cubicBezTo>
                <a:cubicBezTo>
                  <a:pt x="284188" y="162611"/>
                  <a:pt x="282360" y="168707"/>
                  <a:pt x="279921" y="177851"/>
                </a:cubicBezTo>
                <a:cubicBezTo>
                  <a:pt x="277483" y="186995"/>
                  <a:pt x="273825" y="198578"/>
                  <a:pt x="268948" y="212598"/>
                </a:cubicBezTo>
                <a:cubicBezTo>
                  <a:pt x="263462" y="226619"/>
                  <a:pt x="259042" y="238049"/>
                  <a:pt x="255690" y="246888"/>
                </a:cubicBezTo>
                <a:cubicBezTo>
                  <a:pt x="252337" y="255728"/>
                  <a:pt x="249746" y="261671"/>
                  <a:pt x="247917" y="264719"/>
                </a:cubicBezTo>
                <a:cubicBezTo>
                  <a:pt x="244260" y="274473"/>
                  <a:pt x="240450" y="283007"/>
                  <a:pt x="236487" y="290322"/>
                </a:cubicBezTo>
                <a:cubicBezTo>
                  <a:pt x="232525" y="297638"/>
                  <a:pt x="228715" y="303734"/>
                  <a:pt x="225057" y="308610"/>
                </a:cubicBezTo>
                <a:cubicBezTo>
                  <a:pt x="223228" y="314097"/>
                  <a:pt x="221247" y="318211"/>
                  <a:pt x="219114" y="320955"/>
                </a:cubicBezTo>
                <a:cubicBezTo>
                  <a:pt x="216980" y="323698"/>
                  <a:pt x="215304" y="325679"/>
                  <a:pt x="214084" y="326898"/>
                </a:cubicBezTo>
                <a:cubicBezTo>
                  <a:pt x="214084" y="328118"/>
                  <a:pt x="213322" y="328270"/>
                  <a:pt x="211798" y="327356"/>
                </a:cubicBezTo>
                <a:cubicBezTo>
                  <a:pt x="210274" y="326441"/>
                  <a:pt x="208598" y="324460"/>
                  <a:pt x="206769" y="321412"/>
                </a:cubicBezTo>
                <a:cubicBezTo>
                  <a:pt x="205550" y="320193"/>
                  <a:pt x="203721" y="318821"/>
                  <a:pt x="201283" y="317297"/>
                </a:cubicBezTo>
                <a:cubicBezTo>
                  <a:pt x="198844" y="315773"/>
                  <a:pt x="196711" y="314097"/>
                  <a:pt x="194882" y="312268"/>
                </a:cubicBezTo>
                <a:cubicBezTo>
                  <a:pt x="191224" y="311049"/>
                  <a:pt x="188481" y="309830"/>
                  <a:pt x="186652" y="308610"/>
                </a:cubicBezTo>
                <a:cubicBezTo>
                  <a:pt x="184824" y="307391"/>
                  <a:pt x="183300" y="306172"/>
                  <a:pt x="182080" y="304953"/>
                </a:cubicBezTo>
                <a:cubicBezTo>
                  <a:pt x="180252" y="302514"/>
                  <a:pt x="178728" y="301143"/>
                  <a:pt x="177508" y="300838"/>
                </a:cubicBezTo>
                <a:cubicBezTo>
                  <a:pt x="176289" y="300533"/>
                  <a:pt x="174765" y="300381"/>
                  <a:pt x="172936" y="300381"/>
                </a:cubicBezTo>
                <a:cubicBezTo>
                  <a:pt x="168669" y="302819"/>
                  <a:pt x="166536" y="302819"/>
                  <a:pt x="166536" y="300381"/>
                </a:cubicBezTo>
                <a:lnTo>
                  <a:pt x="166536" y="296723"/>
                </a:lnTo>
                <a:cubicBezTo>
                  <a:pt x="167755" y="291846"/>
                  <a:pt x="167907" y="288189"/>
                  <a:pt x="166993" y="285750"/>
                </a:cubicBezTo>
                <a:cubicBezTo>
                  <a:pt x="166078" y="283312"/>
                  <a:pt x="164707" y="282093"/>
                  <a:pt x="162878" y="282093"/>
                </a:cubicBezTo>
                <a:cubicBezTo>
                  <a:pt x="159220" y="282093"/>
                  <a:pt x="157392" y="280874"/>
                  <a:pt x="157392" y="278435"/>
                </a:cubicBezTo>
                <a:cubicBezTo>
                  <a:pt x="157392" y="274778"/>
                  <a:pt x="158611" y="272949"/>
                  <a:pt x="161049" y="272949"/>
                </a:cubicBezTo>
                <a:cubicBezTo>
                  <a:pt x="162878" y="270510"/>
                  <a:pt x="162878" y="267767"/>
                  <a:pt x="161049" y="264719"/>
                </a:cubicBezTo>
                <a:cubicBezTo>
                  <a:pt x="159220" y="263500"/>
                  <a:pt x="158154" y="262281"/>
                  <a:pt x="157849" y="261062"/>
                </a:cubicBezTo>
                <a:cubicBezTo>
                  <a:pt x="157544" y="259842"/>
                  <a:pt x="158001" y="259233"/>
                  <a:pt x="159220" y="259233"/>
                </a:cubicBezTo>
                <a:cubicBezTo>
                  <a:pt x="161659" y="259233"/>
                  <a:pt x="162878" y="258014"/>
                  <a:pt x="162878" y="255575"/>
                </a:cubicBezTo>
                <a:cubicBezTo>
                  <a:pt x="162878" y="253137"/>
                  <a:pt x="164097" y="251917"/>
                  <a:pt x="166536" y="251917"/>
                </a:cubicBezTo>
                <a:cubicBezTo>
                  <a:pt x="168364" y="251917"/>
                  <a:pt x="169279" y="250698"/>
                  <a:pt x="169279" y="248260"/>
                </a:cubicBezTo>
                <a:cubicBezTo>
                  <a:pt x="169279" y="245822"/>
                  <a:pt x="170498" y="244602"/>
                  <a:pt x="172936" y="244602"/>
                </a:cubicBezTo>
                <a:cubicBezTo>
                  <a:pt x="174156" y="244602"/>
                  <a:pt x="174765" y="243383"/>
                  <a:pt x="174765" y="240945"/>
                </a:cubicBezTo>
                <a:cubicBezTo>
                  <a:pt x="174765" y="238506"/>
                  <a:pt x="175070" y="236678"/>
                  <a:pt x="175680" y="235458"/>
                </a:cubicBezTo>
                <a:cubicBezTo>
                  <a:pt x="176289" y="234239"/>
                  <a:pt x="177204" y="232106"/>
                  <a:pt x="178423" y="229058"/>
                </a:cubicBezTo>
                <a:cubicBezTo>
                  <a:pt x="179032" y="229058"/>
                  <a:pt x="179642" y="228448"/>
                  <a:pt x="180252" y="227229"/>
                </a:cubicBezTo>
                <a:cubicBezTo>
                  <a:pt x="181471" y="226010"/>
                  <a:pt x="182690" y="224181"/>
                  <a:pt x="183909" y="221742"/>
                </a:cubicBezTo>
                <a:cubicBezTo>
                  <a:pt x="183909" y="219914"/>
                  <a:pt x="184214" y="218085"/>
                  <a:pt x="184824" y="216256"/>
                </a:cubicBezTo>
                <a:cubicBezTo>
                  <a:pt x="185433" y="214427"/>
                  <a:pt x="186348" y="211989"/>
                  <a:pt x="187567" y="208941"/>
                </a:cubicBezTo>
                <a:cubicBezTo>
                  <a:pt x="189396" y="205893"/>
                  <a:pt x="191377" y="201626"/>
                  <a:pt x="193510" y="196139"/>
                </a:cubicBezTo>
                <a:cubicBezTo>
                  <a:pt x="195644" y="190653"/>
                  <a:pt x="197930" y="183642"/>
                  <a:pt x="200368" y="175108"/>
                </a:cubicBezTo>
                <a:cubicBezTo>
                  <a:pt x="202807" y="167183"/>
                  <a:pt x="204788" y="160782"/>
                  <a:pt x="206312" y="155906"/>
                </a:cubicBezTo>
                <a:cubicBezTo>
                  <a:pt x="207836" y="151029"/>
                  <a:pt x="208598" y="147981"/>
                  <a:pt x="208598" y="146762"/>
                </a:cubicBezTo>
                <a:cubicBezTo>
                  <a:pt x="208598" y="143714"/>
                  <a:pt x="209208" y="139751"/>
                  <a:pt x="210427" y="134874"/>
                </a:cubicBezTo>
                <a:cubicBezTo>
                  <a:pt x="211646" y="129998"/>
                  <a:pt x="213475" y="123902"/>
                  <a:pt x="215913" y="116586"/>
                </a:cubicBezTo>
                <a:cubicBezTo>
                  <a:pt x="218352" y="108052"/>
                  <a:pt x="220180" y="99365"/>
                  <a:pt x="221400" y="90526"/>
                </a:cubicBezTo>
                <a:cubicBezTo>
                  <a:pt x="222619" y="81687"/>
                  <a:pt x="222619" y="73305"/>
                  <a:pt x="221400" y="65380"/>
                </a:cubicBezTo>
                <a:cubicBezTo>
                  <a:pt x="221400" y="49530"/>
                  <a:pt x="218352" y="37643"/>
                  <a:pt x="212256" y="29718"/>
                </a:cubicBezTo>
                <a:cubicBezTo>
                  <a:pt x="211036" y="26670"/>
                  <a:pt x="210122" y="24080"/>
                  <a:pt x="209512" y="21946"/>
                </a:cubicBezTo>
                <a:cubicBezTo>
                  <a:pt x="208903" y="19812"/>
                  <a:pt x="209208" y="18746"/>
                  <a:pt x="210427" y="18746"/>
                </a:cubicBezTo>
                <a:lnTo>
                  <a:pt x="214084" y="18746"/>
                </a:lnTo>
                <a:cubicBezTo>
                  <a:pt x="214084" y="15698"/>
                  <a:pt x="216523" y="15088"/>
                  <a:pt x="221400" y="16917"/>
                </a:cubicBezTo>
                <a:cubicBezTo>
                  <a:pt x="222619" y="18136"/>
                  <a:pt x="224752" y="18746"/>
                  <a:pt x="227800" y="18746"/>
                </a:cubicBezTo>
                <a:cubicBezTo>
                  <a:pt x="230848" y="18746"/>
                  <a:pt x="234506" y="19355"/>
                  <a:pt x="238773" y="20574"/>
                </a:cubicBezTo>
                <a:cubicBezTo>
                  <a:pt x="241821" y="22403"/>
                  <a:pt x="244869" y="23927"/>
                  <a:pt x="247917" y="25146"/>
                </a:cubicBezTo>
                <a:cubicBezTo>
                  <a:pt x="250965" y="26365"/>
                  <a:pt x="254013" y="27890"/>
                  <a:pt x="257061" y="29718"/>
                </a:cubicBezTo>
                <a:cubicBezTo>
                  <a:pt x="261938" y="31547"/>
                  <a:pt x="266053" y="33224"/>
                  <a:pt x="269406" y="34747"/>
                </a:cubicBezTo>
                <a:cubicBezTo>
                  <a:pt x="272758" y="36271"/>
                  <a:pt x="276264" y="36424"/>
                  <a:pt x="279921" y="35205"/>
                </a:cubicBezTo>
                <a:cubicBezTo>
                  <a:pt x="283579" y="33986"/>
                  <a:pt x="288456" y="32462"/>
                  <a:pt x="294552" y="30633"/>
                </a:cubicBezTo>
                <a:cubicBezTo>
                  <a:pt x="300648" y="28804"/>
                  <a:pt x="308877" y="26061"/>
                  <a:pt x="319240" y="22403"/>
                </a:cubicBezTo>
                <a:cubicBezTo>
                  <a:pt x="328994" y="18746"/>
                  <a:pt x="336157" y="15850"/>
                  <a:pt x="340729" y="13716"/>
                </a:cubicBezTo>
                <a:cubicBezTo>
                  <a:pt x="345301" y="11583"/>
                  <a:pt x="348196" y="10516"/>
                  <a:pt x="349416" y="10516"/>
                </a:cubicBezTo>
                <a:cubicBezTo>
                  <a:pt x="350635" y="10516"/>
                  <a:pt x="352006" y="10211"/>
                  <a:pt x="353530" y="9602"/>
                </a:cubicBezTo>
                <a:cubicBezTo>
                  <a:pt x="355054" y="8992"/>
                  <a:pt x="356731" y="8687"/>
                  <a:pt x="358560" y="8687"/>
                </a:cubicBezTo>
                <a:cubicBezTo>
                  <a:pt x="361608" y="6858"/>
                  <a:pt x="363894" y="5487"/>
                  <a:pt x="365418" y="4572"/>
                </a:cubicBezTo>
                <a:cubicBezTo>
                  <a:pt x="366942" y="3658"/>
                  <a:pt x="369228" y="2591"/>
                  <a:pt x="372276" y="1372"/>
                </a:cubicBezTo>
                <a:cubicBezTo>
                  <a:pt x="375628" y="458"/>
                  <a:pt x="378981" y="0"/>
                  <a:pt x="38233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7E4A72B-CEE6-FE80-2580-AC1B2ADC6A15}"/>
              </a:ext>
            </a:extLst>
          </p:cNvPr>
          <p:cNvSpPr txBox="1"/>
          <p:nvPr/>
        </p:nvSpPr>
        <p:spPr>
          <a:xfrm>
            <a:off x="10988071" y="1686234"/>
            <a:ext cx="599961" cy="614601"/>
          </a:xfrm>
          <a:custGeom>
            <a:avLst/>
            <a:gdLst/>
            <a:ahLst/>
            <a:cxnLst/>
            <a:rect l="l" t="t" r="r" b="b"/>
            <a:pathLst>
              <a:path w="599961" h="614601">
                <a:moveTo>
                  <a:pt x="155563" y="385420"/>
                </a:moveTo>
                <a:cubicBezTo>
                  <a:pt x="154344" y="385420"/>
                  <a:pt x="153124" y="386030"/>
                  <a:pt x="151905" y="387249"/>
                </a:cubicBezTo>
                <a:cubicBezTo>
                  <a:pt x="150686" y="387249"/>
                  <a:pt x="150229" y="387554"/>
                  <a:pt x="150534" y="388163"/>
                </a:cubicBezTo>
                <a:cubicBezTo>
                  <a:pt x="150838" y="388773"/>
                  <a:pt x="151905" y="389078"/>
                  <a:pt x="153734" y="389078"/>
                </a:cubicBezTo>
                <a:lnTo>
                  <a:pt x="155563" y="387249"/>
                </a:lnTo>
                <a:close/>
                <a:moveTo>
                  <a:pt x="407937" y="374447"/>
                </a:moveTo>
                <a:cubicBezTo>
                  <a:pt x="406718" y="374447"/>
                  <a:pt x="404737" y="374752"/>
                  <a:pt x="401994" y="375362"/>
                </a:cubicBezTo>
                <a:cubicBezTo>
                  <a:pt x="399250" y="375971"/>
                  <a:pt x="394831" y="377495"/>
                  <a:pt x="388735" y="379934"/>
                </a:cubicBezTo>
                <a:cubicBezTo>
                  <a:pt x="373495" y="385420"/>
                  <a:pt x="358102" y="389687"/>
                  <a:pt x="342558" y="392735"/>
                </a:cubicBezTo>
                <a:cubicBezTo>
                  <a:pt x="327013" y="395783"/>
                  <a:pt x="311620" y="398526"/>
                  <a:pt x="296380" y="400965"/>
                </a:cubicBezTo>
                <a:lnTo>
                  <a:pt x="279921" y="404622"/>
                </a:lnTo>
                <a:lnTo>
                  <a:pt x="279921" y="436627"/>
                </a:lnTo>
                <a:cubicBezTo>
                  <a:pt x="279921" y="471374"/>
                  <a:pt x="281140" y="488747"/>
                  <a:pt x="283579" y="488747"/>
                </a:cubicBezTo>
                <a:lnTo>
                  <a:pt x="302781" y="485090"/>
                </a:lnTo>
                <a:cubicBezTo>
                  <a:pt x="309487" y="483870"/>
                  <a:pt x="315126" y="482651"/>
                  <a:pt x="319698" y="481432"/>
                </a:cubicBezTo>
                <a:cubicBezTo>
                  <a:pt x="324270" y="480213"/>
                  <a:pt x="328080" y="479603"/>
                  <a:pt x="331128" y="479603"/>
                </a:cubicBezTo>
                <a:lnTo>
                  <a:pt x="343929" y="479603"/>
                </a:lnTo>
                <a:cubicBezTo>
                  <a:pt x="343929" y="477165"/>
                  <a:pt x="350330" y="475946"/>
                  <a:pt x="363132" y="475946"/>
                </a:cubicBezTo>
                <a:cubicBezTo>
                  <a:pt x="371666" y="475946"/>
                  <a:pt x="378067" y="475336"/>
                  <a:pt x="382334" y="474117"/>
                </a:cubicBezTo>
                <a:cubicBezTo>
                  <a:pt x="386601" y="472898"/>
                  <a:pt x="388735" y="471678"/>
                  <a:pt x="388735" y="470459"/>
                </a:cubicBezTo>
                <a:cubicBezTo>
                  <a:pt x="388735" y="467411"/>
                  <a:pt x="386906" y="466802"/>
                  <a:pt x="383248" y="468630"/>
                </a:cubicBezTo>
                <a:cubicBezTo>
                  <a:pt x="380810" y="471069"/>
                  <a:pt x="379591" y="471069"/>
                  <a:pt x="379591" y="468630"/>
                </a:cubicBezTo>
                <a:cubicBezTo>
                  <a:pt x="378372" y="467411"/>
                  <a:pt x="378372" y="465278"/>
                  <a:pt x="379591" y="462230"/>
                </a:cubicBezTo>
                <a:cubicBezTo>
                  <a:pt x="379591" y="461010"/>
                  <a:pt x="379896" y="459639"/>
                  <a:pt x="380505" y="458115"/>
                </a:cubicBezTo>
                <a:cubicBezTo>
                  <a:pt x="381115" y="456591"/>
                  <a:pt x="381420" y="454915"/>
                  <a:pt x="381420" y="453086"/>
                </a:cubicBezTo>
                <a:cubicBezTo>
                  <a:pt x="382639" y="451257"/>
                  <a:pt x="383858" y="449123"/>
                  <a:pt x="385077" y="446685"/>
                </a:cubicBezTo>
                <a:cubicBezTo>
                  <a:pt x="386296" y="444246"/>
                  <a:pt x="388735" y="442113"/>
                  <a:pt x="392392" y="440284"/>
                </a:cubicBezTo>
                <a:cubicBezTo>
                  <a:pt x="396660" y="437236"/>
                  <a:pt x="399860" y="434188"/>
                  <a:pt x="401994" y="431140"/>
                </a:cubicBezTo>
                <a:cubicBezTo>
                  <a:pt x="404127" y="428092"/>
                  <a:pt x="406718" y="424130"/>
                  <a:pt x="409766" y="419253"/>
                </a:cubicBezTo>
                <a:cubicBezTo>
                  <a:pt x="417081" y="402793"/>
                  <a:pt x="418300" y="390297"/>
                  <a:pt x="413424" y="381762"/>
                </a:cubicBezTo>
                <a:cubicBezTo>
                  <a:pt x="411595" y="376886"/>
                  <a:pt x="409766" y="374447"/>
                  <a:pt x="407937" y="374447"/>
                </a:cubicBezTo>
                <a:close/>
                <a:moveTo>
                  <a:pt x="148248" y="360731"/>
                </a:moveTo>
                <a:cubicBezTo>
                  <a:pt x="150686" y="360731"/>
                  <a:pt x="150686" y="361950"/>
                  <a:pt x="148248" y="364389"/>
                </a:cubicBezTo>
                <a:lnTo>
                  <a:pt x="148248" y="368961"/>
                </a:lnTo>
                <a:cubicBezTo>
                  <a:pt x="147028" y="368961"/>
                  <a:pt x="144590" y="370790"/>
                  <a:pt x="140932" y="374447"/>
                </a:cubicBezTo>
                <a:cubicBezTo>
                  <a:pt x="139713" y="375666"/>
                  <a:pt x="138646" y="377343"/>
                  <a:pt x="137732" y="379476"/>
                </a:cubicBezTo>
                <a:cubicBezTo>
                  <a:pt x="136818" y="381610"/>
                  <a:pt x="135751" y="383591"/>
                  <a:pt x="134532" y="385420"/>
                </a:cubicBezTo>
                <a:cubicBezTo>
                  <a:pt x="134532" y="390297"/>
                  <a:pt x="132093" y="393954"/>
                  <a:pt x="127216" y="396393"/>
                </a:cubicBezTo>
                <a:cubicBezTo>
                  <a:pt x="125997" y="398831"/>
                  <a:pt x="124778" y="400203"/>
                  <a:pt x="123559" y="400508"/>
                </a:cubicBezTo>
                <a:cubicBezTo>
                  <a:pt x="122340" y="400812"/>
                  <a:pt x="121730" y="401574"/>
                  <a:pt x="121730" y="402793"/>
                </a:cubicBezTo>
                <a:cubicBezTo>
                  <a:pt x="121730" y="404622"/>
                  <a:pt x="122492" y="405537"/>
                  <a:pt x="124016" y="405537"/>
                </a:cubicBezTo>
                <a:cubicBezTo>
                  <a:pt x="125540" y="405537"/>
                  <a:pt x="127216" y="404622"/>
                  <a:pt x="129045" y="402793"/>
                </a:cubicBezTo>
                <a:lnTo>
                  <a:pt x="129045" y="400965"/>
                </a:lnTo>
                <a:cubicBezTo>
                  <a:pt x="134532" y="394259"/>
                  <a:pt x="137884" y="390906"/>
                  <a:pt x="139104" y="390906"/>
                </a:cubicBezTo>
                <a:lnTo>
                  <a:pt x="144590" y="390906"/>
                </a:lnTo>
                <a:cubicBezTo>
                  <a:pt x="144590" y="388468"/>
                  <a:pt x="146419" y="385420"/>
                  <a:pt x="150076" y="381762"/>
                </a:cubicBezTo>
                <a:cubicBezTo>
                  <a:pt x="154953" y="376886"/>
                  <a:pt x="157392" y="375666"/>
                  <a:pt x="157392" y="378105"/>
                </a:cubicBezTo>
                <a:lnTo>
                  <a:pt x="159220" y="379934"/>
                </a:lnTo>
                <a:cubicBezTo>
                  <a:pt x="159220" y="378714"/>
                  <a:pt x="158611" y="377495"/>
                  <a:pt x="157392" y="376276"/>
                </a:cubicBezTo>
                <a:cubicBezTo>
                  <a:pt x="158611" y="373838"/>
                  <a:pt x="159830" y="372618"/>
                  <a:pt x="161049" y="372618"/>
                </a:cubicBezTo>
                <a:cubicBezTo>
                  <a:pt x="162268" y="372618"/>
                  <a:pt x="162878" y="372009"/>
                  <a:pt x="162878" y="370790"/>
                </a:cubicBezTo>
                <a:cubicBezTo>
                  <a:pt x="162878" y="365913"/>
                  <a:pt x="164097" y="365303"/>
                  <a:pt x="166536" y="368961"/>
                </a:cubicBezTo>
                <a:cubicBezTo>
                  <a:pt x="167755" y="368961"/>
                  <a:pt x="168517" y="369266"/>
                  <a:pt x="168822" y="369875"/>
                </a:cubicBezTo>
                <a:cubicBezTo>
                  <a:pt x="169126" y="370485"/>
                  <a:pt x="169888" y="371399"/>
                  <a:pt x="171108" y="372618"/>
                </a:cubicBezTo>
                <a:cubicBezTo>
                  <a:pt x="169888" y="374447"/>
                  <a:pt x="168517" y="376733"/>
                  <a:pt x="166993" y="379476"/>
                </a:cubicBezTo>
                <a:cubicBezTo>
                  <a:pt x="165469" y="382220"/>
                  <a:pt x="162268" y="386030"/>
                  <a:pt x="157392" y="390906"/>
                </a:cubicBezTo>
                <a:cubicBezTo>
                  <a:pt x="150076" y="401270"/>
                  <a:pt x="146419" y="407061"/>
                  <a:pt x="146419" y="408280"/>
                </a:cubicBezTo>
                <a:cubicBezTo>
                  <a:pt x="146419" y="409499"/>
                  <a:pt x="145962" y="410261"/>
                  <a:pt x="145047" y="410566"/>
                </a:cubicBezTo>
                <a:cubicBezTo>
                  <a:pt x="144133" y="410871"/>
                  <a:pt x="142761" y="412547"/>
                  <a:pt x="140932" y="415595"/>
                </a:cubicBezTo>
                <a:cubicBezTo>
                  <a:pt x="140323" y="415595"/>
                  <a:pt x="140018" y="415900"/>
                  <a:pt x="140018" y="416510"/>
                </a:cubicBezTo>
                <a:cubicBezTo>
                  <a:pt x="139408" y="417119"/>
                  <a:pt x="139104" y="418034"/>
                  <a:pt x="139104" y="419253"/>
                </a:cubicBezTo>
                <a:lnTo>
                  <a:pt x="140932" y="419253"/>
                </a:lnTo>
                <a:cubicBezTo>
                  <a:pt x="144590" y="419253"/>
                  <a:pt x="146419" y="418643"/>
                  <a:pt x="146419" y="417424"/>
                </a:cubicBezTo>
                <a:cubicBezTo>
                  <a:pt x="146419" y="416205"/>
                  <a:pt x="146724" y="415290"/>
                  <a:pt x="147333" y="414681"/>
                </a:cubicBezTo>
                <a:cubicBezTo>
                  <a:pt x="147943" y="414071"/>
                  <a:pt x="148248" y="413157"/>
                  <a:pt x="148248" y="411938"/>
                </a:cubicBezTo>
                <a:cubicBezTo>
                  <a:pt x="151905" y="408280"/>
                  <a:pt x="154801" y="404622"/>
                  <a:pt x="156934" y="400965"/>
                </a:cubicBezTo>
                <a:cubicBezTo>
                  <a:pt x="159068" y="397307"/>
                  <a:pt x="161049" y="393954"/>
                  <a:pt x="162878" y="390906"/>
                </a:cubicBezTo>
                <a:cubicBezTo>
                  <a:pt x="162878" y="389687"/>
                  <a:pt x="163183" y="388925"/>
                  <a:pt x="163792" y="388620"/>
                </a:cubicBezTo>
                <a:cubicBezTo>
                  <a:pt x="164402" y="388316"/>
                  <a:pt x="165316" y="389078"/>
                  <a:pt x="166536" y="390906"/>
                </a:cubicBezTo>
                <a:lnTo>
                  <a:pt x="172936" y="390906"/>
                </a:lnTo>
                <a:cubicBezTo>
                  <a:pt x="172936" y="388468"/>
                  <a:pt x="174156" y="387249"/>
                  <a:pt x="176594" y="387249"/>
                </a:cubicBezTo>
                <a:cubicBezTo>
                  <a:pt x="176594" y="388468"/>
                  <a:pt x="176594" y="389535"/>
                  <a:pt x="176594" y="390449"/>
                </a:cubicBezTo>
                <a:cubicBezTo>
                  <a:pt x="176594" y="391364"/>
                  <a:pt x="175984" y="393345"/>
                  <a:pt x="174765" y="396393"/>
                </a:cubicBezTo>
                <a:cubicBezTo>
                  <a:pt x="173546" y="401270"/>
                  <a:pt x="170803" y="404622"/>
                  <a:pt x="166536" y="406451"/>
                </a:cubicBezTo>
                <a:lnTo>
                  <a:pt x="166536" y="411938"/>
                </a:lnTo>
                <a:cubicBezTo>
                  <a:pt x="165316" y="413157"/>
                  <a:pt x="163792" y="414986"/>
                  <a:pt x="161964" y="417424"/>
                </a:cubicBezTo>
                <a:cubicBezTo>
                  <a:pt x="160135" y="419863"/>
                  <a:pt x="157392" y="423520"/>
                  <a:pt x="153734" y="428397"/>
                </a:cubicBezTo>
                <a:cubicBezTo>
                  <a:pt x="144590" y="441198"/>
                  <a:pt x="142152" y="447599"/>
                  <a:pt x="146419" y="447599"/>
                </a:cubicBezTo>
                <a:cubicBezTo>
                  <a:pt x="147638" y="447599"/>
                  <a:pt x="148248" y="446990"/>
                  <a:pt x="148248" y="445770"/>
                </a:cubicBezTo>
                <a:cubicBezTo>
                  <a:pt x="149467" y="444551"/>
                  <a:pt x="150229" y="443637"/>
                  <a:pt x="150534" y="443027"/>
                </a:cubicBezTo>
                <a:cubicBezTo>
                  <a:pt x="150838" y="442418"/>
                  <a:pt x="151905" y="441503"/>
                  <a:pt x="153734" y="440284"/>
                </a:cubicBezTo>
                <a:lnTo>
                  <a:pt x="157392" y="436627"/>
                </a:lnTo>
                <a:lnTo>
                  <a:pt x="155563" y="442113"/>
                </a:lnTo>
                <a:cubicBezTo>
                  <a:pt x="154344" y="445161"/>
                  <a:pt x="153124" y="447599"/>
                  <a:pt x="151905" y="449428"/>
                </a:cubicBezTo>
                <a:cubicBezTo>
                  <a:pt x="150686" y="451257"/>
                  <a:pt x="149467" y="453695"/>
                  <a:pt x="148248" y="456743"/>
                </a:cubicBezTo>
                <a:cubicBezTo>
                  <a:pt x="146419" y="458572"/>
                  <a:pt x="144895" y="460706"/>
                  <a:pt x="143676" y="463144"/>
                </a:cubicBezTo>
                <a:cubicBezTo>
                  <a:pt x="142456" y="465582"/>
                  <a:pt x="140932" y="467411"/>
                  <a:pt x="139104" y="468630"/>
                </a:cubicBezTo>
                <a:cubicBezTo>
                  <a:pt x="137884" y="471069"/>
                  <a:pt x="137275" y="474727"/>
                  <a:pt x="137275" y="479603"/>
                </a:cubicBezTo>
                <a:lnTo>
                  <a:pt x="134532" y="479603"/>
                </a:lnTo>
                <a:lnTo>
                  <a:pt x="130874" y="479603"/>
                </a:lnTo>
                <a:cubicBezTo>
                  <a:pt x="129655" y="479603"/>
                  <a:pt x="129045" y="482042"/>
                  <a:pt x="129045" y="486918"/>
                </a:cubicBezTo>
                <a:cubicBezTo>
                  <a:pt x="129045" y="489357"/>
                  <a:pt x="126607" y="495148"/>
                  <a:pt x="121730" y="504292"/>
                </a:cubicBezTo>
                <a:cubicBezTo>
                  <a:pt x="121730" y="505511"/>
                  <a:pt x="121425" y="507035"/>
                  <a:pt x="120816" y="508864"/>
                </a:cubicBezTo>
                <a:lnTo>
                  <a:pt x="118072" y="517094"/>
                </a:lnTo>
                <a:cubicBezTo>
                  <a:pt x="116853" y="520142"/>
                  <a:pt x="115634" y="523037"/>
                  <a:pt x="114415" y="525780"/>
                </a:cubicBezTo>
                <a:cubicBezTo>
                  <a:pt x="113196" y="528524"/>
                  <a:pt x="111976" y="531419"/>
                  <a:pt x="110757" y="534467"/>
                </a:cubicBezTo>
                <a:cubicBezTo>
                  <a:pt x="108928" y="537515"/>
                  <a:pt x="107709" y="540563"/>
                  <a:pt x="107100" y="543611"/>
                </a:cubicBezTo>
                <a:cubicBezTo>
                  <a:pt x="105271" y="546659"/>
                  <a:pt x="103137" y="549707"/>
                  <a:pt x="100699" y="552755"/>
                </a:cubicBezTo>
                <a:cubicBezTo>
                  <a:pt x="98870" y="555803"/>
                  <a:pt x="96889" y="558851"/>
                  <a:pt x="94755" y="561899"/>
                </a:cubicBezTo>
                <a:cubicBezTo>
                  <a:pt x="92622" y="564947"/>
                  <a:pt x="90945" y="567691"/>
                  <a:pt x="89726" y="570129"/>
                </a:cubicBezTo>
                <a:cubicBezTo>
                  <a:pt x="89726" y="572567"/>
                  <a:pt x="87288" y="576225"/>
                  <a:pt x="82411" y="581102"/>
                </a:cubicBezTo>
                <a:cubicBezTo>
                  <a:pt x="79363" y="582930"/>
                  <a:pt x="76772" y="584607"/>
                  <a:pt x="74638" y="586131"/>
                </a:cubicBezTo>
                <a:cubicBezTo>
                  <a:pt x="72505" y="587655"/>
                  <a:pt x="69914" y="587807"/>
                  <a:pt x="66866" y="586588"/>
                </a:cubicBezTo>
                <a:cubicBezTo>
                  <a:pt x="65037" y="585369"/>
                  <a:pt x="62751" y="583845"/>
                  <a:pt x="60008" y="582016"/>
                </a:cubicBezTo>
                <a:cubicBezTo>
                  <a:pt x="57265" y="580187"/>
                  <a:pt x="54064" y="577444"/>
                  <a:pt x="50407" y="573786"/>
                </a:cubicBezTo>
                <a:cubicBezTo>
                  <a:pt x="46749" y="570739"/>
                  <a:pt x="43092" y="567843"/>
                  <a:pt x="39434" y="565100"/>
                </a:cubicBezTo>
                <a:cubicBezTo>
                  <a:pt x="35776" y="562357"/>
                  <a:pt x="33033" y="558851"/>
                  <a:pt x="31204" y="554584"/>
                </a:cubicBezTo>
                <a:cubicBezTo>
                  <a:pt x="25718" y="547269"/>
                  <a:pt x="20841" y="543611"/>
                  <a:pt x="16574" y="543611"/>
                </a:cubicBezTo>
                <a:cubicBezTo>
                  <a:pt x="12916" y="543611"/>
                  <a:pt x="10173" y="543306"/>
                  <a:pt x="8344" y="542697"/>
                </a:cubicBezTo>
                <a:cubicBezTo>
                  <a:pt x="6516" y="542087"/>
                  <a:pt x="4687" y="541782"/>
                  <a:pt x="2858" y="541782"/>
                </a:cubicBezTo>
                <a:cubicBezTo>
                  <a:pt x="-190" y="538734"/>
                  <a:pt x="-800" y="535686"/>
                  <a:pt x="1029" y="532639"/>
                </a:cubicBezTo>
                <a:cubicBezTo>
                  <a:pt x="2858" y="526542"/>
                  <a:pt x="2858" y="522580"/>
                  <a:pt x="1029" y="520751"/>
                </a:cubicBezTo>
                <a:cubicBezTo>
                  <a:pt x="-190" y="519532"/>
                  <a:pt x="-190" y="514046"/>
                  <a:pt x="1029" y="504292"/>
                </a:cubicBezTo>
                <a:lnTo>
                  <a:pt x="2858" y="488747"/>
                </a:lnTo>
                <a:lnTo>
                  <a:pt x="14745" y="488747"/>
                </a:lnTo>
                <a:cubicBezTo>
                  <a:pt x="17793" y="489966"/>
                  <a:pt x="20079" y="490271"/>
                  <a:pt x="21603" y="489662"/>
                </a:cubicBezTo>
                <a:cubicBezTo>
                  <a:pt x="23127" y="489052"/>
                  <a:pt x="24499" y="488747"/>
                  <a:pt x="25718" y="488747"/>
                </a:cubicBezTo>
                <a:cubicBezTo>
                  <a:pt x="27547" y="486918"/>
                  <a:pt x="29985" y="484633"/>
                  <a:pt x="33033" y="481889"/>
                </a:cubicBezTo>
                <a:cubicBezTo>
                  <a:pt x="36081" y="479146"/>
                  <a:pt x="40653" y="475946"/>
                  <a:pt x="46749" y="472288"/>
                </a:cubicBezTo>
                <a:cubicBezTo>
                  <a:pt x="58941" y="460706"/>
                  <a:pt x="70219" y="449276"/>
                  <a:pt x="80582" y="437998"/>
                </a:cubicBezTo>
                <a:cubicBezTo>
                  <a:pt x="90945" y="426721"/>
                  <a:pt x="101004" y="415595"/>
                  <a:pt x="110757" y="404622"/>
                </a:cubicBezTo>
                <a:close/>
                <a:moveTo>
                  <a:pt x="413424" y="306324"/>
                </a:moveTo>
                <a:cubicBezTo>
                  <a:pt x="417386" y="306020"/>
                  <a:pt x="420434" y="306172"/>
                  <a:pt x="422568" y="306782"/>
                </a:cubicBezTo>
                <a:lnTo>
                  <a:pt x="439941" y="306782"/>
                </a:lnTo>
                <a:cubicBezTo>
                  <a:pt x="443599" y="308001"/>
                  <a:pt x="447714" y="309220"/>
                  <a:pt x="452286" y="310439"/>
                </a:cubicBezTo>
                <a:cubicBezTo>
                  <a:pt x="456858" y="311658"/>
                  <a:pt x="462192" y="314097"/>
                  <a:pt x="468288" y="317754"/>
                </a:cubicBezTo>
                <a:cubicBezTo>
                  <a:pt x="473774" y="320802"/>
                  <a:pt x="478803" y="323393"/>
                  <a:pt x="483375" y="325527"/>
                </a:cubicBezTo>
                <a:cubicBezTo>
                  <a:pt x="487947" y="327660"/>
                  <a:pt x="492367" y="329337"/>
                  <a:pt x="496634" y="330556"/>
                </a:cubicBezTo>
                <a:cubicBezTo>
                  <a:pt x="497244" y="330556"/>
                  <a:pt x="498158" y="330861"/>
                  <a:pt x="499377" y="331470"/>
                </a:cubicBezTo>
                <a:cubicBezTo>
                  <a:pt x="500596" y="332080"/>
                  <a:pt x="501663" y="332537"/>
                  <a:pt x="502578" y="332842"/>
                </a:cubicBezTo>
                <a:cubicBezTo>
                  <a:pt x="503492" y="333147"/>
                  <a:pt x="504559" y="333604"/>
                  <a:pt x="505778" y="334214"/>
                </a:cubicBezTo>
                <a:cubicBezTo>
                  <a:pt x="505778" y="335433"/>
                  <a:pt x="506083" y="336652"/>
                  <a:pt x="506692" y="337871"/>
                </a:cubicBezTo>
                <a:cubicBezTo>
                  <a:pt x="507302" y="339090"/>
                  <a:pt x="507607" y="340614"/>
                  <a:pt x="507607" y="342443"/>
                </a:cubicBezTo>
                <a:cubicBezTo>
                  <a:pt x="507607" y="348539"/>
                  <a:pt x="508826" y="352197"/>
                  <a:pt x="511264" y="353416"/>
                </a:cubicBezTo>
                <a:cubicBezTo>
                  <a:pt x="512484" y="356464"/>
                  <a:pt x="513093" y="358750"/>
                  <a:pt x="513093" y="360274"/>
                </a:cubicBezTo>
                <a:cubicBezTo>
                  <a:pt x="513093" y="361798"/>
                  <a:pt x="513093" y="363170"/>
                  <a:pt x="513093" y="364389"/>
                </a:cubicBezTo>
                <a:cubicBezTo>
                  <a:pt x="511874" y="365608"/>
                  <a:pt x="511112" y="368808"/>
                  <a:pt x="510807" y="373990"/>
                </a:cubicBezTo>
                <a:cubicBezTo>
                  <a:pt x="510502" y="379172"/>
                  <a:pt x="509436" y="386030"/>
                  <a:pt x="507607" y="394564"/>
                </a:cubicBezTo>
                <a:cubicBezTo>
                  <a:pt x="499072" y="438455"/>
                  <a:pt x="492062" y="460401"/>
                  <a:pt x="486576" y="460401"/>
                </a:cubicBezTo>
                <a:cubicBezTo>
                  <a:pt x="485356" y="460401"/>
                  <a:pt x="484747" y="461010"/>
                  <a:pt x="484747" y="462230"/>
                </a:cubicBezTo>
                <a:cubicBezTo>
                  <a:pt x="485966" y="462230"/>
                  <a:pt x="486118" y="463144"/>
                  <a:pt x="485204" y="464973"/>
                </a:cubicBezTo>
                <a:cubicBezTo>
                  <a:pt x="484290" y="466802"/>
                  <a:pt x="482918" y="468630"/>
                  <a:pt x="481089" y="470459"/>
                </a:cubicBezTo>
                <a:cubicBezTo>
                  <a:pt x="475603" y="485699"/>
                  <a:pt x="474384" y="495148"/>
                  <a:pt x="477432" y="498806"/>
                </a:cubicBezTo>
                <a:cubicBezTo>
                  <a:pt x="477432" y="500025"/>
                  <a:pt x="478651" y="501244"/>
                  <a:pt x="481089" y="502463"/>
                </a:cubicBezTo>
                <a:cubicBezTo>
                  <a:pt x="483528" y="503682"/>
                  <a:pt x="486576" y="504292"/>
                  <a:pt x="490233" y="504292"/>
                </a:cubicBezTo>
                <a:cubicBezTo>
                  <a:pt x="491452" y="504902"/>
                  <a:pt x="492976" y="505511"/>
                  <a:pt x="494805" y="506121"/>
                </a:cubicBezTo>
                <a:cubicBezTo>
                  <a:pt x="498463" y="507340"/>
                  <a:pt x="501511" y="507950"/>
                  <a:pt x="503949" y="507950"/>
                </a:cubicBezTo>
                <a:cubicBezTo>
                  <a:pt x="503949" y="509169"/>
                  <a:pt x="501511" y="509778"/>
                  <a:pt x="496634" y="509778"/>
                </a:cubicBezTo>
                <a:cubicBezTo>
                  <a:pt x="494805" y="509778"/>
                  <a:pt x="493891" y="510540"/>
                  <a:pt x="493891" y="512064"/>
                </a:cubicBezTo>
                <a:cubicBezTo>
                  <a:pt x="493891" y="513588"/>
                  <a:pt x="494805" y="515265"/>
                  <a:pt x="496634" y="517094"/>
                </a:cubicBezTo>
                <a:cubicBezTo>
                  <a:pt x="496634" y="518313"/>
                  <a:pt x="497091" y="519532"/>
                  <a:pt x="498006" y="520751"/>
                </a:cubicBezTo>
                <a:cubicBezTo>
                  <a:pt x="498920" y="521970"/>
                  <a:pt x="500292" y="522580"/>
                  <a:pt x="502120" y="522580"/>
                </a:cubicBezTo>
                <a:cubicBezTo>
                  <a:pt x="503949" y="524409"/>
                  <a:pt x="505626" y="525933"/>
                  <a:pt x="507150" y="527152"/>
                </a:cubicBezTo>
                <a:cubicBezTo>
                  <a:pt x="508674" y="528371"/>
                  <a:pt x="508826" y="530200"/>
                  <a:pt x="507607" y="532639"/>
                </a:cubicBezTo>
                <a:cubicBezTo>
                  <a:pt x="507607" y="538734"/>
                  <a:pt x="506388" y="541782"/>
                  <a:pt x="503949" y="541782"/>
                </a:cubicBezTo>
                <a:cubicBezTo>
                  <a:pt x="502730" y="541782"/>
                  <a:pt x="500901" y="542087"/>
                  <a:pt x="498463" y="542697"/>
                </a:cubicBezTo>
                <a:cubicBezTo>
                  <a:pt x="496024" y="543306"/>
                  <a:pt x="492672" y="544221"/>
                  <a:pt x="488404" y="545440"/>
                </a:cubicBezTo>
                <a:lnTo>
                  <a:pt x="470116" y="545440"/>
                </a:lnTo>
                <a:lnTo>
                  <a:pt x="469202" y="546354"/>
                </a:lnTo>
                <a:cubicBezTo>
                  <a:pt x="468592" y="546354"/>
                  <a:pt x="468288" y="546050"/>
                  <a:pt x="468288" y="545440"/>
                </a:cubicBezTo>
                <a:cubicBezTo>
                  <a:pt x="466459" y="543611"/>
                  <a:pt x="450000" y="544221"/>
                  <a:pt x="418910" y="547269"/>
                </a:cubicBezTo>
                <a:cubicBezTo>
                  <a:pt x="403060" y="548488"/>
                  <a:pt x="389344" y="550164"/>
                  <a:pt x="377762" y="552298"/>
                </a:cubicBezTo>
                <a:cubicBezTo>
                  <a:pt x="366180" y="554432"/>
                  <a:pt x="355512" y="556413"/>
                  <a:pt x="345758" y="558242"/>
                </a:cubicBezTo>
                <a:cubicBezTo>
                  <a:pt x="340881" y="559461"/>
                  <a:pt x="337071" y="560375"/>
                  <a:pt x="334328" y="560985"/>
                </a:cubicBezTo>
                <a:cubicBezTo>
                  <a:pt x="331585" y="561594"/>
                  <a:pt x="329604" y="561290"/>
                  <a:pt x="328384" y="560070"/>
                </a:cubicBezTo>
                <a:cubicBezTo>
                  <a:pt x="326556" y="560070"/>
                  <a:pt x="322593" y="560680"/>
                  <a:pt x="316497" y="561899"/>
                </a:cubicBezTo>
                <a:cubicBezTo>
                  <a:pt x="314059" y="562509"/>
                  <a:pt x="311316" y="562814"/>
                  <a:pt x="308268" y="562814"/>
                </a:cubicBezTo>
                <a:cubicBezTo>
                  <a:pt x="295466" y="564033"/>
                  <a:pt x="289065" y="565862"/>
                  <a:pt x="289065" y="568300"/>
                </a:cubicBezTo>
                <a:cubicBezTo>
                  <a:pt x="286627" y="569519"/>
                  <a:pt x="285408" y="576225"/>
                  <a:pt x="285408" y="588417"/>
                </a:cubicBezTo>
                <a:cubicBezTo>
                  <a:pt x="285408" y="593294"/>
                  <a:pt x="285103" y="596799"/>
                  <a:pt x="284493" y="598933"/>
                </a:cubicBezTo>
                <a:cubicBezTo>
                  <a:pt x="283884" y="601066"/>
                  <a:pt x="282969" y="602742"/>
                  <a:pt x="281750" y="603962"/>
                </a:cubicBezTo>
                <a:cubicBezTo>
                  <a:pt x="280531" y="606400"/>
                  <a:pt x="279921" y="608229"/>
                  <a:pt x="279921" y="609448"/>
                </a:cubicBezTo>
                <a:cubicBezTo>
                  <a:pt x="282360" y="611886"/>
                  <a:pt x="282360" y="613106"/>
                  <a:pt x="279921" y="613106"/>
                </a:cubicBezTo>
                <a:cubicBezTo>
                  <a:pt x="279921" y="614934"/>
                  <a:pt x="278854" y="615087"/>
                  <a:pt x="276721" y="613563"/>
                </a:cubicBezTo>
                <a:cubicBezTo>
                  <a:pt x="274587" y="612039"/>
                  <a:pt x="270472" y="610058"/>
                  <a:pt x="264376" y="607619"/>
                </a:cubicBezTo>
                <a:lnTo>
                  <a:pt x="242431" y="598475"/>
                </a:lnTo>
                <a:cubicBezTo>
                  <a:pt x="238164" y="594208"/>
                  <a:pt x="232372" y="592074"/>
                  <a:pt x="225057" y="592074"/>
                </a:cubicBezTo>
                <a:lnTo>
                  <a:pt x="221400" y="592074"/>
                </a:lnTo>
                <a:cubicBezTo>
                  <a:pt x="220180" y="592074"/>
                  <a:pt x="220790" y="590855"/>
                  <a:pt x="223228" y="588417"/>
                </a:cubicBezTo>
                <a:cubicBezTo>
                  <a:pt x="223228" y="583540"/>
                  <a:pt x="222009" y="578663"/>
                  <a:pt x="219571" y="573786"/>
                </a:cubicBezTo>
                <a:cubicBezTo>
                  <a:pt x="217742" y="570739"/>
                  <a:pt x="216523" y="567386"/>
                  <a:pt x="215913" y="563728"/>
                </a:cubicBezTo>
                <a:cubicBezTo>
                  <a:pt x="215304" y="560070"/>
                  <a:pt x="214694" y="555803"/>
                  <a:pt x="214084" y="550927"/>
                </a:cubicBezTo>
                <a:lnTo>
                  <a:pt x="214084" y="546354"/>
                </a:lnTo>
                <a:cubicBezTo>
                  <a:pt x="214084" y="544526"/>
                  <a:pt x="213475" y="541782"/>
                  <a:pt x="212256" y="538125"/>
                </a:cubicBezTo>
                <a:cubicBezTo>
                  <a:pt x="210427" y="536296"/>
                  <a:pt x="210427" y="534467"/>
                  <a:pt x="212256" y="532639"/>
                </a:cubicBezTo>
                <a:cubicBezTo>
                  <a:pt x="212256" y="531419"/>
                  <a:pt x="211951" y="530200"/>
                  <a:pt x="211341" y="528981"/>
                </a:cubicBezTo>
                <a:cubicBezTo>
                  <a:pt x="210732" y="527762"/>
                  <a:pt x="210122" y="526542"/>
                  <a:pt x="209512" y="525323"/>
                </a:cubicBezTo>
                <a:lnTo>
                  <a:pt x="206769" y="522580"/>
                </a:lnTo>
                <a:cubicBezTo>
                  <a:pt x="203112" y="512827"/>
                  <a:pt x="203721" y="507950"/>
                  <a:pt x="208598" y="507950"/>
                </a:cubicBezTo>
                <a:lnTo>
                  <a:pt x="210427" y="507950"/>
                </a:lnTo>
                <a:cubicBezTo>
                  <a:pt x="211646" y="507950"/>
                  <a:pt x="212256" y="507797"/>
                  <a:pt x="212256" y="507492"/>
                </a:cubicBezTo>
                <a:cubicBezTo>
                  <a:pt x="212256" y="507188"/>
                  <a:pt x="212865" y="505511"/>
                  <a:pt x="214084" y="502463"/>
                </a:cubicBezTo>
                <a:cubicBezTo>
                  <a:pt x="214084" y="500634"/>
                  <a:pt x="213780" y="496215"/>
                  <a:pt x="213170" y="489204"/>
                </a:cubicBezTo>
                <a:cubicBezTo>
                  <a:pt x="212560" y="482194"/>
                  <a:pt x="212256" y="472593"/>
                  <a:pt x="212256" y="460401"/>
                </a:cubicBezTo>
                <a:cubicBezTo>
                  <a:pt x="211036" y="457963"/>
                  <a:pt x="210427" y="455524"/>
                  <a:pt x="210427" y="453086"/>
                </a:cubicBezTo>
                <a:cubicBezTo>
                  <a:pt x="206769" y="412852"/>
                  <a:pt x="202197" y="389687"/>
                  <a:pt x="196711" y="383591"/>
                </a:cubicBezTo>
                <a:cubicBezTo>
                  <a:pt x="195492" y="382372"/>
                  <a:pt x="194425" y="381153"/>
                  <a:pt x="193510" y="379934"/>
                </a:cubicBezTo>
                <a:cubicBezTo>
                  <a:pt x="192596" y="378714"/>
                  <a:pt x="191224" y="378105"/>
                  <a:pt x="189396" y="378105"/>
                </a:cubicBezTo>
                <a:cubicBezTo>
                  <a:pt x="187567" y="376886"/>
                  <a:pt x="185586" y="375362"/>
                  <a:pt x="183452" y="373533"/>
                </a:cubicBezTo>
                <a:cubicBezTo>
                  <a:pt x="181318" y="371704"/>
                  <a:pt x="178423" y="369266"/>
                  <a:pt x="174765" y="366218"/>
                </a:cubicBezTo>
                <a:cubicBezTo>
                  <a:pt x="174765" y="362560"/>
                  <a:pt x="172022" y="358293"/>
                  <a:pt x="166536" y="353416"/>
                </a:cubicBezTo>
                <a:cubicBezTo>
                  <a:pt x="159830" y="345491"/>
                  <a:pt x="157392" y="340614"/>
                  <a:pt x="159220" y="338786"/>
                </a:cubicBezTo>
                <a:cubicBezTo>
                  <a:pt x="161659" y="338176"/>
                  <a:pt x="165926" y="337871"/>
                  <a:pt x="172022" y="337871"/>
                </a:cubicBezTo>
                <a:cubicBezTo>
                  <a:pt x="174460" y="337871"/>
                  <a:pt x="177204" y="338176"/>
                  <a:pt x="180252" y="338786"/>
                </a:cubicBezTo>
                <a:cubicBezTo>
                  <a:pt x="195492" y="338786"/>
                  <a:pt x="207988" y="341224"/>
                  <a:pt x="217742" y="346101"/>
                </a:cubicBezTo>
                <a:cubicBezTo>
                  <a:pt x="224448" y="347930"/>
                  <a:pt x="229782" y="349606"/>
                  <a:pt x="233744" y="351130"/>
                </a:cubicBezTo>
                <a:cubicBezTo>
                  <a:pt x="237706" y="352654"/>
                  <a:pt x="241212" y="352806"/>
                  <a:pt x="244260" y="351587"/>
                </a:cubicBezTo>
                <a:cubicBezTo>
                  <a:pt x="257671" y="349758"/>
                  <a:pt x="293942" y="339700"/>
                  <a:pt x="353073" y="321412"/>
                </a:cubicBezTo>
                <a:cubicBezTo>
                  <a:pt x="381420" y="312268"/>
                  <a:pt x="401536" y="307239"/>
                  <a:pt x="413424" y="306324"/>
                </a:cubicBezTo>
                <a:close/>
                <a:moveTo>
                  <a:pt x="18403" y="212598"/>
                </a:moveTo>
                <a:cubicBezTo>
                  <a:pt x="25718" y="211379"/>
                  <a:pt x="33948" y="211379"/>
                  <a:pt x="43092" y="212598"/>
                </a:cubicBezTo>
                <a:cubicBezTo>
                  <a:pt x="52236" y="213817"/>
                  <a:pt x="61380" y="216866"/>
                  <a:pt x="70524" y="221742"/>
                </a:cubicBezTo>
                <a:cubicBezTo>
                  <a:pt x="91860" y="229058"/>
                  <a:pt x="102528" y="235458"/>
                  <a:pt x="102528" y="240945"/>
                </a:cubicBezTo>
                <a:cubicBezTo>
                  <a:pt x="102528" y="242164"/>
                  <a:pt x="103290" y="243078"/>
                  <a:pt x="104814" y="243688"/>
                </a:cubicBezTo>
                <a:cubicBezTo>
                  <a:pt x="106338" y="244298"/>
                  <a:pt x="107709" y="244602"/>
                  <a:pt x="108928" y="244602"/>
                </a:cubicBezTo>
                <a:cubicBezTo>
                  <a:pt x="110148" y="244602"/>
                  <a:pt x="111672" y="245517"/>
                  <a:pt x="113500" y="247346"/>
                </a:cubicBezTo>
                <a:cubicBezTo>
                  <a:pt x="115329" y="249174"/>
                  <a:pt x="116853" y="251917"/>
                  <a:pt x="118072" y="255575"/>
                </a:cubicBezTo>
                <a:cubicBezTo>
                  <a:pt x="119901" y="259233"/>
                  <a:pt x="121730" y="263348"/>
                  <a:pt x="123559" y="267920"/>
                </a:cubicBezTo>
                <a:cubicBezTo>
                  <a:pt x="125388" y="272492"/>
                  <a:pt x="127216" y="277216"/>
                  <a:pt x="129045" y="282093"/>
                </a:cubicBezTo>
                <a:cubicBezTo>
                  <a:pt x="130874" y="304648"/>
                  <a:pt x="130874" y="322022"/>
                  <a:pt x="129045" y="334214"/>
                </a:cubicBezTo>
                <a:cubicBezTo>
                  <a:pt x="127826" y="332385"/>
                  <a:pt x="127216" y="331166"/>
                  <a:pt x="127216" y="330556"/>
                </a:cubicBezTo>
                <a:cubicBezTo>
                  <a:pt x="127216" y="329946"/>
                  <a:pt x="127216" y="330556"/>
                  <a:pt x="127216" y="332385"/>
                </a:cubicBezTo>
                <a:cubicBezTo>
                  <a:pt x="127216" y="333604"/>
                  <a:pt x="125997" y="334214"/>
                  <a:pt x="123559" y="334214"/>
                </a:cubicBezTo>
                <a:lnTo>
                  <a:pt x="119901" y="334214"/>
                </a:lnTo>
                <a:lnTo>
                  <a:pt x="119901" y="338786"/>
                </a:lnTo>
                <a:cubicBezTo>
                  <a:pt x="119901" y="340005"/>
                  <a:pt x="119901" y="341224"/>
                  <a:pt x="119901" y="342443"/>
                </a:cubicBezTo>
                <a:cubicBezTo>
                  <a:pt x="119901" y="343662"/>
                  <a:pt x="119292" y="344272"/>
                  <a:pt x="118072" y="344272"/>
                </a:cubicBezTo>
                <a:cubicBezTo>
                  <a:pt x="114415" y="344272"/>
                  <a:pt x="112586" y="345491"/>
                  <a:pt x="112586" y="347930"/>
                </a:cubicBezTo>
                <a:cubicBezTo>
                  <a:pt x="111367" y="347930"/>
                  <a:pt x="110148" y="347777"/>
                  <a:pt x="108928" y="347472"/>
                </a:cubicBezTo>
                <a:cubicBezTo>
                  <a:pt x="107709" y="347168"/>
                  <a:pt x="104966" y="346101"/>
                  <a:pt x="100699" y="344272"/>
                </a:cubicBezTo>
                <a:cubicBezTo>
                  <a:pt x="97041" y="341224"/>
                  <a:pt x="94603" y="339548"/>
                  <a:pt x="93384" y="339243"/>
                </a:cubicBezTo>
                <a:cubicBezTo>
                  <a:pt x="92164" y="338938"/>
                  <a:pt x="90945" y="338786"/>
                  <a:pt x="89726" y="338786"/>
                </a:cubicBezTo>
                <a:cubicBezTo>
                  <a:pt x="88507" y="338786"/>
                  <a:pt x="87288" y="338633"/>
                  <a:pt x="86068" y="338328"/>
                </a:cubicBezTo>
                <a:cubicBezTo>
                  <a:pt x="84849" y="338024"/>
                  <a:pt x="83630" y="336652"/>
                  <a:pt x="82411" y="334214"/>
                </a:cubicBezTo>
                <a:cubicBezTo>
                  <a:pt x="81192" y="332994"/>
                  <a:pt x="79363" y="331775"/>
                  <a:pt x="76924" y="330556"/>
                </a:cubicBezTo>
                <a:cubicBezTo>
                  <a:pt x="74486" y="329337"/>
                  <a:pt x="71743" y="328727"/>
                  <a:pt x="68695" y="328727"/>
                </a:cubicBezTo>
                <a:cubicBezTo>
                  <a:pt x="65647" y="326898"/>
                  <a:pt x="63361" y="325222"/>
                  <a:pt x="61837" y="323698"/>
                </a:cubicBezTo>
                <a:cubicBezTo>
                  <a:pt x="60313" y="322174"/>
                  <a:pt x="58941" y="320802"/>
                  <a:pt x="57722" y="319583"/>
                </a:cubicBezTo>
                <a:cubicBezTo>
                  <a:pt x="56503" y="317145"/>
                  <a:pt x="54064" y="314097"/>
                  <a:pt x="50407" y="310439"/>
                </a:cubicBezTo>
                <a:cubicBezTo>
                  <a:pt x="41872" y="306172"/>
                  <a:pt x="36691" y="297333"/>
                  <a:pt x="34862" y="283922"/>
                </a:cubicBezTo>
                <a:cubicBezTo>
                  <a:pt x="34862" y="278435"/>
                  <a:pt x="33338" y="272492"/>
                  <a:pt x="30290" y="266091"/>
                </a:cubicBezTo>
                <a:cubicBezTo>
                  <a:pt x="27242" y="259690"/>
                  <a:pt x="23280" y="253137"/>
                  <a:pt x="18403" y="246431"/>
                </a:cubicBezTo>
                <a:cubicBezTo>
                  <a:pt x="14745" y="240945"/>
                  <a:pt x="12916" y="236982"/>
                  <a:pt x="12916" y="234544"/>
                </a:cubicBezTo>
                <a:cubicBezTo>
                  <a:pt x="14136" y="232106"/>
                  <a:pt x="14136" y="229667"/>
                  <a:pt x="12916" y="227229"/>
                </a:cubicBezTo>
                <a:cubicBezTo>
                  <a:pt x="11697" y="226010"/>
                  <a:pt x="10783" y="225400"/>
                  <a:pt x="10173" y="225400"/>
                </a:cubicBezTo>
                <a:cubicBezTo>
                  <a:pt x="9564" y="225400"/>
                  <a:pt x="9868" y="225400"/>
                  <a:pt x="11088" y="225400"/>
                </a:cubicBezTo>
                <a:cubicBezTo>
                  <a:pt x="12307" y="225400"/>
                  <a:pt x="12764" y="225095"/>
                  <a:pt x="12459" y="224486"/>
                </a:cubicBezTo>
                <a:cubicBezTo>
                  <a:pt x="12154" y="223876"/>
                  <a:pt x="11088" y="222962"/>
                  <a:pt x="9259" y="221742"/>
                </a:cubicBezTo>
                <a:cubicBezTo>
                  <a:pt x="9259" y="219914"/>
                  <a:pt x="9564" y="218694"/>
                  <a:pt x="10173" y="218085"/>
                </a:cubicBezTo>
                <a:cubicBezTo>
                  <a:pt x="10173" y="217475"/>
                  <a:pt x="10478" y="216866"/>
                  <a:pt x="11088" y="216256"/>
                </a:cubicBezTo>
                <a:cubicBezTo>
                  <a:pt x="13526" y="216256"/>
                  <a:pt x="15964" y="215037"/>
                  <a:pt x="18403" y="212598"/>
                </a:cubicBezTo>
                <a:close/>
                <a:moveTo>
                  <a:pt x="73267" y="5030"/>
                </a:moveTo>
                <a:cubicBezTo>
                  <a:pt x="78753" y="6249"/>
                  <a:pt x="84087" y="7468"/>
                  <a:pt x="89269" y="8687"/>
                </a:cubicBezTo>
                <a:cubicBezTo>
                  <a:pt x="94450" y="9906"/>
                  <a:pt x="98870" y="12040"/>
                  <a:pt x="102528" y="15088"/>
                </a:cubicBezTo>
                <a:cubicBezTo>
                  <a:pt x="107404" y="16917"/>
                  <a:pt x="111519" y="18593"/>
                  <a:pt x="114872" y="20117"/>
                </a:cubicBezTo>
                <a:cubicBezTo>
                  <a:pt x="118225" y="21641"/>
                  <a:pt x="120511" y="22403"/>
                  <a:pt x="121730" y="22403"/>
                </a:cubicBezTo>
                <a:cubicBezTo>
                  <a:pt x="124168" y="22403"/>
                  <a:pt x="127826" y="23622"/>
                  <a:pt x="132703" y="26061"/>
                </a:cubicBezTo>
                <a:cubicBezTo>
                  <a:pt x="133312" y="26061"/>
                  <a:pt x="134227" y="26365"/>
                  <a:pt x="135446" y="26975"/>
                </a:cubicBezTo>
                <a:cubicBezTo>
                  <a:pt x="136056" y="27585"/>
                  <a:pt x="136665" y="28042"/>
                  <a:pt x="137275" y="28347"/>
                </a:cubicBezTo>
                <a:cubicBezTo>
                  <a:pt x="137884" y="28652"/>
                  <a:pt x="138494" y="29109"/>
                  <a:pt x="139104" y="29718"/>
                </a:cubicBezTo>
                <a:cubicBezTo>
                  <a:pt x="140932" y="29718"/>
                  <a:pt x="143980" y="32766"/>
                  <a:pt x="148248" y="38862"/>
                </a:cubicBezTo>
                <a:cubicBezTo>
                  <a:pt x="152515" y="45568"/>
                  <a:pt x="155563" y="51359"/>
                  <a:pt x="157392" y="56236"/>
                </a:cubicBezTo>
                <a:cubicBezTo>
                  <a:pt x="160440" y="59894"/>
                  <a:pt x="162421" y="64313"/>
                  <a:pt x="163335" y="69495"/>
                </a:cubicBezTo>
                <a:cubicBezTo>
                  <a:pt x="164250" y="74676"/>
                  <a:pt x="165316" y="79706"/>
                  <a:pt x="166536" y="84582"/>
                </a:cubicBezTo>
                <a:cubicBezTo>
                  <a:pt x="166536" y="90069"/>
                  <a:pt x="166536" y="96012"/>
                  <a:pt x="166536" y="102413"/>
                </a:cubicBezTo>
                <a:cubicBezTo>
                  <a:pt x="166536" y="108814"/>
                  <a:pt x="165316" y="114758"/>
                  <a:pt x="162878" y="120244"/>
                </a:cubicBezTo>
                <a:cubicBezTo>
                  <a:pt x="158611" y="132436"/>
                  <a:pt x="154344" y="140056"/>
                  <a:pt x="150076" y="143104"/>
                </a:cubicBezTo>
                <a:cubicBezTo>
                  <a:pt x="150076" y="147371"/>
                  <a:pt x="147028" y="147371"/>
                  <a:pt x="140932" y="143104"/>
                </a:cubicBezTo>
                <a:cubicBezTo>
                  <a:pt x="139104" y="141885"/>
                  <a:pt x="137122" y="140970"/>
                  <a:pt x="134989" y="140361"/>
                </a:cubicBezTo>
                <a:cubicBezTo>
                  <a:pt x="132855" y="139751"/>
                  <a:pt x="130874" y="138532"/>
                  <a:pt x="129045" y="136703"/>
                </a:cubicBezTo>
                <a:cubicBezTo>
                  <a:pt x="129045" y="134265"/>
                  <a:pt x="126607" y="133046"/>
                  <a:pt x="121730" y="133046"/>
                </a:cubicBezTo>
                <a:cubicBezTo>
                  <a:pt x="116853" y="133046"/>
                  <a:pt x="113196" y="132436"/>
                  <a:pt x="110757" y="131217"/>
                </a:cubicBezTo>
                <a:cubicBezTo>
                  <a:pt x="109538" y="129998"/>
                  <a:pt x="108319" y="129083"/>
                  <a:pt x="107100" y="128474"/>
                </a:cubicBezTo>
                <a:cubicBezTo>
                  <a:pt x="105880" y="127864"/>
                  <a:pt x="103747" y="127559"/>
                  <a:pt x="100699" y="127559"/>
                </a:cubicBezTo>
                <a:cubicBezTo>
                  <a:pt x="93384" y="127559"/>
                  <a:pt x="87288" y="121158"/>
                  <a:pt x="82411" y="108357"/>
                </a:cubicBezTo>
                <a:cubicBezTo>
                  <a:pt x="75705" y="97994"/>
                  <a:pt x="73267" y="88850"/>
                  <a:pt x="75096" y="80925"/>
                </a:cubicBezTo>
                <a:cubicBezTo>
                  <a:pt x="76924" y="77877"/>
                  <a:pt x="77991" y="75286"/>
                  <a:pt x="78296" y="73152"/>
                </a:cubicBezTo>
                <a:cubicBezTo>
                  <a:pt x="78601" y="71019"/>
                  <a:pt x="78753" y="68428"/>
                  <a:pt x="78753" y="65380"/>
                </a:cubicBezTo>
                <a:cubicBezTo>
                  <a:pt x="78753" y="61722"/>
                  <a:pt x="78296" y="59284"/>
                  <a:pt x="77382" y="58065"/>
                </a:cubicBezTo>
                <a:cubicBezTo>
                  <a:pt x="76467" y="56846"/>
                  <a:pt x="75096" y="55626"/>
                  <a:pt x="73267" y="54407"/>
                </a:cubicBezTo>
                <a:cubicBezTo>
                  <a:pt x="70828" y="52578"/>
                  <a:pt x="68695" y="48616"/>
                  <a:pt x="66866" y="42520"/>
                </a:cubicBezTo>
                <a:cubicBezTo>
                  <a:pt x="65647" y="38862"/>
                  <a:pt x="64123" y="34900"/>
                  <a:pt x="62294" y="30633"/>
                </a:cubicBezTo>
                <a:cubicBezTo>
                  <a:pt x="60465" y="26365"/>
                  <a:pt x="57112" y="22403"/>
                  <a:pt x="52236" y="18746"/>
                </a:cubicBezTo>
                <a:cubicBezTo>
                  <a:pt x="51016" y="16917"/>
                  <a:pt x="50407" y="15088"/>
                  <a:pt x="50407" y="13259"/>
                </a:cubicBezTo>
                <a:cubicBezTo>
                  <a:pt x="50407" y="11430"/>
                  <a:pt x="50407" y="9906"/>
                  <a:pt x="50407" y="8687"/>
                </a:cubicBezTo>
                <a:cubicBezTo>
                  <a:pt x="52845" y="6249"/>
                  <a:pt x="60465" y="5030"/>
                  <a:pt x="73267" y="5030"/>
                </a:cubicBezTo>
                <a:close/>
                <a:moveTo>
                  <a:pt x="382334" y="0"/>
                </a:moveTo>
                <a:cubicBezTo>
                  <a:pt x="385687" y="0"/>
                  <a:pt x="389040" y="458"/>
                  <a:pt x="392392" y="1372"/>
                </a:cubicBezTo>
                <a:cubicBezTo>
                  <a:pt x="400317" y="3201"/>
                  <a:pt x="404280" y="5639"/>
                  <a:pt x="404280" y="8687"/>
                </a:cubicBezTo>
                <a:cubicBezTo>
                  <a:pt x="404280" y="9906"/>
                  <a:pt x="409156" y="12040"/>
                  <a:pt x="418910" y="15088"/>
                </a:cubicBezTo>
                <a:cubicBezTo>
                  <a:pt x="428054" y="15088"/>
                  <a:pt x="432626" y="16307"/>
                  <a:pt x="432626" y="18746"/>
                </a:cubicBezTo>
                <a:cubicBezTo>
                  <a:pt x="433845" y="18746"/>
                  <a:pt x="436284" y="20574"/>
                  <a:pt x="439941" y="24232"/>
                </a:cubicBezTo>
                <a:cubicBezTo>
                  <a:pt x="441160" y="26061"/>
                  <a:pt x="441770" y="27585"/>
                  <a:pt x="441770" y="28804"/>
                </a:cubicBezTo>
                <a:cubicBezTo>
                  <a:pt x="441770" y="30023"/>
                  <a:pt x="442380" y="31547"/>
                  <a:pt x="443599" y="33376"/>
                </a:cubicBezTo>
                <a:cubicBezTo>
                  <a:pt x="446647" y="39472"/>
                  <a:pt x="445428" y="55322"/>
                  <a:pt x="439941" y="80925"/>
                </a:cubicBezTo>
                <a:cubicBezTo>
                  <a:pt x="439941" y="83973"/>
                  <a:pt x="439789" y="87630"/>
                  <a:pt x="439484" y="91898"/>
                </a:cubicBezTo>
                <a:cubicBezTo>
                  <a:pt x="439179" y="96165"/>
                  <a:pt x="438722" y="101651"/>
                  <a:pt x="438112" y="108357"/>
                </a:cubicBezTo>
                <a:lnTo>
                  <a:pt x="436284" y="146762"/>
                </a:lnTo>
                <a:cubicBezTo>
                  <a:pt x="432626" y="172365"/>
                  <a:pt x="433845" y="187300"/>
                  <a:pt x="439941" y="191567"/>
                </a:cubicBezTo>
                <a:cubicBezTo>
                  <a:pt x="439941" y="192177"/>
                  <a:pt x="452438" y="193396"/>
                  <a:pt x="477432" y="195225"/>
                </a:cubicBezTo>
                <a:cubicBezTo>
                  <a:pt x="490843" y="196444"/>
                  <a:pt x="500596" y="197054"/>
                  <a:pt x="506692" y="197054"/>
                </a:cubicBezTo>
                <a:cubicBezTo>
                  <a:pt x="512788" y="197054"/>
                  <a:pt x="516751" y="197663"/>
                  <a:pt x="518580" y="198882"/>
                </a:cubicBezTo>
                <a:cubicBezTo>
                  <a:pt x="520408" y="200711"/>
                  <a:pt x="522542" y="201930"/>
                  <a:pt x="524980" y="202540"/>
                </a:cubicBezTo>
                <a:cubicBezTo>
                  <a:pt x="527419" y="203150"/>
                  <a:pt x="530467" y="204674"/>
                  <a:pt x="534124" y="207112"/>
                </a:cubicBezTo>
                <a:cubicBezTo>
                  <a:pt x="541440" y="208941"/>
                  <a:pt x="546926" y="210770"/>
                  <a:pt x="550584" y="212598"/>
                </a:cubicBezTo>
                <a:cubicBezTo>
                  <a:pt x="555460" y="215037"/>
                  <a:pt x="558813" y="216256"/>
                  <a:pt x="560642" y="216256"/>
                </a:cubicBezTo>
                <a:cubicBezTo>
                  <a:pt x="561861" y="216256"/>
                  <a:pt x="562471" y="216866"/>
                  <a:pt x="562471" y="218085"/>
                </a:cubicBezTo>
                <a:cubicBezTo>
                  <a:pt x="562471" y="220523"/>
                  <a:pt x="563690" y="222352"/>
                  <a:pt x="566128" y="223571"/>
                </a:cubicBezTo>
                <a:cubicBezTo>
                  <a:pt x="579540" y="227229"/>
                  <a:pt x="586245" y="230886"/>
                  <a:pt x="586245" y="234544"/>
                </a:cubicBezTo>
                <a:cubicBezTo>
                  <a:pt x="586245" y="236982"/>
                  <a:pt x="588379" y="240335"/>
                  <a:pt x="592646" y="244602"/>
                </a:cubicBezTo>
                <a:cubicBezTo>
                  <a:pt x="597523" y="247650"/>
                  <a:pt x="599961" y="250698"/>
                  <a:pt x="599961" y="253746"/>
                </a:cubicBezTo>
                <a:lnTo>
                  <a:pt x="594475" y="259233"/>
                </a:lnTo>
                <a:cubicBezTo>
                  <a:pt x="592646" y="260452"/>
                  <a:pt x="591122" y="261366"/>
                  <a:pt x="589903" y="261976"/>
                </a:cubicBezTo>
                <a:cubicBezTo>
                  <a:pt x="588684" y="262586"/>
                  <a:pt x="587464" y="262890"/>
                  <a:pt x="586245" y="262890"/>
                </a:cubicBezTo>
                <a:lnTo>
                  <a:pt x="583502" y="262890"/>
                </a:lnTo>
                <a:cubicBezTo>
                  <a:pt x="581673" y="262890"/>
                  <a:pt x="580759" y="263500"/>
                  <a:pt x="580759" y="264719"/>
                </a:cubicBezTo>
                <a:cubicBezTo>
                  <a:pt x="580759" y="267158"/>
                  <a:pt x="574663" y="268377"/>
                  <a:pt x="562471" y="268377"/>
                </a:cubicBezTo>
                <a:cubicBezTo>
                  <a:pt x="553936" y="268377"/>
                  <a:pt x="545250" y="268377"/>
                  <a:pt x="536410" y="268377"/>
                </a:cubicBezTo>
                <a:cubicBezTo>
                  <a:pt x="527571" y="268377"/>
                  <a:pt x="517970" y="268986"/>
                  <a:pt x="507607" y="270206"/>
                </a:cubicBezTo>
                <a:cubicBezTo>
                  <a:pt x="505778" y="271425"/>
                  <a:pt x="504254" y="271730"/>
                  <a:pt x="503035" y="271120"/>
                </a:cubicBezTo>
                <a:cubicBezTo>
                  <a:pt x="501816" y="270510"/>
                  <a:pt x="500292" y="269596"/>
                  <a:pt x="498463" y="268377"/>
                </a:cubicBezTo>
                <a:lnTo>
                  <a:pt x="494805" y="268377"/>
                </a:lnTo>
                <a:cubicBezTo>
                  <a:pt x="494805" y="272644"/>
                  <a:pt x="493281" y="273254"/>
                  <a:pt x="490233" y="270206"/>
                </a:cubicBezTo>
                <a:cubicBezTo>
                  <a:pt x="489014" y="268986"/>
                  <a:pt x="487185" y="268377"/>
                  <a:pt x="484747" y="268377"/>
                </a:cubicBezTo>
                <a:cubicBezTo>
                  <a:pt x="482308" y="268377"/>
                  <a:pt x="478651" y="267767"/>
                  <a:pt x="473774" y="266548"/>
                </a:cubicBezTo>
                <a:cubicBezTo>
                  <a:pt x="470116" y="265938"/>
                  <a:pt x="466154" y="265481"/>
                  <a:pt x="461887" y="265176"/>
                </a:cubicBezTo>
                <a:cubicBezTo>
                  <a:pt x="457620" y="264872"/>
                  <a:pt x="452743" y="264110"/>
                  <a:pt x="447256" y="262890"/>
                </a:cubicBezTo>
                <a:cubicBezTo>
                  <a:pt x="436893" y="258623"/>
                  <a:pt x="430797" y="255575"/>
                  <a:pt x="428968" y="253746"/>
                </a:cubicBezTo>
                <a:cubicBezTo>
                  <a:pt x="418605" y="246431"/>
                  <a:pt x="410376" y="242774"/>
                  <a:pt x="404280" y="242774"/>
                </a:cubicBezTo>
                <a:cubicBezTo>
                  <a:pt x="401232" y="242774"/>
                  <a:pt x="398184" y="240945"/>
                  <a:pt x="395136" y="237287"/>
                </a:cubicBezTo>
                <a:cubicBezTo>
                  <a:pt x="392088" y="233629"/>
                  <a:pt x="388735" y="229058"/>
                  <a:pt x="385077" y="223571"/>
                </a:cubicBezTo>
                <a:cubicBezTo>
                  <a:pt x="382029" y="218085"/>
                  <a:pt x="379438" y="212294"/>
                  <a:pt x="377305" y="206198"/>
                </a:cubicBezTo>
                <a:cubicBezTo>
                  <a:pt x="375171" y="200102"/>
                  <a:pt x="374104" y="195225"/>
                  <a:pt x="374104" y="191567"/>
                </a:cubicBezTo>
                <a:cubicBezTo>
                  <a:pt x="374104" y="183033"/>
                  <a:pt x="373495" y="177546"/>
                  <a:pt x="372276" y="175108"/>
                </a:cubicBezTo>
                <a:cubicBezTo>
                  <a:pt x="371056" y="170231"/>
                  <a:pt x="370447" y="161544"/>
                  <a:pt x="370447" y="149047"/>
                </a:cubicBezTo>
                <a:cubicBezTo>
                  <a:pt x="370447" y="136551"/>
                  <a:pt x="370447" y="119939"/>
                  <a:pt x="370447" y="99213"/>
                </a:cubicBezTo>
                <a:cubicBezTo>
                  <a:pt x="370447" y="91898"/>
                  <a:pt x="370294" y="85954"/>
                  <a:pt x="369990" y="81382"/>
                </a:cubicBezTo>
                <a:cubicBezTo>
                  <a:pt x="369685" y="76810"/>
                  <a:pt x="368618" y="74524"/>
                  <a:pt x="366789" y="74524"/>
                </a:cubicBezTo>
                <a:cubicBezTo>
                  <a:pt x="364351" y="72086"/>
                  <a:pt x="357340" y="74219"/>
                  <a:pt x="345758" y="80925"/>
                </a:cubicBezTo>
                <a:cubicBezTo>
                  <a:pt x="339052" y="82753"/>
                  <a:pt x="332499" y="84430"/>
                  <a:pt x="326098" y="85954"/>
                </a:cubicBezTo>
                <a:cubicBezTo>
                  <a:pt x="319698" y="87478"/>
                  <a:pt x="313754" y="88240"/>
                  <a:pt x="308268" y="88240"/>
                </a:cubicBezTo>
                <a:lnTo>
                  <a:pt x="292723" y="90069"/>
                </a:lnTo>
                <a:lnTo>
                  <a:pt x="292723" y="97384"/>
                </a:lnTo>
                <a:lnTo>
                  <a:pt x="292723" y="108357"/>
                </a:lnTo>
                <a:cubicBezTo>
                  <a:pt x="292723" y="113234"/>
                  <a:pt x="291961" y="119634"/>
                  <a:pt x="290437" y="127559"/>
                </a:cubicBezTo>
                <a:cubicBezTo>
                  <a:pt x="288913" y="135484"/>
                  <a:pt x="287236" y="146152"/>
                  <a:pt x="285408" y="159563"/>
                </a:cubicBezTo>
                <a:cubicBezTo>
                  <a:pt x="284188" y="162611"/>
                  <a:pt x="282360" y="168707"/>
                  <a:pt x="279921" y="177851"/>
                </a:cubicBezTo>
                <a:cubicBezTo>
                  <a:pt x="277483" y="186995"/>
                  <a:pt x="273825" y="198578"/>
                  <a:pt x="268948" y="212598"/>
                </a:cubicBezTo>
                <a:cubicBezTo>
                  <a:pt x="263462" y="226619"/>
                  <a:pt x="259042" y="238049"/>
                  <a:pt x="255690" y="246888"/>
                </a:cubicBezTo>
                <a:cubicBezTo>
                  <a:pt x="252337" y="255728"/>
                  <a:pt x="249746" y="261671"/>
                  <a:pt x="247917" y="264719"/>
                </a:cubicBezTo>
                <a:cubicBezTo>
                  <a:pt x="244260" y="274473"/>
                  <a:pt x="240450" y="283007"/>
                  <a:pt x="236487" y="290322"/>
                </a:cubicBezTo>
                <a:cubicBezTo>
                  <a:pt x="232525" y="297638"/>
                  <a:pt x="228715" y="303734"/>
                  <a:pt x="225057" y="308610"/>
                </a:cubicBezTo>
                <a:cubicBezTo>
                  <a:pt x="223228" y="314097"/>
                  <a:pt x="221247" y="318211"/>
                  <a:pt x="219114" y="320955"/>
                </a:cubicBezTo>
                <a:cubicBezTo>
                  <a:pt x="216980" y="323698"/>
                  <a:pt x="215304" y="325679"/>
                  <a:pt x="214084" y="326898"/>
                </a:cubicBezTo>
                <a:cubicBezTo>
                  <a:pt x="214084" y="328118"/>
                  <a:pt x="213322" y="328270"/>
                  <a:pt x="211798" y="327356"/>
                </a:cubicBezTo>
                <a:cubicBezTo>
                  <a:pt x="210274" y="326441"/>
                  <a:pt x="208598" y="324460"/>
                  <a:pt x="206769" y="321412"/>
                </a:cubicBezTo>
                <a:cubicBezTo>
                  <a:pt x="205550" y="320193"/>
                  <a:pt x="203721" y="318821"/>
                  <a:pt x="201283" y="317297"/>
                </a:cubicBezTo>
                <a:cubicBezTo>
                  <a:pt x="198844" y="315773"/>
                  <a:pt x="196711" y="314097"/>
                  <a:pt x="194882" y="312268"/>
                </a:cubicBezTo>
                <a:cubicBezTo>
                  <a:pt x="191224" y="311049"/>
                  <a:pt x="188481" y="309830"/>
                  <a:pt x="186652" y="308610"/>
                </a:cubicBezTo>
                <a:cubicBezTo>
                  <a:pt x="184824" y="307391"/>
                  <a:pt x="183300" y="306172"/>
                  <a:pt x="182080" y="304953"/>
                </a:cubicBezTo>
                <a:cubicBezTo>
                  <a:pt x="180252" y="302514"/>
                  <a:pt x="178728" y="301143"/>
                  <a:pt x="177508" y="300838"/>
                </a:cubicBezTo>
                <a:cubicBezTo>
                  <a:pt x="176289" y="300533"/>
                  <a:pt x="174765" y="300381"/>
                  <a:pt x="172936" y="300381"/>
                </a:cubicBezTo>
                <a:cubicBezTo>
                  <a:pt x="168669" y="302819"/>
                  <a:pt x="166536" y="302819"/>
                  <a:pt x="166536" y="300381"/>
                </a:cubicBezTo>
                <a:lnTo>
                  <a:pt x="166536" y="296723"/>
                </a:lnTo>
                <a:cubicBezTo>
                  <a:pt x="167755" y="291846"/>
                  <a:pt x="167907" y="288189"/>
                  <a:pt x="166993" y="285750"/>
                </a:cubicBezTo>
                <a:cubicBezTo>
                  <a:pt x="166078" y="283312"/>
                  <a:pt x="164707" y="282093"/>
                  <a:pt x="162878" y="282093"/>
                </a:cubicBezTo>
                <a:cubicBezTo>
                  <a:pt x="159220" y="282093"/>
                  <a:pt x="157392" y="280874"/>
                  <a:pt x="157392" y="278435"/>
                </a:cubicBezTo>
                <a:cubicBezTo>
                  <a:pt x="157392" y="274778"/>
                  <a:pt x="158611" y="272949"/>
                  <a:pt x="161049" y="272949"/>
                </a:cubicBezTo>
                <a:cubicBezTo>
                  <a:pt x="162878" y="270510"/>
                  <a:pt x="162878" y="267767"/>
                  <a:pt x="161049" y="264719"/>
                </a:cubicBezTo>
                <a:cubicBezTo>
                  <a:pt x="159220" y="263500"/>
                  <a:pt x="158154" y="262281"/>
                  <a:pt x="157849" y="261062"/>
                </a:cubicBezTo>
                <a:cubicBezTo>
                  <a:pt x="157544" y="259842"/>
                  <a:pt x="158001" y="259233"/>
                  <a:pt x="159220" y="259233"/>
                </a:cubicBezTo>
                <a:cubicBezTo>
                  <a:pt x="161659" y="259233"/>
                  <a:pt x="162878" y="258014"/>
                  <a:pt x="162878" y="255575"/>
                </a:cubicBezTo>
                <a:cubicBezTo>
                  <a:pt x="162878" y="253137"/>
                  <a:pt x="164097" y="251917"/>
                  <a:pt x="166536" y="251917"/>
                </a:cubicBezTo>
                <a:cubicBezTo>
                  <a:pt x="168364" y="251917"/>
                  <a:pt x="169279" y="250698"/>
                  <a:pt x="169279" y="248260"/>
                </a:cubicBezTo>
                <a:cubicBezTo>
                  <a:pt x="169279" y="245822"/>
                  <a:pt x="170498" y="244602"/>
                  <a:pt x="172936" y="244602"/>
                </a:cubicBezTo>
                <a:cubicBezTo>
                  <a:pt x="174156" y="244602"/>
                  <a:pt x="174765" y="243383"/>
                  <a:pt x="174765" y="240945"/>
                </a:cubicBezTo>
                <a:cubicBezTo>
                  <a:pt x="174765" y="238506"/>
                  <a:pt x="175070" y="236678"/>
                  <a:pt x="175680" y="235458"/>
                </a:cubicBezTo>
                <a:cubicBezTo>
                  <a:pt x="176289" y="234239"/>
                  <a:pt x="177204" y="232106"/>
                  <a:pt x="178423" y="229058"/>
                </a:cubicBezTo>
                <a:cubicBezTo>
                  <a:pt x="179032" y="229058"/>
                  <a:pt x="179642" y="228448"/>
                  <a:pt x="180252" y="227229"/>
                </a:cubicBezTo>
                <a:cubicBezTo>
                  <a:pt x="181471" y="226010"/>
                  <a:pt x="182690" y="224181"/>
                  <a:pt x="183909" y="221742"/>
                </a:cubicBezTo>
                <a:cubicBezTo>
                  <a:pt x="183909" y="219914"/>
                  <a:pt x="184214" y="218085"/>
                  <a:pt x="184824" y="216256"/>
                </a:cubicBezTo>
                <a:cubicBezTo>
                  <a:pt x="185433" y="214427"/>
                  <a:pt x="186348" y="211989"/>
                  <a:pt x="187567" y="208941"/>
                </a:cubicBezTo>
                <a:cubicBezTo>
                  <a:pt x="189396" y="205893"/>
                  <a:pt x="191377" y="201626"/>
                  <a:pt x="193510" y="196139"/>
                </a:cubicBezTo>
                <a:cubicBezTo>
                  <a:pt x="195644" y="190653"/>
                  <a:pt x="197930" y="183642"/>
                  <a:pt x="200368" y="175108"/>
                </a:cubicBezTo>
                <a:cubicBezTo>
                  <a:pt x="202807" y="167183"/>
                  <a:pt x="204788" y="160782"/>
                  <a:pt x="206312" y="155906"/>
                </a:cubicBezTo>
                <a:cubicBezTo>
                  <a:pt x="207836" y="151029"/>
                  <a:pt x="208598" y="147981"/>
                  <a:pt x="208598" y="146762"/>
                </a:cubicBezTo>
                <a:cubicBezTo>
                  <a:pt x="208598" y="143714"/>
                  <a:pt x="209208" y="139751"/>
                  <a:pt x="210427" y="134874"/>
                </a:cubicBezTo>
                <a:cubicBezTo>
                  <a:pt x="211646" y="129998"/>
                  <a:pt x="213475" y="123902"/>
                  <a:pt x="215913" y="116586"/>
                </a:cubicBezTo>
                <a:cubicBezTo>
                  <a:pt x="218352" y="108052"/>
                  <a:pt x="220180" y="99365"/>
                  <a:pt x="221400" y="90526"/>
                </a:cubicBezTo>
                <a:cubicBezTo>
                  <a:pt x="222619" y="81687"/>
                  <a:pt x="222619" y="73305"/>
                  <a:pt x="221400" y="65380"/>
                </a:cubicBezTo>
                <a:cubicBezTo>
                  <a:pt x="221400" y="49530"/>
                  <a:pt x="218352" y="37643"/>
                  <a:pt x="212256" y="29718"/>
                </a:cubicBezTo>
                <a:cubicBezTo>
                  <a:pt x="211036" y="26670"/>
                  <a:pt x="210122" y="24080"/>
                  <a:pt x="209512" y="21946"/>
                </a:cubicBezTo>
                <a:cubicBezTo>
                  <a:pt x="208903" y="19812"/>
                  <a:pt x="209208" y="18746"/>
                  <a:pt x="210427" y="18746"/>
                </a:cubicBezTo>
                <a:lnTo>
                  <a:pt x="214084" y="18746"/>
                </a:lnTo>
                <a:cubicBezTo>
                  <a:pt x="214084" y="15698"/>
                  <a:pt x="216523" y="15088"/>
                  <a:pt x="221400" y="16917"/>
                </a:cubicBezTo>
                <a:cubicBezTo>
                  <a:pt x="222619" y="18136"/>
                  <a:pt x="224752" y="18746"/>
                  <a:pt x="227800" y="18746"/>
                </a:cubicBezTo>
                <a:cubicBezTo>
                  <a:pt x="230848" y="18746"/>
                  <a:pt x="234506" y="19355"/>
                  <a:pt x="238773" y="20574"/>
                </a:cubicBezTo>
                <a:cubicBezTo>
                  <a:pt x="241821" y="22403"/>
                  <a:pt x="244869" y="23927"/>
                  <a:pt x="247917" y="25146"/>
                </a:cubicBezTo>
                <a:cubicBezTo>
                  <a:pt x="250965" y="26365"/>
                  <a:pt x="254013" y="27890"/>
                  <a:pt x="257061" y="29718"/>
                </a:cubicBezTo>
                <a:cubicBezTo>
                  <a:pt x="261938" y="31547"/>
                  <a:pt x="266053" y="33224"/>
                  <a:pt x="269406" y="34747"/>
                </a:cubicBezTo>
                <a:cubicBezTo>
                  <a:pt x="272758" y="36271"/>
                  <a:pt x="276264" y="36424"/>
                  <a:pt x="279921" y="35205"/>
                </a:cubicBezTo>
                <a:cubicBezTo>
                  <a:pt x="283579" y="33986"/>
                  <a:pt x="288456" y="32462"/>
                  <a:pt x="294552" y="30633"/>
                </a:cubicBezTo>
                <a:cubicBezTo>
                  <a:pt x="300648" y="28804"/>
                  <a:pt x="308877" y="26061"/>
                  <a:pt x="319240" y="22403"/>
                </a:cubicBezTo>
                <a:cubicBezTo>
                  <a:pt x="328994" y="18746"/>
                  <a:pt x="336157" y="15850"/>
                  <a:pt x="340729" y="13716"/>
                </a:cubicBezTo>
                <a:cubicBezTo>
                  <a:pt x="345301" y="11583"/>
                  <a:pt x="348196" y="10516"/>
                  <a:pt x="349416" y="10516"/>
                </a:cubicBezTo>
                <a:cubicBezTo>
                  <a:pt x="350635" y="10516"/>
                  <a:pt x="352006" y="10211"/>
                  <a:pt x="353530" y="9602"/>
                </a:cubicBezTo>
                <a:cubicBezTo>
                  <a:pt x="355054" y="8992"/>
                  <a:pt x="356731" y="8687"/>
                  <a:pt x="358560" y="8687"/>
                </a:cubicBezTo>
                <a:cubicBezTo>
                  <a:pt x="361608" y="6858"/>
                  <a:pt x="363894" y="5487"/>
                  <a:pt x="365418" y="4572"/>
                </a:cubicBezTo>
                <a:cubicBezTo>
                  <a:pt x="366942" y="3658"/>
                  <a:pt x="369228" y="2591"/>
                  <a:pt x="372276" y="1372"/>
                </a:cubicBezTo>
                <a:cubicBezTo>
                  <a:pt x="375628" y="458"/>
                  <a:pt x="378981" y="0"/>
                  <a:pt x="38233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89BA853-3241-A5BC-BE7D-F403A9562F4D}"/>
              </a:ext>
            </a:extLst>
          </p:cNvPr>
          <p:cNvSpPr txBox="1"/>
          <p:nvPr/>
        </p:nvSpPr>
        <p:spPr>
          <a:xfrm>
            <a:off x="9247783" y="2503720"/>
            <a:ext cx="2320082" cy="109428"/>
          </a:xfrm>
          <a:custGeom>
            <a:avLst/>
            <a:gdLst/>
            <a:ahLst/>
            <a:cxnLst/>
            <a:rect l="l" t="t" r="r" b="b"/>
            <a:pathLst>
              <a:path w="2320082" h="109428">
                <a:moveTo>
                  <a:pt x="1429875" y="8558"/>
                </a:moveTo>
                <a:cubicBezTo>
                  <a:pt x="1429738" y="15437"/>
                  <a:pt x="1429655" y="22441"/>
                  <a:pt x="1429625" y="29570"/>
                </a:cubicBezTo>
                <a:cubicBezTo>
                  <a:pt x="1429595" y="36699"/>
                  <a:pt x="1429583" y="44274"/>
                  <a:pt x="1429589" y="52296"/>
                </a:cubicBezTo>
                <a:lnTo>
                  <a:pt x="1442311" y="52296"/>
                </a:lnTo>
                <a:cubicBezTo>
                  <a:pt x="1450671" y="52168"/>
                  <a:pt x="1456930" y="50030"/>
                  <a:pt x="1461090" y="45882"/>
                </a:cubicBezTo>
                <a:cubicBezTo>
                  <a:pt x="1465251" y="41734"/>
                  <a:pt x="1467329" y="36344"/>
                  <a:pt x="1467326" y="29713"/>
                </a:cubicBezTo>
                <a:cubicBezTo>
                  <a:pt x="1467359" y="22953"/>
                  <a:pt x="1465435" y="17748"/>
                  <a:pt x="1461555" y="14097"/>
                </a:cubicBezTo>
                <a:cubicBezTo>
                  <a:pt x="1457675" y="10446"/>
                  <a:pt x="1451641" y="8600"/>
                  <a:pt x="1443455" y="8558"/>
                </a:cubicBezTo>
                <a:close/>
                <a:moveTo>
                  <a:pt x="1258425" y="8558"/>
                </a:moveTo>
                <a:cubicBezTo>
                  <a:pt x="1258288" y="15499"/>
                  <a:pt x="1258205" y="22521"/>
                  <a:pt x="1258175" y="29622"/>
                </a:cubicBezTo>
                <a:cubicBezTo>
                  <a:pt x="1258145" y="36724"/>
                  <a:pt x="1258133" y="43852"/>
                  <a:pt x="1258139" y="51007"/>
                </a:cubicBezTo>
                <a:lnTo>
                  <a:pt x="1258139" y="59011"/>
                </a:lnTo>
                <a:lnTo>
                  <a:pt x="1268145" y="59011"/>
                </a:lnTo>
                <a:cubicBezTo>
                  <a:pt x="1277857" y="58892"/>
                  <a:pt x="1284879" y="56522"/>
                  <a:pt x="1289212" y="51901"/>
                </a:cubicBezTo>
                <a:cubicBezTo>
                  <a:pt x="1293545" y="47279"/>
                  <a:pt x="1295671" y="41122"/>
                  <a:pt x="1295591" y="33428"/>
                </a:cubicBezTo>
                <a:cubicBezTo>
                  <a:pt x="1295629" y="25451"/>
                  <a:pt x="1293443" y="19323"/>
                  <a:pt x="1289033" y="15044"/>
                </a:cubicBezTo>
                <a:cubicBezTo>
                  <a:pt x="1284623" y="10765"/>
                  <a:pt x="1277755" y="8603"/>
                  <a:pt x="1268431" y="8558"/>
                </a:cubicBezTo>
                <a:close/>
                <a:moveTo>
                  <a:pt x="1629862" y="6844"/>
                </a:moveTo>
                <a:cubicBezTo>
                  <a:pt x="1622586" y="6980"/>
                  <a:pt x="1616605" y="9296"/>
                  <a:pt x="1611918" y="13793"/>
                </a:cubicBezTo>
                <a:cubicBezTo>
                  <a:pt x="1607231" y="18290"/>
                  <a:pt x="1603758" y="24153"/>
                  <a:pt x="1601501" y="31381"/>
                </a:cubicBezTo>
                <a:cubicBezTo>
                  <a:pt x="1599243" y="38609"/>
                  <a:pt x="1598121" y="46387"/>
                  <a:pt x="1598134" y="54716"/>
                </a:cubicBezTo>
                <a:cubicBezTo>
                  <a:pt x="1598121" y="63092"/>
                  <a:pt x="1599243" y="70904"/>
                  <a:pt x="1601501" y="78152"/>
                </a:cubicBezTo>
                <a:cubicBezTo>
                  <a:pt x="1603758" y="85400"/>
                  <a:pt x="1607231" y="91275"/>
                  <a:pt x="1611918" y="95777"/>
                </a:cubicBezTo>
                <a:cubicBezTo>
                  <a:pt x="1616605" y="100278"/>
                  <a:pt x="1622586" y="102596"/>
                  <a:pt x="1629862" y="102731"/>
                </a:cubicBezTo>
                <a:cubicBezTo>
                  <a:pt x="1637087" y="102596"/>
                  <a:pt x="1643010" y="100278"/>
                  <a:pt x="1647631" y="95777"/>
                </a:cubicBezTo>
                <a:cubicBezTo>
                  <a:pt x="1652252" y="91275"/>
                  <a:pt x="1655666" y="85400"/>
                  <a:pt x="1657873" y="78152"/>
                </a:cubicBezTo>
                <a:cubicBezTo>
                  <a:pt x="1660080" y="70904"/>
                  <a:pt x="1661176" y="63092"/>
                  <a:pt x="1661160" y="54716"/>
                </a:cubicBezTo>
                <a:cubicBezTo>
                  <a:pt x="1661176" y="46387"/>
                  <a:pt x="1660080" y="38609"/>
                  <a:pt x="1657873" y="31381"/>
                </a:cubicBezTo>
                <a:cubicBezTo>
                  <a:pt x="1655666" y="24153"/>
                  <a:pt x="1652252" y="18290"/>
                  <a:pt x="1647631" y="13793"/>
                </a:cubicBezTo>
                <a:cubicBezTo>
                  <a:pt x="1643010" y="9296"/>
                  <a:pt x="1637087" y="6980"/>
                  <a:pt x="1629862" y="6844"/>
                </a:cubicBezTo>
                <a:close/>
                <a:moveTo>
                  <a:pt x="763087" y="6844"/>
                </a:moveTo>
                <a:cubicBezTo>
                  <a:pt x="755811" y="6980"/>
                  <a:pt x="749830" y="9296"/>
                  <a:pt x="745143" y="13793"/>
                </a:cubicBezTo>
                <a:cubicBezTo>
                  <a:pt x="740456" y="18290"/>
                  <a:pt x="736983" y="24153"/>
                  <a:pt x="734726" y="31381"/>
                </a:cubicBezTo>
                <a:cubicBezTo>
                  <a:pt x="732468" y="38609"/>
                  <a:pt x="731346" y="46387"/>
                  <a:pt x="731359" y="54716"/>
                </a:cubicBezTo>
                <a:cubicBezTo>
                  <a:pt x="731346" y="63092"/>
                  <a:pt x="732468" y="70904"/>
                  <a:pt x="734726" y="78152"/>
                </a:cubicBezTo>
                <a:cubicBezTo>
                  <a:pt x="736983" y="85400"/>
                  <a:pt x="740456" y="91275"/>
                  <a:pt x="745143" y="95777"/>
                </a:cubicBezTo>
                <a:cubicBezTo>
                  <a:pt x="749830" y="100278"/>
                  <a:pt x="755811" y="102596"/>
                  <a:pt x="763087" y="102731"/>
                </a:cubicBezTo>
                <a:cubicBezTo>
                  <a:pt x="770312" y="102596"/>
                  <a:pt x="776235" y="100278"/>
                  <a:pt x="780856" y="95777"/>
                </a:cubicBezTo>
                <a:cubicBezTo>
                  <a:pt x="785477" y="91275"/>
                  <a:pt x="788891" y="85400"/>
                  <a:pt x="791098" y="78152"/>
                </a:cubicBezTo>
                <a:cubicBezTo>
                  <a:pt x="793305" y="70904"/>
                  <a:pt x="794401" y="63092"/>
                  <a:pt x="794385" y="54716"/>
                </a:cubicBezTo>
                <a:cubicBezTo>
                  <a:pt x="794401" y="46387"/>
                  <a:pt x="793305" y="38609"/>
                  <a:pt x="791098" y="31381"/>
                </a:cubicBezTo>
                <a:cubicBezTo>
                  <a:pt x="788891" y="24153"/>
                  <a:pt x="785477" y="18290"/>
                  <a:pt x="780856" y="13793"/>
                </a:cubicBezTo>
                <a:cubicBezTo>
                  <a:pt x="776235" y="9296"/>
                  <a:pt x="770312" y="6980"/>
                  <a:pt x="763087" y="6844"/>
                </a:cubicBezTo>
                <a:close/>
                <a:moveTo>
                  <a:pt x="572587" y="6844"/>
                </a:moveTo>
                <a:cubicBezTo>
                  <a:pt x="565311" y="6980"/>
                  <a:pt x="559330" y="9296"/>
                  <a:pt x="554643" y="13793"/>
                </a:cubicBezTo>
                <a:cubicBezTo>
                  <a:pt x="549956" y="18290"/>
                  <a:pt x="546483" y="24153"/>
                  <a:pt x="544226" y="31381"/>
                </a:cubicBezTo>
                <a:cubicBezTo>
                  <a:pt x="541968" y="38609"/>
                  <a:pt x="540846" y="46387"/>
                  <a:pt x="540859" y="54716"/>
                </a:cubicBezTo>
                <a:cubicBezTo>
                  <a:pt x="540846" y="63092"/>
                  <a:pt x="541968" y="70904"/>
                  <a:pt x="544226" y="78152"/>
                </a:cubicBezTo>
                <a:cubicBezTo>
                  <a:pt x="546483" y="85400"/>
                  <a:pt x="549956" y="91275"/>
                  <a:pt x="554643" y="95777"/>
                </a:cubicBezTo>
                <a:cubicBezTo>
                  <a:pt x="559330" y="100278"/>
                  <a:pt x="565311" y="102596"/>
                  <a:pt x="572587" y="102731"/>
                </a:cubicBezTo>
                <a:cubicBezTo>
                  <a:pt x="579812" y="102596"/>
                  <a:pt x="585735" y="100278"/>
                  <a:pt x="590356" y="95777"/>
                </a:cubicBezTo>
                <a:cubicBezTo>
                  <a:pt x="594977" y="91275"/>
                  <a:pt x="598391" y="85400"/>
                  <a:pt x="600598" y="78152"/>
                </a:cubicBezTo>
                <a:cubicBezTo>
                  <a:pt x="602805" y="70904"/>
                  <a:pt x="603901" y="63092"/>
                  <a:pt x="603885" y="54716"/>
                </a:cubicBezTo>
                <a:cubicBezTo>
                  <a:pt x="603901" y="46387"/>
                  <a:pt x="602805" y="38609"/>
                  <a:pt x="600598" y="31381"/>
                </a:cubicBezTo>
                <a:cubicBezTo>
                  <a:pt x="598391" y="24153"/>
                  <a:pt x="594977" y="18290"/>
                  <a:pt x="590356" y="13793"/>
                </a:cubicBezTo>
                <a:cubicBezTo>
                  <a:pt x="585735" y="9296"/>
                  <a:pt x="579812" y="6980"/>
                  <a:pt x="572587" y="6844"/>
                </a:cubicBezTo>
                <a:close/>
                <a:moveTo>
                  <a:pt x="2067211" y="2446"/>
                </a:moveTo>
                <a:lnTo>
                  <a:pt x="2111341" y="2446"/>
                </a:lnTo>
                <a:lnTo>
                  <a:pt x="2111341" y="7899"/>
                </a:lnTo>
                <a:lnTo>
                  <a:pt x="2096625" y="9474"/>
                </a:lnTo>
                <a:cubicBezTo>
                  <a:pt x="2096489" y="16332"/>
                  <a:pt x="2096405" y="23217"/>
                  <a:pt x="2096375" y="30128"/>
                </a:cubicBezTo>
                <a:cubicBezTo>
                  <a:pt x="2096345" y="37039"/>
                  <a:pt x="2096333" y="43960"/>
                  <a:pt x="2096339" y="50889"/>
                </a:cubicBezTo>
                <a:lnTo>
                  <a:pt x="2096339" y="61315"/>
                </a:lnTo>
                <a:cubicBezTo>
                  <a:pt x="2096333" y="67274"/>
                  <a:pt x="2096345" y="73564"/>
                  <a:pt x="2096375" y="80184"/>
                </a:cubicBezTo>
                <a:cubicBezTo>
                  <a:pt x="2096405" y="86803"/>
                  <a:pt x="2096489" y="93557"/>
                  <a:pt x="2096625" y="100445"/>
                </a:cubicBezTo>
                <a:lnTo>
                  <a:pt x="2132630" y="100445"/>
                </a:lnTo>
                <a:lnTo>
                  <a:pt x="2137773" y="77728"/>
                </a:lnTo>
                <a:lnTo>
                  <a:pt x="2145917" y="77728"/>
                </a:lnTo>
                <a:lnTo>
                  <a:pt x="2144774" y="107142"/>
                </a:lnTo>
                <a:lnTo>
                  <a:pt x="2067211" y="107142"/>
                </a:lnTo>
                <a:lnTo>
                  <a:pt x="2067211" y="101676"/>
                </a:lnTo>
                <a:lnTo>
                  <a:pt x="2081784" y="100102"/>
                </a:lnTo>
                <a:cubicBezTo>
                  <a:pt x="2081921" y="93167"/>
                  <a:pt x="2082005" y="86271"/>
                  <a:pt x="2082034" y="79411"/>
                </a:cubicBezTo>
                <a:cubicBezTo>
                  <a:pt x="2082064" y="72552"/>
                  <a:pt x="2082076" y="65806"/>
                  <a:pt x="2082070" y="59173"/>
                </a:cubicBezTo>
                <a:lnTo>
                  <a:pt x="2082070" y="51032"/>
                </a:lnTo>
                <a:cubicBezTo>
                  <a:pt x="2082076" y="44025"/>
                  <a:pt x="2082064" y="37045"/>
                  <a:pt x="2082034" y="30093"/>
                </a:cubicBezTo>
                <a:cubicBezTo>
                  <a:pt x="2082005" y="23139"/>
                  <a:pt x="2081921" y="16267"/>
                  <a:pt x="2081784" y="9474"/>
                </a:cubicBezTo>
                <a:lnTo>
                  <a:pt x="2067211" y="7899"/>
                </a:lnTo>
                <a:close/>
                <a:moveTo>
                  <a:pt x="1933861" y="2446"/>
                </a:moveTo>
                <a:lnTo>
                  <a:pt x="1977849" y="2446"/>
                </a:lnTo>
                <a:lnTo>
                  <a:pt x="1977849" y="7899"/>
                </a:lnTo>
                <a:lnTo>
                  <a:pt x="1963275" y="9474"/>
                </a:lnTo>
                <a:cubicBezTo>
                  <a:pt x="1963138" y="16267"/>
                  <a:pt x="1963055" y="23139"/>
                  <a:pt x="1963025" y="30093"/>
                </a:cubicBezTo>
                <a:cubicBezTo>
                  <a:pt x="1962995" y="37046"/>
                  <a:pt x="1962983" y="44026"/>
                  <a:pt x="1962989" y="51032"/>
                </a:cubicBezTo>
                <a:lnTo>
                  <a:pt x="1962989" y="58744"/>
                </a:lnTo>
                <a:cubicBezTo>
                  <a:pt x="1962983" y="65605"/>
                  <a:pt x="1962995" y="72484"/>
                  <a:pt x="1963025" y="79381"/>
                </a:cubicBezTo>
                <a:cubicBezTo>
                  <a:pt x="1963055" y="86277"/>
                  <a:pt x="1963138" y="93156"/>
                  <a:pt x="1963275" y="100017"/>
                </a:cubicBezTo>
                <a:lnTo>
                  <a:pt x="1977849" y="101729"/>
                </a:lnTo>
                <a:lnTo>
                  <a:pt x="1977849" y="107129"/>
                </a:lnTo>
                <a:lnTo>
                  <a:pt x="1933861" y="107129"/>
                </a:lnTo>
                <a:lnTo>
                  <a:pt x="1933861" y="101676"/>
                </a:lnTo>
                <a:lnTo>
                  <a:pt x="1948434" y="100102"/>
                </a:lnTo>
                <a:cubicBezTo>
                  <a:pt x="1948571" y="93257"/>
                  <a:pt x="1948654" y="86395"/>
                  <a:pt x="1948684" y="79514"/>
                </a:cubicBezTo>
                <a:cubicBezTo>
                  <a:pt x="1948714" y="72634"/>
                  <a:pt x="1948726" y="65700"/>
                  <a:pt x="1948720" y="58712"/>
                </a:cubicBezTo>
                <a:lnTo>
                  <a:pt x="1948720" y="51006"/>
                </a:lnTo>
                <a:cubicBezTo>
                  <a:pt x="1948726" y="44012"/>
                  <a:pt x="1948714" y="37054"/>
                  <a:pt x="1948684" y="30132"/>
                </a:cubicBezTo>
                <a:cubicBezTo>
                  <a:pt x="1948654" y="23210"/>
                  <a:pt x="1948571" y="16324"/>
                  <a:pt x="1948434" y="9474"/>
                </a:cubicBezTo>
                <a:lnTo>
                  <a:pt x="1933861" y="7899"/>
                </a:lnTo>
                <a:close/>
                <a:moveTo>
                  <a:pt x="905161" y="2446"/>
                </a:moveTo>
                <a:lnTo>
                  <a:pt x="949291" y="2446"/>
                </a:lnTo>
                <a:lnTo>
                  <a:pt x="949291" y="7899"/>
                </a:lnTo>
                <a:lnTo>
                  <a:pt x="934575" y="9474"/>
                </a:lnTo>
                <a:cubicBezTo>
                  <a:pt x="934438" y="16332"/>
                  <a:pt x="934355" y="23217"/>
                  <a:pt x="934325" y="30128"/>
                </a:cubicBezTo>
                <a:cubicBezTo>
                  <a:pt x="934295" y="37039"/>
                  <a:pt x="934283" y="43960"/>
                  <a:pt x="934289" y="50889"/>
                </a:cubicBezTo>
                <a:lnTo>
                  <a:pt x="934289" y="61315"/>
                </a:lnTo>
                <a:cubicBezTo>
                  <a:pt x="934283" y="67274"/>
                  <a:pt x="934295" y="73564"/>
                  <a:pt x="934325" y="80184"/>
                </a:cubicBezTo>
                <a:cubicBezTo>
                  <a:pt x="934355" y="86803"/>
                  <a:pt x="934438" y="93557"/>
                  <a:pt x="934575" y="100445"/>
                </a:cubicBezTo>
                <a:lnTo>
                  <a:pt x="970580" y="100445"/>
                </a:lnTo>
                <a:lnTo>
                  <a:pt x="975723" y="77728"/>
                </a:lnTo>
                <a:lnTo>
                  <a:pt x="983867" y="77728"/>
                </a:lnTo>
                <a:lnTo>
                  <a:pt x="982724" y="107142"/>
                </a:lnTo>
                <a:lnTo>
                  <a:pt x="905161" y="107142"/>
                </a:lnTo>
                <a:lnTo>
                  <a:pt x="905161" y="101676"/>
                </a:lnTo>
                <a:lnTo>
                  <a:pt x="919734" y="100102"/>
                </a:lnTo>
                <a:cubicBezTo>
                  <a:pt x="919871" y="93167"/>
                  <a:pt x="919954" y="86271"/>
                  <a:pt x="919984" y="79411"/>
                </a:cubicBezTo>
                <a:cubicBezTo>
                  <a:pt x="920014" y="72552"/>
                  <a:pt x="920026" y="65806"/>
                  <a:pt x="920020" y="59173"/>
                </a:cubicBezTo>
                <a:lnTo>
                  <a:pt x="920020" y="51032"/>
                </a:lnTo>
                <a:cubicBezTo>
                  <a:pt x="920026" y="44025"/>
                  <a:pt x="920014" y="37045"/>
                  <a:pt x="919984" y="30093"/>
                </a:cubicBezTo>
                <a:cubicBezTo>
                  <a:pt x="919954" y="23139"/>
                  <a:pt x="919871" y="16267"/>
                  <a:pt x="919734" y="9474"/>
                </a:cubicBezTo>
                <a:lnTo>
                  <a:pt x="905161" y="7899"/>
                </a:lnTo>
                <a:close/>
                <a:moveTo>
                  <a:pt x="324136" y="2446"/>
                </a:moveTo>
                <a:lnTo>
                  <a:pt x="367986" y="2446"/>
                </a:lnTo>
                <a:lnTo>
                  <a:pt x="367986" y="7899"/>
                </a:lnTo>
                <a:lnTo>
                  <a:pt x="353550" y="9473"/>
                </a:lnTo>
                <a:cubicBezTo>
                  <a:pt x="353413" y="16185"/>
                  <a:pt x="353330" y="22959"/>
                  <a:pt x="353300" y="29795"/>
                </a:cubicBezTo>
                <a:cubicBezTo>
                  <a:pt x="353270" y="36632"/>
                  <a:pt x="353258" y="43513"/>
                  <a:pt x="353264" y="50439"/>
                </a:cubicBezTo>
                <a:lnTo>
                  <a:pt x="404289" y="50439"/>
                </a:lnTo>
                <a:cubicBezTo>
                  <a:pt x="404295" y="43584"/>
                  <a:pt x="404283" y="36739"/>
                  <a:pt x="404253" y="29902"/>
                </a:cubicBezTo>
                <a:cubicBezTo>
                  <a:pt x="404223" y="23066"/>
                  <a:pt x="404140" y="16256"/>
                  <a:pt x="404003" y="9473"/>
                </a:cubicBezTo>
                <a:lnTo>
                  <a:pt x="389567" y="7899"/>
                </a:lnTo>
                <a:lnTo>
                  <a:pt x="389567" y="2446"/>
                </a:lnTo>
                <a:lnTo>
                  <a:pt x="433417" y="2446"/>
                </a:lnTo>
                <a:lnTo>
                  <a:pt x="433417" y="7899"/>
                </a:lnTo>
                <a:lnTo>
                  <a:pt x="418844" y="9473"/>
                </a:lnTo>
                <a:cubicBezTo>
                  <a:pt x="418707" y="16262"/>
                  <a:pt x="418624" y="23131"/>
                  <a:pt x="418594" y="30081"/>
                </a:cubicBezTo>
                <a:cubicBezTo>
                  <a:pt x="418564" y="37030"/>
                  <a:pt x="418552" y="44006"/>
                  <a:pt x="418558" y="51009"/>
                </a:cubicBezTo>
                <a:lnTo>
                  <a:pt x="418558" y="58705"/>
                </a:lnTo>
                <a:cubicBezTo>
                  <a:pt x="418552" y="65560"/>
                  <a:pt x="418564" y="72442"/>
                  <a:pt x="418594" y="79350"/>
                </a:cubicBezTo>
                <a:cubicBezTo>
                  <a:pt x="418624" y="86258"/>
                  <a:pt x="418707" y="93176"/>
                  <a:pt x="418844" y="100102"/>
                </a:cubicBezTo>
                <a:lnTo>
                  <a:pt x="433417" y="101676"/>
                </a:lnTo>
                <a:lnTo>
                  <a:pt x="433417" y="107129"/>
                </a:lnTo>
                <a:lnTo>
                  <a:pt x="389567" y="107129"/>
                </a:lnTo>
                <a:lnTo>
                  <a:pt x="389567" y="101676"/>
                </a:lnTo>
                <a:lnTo>
                  <a:pt x="404003" y="100102"/>
                </a:lnTo>
                <a:cubicBezTo>
                  <a:pt x="404140" y="93434"/>
                  <a:pt x="404223" y="86535"/>
                  <a:pt x="404253" y="79404"/>
                </a:cubicBezTo>
                <a:cubicBezTo>
                  <a:pt x="404283" y="72272"/>
                  <a:pt x="404295" y="64659"/>
                  <a:pt x="404289" y="56564"/>
                </a:cubicBezTo>
                <a:lnTo>
                  <a:pt x="353264" y="56564"/>
                </a:lnTo>
                <a:cubicBezTo>
                  <a:pt x="353258" y="64525"/>
                  <a:pt x="353270" y="72085"/>
                  <a:pt x="353300" y="79243"/>
                </a:cubicBezTo>
                <a:cubicBezTo>
                  <a:pt x="353330" y="86401"/>
                  <a:pt x="353413" y="93354"/>
                  <a:pt x="353550" y="100102"/>
                </a:cubicBezTo>
                <a:lnTo>
                  <a:pt x="367986" y="101676"/>
                </a:lnTo>
                <a:lnTo>
                  <a:pt x="367986" y="107129"/>
                </a:lnTo>
                <a:lnTo>
                  <a:pt x="324136" y="107129"/>
                </a:lnTo>
                <a:lnTo>
                  <a:pt x="324136" y="101676"/>
                </a:lnTo>
                <a:lnTo>
                  <a:pt x="338709" y="100102"/>
                </a:lnTo>
                <a:cubicBezTo>
                  <a:pt x="338846" y="93256"/>
                  <a:pt x="338929" y="86392"/>
                  <a:pt x="338959" y="79511"/>
                </a:cubicBezTo>
                <a:cubicBezTo>
                  <a:pt x="338989" y="72629"/>
                  <a:pt x="339001" y="65694"/>
                  <a:pt x="338995" y="58705"/>
                </a:cubicBezTo>
                <a:lnTo>
                  <a:pt x="338995" y="51009"/>
                </a:lnTo>
                <a:cubicBezTo>
                  <a:pt x="339001" y="44015"/>
                  <a:pt x="338989" y="37057"/>
                  <a:pt x="338959" y="30134"/>
                </a:cubicBezTo>
                <a:cubicBezTo>
                  <a:pt x="338929" y="23212"/>
                  <a:pt x="338846" y="16324"/>
                  <a:pt x="338709" y="9473"/>
                </a:cubicBezTo>
                <a:lnTo>
                  <a:pt x="324136" y="7899"/>
                </a:lnTo>
                <a:close/>
                <a:moveTo>
                  <a:pt x="2238661" y="2433"/>
                </a:moveTo>
                <a:lnTo>
                  <a:pt x="2316225" y="2433"/>
                </a:lnTo>
                <a:lnTo>
                  <a:pt x="2317081" y="29990"/>
                </a:lnTo>
                <a:lnTo>
                  <a:pt x="2309384" y="29990"/>
                </a:lnTo>
                <a:lnTo>
                  <a:pt x="2305241" y="9273"/>
                </a:lnTo>
                <a:lnTo>
                  <a:pt x="2268075" y="9273"/>
                </a:lnTo>
                <a:cubicBezTo>
                  <a:pt x="2267939" y="16057"/>
                  <a:pt x="2267855" y="22894"/>
                  <a:pt x="2267825" y="29785"/>
                </a:cubicBezTo>
                <a:cubicBezTo>
                  <a:pt x="2267795" y="36675"/>
                  <a:pt x="2267783" y="43655"/>
                  <a:pt x="2267789" y="50724"/>
                </a:cubicBezTo>
                <a:lnTo>
                  <a:pt x="2291380" y="50724"/>
                </a:lnTo>
                <a:lnTo>
                  <a:pt x="2293667" y="35287"/>
                </a:lnTo>
                <a:lnTo>
                  <a:pt x="2300079" y="35287"/>
                </a:lnTo>
                <a:lnTo>
                  <a:pt x="2300079" y="72144"/>
                </a:lnTo>
                <a:lnTo>
                  <a:pt x="2293667" y="72144"/>
                </a:lnTo>
                <a:lnTo>
                  <a:pt x="2291523" y="56993"/>
                </a:lnTo>
                <a:lnTo>
                  <a:pt x="2267789" y="56993"/>
                </a:lnTo>
                <a:cubicBezTo>
                  <a:pt x="2267783" y="64685"/>
                  <a:pt x="2267795" y="72100"/>
                  <a:pt x="2267825" y="79237"/>
                </a:cubicBezTo>
                <a:cubicBezTo>
                  <a:pt x="2267855" y="86375"/>
                  <a:pt x="2267939" y="93397"/>
                  <a:pt x="2268075" y="100302"/>
                </a:cubicBezTo>
                <a:lnTo>
                  <a:pt x="2308241" y="100302"/>
                </a:lnTo>
                <a:lnTo>
                  <a:pt x="2312384" y="79299"/>
                </a:lnTo>
                <a:lnTo>
                  <a:pt x="2320082" y="79299"/>
                </a:lnTo>
                <a:lnTo>
                  <a:pt x="2319225" y="107142"/>
                </a:lnTo>
                <a:lnTo>
                  <a:pt x="2238661" y="107142"/>
                </a:lnTo>
                <a:lnTo>
                  <a:pt x="2238661" y="101676"/>
                </a:lnTo>
                <a:lnTo>
                  <a:pt x="2253234" y="100102"/>
                </a:lnTo>
                <a:cubicBezTo>
                  <a:pt x="2253371" y="93256"/>
                  <a:pt x="2253455" y="86393"/>
                  <a:pt x="2253484" y="79511"/>
                </a:cubicBezTo>
                <a:cubicBezTo>
                  <a:pt x="2253514" y="72630"/>
                  <a:pt x="2253526" y="65695"/>
                  <a:pt x="2253520" y="58706"/>
                </a:cubicBezTo>
                <a:lnTo>
                  <a:pt x="2253520" y="51010"/>
                </a:lnTo>
                <a:cubicBezTo>
                  <a:pt x="2253526" y="44015"/>
                  <a:pt x="2253514" y="37057"/>
                  <a:pt x="2253484" y="30135"/>
                </a:cubicBezTo>
                <a:cubicBezTo>
                  <a:pt x="2253455" y="23212"/>
                  <a:pt x="2253371" y="16325"/>
                  <a:pt x="2253234" y="9473"/>
                </a:cubicBezTo>
                <a:lnTo>
                  <a:pt x="2238661" y="7899"/>
                </a:lnTo>
                <a:close/>
                <a:moveTo>
                  <a:pt x="1762411" y="2433"/>
                </a:moveTo>
                <a:lnTo>
                  <a:pt x="1840118" y="2433"/>
                </a:lnTo>
                <a:lnTo>
                  <a:pt x="1840974" y="29990"/>
                </a:lnTo>
                <a:lnTo>
                  <a:pt x="1833277" y="29990"/>
                </a:lnTo>
                <a:lnTo>
                  <a:pt x="1829133" y="9273"/>
                </a:lnTo>
                <a:lnTo>
                  <a:pt x="1791825" y="9273"/>
                </a:lnTo>
                <a:cubicBezTo>
                  <a:pt x="1791688" y="16057"/>
                  <a:pt x="1791605" y="22894"/>
                  <a:pt x="1791575" y="29785"/>
                </a:cubicBezTo>
                <a:cubicBezTo>
                  <a:pt x="1791545" y="36675"/>
                  <a:pt x="1791533" y="43655"/>
                  <a:pt x="1791539" y="50724"/>
                </a:cubicBezTo>
                <a:lnTo>
                  <a:pt x="1816275" y="50724"/>
                </a:lnTo>
                <a:lnTo>
                  <a:pt x="1818275" y="35287"/>
                </a:lnTo>
                <a:lnTo>
                  <a:pt x="1824829" y="35287"/>
                </a:lnTo>
                <a:lnTo>
                  <a:pt x="1824829" y="73266"/>
                </a:lnTo>
                <a:lnTo>
                  <a:pt x="1818275" y="73266"/>
                </a:lnTo>
                <a:lnTo>
                  <a:pt x="1816275" y="56993"/>
                </a:lnTo>
                <a:lnTo>
                  <a:pt x="1791539" y="56993"/>
                </a:lnTo>
                <a:cubicBezTo>
                  <a:pt x="1791533" y="64619"/>
                  <a:pt x="1791545" y="71986"/>
                  <a:pt x="1791575" y="79094"/>
                </a:cubicBezTo>
                <a:cubicBezTo>
                  <a:pt x="1791605" y="86202"/>
                  <a:pt x="1791688" y="93176"/>
                  <a:pt x="1791825" y="100016"/>
                </a:cubicBezTo>
                <a:lnTo>
                  <a:pt x="1806695" y="101729"/>
                </a:lnTo>
                <a:lnTo>
                  <a:pt x="1806695" y="107129"/>
                </a:lnTo>
                <a:lnTo>
                  <a:pt x="1762411" y="107129"/>
                </a:lnTo>
                <a:lnTo>
                  <a:pt x="1762411" y="101676"/>
                </a:lnTo>
                <a:lnTo>
                  <a:pt x="1776984" y="100102"/>
                </a:lnTo>
                <a:cubicBezTo>
                  <a:pt x="1777121" y="93256"/>
                  <a:pt x="1777204" y="86393"/>
                  <a:pt x="1777234" y="79511"/>
                </a:cubicBezTo>
                <a:cubicBezTo>
                  <a:pt x="1777264" y="72630"/>
                  <a:pt x="1777276" y="65695"/>
                  <a:pt x="1777270" y="58706"/>
                </a:cubicBezTo>
                <a:lnTo>
                  <a:pt x="1777270" y="51010"/>
                </a:lnTo>
                <a:cubicBezTo>
                  <a:pt x="1777276" y="44015"/>
                  <a:pt x="1777264" y="37057"/>
                  <a:pt x="1777234" y="30135"/>
                </a:cubicBezTo>
                <a:cubicBezTo>
                  <a:pt x="1777204" y="23212"/>
                  <a:pt x="1777121" y="16325"/>
                  <a:pt x="1776984" y="9473"/>
                </a:cubicBezTo>
                <a:lnTo>
                  <a:pt x="1762411" y="7899"/>
                </a:lnTo>
                <a:close/>
                <a:moveTo>
                  <a:pt x="1400461" y="2433"/>
                </a:moveTo>
                <a:lnTo>
                  <a:pt x="1444313" y="2433"/>
                </a:lnTo>
                <a:cubicBezTo>
                  <a:pt x="1456265" y="2494"/>
                  <a:pt x="1465516" y="4903"/>
                  <a:pt x="1472066" y="9658"/>
                </a:cubicBezTo>
                <a:cubicBezTo>
                  <a:pt x="1478617" y="14414"/>
                  <a:pt x="1481936" y="21147"/>
                  <a:pt x="1482025" y="29856"/>
                </a:cubicBezTo>
                <a:cubicBezTo>
                  <a:pt x="1482022" y="36139"/>
                  <a:pt x="1479779" y="41688"/>
                  <a:pt x="1475297" y="46503"/>
                </a:cubicBezTo>
                <a:cubicBezTo>
                  <a:pt x="1470815" y="51318"/>
                  <a:pt x="1464108" y="54577"/>
                  <a:pt x="1455176" y="56279"/>
                </a:cubicBezTo>
                <a:cubicBezTo>
                  <a:pt x="1460048" y="57288"/>
                  <a:pt x="1463954" y="59343"/>
                  <a:pt x="1466894" y="62443"/>
                </a:cubicBezTo>
                <a:cubicBezTo>
                  <a:pt x="1469834" y="65543"/>
                  <a:pt x="1472167" y="70063"/>
                  <a:pt x="1473891" y="76003"/>
                </a:cubicBezTo>
                <a:lnTo>
                  <a:pt x="1481168" y="100588"/>
                </a:lnTo>
                <a:lnTo>
                  <a:pt x="1493312" y="101730"/>
                </a:lnTo>
                <a:lnTo>
                  <a:pt x="1493312" y="107146"/>
                </a:lnTo>
                <a:cubicBezTo>
                  <a:pt x="1491809" y="107648"/>
                  <a:pt x="1490064" y="108034"/>
                  <a:pt x="1488079" y="108304"/>
                </a:cubicBezTo>
                <a:cubicBezTo>
                  <a:pt x="1486094" y="108574"/>
                  <a:pt x="1483885" y="108711"/>
                  <a:pt x="1481454" y="108714"/>
                </a:cubicBezTo>
                <a:cubicBezTo>
                  <a:pt x="1476655" y="108753"/>
                  <a:pt x="1473016" y="107998"/>
                  <a:pt x="1470537" y="106450"/>
                </a:cubicBezTo>
                <a:cubicBezTo>
                  <a:pt x="1468057" y="104902"/>
                  <a:pt x="1466415" y="102329"/>
                  <a:pt x="1465611" y="98729"/>
                </a:cubicBezTo>
                <a:lnTo>
                  <a:pt x="1459179" y="73859"/>
                </a:lnTo>
                <a:cubicBezTo>
                  <a:pt x="1457728" y="67644"/>
                  <a:pt x="1455411" y="63458"/>
                  <a:pt x="1452228" y="61299"/>
                </a:cubicBezTo>
                <a:cubicBezTo>
                  <a:pt x="1449045" y="59140"/>
                  <a:pt x="1444262" y="58133"/>
                  <a:pt x="1437880" y="58279"/>
                </a:cubicBezTo>
                <a:lnTo>
                  <a:pt x="1429589" y="58279"/>
                </a:lnTo>
                <a:cubicBezTo>
                  <a:pt x="1429583" y="65557"/>
                  <a:pt x="1429595" y="72656"/>
                  <a:pt x="1429625" y="79577"/>
                </a:cubicBezTo>
                <a:cubicBezTo>
                  <a:pt x="1429655" y="86497"/>
                  <a:pt x="1429738" y="93310"/>
                  <a:pt x="1429875" y="100016"/>
                </a:cubicBezTo>
                <a:lnTo>
                  <a:pt x="1444455" y="101729"/>
                </a:lnTo>
                <a:lnTo>
                  <a:pt x="1444455" y="107129"/>
                </a:lnTo>
                <a:lnTo>
                  <a:pt x="1400461" y="107129"/>
                </a:lnTo>
                <a:lnTo>
                  <a:pt x="1400461" y="101676"/>
                </a:lnTo>
                <a:lnTo>
                  <a:pt x="1415034" y="100102"/>
                </a:lnTo>
                <a:cubicBezTo>
                  <a:pt x="1415171" y="93256"/>
                  <a:pt x="1415254" y="86393"/>
                  <a:pt x="1415284" y="79512"/>
                </a:cubicBezTo>
                <a:cubicBezTo>
                  <a:pt x="1415314" y="72631"/>
                  <a:pt x="1415326" y="65696"/>
                  <a:pt x="1415320" y="58707"/>
                </a:cubicBezTo>
                <a:lnTo>
                  <a:pt x="1415320" y="51011"/>
                </a:lnTo>
                <a:cubicBezTo>
                  <a:pt x="1415326" y="44017"/>
                  <a:pt x="1415314" y="37058"/>
                  <a:pt x="1415284" y="30135"/>
                </a:cubicBezTo>
                <a:cubicBezTo>
                  <a:pt x="1415254" y="23212"/>
                  <a:pt x="1415171" y="16325"/>
                  <a:pt x="1415034" y="9473"/>
                </a:cubicBezTo>
                <a:lnTo>
                  <a:pt x="1400461" y="7899"/>
                </a:lnTo>
                <a:close/>
                <a:moveTo>
                  <a:pt x="1229011" y="2433"/>
                </a:moveTo>
                <a:lnTo>
                  <a:pt x="1271004" y="2433"/>
                </a:lnTo>
                <a:cubicBezTo>
                  <a:pt x="1284147" y="2563"/>
                  <a:pt x="1293981" y="5406"/>
                  <a:pt x="1300509" y="10963"/>
                </a:cubicBezTo>
                <a:cubicBezTo>
                  <a:pt x="1307035" y="16519"/>
                  <a:pt x="1310296" y="24007"/>
                  <a:pt x="1310289" y="33428"/>
                </a:cubicBezTo>
                <a:cubicBezTo>
                  <a:pt x="1310435" y="42383"/>
                  <a:pt x="1307074" y="49872"/>
                  <a:pt x="1300204" y="55893"/>
                </a:cubicBezTo>
                <a:cubicBezTo>
                  <a:pt x="1293335" y="61914"/>
                  <a:pt x="1282077" y="65042"/>
                  <a:pt x="1266430" y="65280"/>
                </a:cubicBezTo>
                <a:lnTo>
                  <a:pt x="1258139" y="65280"/>
                </a:lnTo>
                <a:cubicBezTo>
                  <a:pt x="1258133" y="71051"/>
                  <a:pt x="1258145" y="76805"/>
                  <a:pt x="1258175" y="82541"/>
                </a:cubicBezTo>
                <a:cubicBezTo>
                  <a:pt x="1258205" y="88276"/>
                  <a:pt x="1258288" y="94101"/>
                  <a:pt x="1258425" y="100016"/>
                </a:cubicBezTo>
                <a:lnTo>
                  <a:pt x="1273291" y="101729"/>
                </a:lnTo>
                <a:lnTo>
                  <a:pt x="1273291" y="107129"/>
                </a:lnTo>
                <a:lnTo>
                  <a:pt x="1229011" y="107129"/>
                </a:lnTo>
                <a:lnTo>
                  <a:pt x="1229011" y="101676"/>
                </a:lnTo>
                <a:lnTo>
                  <a:pt x="1243584" y="100102"/>
                </a:lnTo>
                <a:cubicBezTo>
                  <a:pt x="1243721" y="93257"/>
                  <a:pt x="1243804" y="86396"/>
                  <a:pt x="1243834" y="79517"/>
                </a:cubicBezTo>
                <a:cubicBezTo>
                  <a:pt x="1243864" y="72638"/>
                  <a:pt x="1243876" y="65708"/>
                  <a:pt x="1243870" y="58726"/>
                </a:cubicBezTo>
                <a:lnTo>
                  <a:pt x="1243870" y="51017"/>
                </a:lnTo>
                <a:cubicBezTo>
                  <a:pt x="1243876" y="44021"/>
                  <a:pt x="1243864" y="37062"/>
                  <a:pt x="1243834" y="30138"/>
                </a:cubicBezTo>
                <a:cubicBezTo>
                  <a:pt x="1243804" y="23214"/>
                  <a:pt x="1243721" y="16325"/>
                  <a:pt x="1243584" y="9473"/>
                </a:cubicBezTo>
                <a:lnTo>
                  <a:pt x="1229011" y="7899"/>
                </a:lnTo>
                <a:close/>
                <a:moveTo>
                  <a:pt x="1629862" y="4"/>
                </a:moveTo>
                <a:cubicBezTo>
                  <a:pt x="1638098" y="26"/>
                  <a:pt x="1645808" y="2139"/>
                  <a:pt x="1652992" y="6345"/>
                </a:cubicBezTo>
                <a:cubicBezTo>
                  <a:pt x="1660177" y="10551"/>
                  <a:pt x="1666012" y="16717"/>
                  <a:pt x="1670497" y="24844"/>
                </a:cubicBezTo>
                <a:cubicBezTo>
                  <a:pt x="1674981" y="32971"/>
                  <a:pt x="1677293" y="42929"/>
                  <a:pt x="1677430" y="54716"/>
                </a:cubicBezTo>
                <a:cubicBezTo>
                  <a:pt x="1677298" y="66234"/>
                  <a:pt x="1675008" y="76064"/>
                  <a:pt x="1670560" y="84207"/>
                </a:cubicBezTo>
                <a:cubicBezTo>
                  <a:pt x="1666112" y="92350"/>
                  <a:pt x="1660299" y="98580"/>
                  <a:pt x="1653119" y="102897"/>
                </a:cubicBezTo>
                <a:cubicBezTo>
                  <a:pt x="1645940" y="107213"/>
                  <a:pt x="1638188" y="109391"/>
                  <a:pt x="1629862" y="109428"/>
                </a:cubicBezTo>
                <a:cubicBezTo>
                  <a:pt x="1621487" y="109412"/>
                  <a:pt x="1613689" y="107319"/>
                  <a:pt x="1606466" y="103151"/>
                </a:cubicBezTo>
                <a:cubicBezTo>
                  <a:pt x="1599244" y="98982"/>
                  <a:pt x="1593395" y="92837"/>
                  <a:pt x="1588920" y="84715"/>
                </a:cubicBezTo>
                <a:cubicBezTo>
                  <a:pt x="1584444" y="76593"/>
                  <a:pt x="1582140" y="66594"/>
                  <a:pt x="1582007" y="54716"/>
                </a:cubicBezTo>
                <a:cubicBezTo>
                  <a:pt x="1582143" y="43244"/>
                  <a:pt x="1584458" y="33435"/>
                  <a:pt x="1588951" y="25289"/>
                </a:cubicBezTo>
                <a:cubicBezTo>
                  <a:pt x="1593445" y="17143"/>
                  <a:pt x="1599305" y="10902"/>
                  <a:pt x="1606530" y="6567"/>
                </a:cubicBezTo>
                <a:cubicBezTo>
                  <a:pt x="1613755" y="2232"/>
                  <a:pt x="1621532" y="44"/>
                  <a:pt x="1629862" y="4"/>
                </a:cubicBezTo>
                <a:close/>
                <a:moveTo>
                  <a:pt x="763087" y="4"/>
                </a:moveTo>
                <a:cubicBezTo>
                  <a:pt x="771323" y="26"/>
                  <a:pt x="779033" y="2139"/>
                  <a:pt x="786217" y="6345"/>
                </a:cubicBezTo>
                <a:cubicBezTo>
                  <a:pt x="793402" y="10551"/>
                  <a:pt x="799237" y="16717"/>
                  <a:pt x="803721" y="24844"/>
                </a:cubicBezTo>
                <a:cubicBezTo>
                  <a:pt x="808207" y="32971"/>
                  <a:pt x="810518" y="42929"/>
                  <a:pt x="810655" y="54716"/>
                </a:cubicBezTo>
                <a:cubicBezTo>
                  <a:pt x="810523" y="66234"/>
                  <a:pt x="808233" y="76064"/>
                  <a:pt x="803785" y="84207"/>
                </a:cubicBezTo>
                <a:cubicBezTo>
                  <a:pt x="799337" y="92350"/>
                  <a:pt x="793524" y="98580"/>
                  <a:pt x="786344" y="102897"/>
                </a:cubicBezTo>
                <a:cubicBezTo>
                  <a:pt x="779165" y="107213"/>
                  <a:pt x="771413" y="109391"/>
                  <a:pt x="763087" y="109428"/>
                </a:cubicBezTo>
                <a:cubicBezTo>
                  <a:pt x="754712" y="109412"/>
                  <a:pt x="746914" y="107319"/>
                  <a:pt x="739691" y="103151"/>
                </a:cubicBezTo>
                <a:cubicBezTo>
                  <a:pt x="732469" y="98982"/>
                  <a:pt x="726620" y="92837"/>
                  <a:pt x="722145" y="84715"/>
                </a:cubicBezTo>
                <a:cubicBezTo>
                  <a:pt x="717669" y="76593"/>
                  <a:pt x="715365" y="66594"/>
                  <a:pt x="715232" y="54716"/>
                </a:cubicBezTo>
                <a:cubicBezTo>
                  <a:pt x="715368" y="43244"/>
                  <a:pt x="717683" y="33435"/>
                  <a:pt x="722177" y="25289"/>
                </a:cubicBezTo>
                <a:cubicBezTo>
                  <a:pt x="726670" y="17143"/>
                  <a:pt x="732530" y="10902"/>
                  <a:pt x="739755" y="6567"/>
                </a:cubicBezTo>
                <a:cubicBezTo>
                  <a:pt x="746980" y="2232"/>
                  <a:pt x="754757" y="44"/>
                  <a:pt x="763087" y="4"/>
                </a:cubicBezTo>
                <a:close/>
                <a:moveTo>
                  <a:pt x="572587" y="4"/>
                </a:moveTo>
                <a:cubicBezTo>
                  <a:pt x="580823" y="26"/>
                  <a:pt x="588533" y="2139"/>
                  <a:pt x="595717" y="6345"/>
                </a:cubicBezTo>
                <a:cubicBezTo>
                  <a:pt x="602902" y="10551"/>
                  <a:pt x="608737" y="16717"/>
                  <a:pt x="613221" y="24844"/>
                </a:cubicBezTo>
                <a:cubicBezTo>
                  <a:pt x="617706" y="32971"/>
                  <a:pt x="620018" y="42929"/>
                  <a:pt x="620155" y="54716"/>
                </a:cubicBezTo>
                <a:cubicBezTo>
                  <a:pt x="620023" y="66234"/>
                  <a:pt x="617733" y="76064"/>
                  <a:pt x="613285" y="84207"/>
                </a:cubicBezTo>
                <a:cubicBezTo>
                  <a:pt x="608837" y="92350"/>
                  <a:pt x="603024" y="98580"/>
                  <a:pt x="595844" y="102897"/>
                </a:cubicBezTo>
                <a:cubicBezTo>
                  <a:pt x="588665" y="107213"/>
                  <a:pt x="580913" y="109391"/>
                  <a:pt x="572587" y="109428"/>
                </a:cubicBezTo>
                <a:cubicBezTo>
                  <a:pt x="564212" y="109412"/>
                  <a:pt x="556414" y="107319"/>
                  <a:pt x="549191" y="103151"/>
                </a:cubicBezTo>
                <a:cubicBezTo>
                  <a:pt x="541969" y="98982"/>
                  <a:pt x="536120" y="92837"/>
                  <a:pt x="531645" y="84715"/>
                </a:cubicBezTo>
                <a:cubicBezTo>
                  <a:pt x="527169" y="76593"/>
                  <a:pt x="524865" y="66594"/>
                  <a:pt x="524732" y="54716"/>
                </a:cubicBezTo>
                <a:cubicBezTo>
                  <a:pt x="524868" y="43244"/>
                  <a:pt x="527183" y="33435"/>
                  <a:pt x="531676" y="25289"/>
                </a:cubicBezTo>
                <a:cubicBezTo>
                  <a:pt x="536170" y="17143"/>
                  <a:pt x="542030" y="10902"/>
                  <a:pt x="549255" y="6567"/>
                </a:cubicBezTo>
                <a:cubicBezTo>
                  <a:pt x="556480" y="2232"/>
                  <a:pt x="564257" y="44"/>
                  <a:pt x="572587" y="4"/>
                </a:cubicBezTo>
                <a:close/>
                <a:moveTo>
                  <a:pt x="206400" y="4"/>
                </a:moveTo>
                <a:cubicBezTo>
                  <a:pt x="210941" y="-49"/>
                  <a:pt x="215758" y="485"/>
                  <a:pt x="220850" y="1607"/>
                </a:cubicBezTo>
                <a:cubicBezTo>
                  <a:pt x="225943" y="2730"/>
                  <a:pt x="231076" y="4762"/>
                  <a:pt x="236250" y="7702"/>
                </a:cubicBezTo>
                <a:lnTo>
                  <a:pt x="236536" y="30709"/>
                </a:lnTo>
                <a:lnTo>
                  <a:pt x="227981" y="30709"/>
                </a:lnTo>
                <a:lnTo>
                  <a:pt x="224122" y="10703"/>
                </a:lnTo>
                <a:cubicBezTo>
                  <a:pt x="221410" y="9354"/>
                  <a:pt x="218724" y="8371"/>
                  <a:pt x="216065" y="7755"/>
                </a:cubicBezTo>
                <a:cubicBezTo>
                  <a:pt x="213406" y="7139"/>
                  <a:pt x="210756" y="6835"/>
                  <a:pt x="208115" y="6844"/>
                </a:cubicBezTo>
                <a:cubicBezTo>
                  <a:pt x="200843" y="6858"/>
                  <a:pt x="194299" y="8688"/>
                  <a:pt x="188483" y="12332"/>
                </a:cubicBezTo>
                <a:cubicBezTo>
                  <a:pt x="182666" y="15978"/>
                  <a:pt x="178049" y="21353"/>
                  <a:pt x="174630" y="28459"/>
                </a:cubicBezTo>
                <a:cubicBezTo>
                  <a:pt x="171211" y="35566"/>
                  <a:pt x="169463" y="44318"/>
                  <a:pt x="169384" y="54716"/>
                </a:cubicBezTo>
                <a:cubicBezTo>
                  <a:pt x="169572" y="70403"/>
                  <a:pt x="173127" y="82293"/>
                  <a:pt x="180050" y="90388"/>
                </a:cubicBezTo>
                <a:cubicBezTo>
                  <a:pt x="186972" y="98483"/>
                  <a:pt x="196137" y="102550"/>
                  <a:pt x="207544" y="102588"/>
                </a:cubicBezTo>
                <a:cubicBezTo>
                  <a:pt x="210482" y="102606"/>
                  <a:pt x="213466" y="102320"/>
                  <a:pt x="216494" y="101731"/>
                </a:cubicBezTo>
                <a:cubicBezTo>
                  <a:pt x="219522" y="101141"/>
                  <a:pt x="222541" y="100141"/>
                  <a:pt x="225551" y="98730"/>
                </a:cubicBezTo>
                <a:lnTo>
                  <a:pt x="229410" y="78866"/>
                </a:lnTo>
                <a:lnTo>
                  <a:pt x="237964" y="78866"/>
                </a:lnTo>
                <a:lnTo>
                  <a:pt x="237679" y="101874"/>
                </a:lnTo>
                <a:cubicBezTo>
                  <a:pt x="232829" y="104496"/>
                  <a:pt x="227798" y="106415"/>
                  <a:pt x="222583" y="107629"/>
                </a:cubicBezTo>
                <a:cubicBezTo>
                  <a:pt x="217369" y="108843"/>
                  <a:pt x="211975" y="109443"/>
                  <a:pt x="206400" y="109428"/>
                </a:cubicBezTo>
                <a:cubicBezTo>
                  <a:pt x="195801" y="109356"/>
                  <a:pt x="186529" y="107041"/>
                  <a:pt x="178585" y="102484"/>
                </a:cubicBezTo>
                <a:cubicBezTo>
                  <a:pt x="170640" y="97927"/>
                  <a:pt x="164451" y="91559"/>
                  <a:pt x="160016" y="83381"/>
                </a:cubicBezTo>
                <a:cubicBezTo>
                  <a:pt x="155581" y="75204"/>
                  <a:pt x="153329" y="65649"/>
                  <a:pt x="153257" y="54716"/>
                </a:cubicBezTo>
                <a:cubicBezTo>
                  <a:pt x="153347" y="43964"/>
                  <a:pt x="155674" y="34493"/>
                  <a:pt x="160239" y="26305"/>
                </a:cubicBezTo>
                <a:cubicBezTo>
                  <a:pt x="164803" y="18117"/>
                  <a:pt x="171067" y="11707"/>
                  <a:pt x="179029" y="7075"/>
                </a:cubicBezTo>
                <a:cubicBezTo>
                  <a:pt x="186992" y="2444"/>
                  <a:pt x="196116" y="86"/>
                  <a:pt x="206400" y="4"/>
                </a:cubicBezTo>
                <a:close/>
                <a:moveTo>
                  <a:pt x="36711" y="4"/>
                </a:moveTo>
                <a:cubicBezTo>
                  <a:pt x="41982" y="36"/>
                  <a:pt x="46734" y="791"/>
                  <a:pt x="50966" y="2267"/>
                </a:cubicBezTo>
                <a:cubicBezTo>
                  <a:pt x="55199" y="3743"/>
                  <a:pt x="59019" y="5745"/>
                  <a:pt x="62425" y="8273"/>
                </a:cubicBezTo>
                <a:lnTo>
                  <a:pt x="61427" y="28708"/>
                </a:lnTo>
                <a:lnTo>
                  <a:pt x="53292" y="28708"/>
                </a:lnTo>
                <a:lnTo>
                  <a:pt x="49289" y="9988"/>
                </a:lnTo>
                <a:cubicBezTo>
                  <a:pt x="47312" y="8857"/>
                  <a:pt x="45299" y="8047"/>
                  <a:pt x="43250" y="7559"/>
                </a:cubicBezTo>
                <a:cubicBezTo>
                  <a:pt x="41201" y="7070"/>
                  <a:pt x="38974" y="6832"/>
                  <a:pt x="36568" y="6844"/>
                </a:cubicBezTo>
                <a:cubicBezTo>
                  <a:pt x="30154" y="6856"/>
                  <a:pt x="24936" y="8404"/>
                  <a:pt x="20916" y="11488"/>
                </a:cubicBezTo>
                <a:cubicBezTo>
                  <a:pt x="16896" y="14573"/>
                  <a:pt x="14823" y="19122"/>
                  <a:pt x="14698" y="25136"/>
                </a:cubicBezTo>
                <a:cubicBezTo>
                  <a:pt x="14731" y="30087"/>
                  <a:pt x="16274" y="34189"/>
                  <a:pt x="19326" y="37443"/>
                </a:cubicBezTo>
                <a:cubicBezTo>
                  <a:pt x="22378" y="40697"/>
                  <a:pt x="26744" y="43406"/>
                  <a:pt x="32423" y="45570"/>
                </a:cubicBezTo>
                <a:lnTo>
                  <a:pt x="38712" y="48000"/>
                </a:lnTo>
                <a:cubicBezTo>
                  <a:pt x="49028" y="52028"/>
                  <a:pt x="56397" y="56511"/>
                  <a:pt x="60817" y="61450"/>
                </a:cubicBezTo>
                <a:cubicBezTo>
                  <a:pt x="65237" y="66389"/>
                  <a:pt x="67390" y="72481"/>
                  <a:pt x="67276" y="79724"/>
                </a:cubicBezTo>
                <a:cubicBezTo>
                  <a:pt x="67099" y="89089"/>
                  <a:pt x="63672" y="96362"/>
                  <a:pt x="56996" y="101543"/>
                </a:cubicBezTo>
                <a:cubicBezTo>
                  <a:pt x="50321" y="106723"/>
                  <a:pt x="41463" y="109352"/>
                  <a:pt x="30422" y="109428"/>
                </a:cubicBezTo>
                <a:cubicBezTo>
                  <a:pt x="24410" y="109369"/>
                  <a:pt x="18748" y="108561"/>
                  <a:pt x="13438" y="107005"/>
                </a:cubicBezTo>
                <a:cubicBezTo>
                  <a:pt x="8128" y="105449"/>
                  <a:pt x="3648" y="103501"/>
                  <a:pt x="0" y="101159"/>
                </a:cubicBezTo>
                <a:lnTo>
                  <a:pt x="1000" y="79153"/>
                </a:lnTo>
                <a:lnTo>
                  <a:pt x="8991" y="79153"/>
                </a:lnTo>
                <a:lnTo>
                  <a:pt x="12986" y="98730"/>
                </a:lnTo>
                <a:cubicBezTo>
                  <a:pt x="15438" y="100079"/>
                  <a:pt x="17963" y="101061"/>
                  <a:pt x="20559" y="101677"/>
                </a:cubicBezTo>
                <a:cubicBezTo>
                  <a:pt x="23156" y="102294"/>
                  <a:pt x="26110" y="102597"/>
                  <a:pt x="29421" y="102588"/>
                </a:cubicBezTo>
                <a:cubicBezTo>
                  <a:pt x="37092" y="102567"/>
                  <a:pt x="43155" y="100894"/>
                  <a:pt x="47610" y="97569"/>
                </a:cubicBezTo>
                <a:cubicBezTo>
                  <a:pt x="52065" y="94243"/>
                  <a:pt x="54340" y="89391"/>
                  <a:pt x="54435" y="83011"/>
                </a:cubicBezTo>
                <a:cubicBezTo>
                  <a:pt x="54489" y="78063"/>
                  <a:pt x="52952" y="74062"/>
                  <a:pt x="49826" y="71007"/>
                </a:cubicBezTo>
                <a:cubicBezTo>
                  <a:pt x="46699" y="67952"/>
                  <a:pt x="41660" y="65094"/>
                  <a:pt x="34710" y="62433"/>
                </a:cubicBezTo>
                <a:lnTo>
                  <a:pt x="28849" y="60004"/>
                </a:lnTo>
                <a:cubicBezTo>
                  <a:pt x="20597" y="56806"/>
                  <a:pt x="14062" y="52733"/>
                  <a:pt x="9244" y="47785"/>
                </a:cubicBezTo>
                <a:cubicBezTo>
                  <a:pt x="4426" y="42838"/>
                  <a:pt x="1964" y="36478"/>
                  <a:pt x="1857" y="28708"/>
                </a:cubicBezTo>
                <a:cubicBezTo>
                  <a:pt x="2077" y="19572"/>
                  <a:pt x="5420" y="12520"/>
                  <a:pt x="11887" y="7550"/>
                </a:cubicBezTo>
                <a:cubicBezTo>
                  <a:pt x="18354" y="2581"/>
                  <a:pt x="26629" y="66"/>
                  <a:pt x="36711" y="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凉空8">
            <a:extLst>
              <a:ext uri="{FF2B5EF4-FFF2-40B4-BE49-F238E27FC236}">
                <a16:creationId xmlns:a16="http://schemas.microsoft.com/office/drawing/2014/main" id="{87A136E0-D581-3CF3-5977-BADBB521E3C0}"/>
              </a:ext>
            </a:extLst>
          </p:cNvPr>
          <p:cNvPicPr>
            <a:picLocks/>
          </p:cNvPicPr>
          <p:nvPr/>
        </p:nvPicPr>
        <p:blipFill rotWithShape="1"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27593" y="3647819"/>
            <a:ext cx="5954573" cy="3269175"/>
          </a:xfrm>
          <a:prstGeom prst="rect">
            <a:avLst/>
          </a:prstGeom>
        </p:spPr>
      </p:pic>
      <p:pic>
        <p:nvPicPr>
          <p:cNvPr id="3" name="凉空9">
            <a:extLst>
              <a:ext uri="{FF2B5EF4-FFF2-40B4-BE49-F238E27FC236}">
                <a16:creationId xmlns:a16="http://schemas.microsoft.com/office/drawing/2014/main" id="{C70E4ADC-6CE4-74EE-EA13-7309E1F4E50A}"/>
              </a:ext>
            </a:extLst>
          </p:cNvPr>
          <p:cNvPicPr>
            <a:picLocks/>
          </p:cNvPicPr>
          <p:nvPr/>
        </p:nvPicPr>
        <p:blipFill rotWithShape="1"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46992"/>
            <a:ext cx="5419398" cy="31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88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凉空1">
            <a:extLst>
              <a:ext uri="{FF2B5EF4-FFF2-40B4-BE49-F238E27FC236}">
                <a16:creationId xmlns:a16="http://schemas.microsoft.com/office/drawing/2014/main" id="{8C43ECA0-1984-C999-646B-F69E0016DA57}"/>
              </a:ext>
            </a:extLst>
          </p:cNvPr>
          <p:cNvSpPr/>
          <p:nvPr/>
        </p:nvSpPr>
        <p:spPr>
          <a:xfrm rot="2838012">
            <a:off x="-1298410" y="-3137828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凉空2">
            <a:extLst>
              <a:ext uri="{FF2B5EF4-FFF2-40B4-BE49-F238E27FC236}">
                <a16:creationId xmlns:a16="http://schemas.microsoft.com/office/drawing/2014/main" id="{FBC6E464-A538-B646-B8AC-3B0E3E1F523E}"/>
              </a:ext>
            </a:extLst>
          </p:cNvPr>
          <p:cNvSpPr/>
          <p:nvPr/>
        </p:nvSpPr>
        <p:spPr>
          <a:xfrm rot="18761988" flipH="1">
            <a:off x="352227" y="-3137827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凉空3" descr="图片包含 游戏机, 灯光&#10;&#10;描述已自动生成">
            <a:extLst>
              <a:ext uri="{FF2B5EF4-FFF2-40B4-BE49-F238E27FC236}">
                <a16:creationId xmlns:a16="http://schemas.microsoft.com/office/drawing/2014/main" id="{120E8A23-4CDC-F6BA-2222-D41483EAF3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132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47" name="凉空4" descr="黑暗中的灯光&#10;&#10;中度可信度描述已自动生成">
            <a:extLst>
              <a:ext uri="{FF2B5EF4-FFF2-40B4-BE49-F238E27FC236}">
                <a16:creationId xmlns:a16="http://schemas.microsoft.com/office/drawing/2014/main" id="{D6D3771B-22B6-69B2-6A70-D0839C436D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91549" y="-1200668"/>
            <a:ext cx="4205516" cy="4205516"/>
          </a:xfrm>
          <a:prstGeom prst="rect">
            <a:avLst/>
          </a:prstGeom>
        </p:spPr>
      </p:pic>
      <p:grpSp>
        <p:nvGrpSpPr>
          <p:cNvPr id="18" name="凉空5">
            <a:extLst>
              <a:ext uri="{FF2B5EF4-FFF2-40B4-BE49-F238E27FC236}">
                <a16:creationId xmlns:a16="http://schemas.microsoft.com/office/drawing/2014/main" id="{7D0DB2EA-EB95-D10A-35DF-86EFD715C66F}"/>
              </a:ext>
            </a:extLst>
          </p:cNvPr>
          <p:cNvGrpSpPr/>
          <p:nvPr/>
        </p:nvGrpSpPr>
        <p:grpSpPr>
          <a:xfrm>
            <a:off x="543228" y="2007738"/>
            <a:ext cx="2392294" cy="3669162"/>
            <a:chOff x="587375" y="2177596"/>
            <a:chExt cx="2365829" cy="3628572"/>
          </a:xfrm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  <a:scene3d>
            <a:camera prst="perspectiveRight" fov="4800000">
              <a:rot lat="0" lon="19799991" rev="0"/>
            </a:camera>
            <a:lightRig rig="threePt" dir="t"/>
          </a:scene3d>
        </p:grpSpPr>
        <p:pic>
          <p:nvPicPr>
            <p:cNvPr id="10" name="凉空5-1" descr="建筑与房屋的城市空拍图&#10;&#10;描述已自动生成">
              <a:extLst>
                <a:ext uri="{FF2B5EF4-FFF2-40B4-BE49-F238E27FC236}">
                  <a16:creationId xmlns:a16="http://schemas.microsoft.com/office/drawing/2014/main" id="{8A5A4E94-0439-F5C9-0225-B399F770D0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7375" y="2177597"/>
              <a:ext cx="2365829" cy="3628571"/>
            </a:xfrm>
            <a:custGeom>
              <a:avLst/>
              <a:gdLst>
                <a:gd name="connsiteX0" fmla="*/ 0 w 2365829"/>
                <a:gd name="connsiteY0" fmla="*/ 0 h 3628571"/>
                <a:gd name="connsiteX1" fmla="*/ 2365829 w 2365829"/>
                <a:gd name="connsiteY1" fmla="*/ 0 h 3628571"/>
                <a:gd name="connsiteX2" fmla="*/ 2365829 w 2365829"/>
                <a:gd name="connsiteY2" fmla="*/ 3628571 h 3628571"/>
                <a:gd name="connsiteX3" fmla="*/ 0 w 2365829"/>
                <a:gd name="connsiteY3" fmla="*/ 3628571 h 36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829" h="3628571">
                  <a:moveTo>
                    <a:pt x="0" y="0"/>
                  </a:moveTo>
                  <a:lnTo>
                    <a:pt x="2365829" y="0"/>
                  </a:lnTo>
                  <a:lnTo>
                    <a:pt x="2365829" y="3628571"/>
                  </a:lnTo>
                  <a:lnTo>
                    <a:pt x="0" y="3628571"/>
                  </a:lnTo>
                  <a:close/>
                </a:path>
              </a:pathLst>
            </a:custGeom>
          </p:spPr>
        </p:pic>
        <p:sp>
          <p:nvSpPr>
            <p:cNvPr id="11" name="凉空5-2">
              <a:extLst>
                <a:ext uri="{FF2B5EF4-FFF2-40B4-BE49-F238E27FC236}">
                  <a16:creationId xmlns:a16="http://schemas.microsoft.com/office/drawing/2014/main" id="{62F821EF-B292-ECE8-DD2D-7FA324703712}"/>
                </a:ext>
              </a:extLst>
            </p:cNvPr>
            <p:cNvSpPr/>
            <p:nvPr/>
          </p:nvSpPr>
          <p:spPr>
            <a:xfrm>
              <a:off x="587375" y="2177596"/>
              <a:ext cx="2365829" cy="362857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凉空6">
            <a:extLst>
              <a:ext uri="{FF2B5EF4-FFF2-40B4-BE49-F238E27FC236}">
                <a16:creationId xmlns:a16="http://schemas.microsoft.com/office/drawing/2014/main" id="{D33C5C21-0549-F622-FF06-9739615B17EA}"/>
              </a:ext>
            </a:extLst>
          </p:cNvPr>
          <p:cNvGrpSpPr/>
          <p:nvPr/>
        </p:nvGrpSpPr>
        <p:grpSpPr>
          <a:xfrm>
            <a:off x="3065095" y="2273952"/>
            <a:ext cx="2045150" cy="3136734"/>
            <a:chOff x="3660775" y="2177596"/>
            <a:chExt cx="2365829" cy="3628572"/>
          </a:xfrm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  <a:scene3d>
            <a:camera prst="perspectiveRight" fov="4800000"/>
            <a:lightRig rig="threePt" dir="t"/>
          </a:scene3d>
        </p:grpSpPr>
        <p:pic>
          <p:nvPicPr>
            <p:cNvPr id="12" name="凉空6-1" descr="建筑与房屋的城市空拍图&#10;&#10;描述已自动生成">
              <a:extLst>
                <a:ext uri="{FF2B5EF4-FFF2-40B4-BE49-F238E27FC236}">
                  <a16:creationId xmlns:a16="http://schemas.microsoft.com/office/drawing/2014/main" id="{C9966459-4C1F-7812-5392-AA772E309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0775" y="2177597"/>
              <a:ext cx="2365829" cy="3628571"/>
            </a:xfrm>
            <a:custGeom>
              <a:avLst/>
              <a:gdLst>
                <a:gd name="connsiteX0" fmla="*/ 0 w 2365829"/>
                <a:gd name="connsiteY0" fmla="*/ 0 h 3628571"/>
                <a:gd name="connsiteX1" fmla="*/ 2365829 w 2365829"/>
                <a:gd name="connsiteY1" fmla="*/ 0 h 3628571"/>
                <a:gd name="connsiteX2" fmla="*/ 2365829 w 2365829"/>
                <a:gd name="connsiteY2" fmla="*/ 3628571 h 3628571"/>
                <a:gd name="connsiteX3" fmla="*/ 0 w 2365829"/>
                <a:gd name="connsiteY3" fmla="*/ 3628571 h 36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829" h="3628571">
                  <a:moveTo>
                    <a:pt x="0" y="0"/>
                  </a:moveTo>
                  <a:lnTo>
                    <a:pt x="2365829" y="0"/>
                  </a:lnTo>
                  <a:lnTo>
                    <a:pt x="2365829" y="3628571"/>
                  </a:lnTo>
                  <a:lnTo>
                    <a:pt x="0" y="3628571"/>
                  </a:lnTo>
                  <a:close/>
                </a:path>
              </a:pathLst>
            </a:custGeom>
          </p:spPr>
        </p:pic>
        <p:sp>
          <p:nvSpPr>
            <p:cNvPr id="13" name="凉空6-2">
              <a:extLst>
                <a:ext uri="{FF2B5EF4-FFF2-40B4-BE49-F238E27FC236}">
                  <a16:creationId xmlns:a16="http://schemas.microsoft.com/office/drawing/2014/main" id="{ABB7EF07-0587-EA45-E8F4-B6A6242FDA5D}"/>
                </a:ext>
              </a:extLst>
            </p:cNvPr>
            <p:cNvSpPr/>
            <p:nvPr/>
          </p:nvSpPr>
          <p:spPr>
            <a:xfrm>
              <a:off x="3660775" y="2177596"/>
              <a:ext cx="2365829" cy="362857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60000">
                  <a:schemeClr val="accent3">
                    <a:alpha val="0"/>
                  </a:schemeClr>
                </a:gs>
                <a:gs pos="0">
                  <a:schemeClr val="accent3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凉空7">
            <a:extLst>
              <a:ext uri="{FF2B5EF4-FFF2-40B4-BE49-F238E27FC236}">
                <a16:creationId xmlns:a16="http://schemas.microsoft.com/office/drawing/2014/main" id="{E0112DA9-C927-5E0A-C1F3-38E75A437355}"/>
              </a:ext>
            </a:extLst>
          </p:cNvPr>
          <p:cNvGrpSpPr/>
          <p:nvPr/>
        </p:nvGrpSpPr>
        <p:grpSpPr>
          <a:xfrm>
            <a:off x="5338224" y="2385956"/>
            <a:ext cx="1925489" cy="2953204"/>
            <a:chOff x="6467475" y="2177596"/>
            <a:chExt cx="2365829" cy="3628572"/>
          </a:xfrm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grpSpPr>
        <p:pic>
          <p:nvPicPr>
            <p:cNvPr id="14" name="凉空7-1" descr="建筑与房屋的城市空拍图&#10;&#10;描述已自动生成">
              <a:extLst>
                <a:ext uri="{FF2B5EF4-FFF2-40B4-BE49-F238E27FC236}">
                  <a16:creationId xmlns:a16="http://schemas.microsoft.com/office/drawing/2014/main" id="{D3F5F8D5-773E-E024-EF5A-D63B61A92F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7475" y="2177597"/>
              <a:ext cx="2365829" cy="3628571"/>
            </a:xfrm>
            <a:custGeom>
              <a:avLst/>
              <a:gdLst>
                <a:gd name="connsiteX0" fmla="*/ 0 w 2365829"/>
                <a:gd name="connsiteY0" fmla="*/ 0 h 3628571"/>
                <a:gd name="connsiteX1" fmla="*/ 2365829 w 2365829"/>
                <a:gd name="connsiteY1" fmla="*/ 0 h 3628571"/>
                <a:gd name="connsiteX2" fmla="*/ 2365829 w 2365829"/>
                <a:gd name="connsiteY2" fmla="*/ 3628571 h 3628571"/>
                <a:gd name="connsiteX3" fmla="*/ 0 w 2365829"/>
                <a:gd name="connsiteY3" fmla="*/ 3628571 h 36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829" h="3628571">
                  <a:moveTo>
                    <a:pt x="0" y="0"/>
                  </a:moveTo>
                  <a:lnTo>
                    <a:pt x="2365829" y="0"/>
                  </a:lnTo>
                  <a:lnTo>
                    <a:pt x="2365829" y="3628571"/>
                  </a:lnTo>
                  <a:lnTo>
                    <a:pt x="0" y="3628571"/>
                  </a:lnTo>
                  <a:close/>
                </a:path>
              </a:pathLst>
            </a:custGeom>
          </p:spPr>
        </p:pic>
        <p:sp>
          <p:nvSpPr>
            <p:cNvPr id="15" name="凉空7-2">
              <a:extLst>
                <a:ext uri="{FF2B5EF4-FFF2-40B4-BE49-F238E27FC236}">
                  <a16:creationId xmlns:a16="http://schemas.microsoft.com/office/drawing/2014/main" id="{FA554814-F698-E05E-F437-20837224A614}"/>
                </a:ext>
              </a:extLst>
            </p:cNvPr>
            <p:cNvSpPr/>
            <p:nvPr/>
          </p:nvSpPr>
          <p:spPr>
            <a:xfrm>
              <a:off x="6467475" y="2177596"/>
              <a:ext cx="2365829" cy="362857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凉空8">
            <a:extLst>
              <a:ext uri="{FF2B5EF4-FFF2-40B4-BE49-F238E27FC236}">
                <a16:creationId xmlns:a16="http://schemas.microsoft.com/office/drawing/2014/main" id="{D8D06A15-6BE9-FB2B-2566-08E8A262CE9C}"/>
              </a:ext>
            </a:extLst>
          </p:cNvPr>
          <p:cNvGrpSpPr/>
          <p:nvPr/>
        </p:nvGrpSpPr>
        <p:grpSpPr>
          <a:xfrm>
            <a:off x="7471956" y="2385956"/>
            <a:ext cx="1925489" cy="2953204"/>
            <a:chOff x="9299575" y="2177596"/>
            <a:chExt cx="2365829" cy="3628572"/>
          </a:xfrm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  <a:scene3d>
            <a:camera prst="perspectiveLeft" fov="4800000"/>
            <a:lightRig rig="threePt" dir="t"/>
          </a:scene3d>
        </p:grpSpPr>
        <p:pic>
          <p:nvPicPr>
            <p:cNvPr id="16" name="凉空8-1" descr="建筑与房屋的城市空拍图&#10;&#10;描述已自动生成">
              <a:extLst>
                <a:ext uri="{FF2B5EF4-FFF2-40B4-BE49-F238E27FC236}">
                  <a16:creationId xmlns:a16="http://schemas.microsoft.com/office/drawing/2014/main" id="{6C3607E2-1919-1E7D-2490-C6821431A2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99575" y="2177597"/>
              <a:ext cx="2365829" cy="3628571"/>
            </a:xfrm>
            <a:custGeom>
              <a:avLst/>
              <a:gdLst>
                <a:gd name="connsiteX0" fmla="*/ 0 w 2365829"/>
                <a:gd name="connsiteY0" fmla="*/ 0 h 3628571"/>
                <a:gd name="connsiteX1" fmla="*/ 2365829 w 2365829"/>
                <a:gd name="connsiteY1" fmla="*/ 0 h 3628571"/>
                <a:gd name="connsiteX2" fmla="*/ 2365829 w 2365829"/>
                <a:gd name="connsiteY2" fmla="*/ 3628571 h 3628571"/>
                <a:gd name="connsiteX3" fmla="*/ 0 w 2365829"/>
                <a:gd name="connsiteY3" fmla="*/ 3628571 h 36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829" h="3628571">
                  <a:moveTo>
                    <a:pt x="0" y="0"/>
                  </a:moveTo>
                  <a:lnTo>
                    <a:pt x="2365829" y="0"/>
                  </a:lnTo>
                  <a:lnTo>
                    <a:pt x="2365829" y="3628571"/>
                  </a:lnTo>
                  <a:lnTo>
                    <a:pt x="0" y="3628571"/>
                  </a:lnTo>
                  <a:close/>
                </a:path>
              </a:pathLst>
            </a:custGeom>
          </p:spPr>
        </p:pic>
        <p:sp>
          <p:nvSpPr>
            <p:cNvPr id="17" name="凉空8-2">
              <a:extLst>
                <a:ext uri="{FF2B5EF4-FFF2-40B4-BE49-F238E27FC236}">
                  <a16:creationId xmlns:a16="http://schemas.microsoft.com/office/drawing/2014/main" id="{9F20A7AF-C20A-90D9-1A80-BBAA28261E39}"/>
                </a:ext>
              </a:extLst>
            </p:cNvPr>
            <p:cNvSpPr/>
            <p:nvPr/>
          </p:nvSpPr>
          <p:spPr>
            <a:xfrm>
              <a:off x="9299575" y="2177596"/>
              <a:ext cx="2365829" cy="362857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60000">
                  <a:schemeClr val="accent3">
                    <a:alpha val="0"/>
                  </a:schemeClr>
                </a:gs>
                <a:gs pos="0">
                  <a:schemeClr val="accent3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凉空9">
            <a:extLst>
              <a:ext uri="{FF2B5EF4-FFF2-40B4-BE49-F238E27FC236}">
                <a16:creationId xmlns:a16="http://schemas.microsoft.com/office/drawing/2014/main" id="{849AD85E-12CC-6F67-DD6D-C9AD52EA46E2}"/>
              </a:ext>
            </a:extLst>
          </p:cNvPr>
          <p:cNvGrpSpPr/>
          <p:nvPr/>
        </p:nvGrpSpPr>
        <p:grpSpPr>
          <a:xfrm>
            <a:off x="9463820" y="2184400"/>
            <a:ext cx="2214708" cy="3396794"/>
            <a:chOff x="9299575" y="2177596"/>
            <a:chExt cx="2365829" cy="3628572"/>
          </a:xfrm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  <a:scene3d>
            <a:camera prst="perspectiveLeft" fov="4800000">
              <a:rot lat="0" lon="1800000" rev="0"/>
            </a:camera>
            <a:lightRig rig="threePt" dir="t"/>
          </a:scene3d>
        </p:grpSpPr>
        <p:pic>
          <p:nvPicPr>
            <p:cNvPr id="25" name="凉空9-1" descr="建筑与房屋的城市空拍图&#10;&#10;描述已自动生成">
              <a:extLst>
                <a:ext uri="{FF2B5EF4-FFF2-40B4-BE49-F238E27FC236}">
                  <a16:creationId xmlns:a16="http://schemas.microsoft.com/office/drawing/2014/main" id="{7464812C-4E8A-794B-B733-7C8F0FA0DA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99575" y="2177597"/>
              <a:ext cx="2365829" cy="3628571"/>
            </a:xfrm>
            <a:custGeom>
              <a:avLst/>
              <a:gdLst>
                <a:gd name="connsiteX0" fmla="*/ 0 w 2365829"/>
                <a:gd name="connsiteY0" fmla="*/ 0 h 3628571"/>
                <a:gd name="connsiteX1" fmla="*/ 2365829 w 2365829"/>
                <a:gd name="connsiteY1" fmla="*/ 0 h 3628571"/>
                <a:gd name="connsiteX2" fmla="*/ 2365829 w 2365829"/>
                <a:gd name="connsiteY2" fmla="*/ 3628571 h 3628571"/>
                <a:gd name="connsiteX3" fmla="*/ 0 w 2365829"/>
                <a:gd name="connsiteY3" fmla="*/ 3628571 h 362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829" h="3628571">
                  <a:moveTo>
                    <a:pt x="0" y="0"/>
                  </a:moveTo>
                  <a:lnTo>
                    <a:pt x="2365829" y="0"/>
                  </a:lnTo>
                  <a:lnTo>
                    <a:pt x="2365829" y="3628571"/>
                  </a:lnTo>
                  <a:lnTo>
                    <a:pt x="0" y="3628571"/>
                  </a:lnTo>
                  <a:close/>
                </a:path>
              </a:pathLst>
            </a:custGeom>
          </p:spPr>
        </p:pic>
        <p:sp>
          <p:nvSpPr>
            <p:cNvPr id="26" name="凉空9-2">
              <a:extLst>
                <a:ext uri="{FF2B5EF4-FFF2-40B4-BE49-F238E27FC236}">
                  <a16:creationId xmlns:a16="http://schemas.microsoft.com/office/drawing/2014/main" id="{83F113D3-B205-9F5A-0260-805834BDF483}"/>
                </a:ext>
              </a:extLst>
            </p:cNvPr>
            <p:cNvSpPr/>
            <p:nvPr/>
          </p:nvSpPr>
          <p:spPr>
            <a:xfrm>
              <a:off x="9299575" y="2177596"/>
              <a:ext cx="2365829" cy="362857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凉空10">
            <a:extLst>
              <a:ext uri="{FF2B5EF4-FFF2-40B4-BE49-F238E27FC236}">
                <a16:creationId xmlns:a16="http://schemas.microsoft.com/office/drawing/2014/main" id="{4A20259F-4517-E86A-FBED-68A88070C280}"/>
              </a:ext>
            </a:extLst>
          </p:cNvPr>
          <p:cNvSpPr txBox="1"/>
          <p:nvPr/>
        </p:nvSpPr>
        <p:spPr>
          <a:xfrm>
            <a:off x="588225" y="4239553"/>
            <a:ext cx="2175911" cy="769441"/>
          </a:xfrm>
          <a:prstGeom prst="rect">
            <a:avLst/>
          </a:prstGeom>
          <a:scene3d>
            <a:camera prst="perspectiveRight" fov="4800000">
              <a:rot lat="0" lon="19799991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2000</a:t>
            </a:r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年上海建桥学院应运而生</a:t>
            </a:r>
          </a:p>
        </p:txBody>
      </p:sp>
      <p:sp>
        <p:nvSpPr>
          <p:cNvPr id="31" name="凉空11">
            <a:extLst>
              <a:ext uri="{FF2B5EF4-FFF2-40B4-BE49-F238E27FC236}">
                <a16:creationId xmlns:a16="http://schemas.microsoft.com/office/drawing/2014/main" id="{A902C9D8-469C-2454-07C0-5241CAC289C2}"/>
              </a:ext>
            </a:extLst>
          </p:cNvPr>
          <p:cNvSpPr txBox="1"/>
          <p:nvPr/>
        </p:nvSpPr>
        <p:spPr>
          <a:xfrm>
            <a:off x="2961948" y="4291301"/>
            <a:ext cx="2123188" cy="430887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开设首批专业</a:t>
            </a:r>
          </a:p>
        </p:txBody>
      </p:sp>
      <p:sp>
        <p:nvSpPr>
          <p:cNvPr id="32" name="凉空12">
            <a:extLst>
              <a:ext uri="{FF2B5EF4-FFF2-40B4-BE49-F238E27FC236}">
                <a16:creationId xmlns:a16="http://schemas.microsoft.com/office/drawing/2014/main" id="{7F612847-1791-DBF5-594E-5AFADC944ED7}"/>
              </a:ext>
            </a:extLst>
          </p:cNvPr>
          <p:cNvSpPr txBox="1"/>
          <p:nvPr/>
        </p:nvSpPr>
        <p:spPr>
          <a:xfrm>
            <a:off x="5278394" y="4259551"/>
            <a:ext cx="2045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2005</a:t>
            </a:r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年获教育部的正式认证</a:t>
            </a:r>
          </a:p>
        </p:txBody>
      </p:sp>
      <p:sp>
        <p:nvSpPr>
          <p:cNvPr id="33" name="凉空13">
            <a:extLst>
              <a:ext uri="{FF2B5EF4-FFF2-40B4-BE49-F238E27FC236}">
                <a16:creationId xmlns:a16="http://schemas.microsoft.com/office/drawing/2014/main" id="{8EF52156-585A-EA24-4397-D8CFFB9AD784}"/>
              </a:ext>
            </a:extLst>
          </p:cNvPr>
          <p:cNvSpPr txBox="1"/>
          <p:nvPr/>
        </p:nvSpPr>
        <p:spPr>
          <a:xfrm>
            <a:off x="7448829" y="4158512"/>
            <a:ext cx="2045149" cy="1107996"/>
          </a:xfrm>
          <a:prstGeom prst="rect">
            <a:avLst/>
          </a:prstGeom>
          <a:noFill/>
          <a:scene3d>
            <a:camera prst="perspectiveLeft" fov="4800000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获教育部本科教育评估优秀等级</a:t>
            </a:r>
          </a:p>
        </p:txBody>
      </p:sp>
      <p:sp>
        <p:nvSpPr>
          <p:cNvPr id="34" name="凉空14">
            <a:extLst>
              <a:ext uri="{FF2B5EF4-FFF2-40B4-BE49-F238E27FC236}">
                <a16:creationId xmlns:a16="http://schemas.microsoft.com/office/drawing/2014/main" id="{E7B5CAFC-7734-25A9-1F67-A2EEDE7AEF65}"/>
              </a:ext>
            </a:extLst>
          </p:cNvPr>
          <p:cNvSpPr txBox="1"/>
          <p:nvPr/>
        </p:nvSpPr>
        <p:spPr>
          <a:xfrm>
            <a:off x="9606516" y="3930687"/>
            <a:ext cx="2111546" cy="1446550"/>
          </a:xfrm>
          <a:prstGeom prst="rect">
            <a:avLst/>
          </a:prstGeom>
          <a:noFill/>
          <a:scene3d>
            <a:camera prst="perspectiveLeft" fov="4800000">
              <a:rot lat="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获得多项国家级科研项目，科研实力显著提升</a:t>
            </a:r>
          </a:p>
        </p:txBody>
      </p:sp>
      <p:sp>
        <p:nvSpPr>
          <p:cNvPr id="49" name="凉空15">
            <a:extLst>
              <a:ext uri="{FF2B5EF4-FFF2-40B4-BE49-F238E27FC236}">
                <a16:creationId xmlns:a16="http://schemas.microsoft.com/office/drawing/2014/main" id="{5508E1D9-64CB-6211-A923-6E0616EDAFBC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起源与奠基</a:t>
            </a:r>
          </a:p>
        </p:txBody>
      </p:sp>
      <p:sp>
        <p:nvSpPr>
          <p:cNvPr id="50" name="凉空16">
            <a:extLst>
              <a:ext uri="{FF2B5EF4-FFF2-40B4-BE49-F238E27FC236}">
                <a16:creationId xmlns:a16="http://schemas.microsoft.com/office/drawing/2014/main" id="{95D6E8D0-A1F7-F222-10BC-FD4426FF4996}"/>
              </a:ext>
            </a:extLst>
          </p:cNvPr>
          <p:cNvSpPr txBox="1"/>
          <p:nvPr/>
        </p:nvSpPr>
        <p:spPr>
          <a:xfrm>
            <a:off x="492691" y="933220"/>
            <a:ext cx="24918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ORIGIN AND FOUNDATION</a:t>
            </a:r>
          </a:p>
        </p:txBody>
      </p:sp>
      <p:pic>
        <p:nvPicPr>
          <p:cNvPr id="51" name="凉空17" descr="文本&#10;&#10;描述已自动生成">
            <a:extLst>
              <a:ext uri="{FF2B5EF4-FFF2-40B4-BE49-F238E27FC236}">
                <a16:creationId xmlns:a16="http://schemas.microsoft.com/office/drawing/2014/main" id="{7BAE77FD-5582-964F-ECD1-77378BBB928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6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凉空1">
            <a:extLst>
              <a:ext uri="{FF2B5EF4-FFF2-40B4-BE49-F238E27FC236}">
                <a16:creationId xmlns:a16="http://schemas.microsoft.com/office/drawing/2014/main" id="{33BAD3BA-C528-EFB9-3199-CADF5BE97C84}"/>
              </a:ext>
            </a:extLst>
          </p:cNvPr>
          <p:cNvSpPr/>
          <p:nvPr/>
        </p:nvSpPr>
        <p:spPr>
          <a:xfrm rot="18761988" flipH="1">
            <a:off x="352227" y="-3137827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3" name="凉空2">
            <a:extLst>
              <a:ext uri="{FF2B5EF4-FFF2-40B4-BE49-F238E27FC236}">
                <a16:creationId xmlns:a16="http://schemas.microsoft.com/office/drawing/2014/main" id="{59BA5A30-BCF9-3945-01F5-C69C615A4F26}"/>
              </a:ext>
            </a:extLst>
          </p:cNvPr>
          <p:cNvSpPr/>
          <p:nvPr/>
        </p:nvSpPr>
        <p:spPr>
          <a:xfrm rot="18761988" flipH="1">
            <a:off x="4959958" y="20040"/>
            <a:ext cx="6817920" cy="6817920"/>
          </a:xfrm>
          <a:prstGeom prst="arc">
            <a:avLst>
              <a:gd name="adj1" fmla="val 16769433"/>
              <a:gd name="adj2" fmla="val 0"/>
            </a:avLst>
          </a:prstGeom>
          <a:ln w="1524000" cap="rnd">
            <a:solidFill>
              <a:srgbClr val="F5F5F7"/>
            </a:solidFill>
          </a:ln>
          <a:effectLst>
            <a:softEdge rad="1778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6" name="凉空3">
            <a:extLst>
              <a:ext uri="{FF2B5EF4-FFF2-40B4-BE49-F238E27FC236}">
                <a16:creationId xmlns:a16="http://schemas.microsoft.com/office/drawing/2014/main" id="{083A45C5-BD44-5137-B8D1-97778150B2B0}"/>
              </a:ext>
            </a:extLst>
          </p:cNvPr>
          <p:cNvSpPr/>
          <p:nvPr/>
        </p:nvSpPr>
        <p:spPr>
          <a:xfrm rot="4500000" flipH="1">
            <a:off x="4959958" y="20040"/>
            <a:ext cx="6817920" cy="6817920"/>
          </a:xfrm>
          <a:prstGeom prst="arc">
            <a:avLst>
              <a:gd name="adj1" fmla="val 16769433"/>
              <a:gd name="adj2" fmla="val 0"/>
            </a:avLst>
          </a:prstGeom>
          <a:ln w="1524000" cap="rnd">
            <a:solidFill>
              <a:srgbClr val="F5F5F7"/>
            </a:solidFill>
          </a:ln>
          <a:effectLst>
            <a:softEdge rad="1778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7" name="凉空4">
            <a:extLst>
              <a:ext uri="{FF2B5EF4-FFF2-40B4-BE49-F238E27FC236}">
                <a16:creationId xmlns:a16="http://schemas.microsoft.com/office/drawing/2014/main" id="{10EE376D-56A1-CD5C-8704-57F82F4DA8EC}"/>
              </a:ext>
            </a:extLst>
          </p:cNvPr>
          <p:cNvSpPr/>
          <p:nvPr/>
        </p:nvSpPr>
        <p:spPr>
          <a:xfrm rot="11700000" flipH="1">
            <a:off x="4959958" y="20040"/>
            <a:ext cx="6817920" cy="6817920"/>
          </a:xfrm>
          <a:prstGeom prst="arc">
            <a:avLst>
              <a:gd name="adj1" fmla="val 16769433"/>
              <a:gd name="adj2" fmla="val 0"/>
            </a:avLst>
          </a:prstGeom>
          <a:ln w="1524000" cap="rnd">
            <a:solidFill>
              <a:srgbClr val="F5F5F7"/>
            </a:solidFill>
          </a:ln>
          <a:effectLst>
            <a:softEdge rad="1778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0" name="凉空5" descr="黑暗中的灯光&#10;&#10;中度可信度描述已自动生成">
            <a:extLst>
              <a:ext uri="{FF2B5EF4-FFF2-40B4-BE49-F238E27FC236}">
                <a16:creationId xmlns:a16="http://schemas.microsoft.com/office/drawing/2014/main" id="{138C3780-8D15-AB93-2982-77DD1AB2DC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42605" y="-1129787"/>
            <a:ext cx="4205516" cy="4205516"/>
          </a:xfrm>
          <a:prstGeom prst="rect">
            <a:avLst/>
          </a:prstGeom>
        </p:spPr>
      </p:pic>
      <p:grpSp>
        <p:nvGrpSpPr>
          <p:cNvPr id="8" name="凉空6">
            <a:extLst>
              <a:ext uri="{FF2B5EF4-FFF2-40B4-BE49-F238E27FC236}">
                <a16:creationId xmlns:a16="http://schemas.microsoft.com/office/drawing/2014/main" id="{BEB291AC-EC2A-5907-48F3-781AB24BB388}"/>
              </a:ext>
            </a:extLst>
          </p:cNvPr>
          <p:cNvGrpSpPr/>
          <p:nvPr/>
        </p:nvGrpSpPr>
        <p:grpSpPr>
          <a:xfrm>
            <a:off x="5799328" y="829209"/>
            <a:ext cx="6013133" cy="6028791"/>
            <a:chOff x="4270375" y="1597025"/>
            <a:chExt cx="3657600" cy="3667125"/>
          </a:xfrm>
          <a:gradFill flip="none" rotWithShape="1">
            <a:gsLst>
              <a:gs pos="34000">
                <a:schemeClr val="accent1">
                  <a:alpha val="0"/>
                </a:schemeClr>
              </a:gs>
              <a:gs pos="77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</p:grpSpPr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id="{1FB43515-CF9D-698F-EED3-AF237CD39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54613" y="2571750"/>
              <a:ext cx="1882775" cy="1873250"/>
              <a:chOff x="3247" y="1620"/>
              <a:chExt cx="1186" cy="1180"/>
            </a:xfrm>
            <a:grpFill/>
          </p:grpSpPr>
          <p:sp>
            <p:nvSpPr>
              <p:cNvPr id="780" name="凉空6-1">
                <a:extLst>
                  <a:ext uri="{FF2B5EF4-FFF2-40B4-BE49-F238E27FC236}">
                    <a16:creationId xmlns:a16="http://schemas.microsoft.com/office/drawing/2014/main" id="{128DE841-8E48-CFC8-2939-D7FD7C44C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" y="2334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1" name="凉空6-2">
                <a:extLst>
                  <a:ext uri="{FF2B5EF4-FFF2-40B4-BE49-F238E27FC236}">
                    <a16:creationId xmlns:a16="http://schemas.microsoft.com/office/drawing/2014/main" id="{A64A7066-9B12-E0B2-B4DB-986AA59EF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" y="2334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2" name="凉空6-3">
                <a:extLst>
                  <a:ext uri="{FF2B5EF4-FFF2-40B4-BE49-F238E27FC236}">
                    <a16:creationId xmlns:a16="http://schemas.microsoft.com/office/drawing/2014/main" id="{F8BD31B3-F42A-1718-89A1-A8E7D4B5D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1" y="227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3" name="凉空6-4">
                <a:extLst>
                  <a:ext uri="{FF2B5EF4-FFF2-40B4-BE49-F238E27FC236}">
                    <a16:creationId xmlns:a16="http://schemas.microsoft.com/office/drawing/2014/main" id="{006E37CB-213D-27F1-5648-1881EA7CA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1" y="227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4" name="凉空6-5">
                <a:extLst>
                  <a:ext uri="{FF2B5EF4-FFF2-40B4-BE49-F238E27FC236}">
                    <a16:creationId xmlns:a16="http://schemas.microsoft.com/office/drawing/2014/main" id="{835CC091-4373-77D6-C777-3787FACE8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9" y="2562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5" name="凉空6-6">
                <a:extLst>
                  <a:ext uri="{FF2B5EF4-FFF2-40B4-BE49-F238E27FC236}">
                    <a16:creationId xmlns:a16="http://schemas.microsoft.com/office/drawing/2014/main" id="{8CAB644D-A083-9F17-1AB6-65AF33348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9" y="2562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6" name="凉空6-7">
                <a:extLst>
                  <a:ext uri="{FF2B5EF4-FFF2-40B4-BE49-F238E27FC236}">
                    <a16:creationId xmlns:a16="http://schemas.microsoft.com/office/drawing/2014/main" id="{5408C309-68ED-B6D9-DBB6-E16C9B525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545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7" name="凉空6-8">
                <a:extLst>
                  <a:ext uri="{FF2B5EF4-FFF2-40B4-BE49-F238E27FC236}">
                    <a16:creationId xmlns:a16="http://schemas.microsoft.com/office/drawing/2014/main" id="{98A98CEF-9DBD-CF23-3261-0770D09E2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545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8" name="凉空6-9">
                <a:extLst>
                  <a:ext uri="{FF2B5EF4-FFF2-40B4-BE49-F238E27FC236}">
                    <a16:creationId xmlns:a16="http://schemas.microsoft.com/office/drawing/2014/main" id="{967467C3-903E-2A63-31EB-86E847994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8" y="25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9" name="凉空6-10">
                <a:extLst>
                  <a:ext uri="{FF2B5EF4-FFF2-40B4-BE49-F238E27FC236}">
                    <a16:creationId xmlns:a16="http://schemas.microsoft.com/office/drawing/2014/main" id="{01DCE369-A457-458A-8B05-7692719AD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8" y="25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0" name="凉空6-11">
                <a:extLst>
                  <a:ext uri="{FF2B5EF4-FFF2-40B4-BE49-F238E27FC236}">
                    <a16:creationId xmlns:a16="http://schemas.microsoft.com/office/drawing/2014/main" id="{FA1130EC-3BD0-3DBA-AE97-6F8EAC796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6" y="24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1" name="凉空6-12">
                <a:extLst>
                  <a:ext uri="{FF2B5EF4-FFF2-40B4-BE49-F238E27FC236}">
                    <a16:creationId xmlns:a16="http://schemas.microsoft.com/office/drawing/2014/main" id="{6D4EE2F9-4737-B7C1-8EBE-222C45DCB2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6" y="24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2" name="凉空6-13">
                <a:extLst>
                  <a:ext uri="{FF2B5EF4-FFF2-40B4-BE49-F238E27FC236}">
                    <a16:creationId xmlns:a16="http://schemas.microsoft.com/office/drawing/2014/main" id="{158D0859-8469-401A-DCDA-2FEC13EFC3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1" y="24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3" name="凉空6-14">
                <a:extLst>
                  <a:ext uri="{FF2B5EF4-FFF2-40B4-BE49-F238E27FC236}">
                    <a16:creationId xmlns:a16="http://schemas.microsoft.com/office/drawing/2014/main" id="{BD676C3E-F664-BD14-B516-660A31C00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1" y="24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4" name="凉空6-15">
                <a:extLst>
                  <a:ext uri="{FF2B5EF4-FFF2-40B4-BE49-F238E27FC236}">
                    <a16:creationId xmlns:a16="http://schemas.microsoft.com/office/drawing/2014/main" id="{F05D0A59-9DD0-E93E-5A5F-A12934F53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3" y="2379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5" name="凉空6-16">
                <a:extLst>
                  <a:ext uri="{FF2B5EF4-FFF2-40B4-BE49-F238E27FC236}">
                    <a16:creationId xmlns:a16="http://schemas.microsoft.com/office/drawing/2014/main" id="{96C66A23-98D6-FA51-F950-843961FCA3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9" y="2319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6" name="凉空6-17">
                <a:extLst>
                  <a:ext uri="{FF2B5EF4-FFF2-40B4-BE49-F238E27FC236}">
                    <a16:creationId xmlns:a16="http://schemas.microsoft.com/office/drawing/2014/main" id="{22420C5F-2354-6CC0-F18C-8D7F5E2B4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" y="2257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7" name="凉空6-18">
                <a:extLst>
                  <a:ext uri="{FF2B5EF4-FFF2-40B4-BE49-F238E27FC236}">
                    <a16:creationId xmlns:a16="http://schemas.microsoft.com/office/drawing/2014/main" id="{A747CDA3-8B22-1A56-42B8-C0C721997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2" y="2193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8" name="凉空6-19">
                <a:extLst>
                  <a:ext uri="{FF2B5EF4-FFF2-40B4-BE49-F238E27FC236}">
                    <a16:creationId xmlns:a16="http://schemas.microsoft.com/office/drawing/2014/main" id="{896FC4A2-697E-3C9C-0125-95A970D21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2" y="2193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9" name="凉空6-20">
                <a:extLst>
                  <a:ext uri="{FF2B5EF4-FFF2-40B4-BE49-F238E27FC236}">
                    <a16:creationId xmlns:a16="http://schemas.microsoft.com/office/drawing/2014/main" id="{75039B23-0842-7AC1-3F03-F6F1D0E3B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9" y="2129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0" name="凉空6-21">
                <a:extLst>
                  <a:ext uri="{FF2B5EF4-FFF2-40B4-BE49-F238E27FC236}">
                    <a16:creationId xmlns:a16="http://schemas.microsoft.com/office/drawing/2014/main" id="{A3533E9A-AFF2-1AB1-3F2A-7280F4B75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9" y="2129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1" name="凉空6-22">
                <a:extLst>
                  <a:ext uri="{FF2B5EF4-FFF2-40B4-BE49-F238E27FC236}">
                    <a16:creationId xmlns:a16="http://schemas.microsoft.com/office/drawing/2014/main" id="{B468253E-3A5B-5EAA-69EF-CDD9AE1A3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" y="2067"/>
                <a:ext cx="0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2" name="凉空6-23">
                <a:extLst>
                  <a:ext uri="{FF2B5EF4-FFF2-40B4-BE49-F238E27FC236}">
                    <a16:creationId xmlns:a16="http://schemas.microsoft.com/office/drawing/2014/main" id="{6BD3597F-0235-0B75-C9DF-EBC593579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" y="2067"/>
                <a:ext cx="0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3" name="凉空6-24">
                <a:extLst>
                  <a:ext uri="{FF2B5EF4-FFF2-40B4-BE49-F238E27FC236}">
                    <a16:creationId xmlns:a16="http://schemas.microsoft.com/office/drawing/2014/main" id="{B3187788-F260-2C83-1ACE-2E6389AA8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91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4" name="凉空6-25">
                <a:extLst>
                  <a:ext uri="{FF2B5EF4-FFF2-40B4-BE49-F238E27FC236}">
                    <a16:creationId xmlns:a16="http://schemas.microsoft.com/office/drawing/2014/main" id="{866966E6-E545-FF24-EDA8-5520451F2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91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5" name="凉空6-26">
                <a:extLst>
                  <a:ext uri="{FF2B5EF4-FFF2-40B4-BE49-F238E27FC236}">
                    <a16:creationId xmlns:a16="http://schemas.microsoft.com/office/drawing/2014/main" id="{51BF9EB8-0725-7FE9-BDB7-CD53572AC5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0" y="196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6" name="凉空6-27">
                <a:extLst>
                  <a:ext uri="{FF2B5EF4-FFF2-40B4-BE49-F238E27FC236}">
                    <a16:creationId xmlns:a16="http://schemas.microsoft.com/office/drawing/2014/main" id="{E10617E5-3121-28AD-D61C-62EA44727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0" y="196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7" name="凉空6-28">
                <a:extLst>
                  <a:ext uri="{FF2B5EF4-FFF2-40B4-BE49-F238E27FC236}">
                    <a16:creationId xmlns:a16="http://schemas.microsoft.com/office/drawing/2014/main" id="{5786F50D-0D16-426E-8DDB-A49C6252A4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1" y="201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8" name="凉空6-29">
                <a:extLst>
                  <a:ext uri="{FF2B5EF4-FFF2-40B4-BE49-F238E27FC236}">
                    <a16:creationId xmlns:a16="http://schemas.microsoft.com/office/drawing/2014/main" id="{D1BD76A8-E783-F45A-C7D0-5815470864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1" y="201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9" name="凉空6-30">
                <a:extLst>
                  <a:ext uri="{FF2B5EF4-FFF2-40B4-BE49-F238E27FC236}">
                    <a16:creationId xmlns:a16="http://schemas.microsoft.com/office/drawing/2014/main" id="{B8728E9A-7EB8-72F6-68BE-8E036F3B9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3" y="212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0" name="凉空6-31">
                <a:extLst>
                  <a:ext uri="{FF2B5EF4-FFF2-40B4-BE49-F238E27FC236}">
                    <a16:creationId xmlns:a16="http://schemas.microsoft.com/office/drawing/2014/main" id="{0E0E0303-CD2F-9284-A899-FE086D186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3" y="212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1" name="凉空6-32">
                <a:extLst>
                  <a:ext uri="{FF2B5EF4-FFF2-40B4-BE49-F238E27FC236}">
                    <a16:creationId xmlns:a16="http://schemas.microsoft.com/office/drawing/2014/main" id="{AF78B5D9-651A-AF70-F351-067072DEE4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8" y="225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2" name="凉空6-33">
                <a:extLst>
                  <a:ext uri="{FF2B5EF4-FFF2-40B4-BE49-F238E27FC236}">
                    <a16:creationId xmlns:a16="http://schemas.microsoft.com/office/drawing/2014/main" id="{AB071573-8EDF-5344-892B-3163235EB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8" y="225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3" name="凉空6-34">
                <a:extLst>
                  <a:ext uri="{FF2B5EF4-FFF2-40B4-BE49-F238E27FC236}">
                    <a16:creationId xmlns:a16="http://schemas.microsoft.com/office/drawing/2014/main" id="{7D0A37A9-3515-0A49-7FDF-2B33781D0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4" y="23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4" name="凉空6-35">
                <a:extLst>
                  <a:ext uri="{FF2B5EF4-FFF2-40B4-BE49-F238E27FC236}">
                    <a16:creationId xmlns:a16="http://schemas.microsoft.com/office/drawing/2014/main" id="{3E13A3D4-365E-4E37-9518-08E27F30A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4" y="23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5" name="凉空6-36">
                <a:extLst>
                  <a:ext uri="{FF2B5EF4-FFF2-40B4-BE49-F238E27FC236}">
                    <a16:creationId xmlns:a16="http://schemas.microsoft.com/office/drawing/2014/main" id="{95948980-6B66-183E-1B6D-E59AFAD9C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0" y="237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6" name="凉空6-37">
                <a:extLst>
                  <a:ext uri="{FF2B5EF4-FFF2-40B4-BE49-F238E27FC236}">
                    <a16:creationId xmlns:a16="http://schemas.microsoft.com/office/drawing/2014/main" id="{CBEFABE1-22B2-8B39-0E35-D6E9E2B3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0" y="237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7" name="凉空6-38">
                <a:extLst>
                  <a:ext uri="{FF2B5EF4-FFF2-40B4-BE49-F238E27FC236}">
                    <a16:creationId xmlns:a16="http://schemas.microsoft.com/office/drawing/2014/main" id="{F65F1848-51A3-6595-9765-3791B7991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2431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8" name="凉空6-39">
                <a:extLst>
                  <a:ext uri="{FF2B5EF4-FFF2-40B4-BE49-F238E27FC236}">
                    <a16:creationId xmlns:a16="http://schemas.microsoft.com/office/drawing/2014/main" id="{B7A757E7-7B0F-DD1C-7AB8-9C497BE9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2431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9" name="凉空6-40">
                <a:extLst>
                  <a:ext uri="{FF2B5EF4-FFF2-40B4-BE49-F238E27FC236}">
                    <a16:creationId xmlns:a16="http://schemas.microsoft.com/office/drawing/2014/main" id="{5AC36D3B-007E-9F01-3903-5AE1A461CB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9" y="247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0" name="凉空6-41">
                <a:extLst>
                  <a:ext uri="{FF2B5EF4-FFF2-40B4-BE49-F238E27FC236}">
                    <a16:creationId xmlns:a16="http://schemas.microsoft.com/office/drawing/2014/main" id="{AE8621D2-6931-5B53-7F81-315666C9A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9" y="247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1" name="凉空6-42">
                <a:extLst>
                  <a:ext uri="{FF2B5EF4-FFF2-40B4-BE49-F238E27FC236}">
                    <a16:creationId xmlns:a16="http://schemas.microsoft.com/office/drawing/2014/main" id="{E1972EC0-93F5-8EDF-D878-BEFB30048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54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2" name="凉空6-43">
                <a:extLst>
                  <a:ext uri="{FF2B5EF4-FFF2-40B4-BE49-F238E27FC236}">
                    <a16:creationId xmlns:a16="http://schemas.microsoft.com/office/drawing/2014/main" id="{BE2452E8-DC82-E88F-75CF-1B94B05C1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54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3" name="凉空6-44">
                <a:extLst>
                  <a:ext uri="{FF2B5EF4-FFF2-40B4-BE49-F238E27FC236}">
                    <a16:creationId xmlns:a16="http://schemas.microsoft.com/office/drawing/2014/main" id="{36A40629-AA78-04C2-7C50-73827FB32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8" y="256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4" name="凉空6-45">
                <a:extLst>
                  <a:ext uri="{FF2B5EF4-FFF2-40B4-BE49-F238E27FC236}">
                    <a16:creationId xmlns:a16="http://schemas.microsoft.com/office/drawing/2014/main" id="{9FD36664-701F-4EB6-EF62-D8931412D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8" y="256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5" name="凉空6-46">
                <a:extLst>
                  <a:ext uri="{FF2B5EF4-FFF2-40B4-BE49-F238E27FC236}">
                    <a16:creationId xmlns:a16="http://schemas.microsoft.com/office/drawing/2014/main" id="{E15544A1-6DEE-7DB0-B884-7ABB9AF41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1" y="2638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6" name="凉空6-47">
                <a:extLst>
                  <a:ext uri="{FF2B5EF4-FFF2-40B4-BE49-F238E27FC236}">
                    <a16:creationId xmlns:a16="http://schemas.microsoft.com/office/drawing/2014/main" id="{5362F5CF-FCAB-F40C-F696-32EBDEFF7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7" y="26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7" name="凉空6-48">
                <a:extLst>
                  <a:ext uri="{FF2B5EF4-FFF2-40B4-BE49-F238E27FC236}">
                    <a16:creationId xmlns:a16="http://schemas.microsoft.com/office/drawing/2014/main" id="{7A9C2E2F-63C5-13FD-041E-531F85E48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" y="261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8" name="凉空6-49">
                <a:extLst>
                  <a:ext uri="{FF2B5EF4-FFF2-40B4-BE49-F238E27FC236}">
                    <a16:creationId xmlns:a16="http://schemas.microsoft.com/office/drawing/2014/main" id="{1D2EEB45-DC2B-EE9B-9A67-C030A4CA7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" y="2593"/>
                <a:ext cx="10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9" name="凉空6-50">
                <a:extLst>
                  <a:ext uri="{FF2B5EF4-FFF2-40B4-BE49-F238E27FC236}">
                    <a16:creationId xmlns:a16="http://schemas.microsoft.com/office/drawing/2014/main" id="{E7AF46B4-6C8F-F057-27DC-A2C03DC05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56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0" name="凉空6-51">
                <a:extLst>
                  <a:ext uri="{FF2B5EF4-FFF2-40B4-BE49-F238E27FC236}">
                    <a16:creationId xmlns:a16="http://schemas.microsoft.com/office/drawing/2014/main" id="{F0BE8A8A-A5CA-24CF-D18E-AB6FAAD5C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56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1" name="凉空6-52">
                <a:extLst>
                  <a:ext uri="{FF2B5EF4-FFF2-40B4-BE49-F238E27FC236}">
                    <a16:creationId xmlns:a16="http://schemas.microsoft.com/office/drawing/2014/main" id="{D0F8B0F4-4CFF-4010-8B56-DD8A13BDD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" y="2524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2" name="凉空6-53">
                <a:extLst>
                  <a:ext uri="{FF2B5EF4-FFF2-40B4-BE49-F238E27FC236}">
                    <a16:creationId xmlns:a16="http://schemas.microsoft.com/office/drawing/2014/main" id="{392A2521-BF6E-74C5-8F59-7CF6C6EA8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47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3" name="凉空6-54">
                <a:extLst>
                  <a:ext uri="{FF2B5EF4-FFF2-40B4-BE49-F238E27FC236}">
                    <a16:creationId xmlns:a16="http://schemas.microsoft.com/office/drawing/2014/main" id="{BFD24F67-4EAA-6DA4-EB93-784E76281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" y="242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4" name="凉空6-55">
                <a:extLst>
                  <a:ext uri="{FF2B5EF4-FFF2-40B4-BE49-F238E27FC236}">
                    <a16:creationId xmlns:a16="http://schemas.microsoft.com/office/drawing/2014/main" id="{750ED848-E430-4688-2588-C2A3596CF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" y="2360"/>
                <a:ext cx="17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5" name="凉空6-56">
                <a:extLst>
                  <a:ext uri="{FF2B5EF4-FFF2-40B4-BE49-F238E27FC236}">
                    <a16:creationId xmlns:a16="http://schemas.microsoft.com/office/drawing/2014/main" id="{FB6B05CB-F2B6-2962-1F8C-35033A36B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" y="2300"/>
                <a:ext cx="17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6" name="凉空6-57">
                <a:extLst>
                  <a:ext uri="{FF2B5EF4-FFF2-40B4-BE49-F238E27FC236}">
                    <a16:creationId xmlns:a16="http://schemas.microsoft.com/office/drawing/2014/main" id="{BE8EB87B-CD66-9E54-C7AA-F827D3B72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4" y="2236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7" name="凉空6-58">
                <a:extLst>
                  <a:ext uri="{FF2B5EF4-FFF2-40B4-BE49-F238E27FC236}">
                    <a16:creationId xmlns:a16="http://schemas.microsoft.com/office/drawing/2014/main" id="{4F87F04B-F1E0-FD06-01CE-572A04E64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2172"/>
                <a:ext cx="10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8" name="凉空6-59">
                <a:extLst>
                  <a:ext uri="{FF2B5EF4-FFF2-40B4-BE49-F238E27FC236}">
                    <a16:creationId xmlns:a16="http://schemas.microsoft.com/office/drawing/2014/main" id="{9FD3BD75-F6A1-62AB-8441-78D71B48E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" y="2110"/>
                <a:ext cx="9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9" name="凉空6-60">
                <a:extLst>
                  <a:ext uri="{FF2B5EF4-FFF2-40B4-BE49-F238E27FC236}">
                    <a16:creationId xmlns:a16="http://schemas.microsoft.com/office/drawing/2014/main" id="{F3CAF409-A2CB-EB6C-BDB8-4A0015B1F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" y="2048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0" name="凉空6-61">
                <a:extLst>
                  <a:ext uri="{FF2B5EF4-FFF2-40B4-BE49-F238E27FC236}">
                    <a16:creationId xmlns:a16="http://schemas.microsoft.com/office/drawing/2014/main" id="{8523A6AB-15BC-A591-4078-ECB1197A9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" y="1993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1" name="凉空6-62">
                <a:extLst>
                  <a:ext uri="{FF2B5EF4-FFF2-40B4-BE49-F238E27FC236}">
                    <a16:creationId xmlns:a16="http://schemas.microsoft.com/office/drawing/2014/main" id="{61DE524B-BD29-368B-31C6-68A1BBD8A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" y="1993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2" name="凉空6-63">
                <a:extLst>
                  <a:ext uri="{FF2B5EF4-FFF2-40B4-BE49-F238E27FC236}">
                    <a16:creationId xmlns:a16="http://schemas.microsoft.com/office/drawing/2014/main" id="{03957977-79BA-2977-19FD-5CA478C36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193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3" name="凉空6-64">
                <a:extLst>
                  <a:ext uri="{FF2B5EF4-FFF2-40B4-BE49-F238E27FC236}">
                    <a16:creationId xmlns:a16="http://schemas.microsoft.com/office/drawing/2014/main" id="{F515964D-1466-2D1E-D3E6-14FF19E75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" y="189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4" name="凉空6-65">
                <a:extLst>
                  <a:ext uri="{FF2B5EF4-FFF2-40B4-BE49-F238E27FC236}">
                    <a16:creationId xmlns:a16="http://schemas.microsoft.com/office/drawing/2014/main" id="{0A455880-B904-DF86-493B-5D963D040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" y="189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5" name="凉空6-66">
                <a:extLst>
                  <a:ext uri="{FF2B5EF4-FFF2-40B4-BE49-F238E27FC236}">
                    <a16:creationId xmlns:a16="http://schemas.microsoft.com/office/drawing/2014/main" id="{FCB6906E-24AD-5F7A-878D-26CF951AA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6" y="1853"/>
                <a:ext cx="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6" name="凉空6-67">
                <a:extLst>
                  <a:ext uri="{FF2B5EF4-FFF2-40B4-BE49-F238E27FC236}">
                    <a16:creationId xmlns:a16="http://schemas.microsoft.com/office/drawing/2014/main" id="{C3FEE88A-D563-60B0-1D8C-13E631332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6" y="1853"/>
                <a:ext cx="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7" name="凉空6-68">
                <a:extLst>
                  <a:ext uri="{FF2B5EF4-FFF2-40B4-BE49-F238E27FC236}">
                    <a16:creationId xmlns:a16="http://schemas.microsoft.com/office/drawing/2014/main" id="{E7150F17-99AE-CD75-D3A9-A0D48BF1F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1820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8" name="凉空6-69">
                <a:extLst>
                  <a:ext uri="{FF2B5EF4-FFF2-40B4-BE49-F238E27FC236}">
                    <a16:creationId xmlns:a16="http://schemas.microsoft.com/office/drawing/2014/main" id="{91F9C15B-6EDF-27F4-B99C-A6557080A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1820"/>
                <a:ext cx="0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9" name="凉空6-70">
                <a:extLst>
                  <a:ext uri="{FF2B5EF4-FFF2-40B4-BE49-F238E27FC236}">
                    <a16:creationId xmlns:a16="http://schemas.microsoft.com/office/drawing/2014/main" id="{BD38DB84-96C7-DB0C-DFF9-1F08B2500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0" y="1796"/>
                <a:ext cx="5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0" name="凉空6-71">
                <a:extLst>
                  <a:ext uri="{FF2B5EF4-FFF2-40B4-BE49-F238E27FC236}">
                    <a16:creationId xmlns:a16="http://schemas.microsoft.com/office/drawing/2014/main" id="{75BF5513-FAE2-EAC9-8496-9F3C99057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" y="1782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1" name="凉空6-72">
                <a:extLst>
                  <a:ext uri="{FF2B5EF4-FFF2-40B4-BE49-F238E27FC236}">
                    <a16:creationId xmlns:a16="http://schemas.microsoft.com/office/drawing/2014/main" id="{280F4FBB-586E-0037-4C7C-663625A79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" y="1782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2" name="凉空6-73">
                <a:extLst>
                  <a:ext uri="{FF2B5EF4-FFF2-40B4-BE49-F238E27FC236}">
                    <a16:creationId xmlns:a16="http://schemas.microsoft.com/office/drawing/2014/main" id="{2F38422C-04B4-5CC0-E34C-4AE4E0403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9" y="177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3" name="凉空6-74">
                <a:extLst>
                  <a:ext uri="{FF2B5EF4-FFF2-40B4-BE49-F238E27FC236}">
                    <a16:creationId xmlns:a16="http://schemas.microsoft.com/office/drawing/2014/main" id="{1C20DE79-DF30-84E4-1F5A-794251EA6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9" y="177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4" name="凉空6-75">
                <a:extLst>
                  <a:ext uri="{FF2B5EF4-FFF2-40B4-BE49-F238E27FC236}">
                    <a16:creationId xmlns:a16="http://schemas.microsoft.com/office/drawing/2014/main" id="{6733720D-DFC7-80FB-AA03-60311C657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3" y="1782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5" name="凉空6-76">
                <a:extLst>
                  <a:ext uri="{FF2B5EF4-FFF2-40B4-BE49-F238E27FC236}">
                    <a16:creationId xmlns:a16="http://schemas.microsoft.com/office/drawing/2014/main" id="{41B7AB22-3865-C095-5046-BADF41A22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3" y="1782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6" name="凉空6-77">
                <a:extLst>
                  <a:ext uri="{FF2B5EF4-FFF2-40B4-BE49-F238E27FC236}">
                    <a16:creationId xmlns:a16="http://schemas.microsoft.com/office/drawing/2014/main" id="{7498322B-2524-06E5-1367-50D5C5C46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1794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7" name="凉空6-78">
                <a:extLst>
                  <a:ext uri="{FF2B5EF4-FFF2-40B4-BE49-F238E27FC236}">
                    <a16:creationId xmlns:a16="http://schemas.microsoft.com/office/drawing/2014/main" id="{7B9A1436-0A48-A7DF-FD9E-90B339DD3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" y="1820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8" name="凉空6-79">
                <a:extLst>
                  <a:ext uri="{FF2B5EF4-FFF2-40B4-BE49-F238E27FC236}">
                    <a16:creationId xmlns:a16="http://schemas.microsoft.com/office/drawing/2014/main" id="{1681F500-B5F8-5B9D-C727-3D45B71A0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" y="1820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9" name="凉空6-80">
                <a:extLst>
                  <a:ext uri="{FF2B5EF4-FFF2-40B4-BE49-F238E27FC236}">
                    <a16:creationId xmlns:a16="http://schemas.microsoft.com/office/drawing/2014/main" id="{DC391524-33D7-1517-3379-5C1EF1D83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1851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0" name="凉空6-81">
                <a:extLst>
                  <a:ext uri="{FF2B5EF4-FFF2-40B4-BE49-F238E27FC236}">
                    <a16:creationId xmlns:a16="http://schemas.microsoft.com/office/drawing/2014/main" id="{018352DE-9689-0E2E-E214-8715FF69F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1851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1" name="凉空6-82">
                <a:extLst>
                  <a:ext uri="{FF2B5EF4-FFF2-40B4-BE49-F238E27FC236}">
                    <a16:creationId xmlns:a16="http://schemas.microsoft.com/office/drawing/2014/main" id="{79FC6E85-9F4A-3292-0746-CB5473FAB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1891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2" name="凉空6-83">
                <a:extLst>
                  <a:ext uri="{FF2B5EF4-FFF2-40B4-BE49-F238E27FC236}">
                    <a16:creationId xmlns:a16="http://schemas.microsoft.com/office/drawing/2014/main" id="{BE100C36-36E2-8B9E-72AD-2D3E3C93F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1891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3" name="凉空6-84">
                <a:extLst>
                  <a:ext uri="{FF2B5EF4-FFF2-40B4-BE49-F238E27FC236}">
                    <a16:creationId xmlns:a16="http://schemas.microsoft.com/office/drawing/2014/main" id="{240DFC4F-F57A-E619-C06E-FF84F2A0C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4" y="1936"/>
                <a:ext cx="7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4" name="凉空6-85">
                <a:extLst>
                  <a:ext uri="{FF2B5EF4-FFF2-40B4-BE49-F238E27FC236}">
                    <a16:creationId xmlns:a16="http://schemas.microsoft.com/office/drawing/2014/main" id="{419E963C-B3AF-3B9F-6B99-A7D3DB6ED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1991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5" name="凉空6-86">
                <a:extLst>
                  <a:ext uri="{FF2B5EF4-FFF2-40B4-BE49-F238E27FC236}">
                    <a16:creationId xmlns:a16="http://schemas.microsoft.com/office/drawing/2014/main" id="{C1A6CF6B-6B88-777E-A9A6-6E9DB2188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1991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6" name="凉空6-87">
                <a:extLst>
                  <a:ext uri="{FF2B5EF4-FFF2-40B4-BE49-F238E27FC236}">
                    <a16:creationId xmlns:a16="http://schemas.microsoft.com/office/drawing/2014/main" id="{982880B5-E6FD-B072-C53E-AF5F14814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3" y="205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7" name="凉空6-88">
                <a:extLst>
                  <a:ext uri="{FF2B5EF4-FFF2-40B4-BE49-F238E27FC236}">
                    <a16:creationId xmlns:a16="http://schemas.microsoft.com/office/drawing/2014/main" id="{469D221F-7411-E975-F58F-925FEFC66A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3" y="205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8" name="凉空6-89">
                <a:extLst>
                  <a:ext uri="{FF2B5EF4-FFF2-40B4-BE49-F238E27FC236}">
                    <a16:creationId xmlns:a16="http://schemas.microsoft.com/office/drawing/2014/main" id="{2CB51758-2B6C-7F02-FBD2-614E0CA2B9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0" y="2110"/>
                <a:ext cx="4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9" name="凉空6-90">
                <a:extLst>
                  <a:ext uri="{FF2B5EF4-FFF2-40B4-BE49-F238E27FC236}">
                    <a16:creationId xmlns:a16="http://schemas.microsoft.com/office/drawing/2014/main" id="{7DA3C83C-9FFE-960A-B94D-B66C463CC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2" y="2174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0" name="凉空6-91">
                <a:extLst>
                  <a:ext uri="{FF2B5EF4-FFF2-40B4-BE49-F238E27FC236}">
                    <a16:creationId xmlns:a16="http://schemas.microsoft.com/office/drawing/2014/main" id="{27A3DE1C-7FFC-2EEF-1798-2D6B66717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" y="2238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1" name="凉空6-92">
                <a:extLst>
                  <a:ext uri="{FF2B5EF4-FFF2-40B4-BE49-F238E27FC236}">
                    <a16:creationId xmlns:a16="http://schemas.microsoft.com/office/drawing/2014/main" id="{2CCE1CDD-9562-D9C6-AE7C-085798678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0" y="230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2" name="凉空6-93">
                <a:extLst>
                  <a:ext uri="{FF2B5EF4-FFF2-40B4-BE49-F238E27FC236}">
                    <a16:creationId xmlns:a16="http://schemas.microsoft.com/office/drawing/2014/main" id="{E1349298-7C58-338D-69C8-C5243556A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" y="2364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3" name="凉空6-94">
                <a:extLst>
                  <a:ext uri="{FF2B5EF4-FFF2-40B4-BE49-F238E27FC236}">
                    <a16:creationId xmlns:a16="http://schemas.microsoft.com/office/drawing/2014/main" id="{8ECFCBB5-291B-B7F3-07AA-15E6EDA2D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" y="2364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4" name="凉空6-95">
                <a:extLst>
                  <a:ext uri="{FF2B5EF4-FFF2-40B4-BE49-F238E27FC236}">
                    <a16:creationId xmlns:a16="http://schemas.microsoft.com/office/drawing/2014/main" id="{C0AF356D-B5AB-BADE-624F-BD62BF183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2422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5" name="凉空6-96">
                <a:extLst>
                  <a:ext uri="{FF2B5EF4-FFF2-40B4-BE49-F238E27FC236}">
                    <a16:creationId xmlns:a16="http://schemas.microsoft.com/office/drawing/2014/main" id="{07120DFD-43EA-F13F-6AE5-209FA0C98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2422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6" name="凉空6-97">
                <a:extLst>
                  <a:ext uri="{FF2B5EF4-FFF2-40B4-BE49-F238E27FC236}">
                    <a16:creationId xmlns:a16="http://schemas.microsoft.com/office/drawing/2014/main" id="{EB809AF7-5F65-BD88-6D0A-CF0537933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2474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7" name="凉空6-98">
                <a:extLst>
                  <a:ext uri="{FF2B5EF4-FFF2-40B4-BE49-F238E27FC236}">
                    <a16:creationId xmlns:a16="http://schemas.microsoft.com/office/drawing/2014/main" id="{DB1BB7C3-1856-D6B2-919B-5522E6714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2521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8" name="凉空6-99">
                <a:extLst>
                  <a:ext uri="{FF2B5EF4-FFF2-40B4-BE49-F238E27FC236}">
                    <a16:creationId xmlns:a16="http://schemas.microsoft.com/office/drawing/2014/main" id="{FB693CA3-9482-E6BD-C43D-FF1824220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" y="2564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9" name="凉空6-100">
                <a:extLst>
                  <a:ext uri="{FF2B5EF4-FFF2-40B4-BE49-F238E27FC236}">
                    <a16:creationId xmlns:a16="http://schemas.microsoft.com/office/drawing/2014/main" id="{94C225A5-0C66-E2F3-45AB-5DFFD3DE4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" y="2564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0" name="凉空6-101">
                <a:extLst>
                  <a:ext uri="{FF2B5EF4-FFF2-40B4-BE49-F238E27FC236}">
                    <a16:creationId xmlns:a16="http://schemas.microsoft.com/office/drawing/2014/main" id="{9FDE1F01-6934-3A32-354D-C11017FDB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" y="259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1" name="凉空6-102">
                <a:extLst>
                  <a:ext uri="{FF2B5EF4-FFF2-40B4-BE49-F238E27FC236}">
                    <a16:creationId xmlns:a16="http://schemas.microsoft.com/office/drawing/2014/main" id="{2E629E2D-A004-5DBA-D883-03CF448B8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7" y="261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2" name="凉空6-103">
                <a:extLst>
                  <a:ext uri="{FF2B5EF4-FFF2-40B4-BE49-F238E27FC236}">
                    <a16:creationId xmlns:a16="http://schemas.microsoft.com/office/drawing/2014/main" id="{3C3951BB-0623-21C8-8F11-6A0E95879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6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3" name="凉空6-104">
                <a:extLst>
                  <a:ext uri="{FF2B5EF4-FFF2-40B4-BE49-F238E27FC236}">
                    <a16:creationId xmlns:a16="http://schemas.microsoft.com/office/drawing/2014/main" id="{1C696EC3-C13B-B4B0-ADB1-CCD83E894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4" y="2705"/>
                <a:ext cx="19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4" name="凉空6-105">
                <a:extLst>
                  <a:ext uri="{FF2B5EF4-FFF2-40B4-BE49-F238E27FC236}">
                    <a16:creationId xmlns:a16="http://schemas.microsoft.com/office/drawing/2014/main" id="{EBBC9B23-408A-C175-B89F-5FE5174F5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2700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5" name="凉空6-106">
                <a:extLst>
                  <a:ext uri="{FF2B5EF4-FFF2-40B4-BE49-F238E27FC236}">
                    <a16:creationId xmlns:a16="http://schemas.microsoft.com/office/drawing/2014/main" id="{F044E5A1-63EA-6D72-8880-98089E6BB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" y="2686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6" name="凉空6-107">
                <a:extLst>
                  <a:ext uri="{FF2B5EF4-FFF2-40B4-BE49-F238E27FC236}">
                    <a16:creationId xmlns:a16="http://schemas.microsoft.com/office/drawing/2014/main" id="{599D7882-0917-F308-E8D1-2CC52346E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66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7" name="凉空6-108">
                <a:extLst>
                  <a:ext uri="{FF2B5EF4-FFF2-40B4-BE49-F238E27FC236}">
                    <a16:creationId xmlns:a16="http://schemas.microsoft.com/office/drawing/2014/main" id="{690C2E6B-ABAC-2839-13D7-7DC678219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7" y="2640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8" name="凉空6-109">
                <a:extLst>
                  <a:ext uri="{FF2B5EF4-FFF2-40B4-BE49-F238E27FC236}">
                    <a16:creationId xmlns:a16="http://schemas.microsoft.com/office/drawing/2014/main" id="{792F37DD-1C7C-1F5A-B87B-9966EE06A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2" y="2605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9" name="凉空6-110">
                <a:extLst>
                  <a:ext uri="{FF2B5EF4-FFF2-40B4-BE49-F238E27FC236}">
                    <a16:creationId xmlns:a16="http://schemas.microsoft.com/office/drawing/2014/main" id="{C6336300-0ED7-F188-5931-334600488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" y="2564"/>
                <a:ext cx="16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0" name="凉空6-111">
                <a:extLst>
                  <a:ext uri="{FF2B5EF4-FFF2-40B4-BE49-F238E27FC236}">
                    <a16:creationId xmlns:a16="http://schemas.microsoft.com/office/drawing/2014/main" id="{EBBFA23F-0291-6CA3-3D88-5F89AB792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512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1" name="凉空6-112">
                <a:extLst>
                  <a:ext uri="{FF2B5EF4-FFF2-40B4-BE49-F238E27FC236}">
                    <a16:creationId xmlns:a16="http://schemas.microsoft.com/office/drawing/2014/main" id="{ABE90372-5D37-909D-A6E3-F578E26FB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4" y="2462"/>
                <a:ext cx="16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2" name="凉空6-113">
                <a:extLst>
                  <a:ext uri="{FF2B5EF4-FFF2-40B4-BE49-F238E27FC236}">
                    <a16:creationId xmlns:a16="http://schemas.microsoft.com/office/drawing/2014/main" id="{1ECFAB82-3F62-A4FD-19A6-495FD1005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" y="2400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3" name="凉空6-114">
                <a:extLst>
                  <a:ext uri="{FF2B5EF4-FFF2-40B4-BE49-F238E27FC236}">
                    <a16:creationId xmlns:a16="http://schemas.microsoft.com/office/drawing/2014/main" id="{9DB408C8-2041-9F97-BF36-082ACC8E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233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4" name="凉空6-115">
                <a:extLst>
                  <a:ext uri="{FF2B5EF4-FFF2-40B4-BE49-F238E27FC236}">
                    <a16:creationId xmlns:a16="http://schemas.microsoft.com/office/drawing/2014/main" id="{EDC21D8F-B4B6-32DC-C2D6-8B4EF6325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" y="2276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5" name="凉空6-116">
                <a:extLst>
                  <a:ext uri="{FF2B5EF4-FFF2-40B4-BE49-F238E27FC236}">
                    <a16:creationId xmlns:a16="http://schemas.microsoft.com/office/drawing/2014/main" id="{4953FB0A-FC78-270A-4CB4-FF1227287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" y="221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6" name="凉空6-117">
                <a:extLst>
                  <a:ext uri="{FF2B5EF4-FFF2-40B4-BE49-F238E27FC236}">
                    <a16:creationId xmlns:a16="http://schemas.microsoft.com/office/drawing/2014/main" id="{739772AA-A74E-34EB-5B1B-063F332A7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" y="2150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7" name="凉空6-118">
                <a:extLst>
                  <a:ext uri="{FF2B5EF4-FFF2-40B4-BE49-F238E27FC236}">
                    <a16:creationId xmlns:a16="http://schemas.microsoft.com/office/drawing/2014/main" id="{022A319C-FDEA-C9CA-349F-B059614F6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7" y="2086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8" name="凉空6-119">
                <a:extLst>
                  <a:ext uri="{FF2B5EF4-FFF2-40B4-BE49-F238E27FC236}">
                    <a16:creationId xmlns:a16="http://schemas.microsoft.com/office/drawing/2014/main" id="{524B5C58-23BB-DDF4-7B69-17EF82D78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" y="202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9" name="凉空6-120">
                <a:extLst>
                  <a:ext uri="{FF2B5EF4-FFF2-40B4-BE49-F238E27FC236}">
                    <a16:creationId xmlns:a16="http://schemas.microsoft.com/office/drawing/2014/main" id="{1762D00B-6900-8ADA-8A62-504DB329D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0" y="1972"/>
                <a:ext cx="11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0" name="凉空6-121">
                <a:extLst>
                  <a:ext uri="{FF2B5EF4-FFF2-40B4-BE49-F238E27FC236}">
                    <a16:creationId xmlns:a16="http://schemas.microsoft.com/office/drawing/2014/main" id="{5D843481-8EF8-0479-8E83-3E7AE5618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0" y="1915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1" name="凉空6-122">
                <a:extLst>
                  <a:ext uri="{FF2B5EF4-FFF2-40B4-BE49-F238E27FC236}">
                    <a16:creationId xmlns:a16="http://schemas.microsoft.com/office/drawing/2014/main" id="{F56E0AF4-C64B-273D-B1D0-E5474F92F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1" y="1865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2" name="凉空6-123">
                <a:extLst>
                  <a:ext uri="{FF2B5EF4-FFF2-40B4-BE49-F238E27FC236}">
                    <a16:creationId xmlns:a16="http://schemas.microsoft.com/office/drawing/2014/main" id="{973A1A95-056A-4B4D-2473-53A2533E6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" y="182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3" name="凉空6-124">
                <a:extLst>
                  <a:ext uri="{FF2B5EF4-FFF2-40B4-BE49-F238E27FC236}">
                    <a16:creationId xmlns:a16="http://schemas.microsoft.com/office/drawing/2014/main" id="{AF6D2E82-0637-CCB8-E88A-053DB6D2F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8" y="1782"/>
                <a:ext cx="15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4" name="凉空6-125">
                <a:extLst>
                  <a:ext uri="{FF2B5EF4-FFF2-40B4-BE49-F238E27FC236}">
                    <a16:creationId xmlns:a16="http://schemas.microsoft.com/office/drawing/2014/main" id="{DC0F81F4-44D4-2CB4-C470-A64B0562D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8" y="175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5" name="凉空6-126">
                <a:extLst>
                  <a:ext uri="{FF2B5EF4-FFF2-40B4-BE49-F238E27FC236}">
                    <a16:creationId xmlns:a16="http://schemas.microsoft.com/office/drawing/2014/main" id="{9F531A9D-6AFE-1A05-1734-08E31A6A3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0" y="1729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6" name="凉空6-127">
                <a:extLst>
                  <a:ext uri="{FF2B5EF4-FFF2-40B4-BE49-F238E27FC236}">
                    <a16:creationId xmlns:a16="http://schemas.microsoft.com/office/drawing/2014/main" id="{8DEE9EC0-B512-F6BC-B01B-78335DCF9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708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7" name="凉空6-128">
                <a:extLst>
                  <a:ext uri="{FF2B5EF4-FFF2-40B4-BE49-F238E27FC236}">
                    <a16:creationId xmlns:a16="http://schemas.microsoft.com/office/drawing/2014/main" id="{0862FA67-07A4-5F8D-F472-480CF3C7E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1698"/>
                <a:ext cx="14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8" name="凉空6-129">
                <a:extLst>
                  <a:ext uri="{FF2B5EF4-FFF2-40B4-BE49-F238E27FC236}">
                    <a16:creationId xmlns:a16="http://schemas.microsoft.com/office/drawing/2014/main" id="{8F92D112-96C7-62DD-30C2-B23A09BBD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" y="1701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9" name="凉空6-130">
                <a:extLst>
                  <a:ext uri="{FF2B5EF4-FFF2-40B4-BE49-F238E27FC236}">
                    <a16:creationId xmlns:a16="http://schemas.microsoft.com/office/drawing/2014/main" id="{9422C2EB-346C-4658-5EB8-D647A11EF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1708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0" name="凉空6-131">
                <a:extLst>
                  <a:ext uri="{FF2B5EF4-FFF2-40B4-BE49-F238E27FC236}">
                    <a16:creationId xmlns:a16="http://schemas.microsoft.com/office/drawing/2014/main" id="{2359348B-0FAC-D3EC-9831-C61EBDC63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" y="1729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1" name="凉空6-132">
                <a:extLst>
                  <a:ext uri="{FF2B5EF4-FFF2-40B4-BE49-F238E27FC236}">
                    <a16:creationId xmlns:a16="http://schemas.microsoft.com/office/drawing/2014/main" id="{7C4192EB-C8AF-FAF8-C68B-7B7EC670C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5" y="1751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2" name="凉空6-133">
                <a:extLst>
                  <a:ext uri="{FF2B5EF4-FFF2-40B4-BE49-F238E27FC236}">
                    <a16:creationId xmlns:a16="http://schemas.microsoft.com/office/drawing/2014/main" id="{9DC39882-348C-5C85-1B0A-1C6F5B9E7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" y="1777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3" name="凉空6-134">
                <a:extLst>
                  <a:ext uri="{FF2B5EF4-FFF2-40B4-BE49-F238E27FC236}">
                    <a16:creationId xmlns:a16="http://schemas.microsoft.com/office/drawing/2014/main" id="{21280C83-54E5-A99F-302D-042114202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2" y="1820"/>
                <a:ext cx="10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4" name="凉空6-135">
                <a:extLst>
                  <a:ext uri="{FF2B5EF4-FFF2-40B4-BE49-F238E27FC236}">
                    <a16:creationId xmlns:a16="http://schemas.microsoft.com/office/drawing/2014/main" id="{12877755-C811-CB58-4CD8-3FA3022ED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" y="1860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5" name="凉空6-136">
                <a:extLst>
                  <a:ext uri="{FF2B5EF4-FFF2-40B4-BE49-F238E27FC236}">
                    <a16:creationId xmlns:a16="http://schemas.microsoft.com/office/drawing/2014/main" id="{9731AA3D-9031-45EC-F222-E0B3F7107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" y="1910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6" name="凉空6-137">
                <a:extLst>
                  <a:ext uri="{FF2B5EF4-FFF2-40B4-BE49-F238E27FC236}">
                    <a16:creationId xmlns:a16="http://schemas.microsoft.com/office/drawing/2014/main" id="{52CE16E4-EF7F-1C64-2330-E7C60759A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" y="1970"/>
                <a:ext cx="12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7" name="凉空6-138">
                <a:extLst>
                  <a:ext uri="{FF2B5EF4-FFF2-40B4-BE49-F238E27FC236}">
                    <a16:creationId xmlns:a16="http://schemas.microsoft.com/office/drawing/2014/main" id="{3D2A73EF-7FB2-C0FF-7D28-DBE402108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2" y="2031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8" name="凉空6-139">
                <a:extLst>
                  <a:ext uri="{FF2B5EF4-FFF2-40B4-BE49-F238E27FC236}">
                    <a16:creationId xmlns:a16="http://schemas.microsoft.com/office/drawing/2014/main" id="{DCE5C7B1-C949-44B0-FF88-267B6BF38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" y="2089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9" name="凉空6-140">
                <a:extLst>
                  <a:ext uri="{FF2B5EF4-FFF2-40B4-BE49-F238E27FC236}">
                    <a16:creationId xmlns:a16="http://schemas.microsoft.com/office/drawing/2014/main" id="{424C3013-8011-5539-886B-811F70DEC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" y="2153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0" name="凉空6-141">
                <a:extLst>
                  <a:ext uri="{FF2B5EF4-FFF2-40B4-BE49-F238E27FC236}">
                    <a16:creationId xmlns:a16="http://schemas.microsoft.com/office/drawing/2014/main" id="{F9DE401A-A3D7-A3FB-7273-35714F829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8" y="2217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1" name="凉空6-142">
                <a:extLst>
                  <a:ext uri="{FF2B5EF4-FFF2-40B4-BE49-F238E27FC236}">
                    <a16:creationId xmlns:a16="http://schemas.microsoft.com/office/drawing/2014/main" id="{00D4E6AA-2376-5E1A-BA86-EF922E040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279"/>
                <a:ext cx="17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2" name="凉空6-143">
                <a:extLst>
                  <a:ext uri="{FF2B5EF4-FFF2-40B4-BE49-F238E27FC236}">
                    <a16:creationId xmlns:a16="http://schemas.microsoft.com/office/drawing/2014/main" id="{763596E8-E019-3FEA-CA89-9D6543F89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" y="2341"/>
                <a:ext cx="22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3" name="凉空6-144">
                <a:extLst>
                  <a:ext uri="{FF2B5EF4-FFF2-40B4-BE49-F238E27FC236}">
                    <a16:creationId xmlns:a16="http://schemas.microsoft.com/office/drawing/2014/main" id="{C226A99E-29AF-4CA6-76A3-59BCD982E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8" y="2405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4" name="凉空6-145">
                <a:extLst>
                  <a:ext uri="{FF2B5EF4-FFF2-40B4-BE49-F238E27FC236}">
                    <a16:creationId xmlns:a16="http://schemas.microsoft.com/office/drawing/2014/main" id="{0CAF98A9-F506-0FCD-2385-DBF985A62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" y="2457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5" name="凉空6-146">
                <a:extLst>
                  <a:ext uri="{FF2B5EF4-FFF2-40B4-BE49-F238E27FC236}">
                    <a16:creationId xmlns:a16="http://schemas.microsoft.com/office/drawing/2014/main" id="{365694D8-8749-1CA9-D4BD-4202C7E9A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9" y="2514"/>
                <a:ext cx="16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6" name="凉空6-147">
                <a:extLst>
                  <a:ext uri="{FF2B5EF4-FFF2-40B4-BE49-F238E27FC236}">
                    <a16:creationId xmlns:a16="http://schemas.microsoft.com/office/drawing/2014/main" id="{3DA839C8-FA2C-8FA9-D70E-FCF252111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6" y="2562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7" name="凉空6-148">
                <a:extLst>
                  <a:ext uri="{FF2B5EF4-FFF2-40B4-BE49-F238E27FC236}">
                    <a16:creationId xmlns:a16="http://schemas.microsoft.com/office/drawing/2014/main" id="{96A53AEF-642B-EFB9-A64B-893481E64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2602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8" name="凉空6-149">
                <a:extLst>
                  <a:ext uri="{FF2B5EF4-FFF2-40B4-BE49-F238E27FC236}">
                    <a16:creationId xmlns:a16="http://schemas.microsoft.com/office/drawing/2014/main" id="{4578275D-B92F-6A2D-41BE-195A8A71C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2640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9" name="凉空6-150">
                <a:extLst>
                  <a:ext uri="{FF2B5EF4-FFF2-40B4-BE49-F238E27FC236}">
                    <a16:creationId xmlns:a16="http://schemas.microsoft.com/office/drawing/2014/main" id="{1EE1BB87-A75B-841D-9D78-1B814D054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0" y="2662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0" name="凉空6-151">
                <a:extLst>
                  <a:ext uri="{FF2B5EF4-FFF2-40B4-BE49-F238E27FC236}">
                    <a16:creationId xmlns:a16="http://schemas.microsoft.com/office/drawing/2014/main" id="{F8A5A6E7-89D8-2AB9-225E-8135D9316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0" y="2686"/>
                <a:ext cx="22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1" name="凉空6-152">
                <a:extLst>
                  <a:ext uri="{FF2B5EF4-FFF2-40B4-BE49-F238E27FC236}">
                    <a16:creationId xmlns:a16="http://schemas.microsoft.com/office/drawing/2014/main" id="{FC276F46-82B5-E937-3989-F0F5D134D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2700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2" name="凉空6-153">
                <a:extLst>
                  <a:ext uri="{FF2B5EF4-FFF2-40B4-BE49-F238E27FC236}">
                    <a16:creationId xmlns:a16="http://schemas.microsoft.com/office/drawing/2014/main" id="{4E4F2E23-1E6F-102C-2136-8F54B5970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2769"/>
                <a:ext cx="29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3" name="凉空6-154">
                <a:extLst>
                  <a:ext uri="{FF2B5EF4-FFF2-40B4-BE49-F238E27FC236}">
                    <a16:creationId xmlns:a16="http://schemas.microsoft.com/office/drawing/2014/main" id="{D38B436A-660B-2890-0AB2-F01B15215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5" y="2766"/>
                <a:ext cx="29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4" name="凉空6-155">
                <a:extLst>
                  <a:ext uri="{FF2B5EF4-FFF2-40B4-BE49-F238E27FC236}">
                    <a16:creationId xmlns:a16="http://schemas.microsoft.com/office/drawing/2014/main" id="{EBD6390E-DD4E-EC36-5273-BE21C2798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" y="2755"/>
                <a:ext cx="31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5" name="凉空6-156">
                <a:extLst>
                  <a:ext uri="{FF2B5EF4-FFF2-40B4-BE49-F238E27FC236}">
                    <a16:creationId xmlns:a16="http://schemas.microsoft.com/office/drawing/2014/main" id="{A091DEEB-EC2C-4264-AAF2-6BC2483B6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2736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6" name="凉空6-157">
                <a:extLst>
                  <a:ext uri="{FF2B5EF4-FFF2-40B4-BE49-F238E27FC236}">
                    <a16:creationId xmlns:a16="http://schemas.microsoft.com/office/drawing/2014/main" id="{FFA972D4-638B-B68A-C00F-D4E72FABE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0" y="2714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7" name="凉空6-158">
                <a:extLst>
                  <a:ext uri="{FF2B5EF4-FFF2-40B4-BE49-F238E27FC236}">
                    <a16:creationId xmlns:a16="http://schemas.microsoft.com/office/drawing/2014/main" id="{3E1C9689-A46D-DA24-B67F-F80310DD7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" y="2683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8" name="凉空6-159">
                <a:extLst>
                  <a:ext uri="{FF2B5EF4-FFF2-40B4-BE49-F238E27FC236}">
                    <a16:creationId xmlns:a16="http://schemas.microsoft.com/office/drawing/2014/main" id="{B53F8AEA-1D16-E641-2B72-4C452185C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3" y="2648"/>
                <a:ext cx="2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9" name="凉空6-160">
                <a:extLst>
                  <a:ext uri="{FF2B5EF4-FFF2-40B4-BE49-F238E27FC236}">
                    <a16:creationId xmlns:a16="http://schemas.microsoft.com/office/drawing/2014/main" id="{7C71980F-CF08-D283-733E-9DDC2683B1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3" y="2602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0" name="凉空6-161">
                <a:extLst>
                  <a:ext uri="{FF2B5EF4-FFF2-40B4-BE49-F238E27FC236}">
                    <a16:creationId xmlns:a16="http://schemas.microsoft.com/office/drawing/2014/main" id="{5943EE8C-1527-D20A-2E49-38FBAD87C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" y="2557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1" name="凉空6-162">
                <a:extLst>
                  <a:ext uri="{FF2B5EF4-FFF2-40B4-BE49-F238E27FC236}">
                    <a16:creationId xmlns:a16="http://schemas.microsoft.com/office/drawing/2014/main" id="{E36AB7B6-6AEB-791D-933D-9996D8BDB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" y="2502"/>
                <a:ext cx="30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2" name="凉空6-163">
                <a:extLst>
                  <a:ext uri="{FF2B5EF4-FFF2-40B4-BE49-F238E27FC236}">
                    <a16:creationId xmlns:a16="http://schemas.microsoft.com/office/drawing/2014/main" id="{F9EB77C9-0545-9AAB-8F4C-0E4ED7D37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2445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3" name="凉空6-164">
                <a:extLst>
                  <a:ext uri="{FF2B5EF4-FFF2-40B4-BE49-F238E27FC236}">
                    <a16:creationId xmlns:a16="http://schemas.microsoft.com/office/drawing/2014/main" id="{D87F16D1-080B-9C32-4A13-176532A2E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381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4" name="凉空6-165">
                <a:extLst>
                  <a:ext uri="{FF2B5EF4-FFF2-40B4-BE49-F238E27FC236}">
                    <a16:creationId xmlns:a16="http://schemas.microsoft.com/office/drawing/2014/main" id="{C2175FCE-BB9E-AC0A-706A-BFF45DE8F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319"/>
                <a:ext cx="41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5" name="凉空6-166">
                <a:extLst>
                  <a:ext uri="{FF2B5EF4-FFF2-40B4-BE49-F238E27FC236}">
                    <a16:creationId xmlns:a16="http://schemas.microsoft.com/office/drawing/2014/main" id="{21E12A50-77FB-7054-56A4-3AE10461F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" y="2257"/>
                <a:ext cx="38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6" name="凉空6-167">
                <a:extLst>
                  <a:ext uri="{FF2B5EF4-FFF2-40B4-BE49-F238E27FC236}">
                    <a16:creationId xmlns:a16="http://schemas.microsoft.com/office/drawing/2014/main" id="{1B3C28D0-5F39-CB3D-4775-B53BDB411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7" y="2193"/>
                <a:ext cx="38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7" name="凉空6-168">
                <a:extLst>
                  <a:ext uri="{FF2B5EF4-FFF2-40B4-BE49-F238E27FC236}">
                    <a16:creationId xmlns:a16="http://schemas.microsoft.com/office/drawing/2014/main" id="{08C6ED52-8E27-52BB-2607-CCE0A4E90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" y="2129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8" name="凉空6-169">
                <a:extLst>
                  <a:ext uri="{FF2B5EF4-FFF2-40B4-BE49-F238E27FC236}">
                    <a16:creationId xmlns:a16="http://schemas.microsoft.com/office/drawing/2014/main" id="{F5694069-1771-9A71-A17B-E02AB191B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065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9" name="凉空6-170">
                <a:extLst>
                  <a:ext uri="{FF2B5EF4-FFF2-40B4-BE49-F238E27FC236}">
                    <a16:creationId xmlns:a16="http://schemas.microsoft.com/office/drawing/2014/main" id="{02B0DC3A-8701-8DC4-327C-669C91E37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0" y="2003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0" name="凉空6-171">
                <a:extLst>
                  <a:ext uri="{FF2B5EF4-FFF2-40B4-BE49-F238E27FC236}">
                    <a16:creationId xmlns:a16="http://schemas.microsoft.com/office/drawing/2014/main" id="{6973AE79-092F-D882-4659-FE84C270E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1948"/>
                <a:ext cx="28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1" name="凉空6-172">
                <a:extLst>
                  <a:ext uri="{FF2B5EF4-FFF2-40B4-BE49-F238E27FC236}">
                    <a16:creationId xmlns:a16="http://schemas.microsoft.com/office/drawing/2014/main" id="{041AEF20-75F1-B51F-01AA-6C72B20D1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7" y="1889"/>
                <a:ext cx="33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2" name="凉空6-173">
                <a:extLst>
                  <a:ext uri="{FF2B5EF4-FFF2-40B4-BE49-F238E27FC236}">
                    <a16:creationId xmlns:a16="http://schemas.microsoft.com/office/drawing/2014/main" id="{A8662C91-39C1-8A02-8AB6-770E7D2C0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83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3" name="凉空6-174">
                <a:extLst>
                  <a:ext uri="{FF2B5EF4-FFF2-40B4-BE49-F238E27FC236}">
                    <a16:creationId xmlns:a16="http://schemas.microsoft.com/office/drawing/2014/main" id="{CB95C2BE-8301-33A7-BCE5-E3275CF9A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0" y="1789"/>
                <a:ext cx="27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4" name="凉空6-175">
                <a:extLst>
                  <a:ext uri="{FF2B5EF4-FFF2-40B4-BE49-F238E27FC236}">
                    <a16:creationId xmlns:a16="http://schemas.microsoft.com/office/drawing/2014/main" id="{3F3850C4-560C-3CCD-AB88-11C258D77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8" y="1746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5" name="凉空6-176">
                <a:extLst>
                  <a:ext uri="{FF2B5EF4-FFF2-40B4-BE49-F238E27FC236}">
                    <a16:creationId xmlns:a16="http://schemas.microsoft.com/office/drawing/2014/main" id="{13923DA6-8265-E15B-860A-6974FAA53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170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6" name="凉空6-177">
                <a:extLst>
                  <a:ext uri="{FF2B5EF4-FFF2-40B4-BE49-F238E27FC236}">
                    <a16:creationId xmlns:a16="http://schemas.microsoft.com/office/drawing/2014/main" id="{893E15CC-7ACB-BDDD-9AF8-81C1CFD50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1675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7" name="凉空6-178">
                <a:extLst>
                  <a:ext uri="{FF2B5EF4-FFF2-40B4-BE49-F238E27FC236}">
                    <a16:creationId xmlns:a16="http://schemas.microsoft.com/office/drawing/2014/main" id="{BD26EF79-5A63-A0CC-E1AA-656108DDA3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165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8" name="凉空6-179">
                <a:extLst>
                  <a:ext uri="{FF2B5EF4-FFF2-40B4-BE49-F238E27FC236}">
                    <a16:creationId xmlns:a16="http://schemas.microsoft.com/office/drawing/2014/main" id="{1204543F-14F7-D08A-F4ED-C7789B27A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632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9" name="凉空6-180">
                <a:extLst>
                  <a:ext uri="{FF2B5EF4-FFF2-40B4-BE49-F238E27FC236}">
                    <a16:creationId xmlns:a16="http://schemas.microsoft.com/office/drawing/2014/main" id="{F6FB9FED-6F9A-02A7-F74C-2B4B129B7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" y="1622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0" name="凉空6-181">
                <a:extLst>
                  <a:ext uri="{FF2B5EF4-FFF2-40B4-BE49-F238E27FC236}">
                    <a16:creationId xmlns:a16="http://schemas.microsoft.com/office/drawing/2014/main" id="{3CF3D0C3-6AE6-61C5-E7F7-4453BC8FE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" y="162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1" name="凉空6-182">
                <a:extLst>
                  <a:ext uri="{FF2B5EF4-FFF2-40B4-BE49-F238E27FC236}">
                    <a16:creationId xmlns:a16="http://schemas.microsoft.com/office/drawing/2014/main" id="{54215F08-8877-1F7B-5BAD-A0E2E1396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9" y="1622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2" name="凉空6-183">
                <a:extLst>
                  <a:ext uri="{FF2B5EF4-FFF2-40B4-BE49-F238E27FC236}">
                    <a16:creationId xmlns:a16="http://schemas.microsoft.com/office/drawing/2014/main" id="{6FABD72C-FA0F-987F-A8D0-CC7B886DB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1629"/>
                <a:ext cx="33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3" name="凉空6-184">
                <a:extLst>
                  <a:ext uri="{FF2B5EF4-FFF2-40B4-BE49-F238E27FC236}">
                    <a16:creationId xmlns:a16="http://schemas.microsoft.com/office/drawing/2014/main" id="{92F103D1-2C50-D024-5CFF-4A91CECF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1653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4" name="凉空6-185">
                <a:extLst>
                  <a:ext uri="{FF2B5EF4-FFF2-40B4-BE49-F238E27FC236}">
                    <a16:creationId xmlns:a16="http://schemas.microsoft.com/office/drawing/2014/main" id="{95C65A19-D52E-DDE7-2F6D-28D2A1C8D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" y="1677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5" name="凉空6-186">
                <a:extLst>
                  <a:ext uri="{FF2B5EF4-FFF2-40B4-BE49-F238E27FC236}">
                    <a16:creationId xmlns:a16="http://schemas.microsoft.com/office/drawing/2014/main" id="{225FDCCD-5493-A444-4288-5CB95CAA2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" y="1703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6" name="凉空6-187">
                <a:extLst>
                  <a:ext uri="{FF2B5EF4-FFF2-40B4-BE49-F238E27FC236}">
                    <a16:creationId xmlns:a16="http://schemas.microsoft.com/office/drawing/2014/main" id="{DFD926A6-0657-717B-D9F2-EDE9395C8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1744"/>
                <a:ext cx="31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7" name="凉空6-188">
                <a:extLst>
                  <a:ext uri="{FF2B5EF4-FFF2-40B4-BE49-F238E27FC236}">
                    <a16:creationId xmlns:a16="http://schemas.microsoft.com/office/drawing/2014/main" id="{329DD57F-A65E-483E-BCCB-24A755CD9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1" y="178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8" name="凉空6-189">
                <a:extLst>
                  <a:ext uri="{FF2B5EF4-FFF2-40B4-BE49-F238E27FC236}">
                    <a16:creationId xmlns:a16="http://schemas.microsoft.com/office/drawing/2014/main" id="{968E7539-9081-12DB-E944-2B9FF55EF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6" y="1834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9" name="凉空6-190">
                <a:extLst>
                  <a:ext uri="{FF2B5EF4-FFF2-40B4-BE49-F238E27FC236}">
                    <a16:creationId xmlns:a16="http://schemas.microsoft.com/office/drawing/2014/main" id="{FA00E542-A094-DDDD-8510-47021CEF1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2" y="1884"/>
                <a:ext cx="3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0" name="凉空6-191">
                <a:extLst>
                  <a:ext uri="{FF2B5EF4-FFF2-40B4-BE49-F238E27FC236}">
                    <a16:creationId xmlns:a16="http://schemas.microsoft.com/office/drawing/2014/main" id="{28305601-185E-C3B1-DC6F-33B3C2AD9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" y="1946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1" name="凉空6-192">
                <a:extLst>
                  <a:ext uri="{FF2B5EF4-FFF2-40B4-BE49-F238E27FC236}">
                    <a16:creationId xmlns:a16="http://schemas.microsoft.com/office/drawing/2014/main" id="{5D9DDE06-9D24-C231-EF24-50526AAC5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2008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2" name="凉空6-193">
                <a:extLst>
                  <a:ext uri="{FF2B5EF4-FFF2-40B4-BE49-F238E27FC236}">
                    <a16:creationId xmlns:a16="http://schemas.microsoft.com/office/drawing/2014/main" id="{4F35550D-F865-1CD0-0B66-EC681E70E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2062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3" name="凉空6-194">
                <a:extLst>
                  <a:ext uri="{FF2B5EF4-FFF2-40B4-BE49-F238E27FC236}">
                    <a16:creationId xmlns:a16="http://schemas.microsoft.com/office/drawing/2014/main" id="{E7DC3FE5-51D4-8F69-0677-55DC0976B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" y="2127"/>
                <a:ext cx="33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4" name="凉空6-195">
                <a:extLst>
                  <a:ext uri="{FF2B5EF4-FFF2-40B4-BE49-F238E27FC236}">
                    <a16:creationId xmlns:a16="http://schemas.microsoft.com/office/drawing/2014/main" id="{87DBEC05-38F6-9FF8-795A-C00F0AC4F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2" y="219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5" name="凉空6-196">
                <a:extLst>
                  <a:ext uri="{FF2B5EF4-FFF2-40B4-BE49-F238E27FC236}">
                    <a16:creationId xmlns:a16="http://schemas.microsoft.com/office/drawing/2014/main" id="{68F52B1A-AC9B-E64A-2C5C-8F18BF8FD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" y="2255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6" name="凉空6-197">
                <a:extLst>
                  <a:ext uri="{FF2B5EF4-FFF2-40B4-BE49-F238E27FC236}">
                    <a16:creationId xmlns:a16="http://schemas.microsoft.com/office/drawing/2014/main" id="{4DF95AFF-02D9-0DF2-A6EA-A38F26E4D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2317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7" name="凉空6-198">
                <a:extLst>
                  <a:ext uri="{FF2B5EF4-FFF2-40B4-BE49-F238E27FC236}">
                    <a16:creationId xmlns:a16="http://schemas.microsoft.com/office/drawing/2014/main" id="{7351E0FE-88C4-FB1C-E370-50F6CB6E5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4" y="2384"/>
                <a:ext cx="2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8" name="凉空6-199">
                <a:extLst>
                  <a:ext uri="{FF2B5EF4-FFF2-40B4-BE49-F238E27FC236}">
                    <a16:creationId xmlns:a16="http://schemas.microsoft.com/office/drawing/2014/main" id="{36B7EB20-6295-0FDE-EDE1-7DE41D159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244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9" name="凉空6-200">
                <a:extLst>
                  <a:ext uri="{FF2B5EF4-FFF2-40B4-BE49-F238E27FC236}">
                    <a16:creationId xmlns:a16="http://schemas.microsoft.com/office/drawing/2014/main" id="{BFB40434-684C-1C7D-E12E-DBEC6E725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" y="2498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406">
              <a:extLst>
                <a:ext uri="{FF2B5EF4-FFF2-40B4-BE49-F238E27FC236}">
                  <a16:creationId xmlns:a16="http://schemas.microsoft.com/office/drawing/2014/main" id="{E2A18690-A0D0-6738-F7AE-570DEE65F4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8063" y="2224088"/>
              <a:ext cx="2566988" cy="2555875"/>
              <a:chOff x="3035" y="1401"/>
              <a:chExt cx="1617" cy="1610"/>
            </a:xfrm>
            <a:grpFill/>
          </p:grpSpPr>
          <p:sp>
            <p:nvSpPr>
              <p:cNvPr id="580" name="凉空6-201">
                <a:extLst>
                  <a:ext uri="{FF2B5EF4-FFF2-40B4-BE49-F238E27FC236}">
                    <a16:creationId xmlns:a16="http://schemas.microsoft.com/office/drawing/2014/main" id="{1D5F87CD-F8A2-3986-5BB5-E143789C4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9" y="2552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1" name="凉空6-202">
                <a:extLst>
                  <a:ext uri="{FF2B5EF4-FFF2-40B4-BE49-F238E27FC236}">
                    <a16:creationId xmlns:a16="http://schemas.microsoft.com/office/drawing/2014/main" id="{18A7B422-1D4D-024A-D9ED-842E3824B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1" y="2595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2" name="凉空6-203">
                <a:extLst>
                  <a:ext uri="{FF2B5EF4-FFF2-40B4-BE49-F238E27FC236}">
                    <a16:creationId xmlns:a16="http://schemas.microsoft.com/office/drawing/2014/main" id="{F42BCC0F-0B45-63F6-393C-A617F9F2F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8" y="2643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3" name="凉空6-204">
                <a:extLst>
                  <a:ext uri="{FF2B5EF4-FFF2-40B4-BE49-F238E27FC236}">
                    <a16:creationId xmlns:a16="http://schemas.microsoft.com/office/drawing/2014/main" id="{C9D6CFE2-EF16-5E00-8403-53CDD7784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2678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4" name="凉空6-205">
                <a:extLst>
                  <a:ext uri="{FF2B5EF4-FFF2-40B4-BE49-F238E27FC236}">
                    <a16:creationId xmlns:a16="http://schemas.microsoft.com/office/drawing/2014/main" id="{1787A6C8-8810-C5DD-B4A0-18FC7AD2D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2714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5" name="凉空6-206">
                <a:extLst>
                  <a:ext uri="{FF2B5EF4-FFF2-40B4-BE49-F238E27FC236}">
                    <a16:creationId xmlns:a16="http://schemas.microsoft.com/office/drawing/2014/main" id="{D88A5F3F-D58E-F937-63F7-088580826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2736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6" name="凉空6-207">
                <a:extLst>
                  <a:ext uri="{FF2B5EF4-FFF2-40B4-BE49-F238E27FC236}">
                    <a16:creationId xmlns:a16="http://schemas.microsoft.com/office/drawing/2014/main" id="{F08087A0-8FF0-B766-24FD-FA0F91EC0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2755"/>
                <a:ext cx="34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7" name="凉空6-208">
                <a:extLst>
                  <a:ext uri="{FF2B5EF4-FFF2-40B4-BE49-F238E27FC236}">
                    <a16:creationId xmlns:a16="http://schemas.microsoft.com/office/drawing/2014/main" id="{95D4D422-91EF-604A-3384-B84E6C147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4" y="2766"/>
                <a:ext cx="30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8" name="凉空6-209">
                <a:extLst>
                  <a:ext uri="{FF2B5EF4-FFF2-40B4-BE49-F238E27FC236}">
                    <a16:creationId xmlns:a16="http://schemas.microsoft.com/office/drawing/2014/main" id="{FBF21343-7130-EE05-8185-029668856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" y="2840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9" name="凉空6-210">
                <a:extLst>
                  <a:ext uri="{FF2B5EF4-FFF2-40B4-BE49-F238E27FC236}">
                    <a16:creationId xmlns:a16="http://schemas.microsoft.com/office/drawing/2014/main" id="{87CF8CC6-028F-445F-2F68-115EBDCBC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3" y="2838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0" name="凉空6-211">
                <a:extLst>
                  <a:ext uri="{FF2B5EF4-FFF2-40B4-BE49-F238E27FC236}">
                    <a16:creationId xmlns:a16="http://schemas.microsoft.com/office/drawing/2014/main" id="{1B339C5D-050C-6D0D-CC0B-F1B111DF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" y="282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1" name="凉空6-212">
                <a:extLst>
                  <a:ext uri="{FF2B5EF4-FFF2-40B4-BE49-F238E27FC236}">
                    <a16:creationId xmlns:a16="http://schemas.microsoft.com/office/drawing/2014/main" id="{1C0D7B82-7E07-00DB-F319-F1AF1AEA8F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9" y="2814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2" name="凉空6-213">
                <a:extLst>
                  <a:ext uri="{FF2B5EF4-FFF2-40B4-BE49-F238E27FC236}">
                    <a16:creationId xmlns:a16="http://schemas.microsoft.com/office/drawing/2014/main" id="{DDE14DAF-64FC-AA9E-1FF5-708490B29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790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3" name="凉空6-214">
                <a:extLst>
                  <a:ext uri="{FF2B5EF4-FFF2-40B4-BE49-F238E27FC236}">
                    <a16:creationId xmlns:a16="http://schemas.microsoft.com/office/drawing/2014/main" id="{972ABD3C-9D51-95C5-51AC-27D2EF60C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2762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4" name="凉空6-215">
                <a:extLst>
                  <a:ext uri="{FF2B5EF4-FFF2-40B4-BE49-F238E27FC236}">
                    <a16:creationId xmlns:a16="http://schemas.microsoft.com/office/drawing/2014/main" id="{706DDFB6-C247-736F-0E26-C09F0BB27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73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5" name="凉空6-216">
                <a:extLst>
                  <a:ext uri="{FF2B5EF4-FFF2-40B4-BE49-F238E27FC236}">
                    <a16:creationId xmlns:a16="http://schemas.microsoft.com/office/drawing/2014/main" id="{7C74A468-7E55-EF2B-F242-0BB8AB7C4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" y="2690"/>
                <a:ext cx="29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6" name="凉空6-217">
                <a:extLst>
                  <a:ext uri="{FF2B5EF4-FFF2-40B4-BE49-F238E27FC236}">
                    <a16:creationId xmlns:a16="http://schemas.microsoft.com/office/drawing/2014/main" id="{4A9C6843-5E64-A9CE-C759-310327053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" y="2648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7" name="凉空6-218">
                <a:extLst>
                  <a:ext uri="{FF2B5EF4-FFF2-40B4-BE49-F238E27FC236}">
                    <a16:creationId xmlns:a16="http://schemas.microsoft.com/office/drawing/2014/main" id="{41A24A82-689D-E95A-9B71-92DE41A16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60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8" name="凉空6-219">
                <a:extLst>
                  <a:ext uri="{FF2B5EF4-FFF2-40B4-BE49-F238E27FC236}">
                    <a16:creationId xmlns:a16="http://schemas.microsoft.com/office/drawing/2014/main" id="{3082FD5F-12D1-C03D-9EF5-982FE334D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5" y="2548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9" name="凉空6-220">
                <a:extLst>
                  <a:ext uri="{FF2B5EF4-FFF2-40B4-BE49-F238E27FC236}">
                    <a16:creationId xmlns:a16="http://schemas.microsoft.com/office/drawing/2014/main" id="{FDBEEF1B-BB3F-06E8-E58D-EEB37115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9" y="2488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0" name="凉空6-221">
                <a:extLst>
                  <a:ext uri="{FF2B5EF4-FFF2-40B4-BE49-F238E27FC236}">
                    <a16:creationId xmlns:a16="http://schemas.microsoft.com/office/drawing/2014/main" id="{C2A9BE92-B925-F7F4-D184-29EAA0E8E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429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1" name="凉空6-222">
                <a:extLst>
                  <a:ext uri="{FF2B5EF4-FFF2-40B4-BE49-F238E27FC236}">
                    <a16:creationId xmlns:a16="http://schemas.microsoft.com/office/drawing/2014/main" id="{AFA3DC82-0678-68A5-5C96-59C6DFAAF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2369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2" name="凉空6-223">
                <a:extLst>
                  <a:ext uri="{FF2B5EF4-FFF2-40B4-BE49-F238E27FC236}">
                    <a16:creationId xmlns:a16="http://schemas.microsoft.com/office/drawing/2014/main" id="{543A1F9D-E2A9-C9CE-91E4-C576705B7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" y="2305"/>
                <a:ext cx="40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3" name="凉空6-224">
                <a:extLst>
                  <a:ext uri="{FF2B5EF4-FFF2-40B4-BE49-F238E27FC236}">
                    <a16:creationId xmlns:a16="http://schemas.microsoft.com/office/drawing/2014/main" id="{C923C068-496D-BB41-13D6-355431B1B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2238"/>
                <a:ext cx="4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4" name="凉空6-225">
                <a:extLst>
                  <a:ext uri="{FF2B5EF4-FFF2-40B4-BE49-F238E27FC236}">
                    <a16:creationId xmlns:a16="http://schemas.microsoft.com/office/drawing/2014/main" id="{72B79A62-0B65-E00E-851A-9723B0596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2174"/>
                <a:ext cx="43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5" name="凉空6-226">
                <a:extLst>
                  <a:ext uri="{FF2B5EF4-FFF2-40B4-BE49-F238E27FC236}">
                    <a16:creationId xmlns:a16="http://schemas.microsoft.com/office/drawing/2014/main" id="{45F24BE8-44E1-079D-7E48-F51D50364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" y="2110"/>
                <a:ext cx="4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6" name="凉空6-227">
                <a:extLst>
                  <a:ext uri="{FF2B5EF4-FFF2-40B4-BE49-F238E27FC236}">
                    <a16:creationId xmlns:a16="http://schemas.microsoft.com/office/drawing/2014/main" id="{42F6B86A-0BC2-B1B0-9337-86A6DCC23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2046"/>
                <a:ext cx="4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7" name="凉空6-228">
                <a:extLst>
                  <a:ext uri="{FF2B5EF4-FFF2-40B4-BE49-F238E27FC236}">
                    <a16:creationId xmlns:a16="http://schemas.microsoft.com/office/drawing/2014/main" id="{565B86CC-A309-00F0-82B2-29AC55FF9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" y="1984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8" name="凉空6-229">
                <a:extLst>
                  <a:ext uri="{FF2B5EF4-FFF2-40B4-BE49-F238E27FC236}">
                    <a16:creationId xmlns:a16="http://schemas.microsoft.com/office/drawing/2014/main" id="{76A1C051-33C6-DF4B-2ADB-4E045DEB8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0" y="1924"/>
                <a:ext cx="43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9" name="凉空6-230">
                <a:extLst>
                  <a:ext uri="{FF2B5EF4-FFF2-40B4-BE49-F238E27FC236}">
                    <a16:creationId xmlns:a16="http://schemas.microsoft.com/office/drawing/2014/main" id="{5F6AE580-9046-C42A-0594-1D7567162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1865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0" name="凉空6-231">
                <a:extLst>
                  <a:ext uri="{FF2B5EF4-FFF2-40B4-BE49-F238E27FC236}">
                    <a16:creationId xmlns:a16="http://schemas.microsoft.com/office/drawing/2014/main" id="{72327E3B-C6A6-8DBB-C175-6EE85BC96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1813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1" name="凉空6-232">
                <a:extLst>
                  <a:ext uri="{FF2B5EF4-FFF2-40B4-BE49-F238E27FC236}">
                    <a16:creationId xmlns:a16="http://schemas.microsoft.com/office/drawing/2014/main" id="{21EAC208-59B6-8415-DE53-DAFAFC2DA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758"/>
                <a:ext cx="46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2" name="凉空6-233">
                <a:extLst>
                  <a:ext uri="{FF2B5EF4-FFF2-40B4-BE49-F238E27FC236}">
                    <a16:creationId xmlns:a16="http://schemas.microsoft.com/office/drawing/2014/main" id="{29B56B20-A475-9BB8-ABE1-A7D335377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" y="1717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3" name="凉空6-234">
                <a:extLst>
                  <a:ext uri="{FF2B5EF4-FFF2-40B4-BE49-F238E27FC236}">
                    <a16:creationId xmlns:a16="http://schemas.microsoft.com/office/drawing/2014/main" id="{5B48283C-2772-9131-A389-3B30856FE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5" y="1670"/>
                <a:ext cx="48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4" name="凉空6-235">
                <a:extLst>
                  <a:ext uri="{FF2B5EF4-FFF2-40B4-BE49-F238E27FC236}">
                    <a16:creationId xmlns:a16="http://schemas.microsoft.com/office/drawing/2014/main" id="{7AAC7D29-3F20-DA81-85CF-CC213A637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2" y="1637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5" name="凉空6-236">
                <a:extLst>
                  <a:ext uri="{FF2B5EF4-FFF2-40B4-BE49-F238E27FC236}">
                    <a16:creationId xmlns:a16="http://schemas.microsoft.com/office/drawing/2014/main" id="{728FFF13-910C-7589-8C58-69433AF13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7" y="1603"/>
                <a:ext cx="45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6" name="凉空6-237">
                <a:extLst>
                  <a:ext uri="{FF2B5EF4-FFF2-40B4-BE49-F238E27FC236}">
                    <a16:creationId xmlns:a16="http://schemas.microsoft.com/office/drawing/2014/main" id="{01171C57-3360-93BC-F22F-A032F0565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1582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7" name="凉空6-238">
                <a:extLst>
                  <a:ext uri="{FF2B5EF4-FFF2-40B4-BE49-F238E27FC236}">
                    <a16:creationId xmlns:a16="http://schemas.microsoft.com/office/drawing/2014/main" id="{0588ECC1-982D-B185-AD63-9328017F2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6" y="1558"/>
                <a:ext cx="47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8" name="凉空6-239">
                <a:extLst>
                  <a:ext uri="{FF2B5EF4-FFF2-40B4-BE49-F238E27FC236}">
                    <a16:creationId xmlns:a16="http://schemas.microsoft.com/office/drawing/2014/main" id="{CD4AE78E-FBC2-6AE2-384A-743438D43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" y="1546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9" name="凉空6-240">
                <a:extLst>
                  <a:ext uri="{FF2B5EF4-FFF2-40B4-BE49-F238E27FC236}">
                    <a16:creationId xmlns:a16="http://schemas.microsoft.com/office/drawing/2014/main" id="{7CF18B5C-C227-FD0D-4C26-BC22DF331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1539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0" name="凉空6-241">
                <a:extLst>
                  <a:ext uri="{FF2B5EF4-FFF2-40B4-BE49-F238E27FC236}">
                    <a16:creationId xmlns:a16="http://schemas.microsoft.com/office/drawing/2014/main" id="{574DE5D3-D3DD-B57B-DEF3-8DF5EFE6A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" y="1539"/>
                <a:ext cx="43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1" name="凉空6-242">
                <a:extLst>
                  <a:ext uri="{FF2B5EF4-FFF2-40B4-BE49-F238E27FC236}">
                    <a16:creationId xmlns:a16="http://schemas.microsoft.com/office/drawing/2014/main" id="{69AC411B-73A1-8091-E245-77B3716BA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1546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2" name="凉空6-243">
                <a:extLst>
                  <a:ext uri="{FF2B5EF4-FFF2-40B4-BE49-F238E27FC236}">
                    <a16:creationId xmlns:a16="http://schemas.microsoft.com/office/drawing/2014/main" id="{3B7751E3-7ABF-8F40-302E-CB6656107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7" y="1558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3" name="凉空6-244">
                <a:extLst>
                  <a:ext uri="{FF2B5EF4-FFF2-40B4-BE49-F238E27FC236}">
                    <a16:creationId xmlns:a16="http://schemas.microsoft.com/office/drawing/2014/main" id="{AD6CA85E-EA30-8655-DCCF-D6C0473F4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1580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4" name="凉空6-245">
                <a:extLst>
                  <a:ext uri="{FF2B5EF4-FFF2-40B4-BE49-F238E27FC236}">
                    <a16:creationId xmlns:a16="http://schemas.microsoft.com/office/drawing/2014/main" id="{4C5837F9-D318-591E-4237-211525095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8" y="1603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5" name="凉空6-246">
                <a:extLst>
                  <a:ext uri="{FF2B5EF4-FFF2-40B4-BE49-F238E27FC236}">
                    <a16:creationId xmlns:a16="http://schemas.microsoft.com/office/drawing/2014/main" id="{AD1FC13B-E8F3-D05F-F34E-09B26BC9D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" y="1634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6" name="凉空6-247">
                <a:extLst>
                  <a:ext uri="{FF2B5EF4-FFF2-40B4-BE49-F238E27FC236}">
                    <a16:creationId xmlns:a16="http://schemas.microsoft.com/office/drawing/2014/main" id="{52DEBB61-1766-8CC1-34EA-0DFA3B1B1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" y="1672"/>
                <a:ext cx="40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7" name="凉空6-248">
                <a:extLst>
                  <a:ext uri="{FF2B5EF4-FFF2-40B4-BE49-F238E27FC236}">
                    <a16:creationId xmlns:a16="http://schemas.microsoft.com/office/drawing/2014/main" id="{4A527531-C865-21B5-5F28-B59330C1F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" y="1713"/>
                <a:ext cx="38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8" name="凉空6-249">
                <a:extLst>
                  <a:ext uri="{FF2B5EF4-FFF2-40B4-BE49-F238E27FC236}">
                    <a16:creationId xmlns:a16="http://schemas.microsoft.com/office/drawing/2014/main" id="{86ED5C60-3750-5E6C-C32D-75B32582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1756"/>
                <a:ext cx="47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凉空6-250">
                <a:extLst>
                  <a:ext uri="{FF2B5EF4-FFF2-40B4-BE49-F238E27FC236}">
                    <a16:creationId xmlns:a16="http://schemas.microsoft.com/office/drawing/2014/main" id="{BF73BDF2-3025-FFCD-B241-86A23E2A1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808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0" name="凉空6-251">
                <a:extLst>
                  <a:ext uri="{FF2B5EF4-FFF2-40B4-BE49-F238E27FC236}">
                    <a16:creationId xmlns:a16="http://schemas.microsoft.com/office/drawing/2014/main" id="{6FDD5277-A89E-BFFA-34F7-E591F7A9A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" y="1860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1" name="凉空6-252">
                <a:extLst>
                  <a:ext uri="{FF2B5EF4-FFF2-40B4-BE49-F238E27FC236}">
                    <a16:creationId xmlns:a16="http://schemas.microsoft.com/office/drawing/2014/main" id="{AC232A0E-B254-F24F-D864-72D8E2F70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" y="1917"/>
                <a:ext cx="42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2" name="凉空6-253">
                <a:extLst>
                  <a:ext uri="{FF2B5EF4-FFF2-40B4-BE49-F238E27FC236}">
                    <a16:creationId xmlns:a16="http://schemas.microsoft.com/office/drawing/2014/main" id="{658E9340-2097-4689-264D-DC426D3A5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6" y="1982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3" name="凉空6-254">
                <a:extLst>
                  <a:ext uri="{FF2B5EF4-FFF2-40B4-BE49-F238E27FC236}">
                    <a16:creationId xmlns:a16="http://schemas.microsoft.com/office/drawing/2014/main" id="{8C932E57-B2B3-FA0C-3041-E1DF885CE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0" y="2039"/>
                <a:ext cx="45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凉空6-255">
                <a:extLst>
                  <a:ext uri="{FF2B5EF4-FFF2-40B4-BE49-F238E27FC236}">
                    <a16:creationId xmlns:a16="http://schemas.microsoft.com/office/drawing/2014/main" id="{B2D78257-B1B4-1D99-1936-6D0E43081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2" y="2103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5" name="凉空6-256">
                <a:extLst>
                  <a:ext uri="{FF2B5EF4-FFF2-40B4-BE49-F238E27FC236}">
                    <a16:creationId xmlns:a16="http://schemas.microsoft.com/office/drawing/2014/main" id="{E166C3E4-4E8B-115E-96DF-5D60DD26E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7" y="2169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6" name="凉空6-257">
                <a:extLst>
                  <a:ext uri="{FF2B5EF4-FFF2-40B4-BE49-F238E27FC236}">
                    <a16:creationId xmlns:a16="http://schemas.microsoft.com/office/drawing/2014/main" id="{CF5EE68E-0BE9-B0E5-1382-858984D72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7" y="2234"/>
                <a:ext cx="42" cy="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7" name="凉空6-258">
                <a:extLst>
                  <a:ext uri="{FF2B5EF4-FFF2-40B4-BE49-F238E27FC236}">
                    <a16:creationId xmlns:a16="http://schemas.microsoft.com/office/drawing/2014/main" id="{AE695FFD-B353-EC77-B22D-C4E8968E3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" y="2298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8" name="凉空6-259">
                <a:extLst>
                  <a:ext uri="{FF2B5EF4-FFF2-40B4-BE49-F238E27FC236}">
                    <a16:creationId xmlns:a16="http://schemas.microsoft.com/office/drawing/2014/main" id="{1577A8EE-EE2F-1C36-CDEA-A2B8C23B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2360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9" name="凉空6-260">
                <a:extLst>
                  <a:ext uri="{FF2B5EF4-FFF2-40B4-BE49-F238E27FC236}">
                    <a16:creationId xmlns:a16="http://schemas.microsoft.com/office/drawing/2014/main" id="{CB20BDC2-3083-59CA-1114-3381A6982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6" y="2424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0" name="凉空6-261">
                <a:extLst>
                  <a:ext uri="{FF2B5EF4-FFF2-40B4-BE49-F238E27FC236}">
                    <a16:creationId xmlns:a16="http://schemas.microsoft.com/office/drawing/2014/main" id="{F158C586-8AEF-8791-CF85-96CEFCB0A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" y="2481"/>
                <a:ext cx="42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1" name="凉空6-262">
                <a:extLst>
                  <a:ext uri="{FF2B5EF4-FFF2-40B4-BE49-F238E27FC236}">
                    <a16:creationId xmlns:a16="http://schemas.microsoft.com/office/drawing/2014/main" id="{7501B4FF-1EF8-9D43-8EE2-FD20F114D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9" y="2540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2" name="凉空6-263">
                <a:extLst>
                  <a:ext uri="{FF2B5EF4-FFF2-40B4-BE49-F238E27FC236}">
                    <a16:creationId xmlns:a16="http://schemas.microsoft.com/office/drawing/2014/main" id="{5105E1B4-A63F-A593-9888-D7432FB9A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9" y="2590"/>
                <a:ext cx="40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3" name="凉空6-264">
                <a:extLst>
                  <a:ext uri="{FF2B5EF4-FFF2-40B4-BE49-F238E27FC236}">
                    <a16:creationId xmlns:a16="http://schemas.microsoft.com/office/drawing/2014/main" id="{61A84361-DB7C-CAD8-C300-508E5EC86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8" y="2640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4" name="凉空6-265">
                <a:extLst>
                  <a:ext uri="{FF2B5EF4-FFF2-40B4-BE49-F238E27FC236}">
                    <a16:creationId xmlns:a16="http://schemas.microsoft.com/office/drawing/2014/main" id="{92632A3F-209E-569D-9891-0E769B764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" y="2686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5" name="凉空6-266">
                <a:extLst>
                  <a:ext uri="{FF2B5EF4-FFF2-40B4-BE49-F238E27FC236}">
                    <a16:creationId xmlns:a16="http://schemas.microsoft.com/office/drawing/2014/main" id="{3470441E-C89D-A6A7-56F4-0E77F8556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" y="2724"/>
                <a:ext cx="35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6" name="凉空6-267">
                <a:extLst>
                  <a:ext uri="{FF2B5EF4-FFF2-40B4-BE49-F238E27FC236}">
                    <a16:creationId xmlns:a16="http://schemas.microsoft.com/office/drawing/2014/main" id="{1C408775-6B45-1A4D-166D-888A5852B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6" y="2759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7" name="凉空6-268">
                <a:extLst>
                  <a:ext uri="{FF2B5EF4-FFF2-40B4-BE49-F238E27FC236}">
                    <a16:creationId xmlns:a16="http://schemas.microsoft.com/office/drawing/2014/main" id="{DCCCE010-8AEB-9471-62F9-C9DFDA553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" y="2788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8" name="凉空6-269">
                <a:extLst>
                  <a:ext uri="{FF2B5EF4-FFF2-40B4-BE49-F238E27FC236}">
                    <a16:creationId xmlns:a16="http://schemas.microsoft.com/office/drawing/2014/main" id="{7CE4F7A6-FA0B-F588-27F1-E2E8C35DD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2812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9" name="凉空6-270">
                <a:extLst>
                  <a:ext uri="{FF2B5EF4-FFF2-40B4-BE49-F238E27FC236}">
                    <a16:creationId xmlns:a16="http://schemas.microsoft.com/office/drawing/2014/main" id="{16909F5D-018B-CE86-F0E8-CCF07A818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2826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0" name="凉空6-271">
                <a:extLst>
                  <a:ext uri="{FF2B5EF4-FFF2-40B4-BE49-F238E27FC236}">
                    <a16:creationId xmlns:a16="http://schemas.microsoft.com/office/drawing/2014/main" id="{C769BAEB-12A2-9407-AFCC-F078D8572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2835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1" name="凉空6-272">
                <a:extLst>
                  <a:ext uri="{FF2B5EF4-FFF2-40B4-BE49-F238E27FC236}">
                    <a16:creationId xmlns:a16="http://schemas.microsoft.com/office/drawing/2014/main" id="{D538F309-FC75-448F-9B12-A66867649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2914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2" name="凉空6-273">
                <a:extLst>
                  <a:ext uri="{FF2B5EF4-FFF2-40B4-BE49-F238E27FC236}">
                    <a16:creationId xmlns:a16="http://schemas.microsoft.com/office/drawing/2014/main" id="{EECC4657-3D8E-E578-73C4-300805795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5" y="2912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3" name="凉空6-274">
                <a:extLst>
                  <a:ext uri="{FF2B5EF4-FFF2-40B4-BE49-F238E27FC236}">
                    <a16:creationId xmlns:a16="http://schemas.microsoft.com/office/drawing/2014/main" id="{72B3B04E-44EB-9DD3-91C2-75600540B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" y="290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4" name="凉空6-275">
                <a:extLst>
                  <a:ext uri="{FF2B5EF4-FFF2-40B4-BE49-F238E27FC236}">
                    <a16:creationId xmlns:a16="http://schemas.microsoft.com/office/drawing/2014/main" id="{F5B2ADC6-E795-A675-674F-A8BB1E2B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893"/>
                <a:ext cx="23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5" name="凉空6-276">
                <a:extLst>
                  <a:ext uri="{FF2B5EF4-FFF2-40B4-BE49-F238E27FC236}">
                    <a16:creationId xmlns:a16="http://schemas.microsoft.com/office/drawing/2014/main" id="{F75AEC56-AF78-4DF9-AAF0-CEDA4C1F7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0" y="287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6" name="凉空6-277">
                <a:extLst>
                  <a:ext uri="{FF2B5EF4-FFF2-40B4-BE49-F238E27FC236}">
                    <a16:creationId xmlns:a16="http://schemas.microsoft.com/office/drawing/2014/main" id="{AB7E81F6-3510-0A66-EB64-6373C78C3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2845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7" name="凉空6-278">
                <a:extLst>
                  <a:ext uri="{FF2B5EF4-FFF2-40B4-BE49-F238E27FC236}">
                    <a16:creationId xmlns:a16="http://schemas.microsoft.com/office/drawing/2014/main" id="{BD59CDC1-803F-D233-D720-C2E6C2E9F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816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8" name="凉空6-279">
                <a:extLst>
                  <a:ext uri="{FF2B5EF4-FFF2-40B4-BE49-F238E27FC236}">
                    <a16:creationId xmlns:a16="http://schemas.microsoft.com/office/drawing/2014/main" id="{4358F6C0-66A6-F6FD-246D-D7BC446B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27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9" name="凉空6-280">
                <a:extLst>
                  <a:ext uri="{FF2B5EF4-FFF2-40B4-BE49-F238E27FC236}">
                    <a16:creationId xmlns:a16="http://schemas.microsoft.com/office/drawing/2014/main" id="{F8452123-F3B0-7BE9-375C-B240C86E6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9" y="2740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0" name="凉空6-281">
                <a:extLst>
                  <a:ext uri="{FF2B5EF4-FFF2-40B4-BE49-F238E27FC236}">
                    <a16:creationId xmlns:a16="http://schemas.microsoft.com/office/drawing/2014/main" id="{30F54D4D-0858-10A3-8E9F-44C5AE05B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" y="269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1" name="凉空6-282">
                <a:extLst>
                  <a:ext uri="{FF2B5EF4-FFF2-40B4-BE49-F238E27FC236}">
                    <a16:creationId xmlns:a16="http://schemas.microsoft.com/office/drawing/2014/main" id="{9726DC1D-BD2A-66E1-8243-3D786F665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" y="2648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2" name="凉空6-283">
                <a:extLst>
                  <a:ext uri="{FF2B5EF4-FFF2-40B4-BE49-F238E27FC236}">
                    <a16:creationId xmlns:a16="http://schemas.microsoft.com/office/drawing/2014/main" id="{3CEAFAEF-3512-AFA4-C227-52DF6D83B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0" y="259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3" name="凉空6-284">
                <a:extLst>
                  <a:ext uri="{FF2B5EF4-FFF2-40B4-BE49-F238E27FC236}">
                    <a16:creationId xmlns:a16="http://schemas.microsoft.com/office/drawing/2014/main" id="{3F445140-6E21-F3E0-C30C-53756D66F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253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4" name="凉空6-285">
                <a:extLst>
                  <a:ext uri="{FF2B5EF4-FFF2-40B4-BE49-F238E27FC236}">
                    <a16:creationId xmlns:a16="http://schemas.microsoft.com/office/drawing/2014/main" id="{907CD9DA-0424-43D0-9C90-9C6B1451A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" y="2479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5" name="凉空6-286">
                <a:extLst>
                  <a:ext uri="{FF2B5EF4-FFF2-40B4-BE49-F238E27FC236}">
                    <a16:creationId xmlns:a16="http://schemas.microsoft.com/office/drawing/2014/main" id="{A0FF637A-1BD4-9AFC-0A73-2B23971BD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2419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6" name="凉空6-287">
                <a:extLst>
                  <a:ext uri="{FF2B5EF4-FFF2-40B4-BE49-F238E27FC236}">
                    <a16:creationId xmlns:a16="http://schemas.microsoft.com/office/drawing/2014/main" id="{8099C2EE-0FB2-350C-BBFB-14AE9DD8C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3" y="2355"/>
                <a:ext cx="3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7" name="凉空6-288">
                <a:extLst>
                  <a:ext uri="{FF2B5EF4-FFF2-40B4-BE49-F238E27FC236}">
                    <a16:creationId xmlns:a16="http://schemas.microsoft.com/office/drawing/2014/main" id="{E030B243-2B41-A958-FCFC-D893C12EC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4" y="229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8" name="凉空6-289">
                <a:extLst>
                  <a:ext uri="{FF2B5EF4-FFF2-40B4-BE49-F238E27FC236}">
                    <a16:creationId xmlns:a16="http://schemas.microsoft.com/office/drawing/2014/main" id="{B06347EB-BC6C-D09B-C095-FD23E8D39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4" y="2224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9" name="凉空6-290">
                <a:extLst>
                  <a:ext uri="{FF2B5EF4-FFF2-40B4-BE49-F238E27FC236}">
                    <a16:creationId xmlns:a16="http://schemas.microsoft.com/office/drawing/2014/main" id="{8D2D4477-DAB1-DDE3-D743-F0B515477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4" y="2160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0" name="凉空6-291">
                <a:extLst>
                  <a:ext uri="{FF2B5EF4-FFF2-40B4-BE49-F238E27FC236}">
                    <a16:creationId xmlns:a16="http://schemas.microsoft.com/office/drawing/2014/main" id="{C9ED61E7-4024-3C45-A96B-12AD3D3B5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" y="2096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1" name="凉空6-292">
                <a:extLst>
                  <a:ext uri="{FF2B5EF4-FFF2-40B4-BE49-F238E27FC236}">
                    <a16:creationId xmlns:a16="http://schemas.microsoft.com/office/drawing/2014/main" id="{027B1298-58F5-191A-C245-11EDF1B0D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1" y="2031"/>
                <a:ext cx="38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2" name="凉空6-293">
                <a:extLst>
                  <a:ext uri="{FF2B5EF4-FFF2-40B4-BE49-F238E27FC236}">
                    <a16:creationId xmlns:a16="http://schemas.microsoft.com/office/drawing/2014/main" id="{8A726863-3A17-C616-7A2A-E4E8442EE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" y="1972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3" name="凉空6-294">
                <a:extLst>
                  <a:ext uri="{FF2B5EF4-FFF2-40B4-BE49-F238E27FC236}">
                    <a16:creationId xmlns:a16="http://schemas.microsoft.com/office/drawing/2014/main" id="{00F39B18-B2CB-1765-A05F-7931999DD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" y="1908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4" name="凉空6-295">
                <a:extLst>
                  <a:ext uri="{FF2B5EF4-FFF2-40B4-BE49-F238E27FC236}">
                    <a16:creationId xmlns:a16="http://schemas.microsoft.com/office/drawing/2014/main" id="{173067A1-710D-2DEC-2B77-5E7A1818F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851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5" name="凉空6-296">
                <a:extLst>
                  <a:ext uri="{FF2B5EF4-FFF2-40B4-BE49-F238E27FC236}">
                    <a16:creationId xmlns:a16="http://schemas.microsoft.com/office/drawing/2014/main" id="{A53231A3-74D7-9B1B-AB74-35D78FA1F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8" y="1791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6" name="凉空6-297">
                <a:extLst>
                  <a:ext uri="{FF2B5EF4-FFF2-40B4-BE49-F238E27FC236}">
                    <a16:creationId xmlns:a16="http://schemas.microsoft.com/office/drawing/2014/main" id="{C11314ED-D3ED-CC7F-2DA9-FACB7C80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6" y="1741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7" name="凉空6-298">
                <a:extLst>
                  <a:ext uri="{FF2B5EF4-FFF2-40B4-BE49-F238E27FC236}">
                    <a16:creationId xmlns:a16="http://schemas.microsoft.com/office/drawing/2014/main" id="{66534E2F-90E4-CA51-F169-2A2912870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7" y="1689"/>
                <a:ext cx="47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8" name="凉空6-299">
                <a:extLst>
                  <a:ext uri="{FF2B5EF4-FFF2-40B4-BE49-F238E27FC236}">
                    <a16:creationId xmlns:a16="http://schemas.microsoft.com/office/drawing/2014/main" id="{B9BFFB0A-2DB5-6A66-F87D-612DDC196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646"/>
                <a:ext cx="48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9" name="凉空6-300">
                <a:extLst>
                  <a:ext uri="{FF2B5EF4-FFF2-40B4-BE49-F238E27FC236}">
                    <a16:creationId xmlns:a16="http://schemas.microsoft.com/office/drawing/2014/main" id="{655D67EC-33DA-D937-0D34-2529777EA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1603"/>
                <a:ext cx="50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0" name="凉空6-301">
                <a:extLst>
                  <a:ext uri="{FF2B5EF4-FFF2-40B4-BE49-F238E27FC236}">
                    <a16:creationId xmlns:a16="http://schemas.microsoft.com/office/drawing/2014/main" id="{42A8B77D-BABF-34D6-0F7E-0C3B10A97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7" y="1568"/>
                <a:ext cx="47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1" name="凉空6-302">
                <a:extLst>
                  <a:ext uri="{FF2B5EF4-FFF2-40B4-BE49-F238E27FC236}">
                    <a16:creationId xmlns:a16="http://schemas.microsoft.com/office/drawing/2014/main" id="{B9ED8F24-4765-FB05-4D94-CFE4A1AB6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1537"/>
                <a:ext cx="50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2" name="凉空6-303">
                <a:extLst>
                  <a:ext uri="{FF2B5EF4-FFF2-40B4-BE49-F238E27FC236}">
                    <a16:creationId xmlns:a16="http://schemas.microsoft.com/office/drawing/2014/main" id="{401CA12E-7692-0465-D786-C0922B269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" y="1511"/>
                <a:ext cx="50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3" name="凉空6-304">
                <a:extLst>
                  <a:ext uri="{FF2B5EF4-FFF2-40B4-BE49-F238E27FC236}">
                    <a16:creationId xmlns:a16="http://schemas.microsoft.com/office/drawing/2014/main" id="{836CDFC7-CF6D-434C-4C40-BFFA49239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1492"/>
                <a:ext cx="49" cy="4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4" name="凉空6-305">
                <a:extLst>
                  <a:ext uri="{FF2B5EF4-FFF2-40B4-BE49-F238E27FC236}">
                    <a16:creationId xmlns:a16="http://schemas.microsoft.com/office/drawing/2014/main" id="{9FDD3E3C-F111-D1EE-3165-09C94BA49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9" y="1480"/>
                <a:ext cx="45" cy="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5" name="凉空6-306">
                <a:extLst>
                  <a:ext uri="{FF2B5EF4-FFF2-40B4-BE49-F238E27FC236}">
                    <a16:creationId xmlns:a16="http://schemas.microsoft.com/office/drawing/2014/main" id="{6D9554C1-C3C8-164B-D9A1-B1A123883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1470"/>
                <a:ext cx="43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6" name="凉空6-307">
                <a:extLst>
                  <a:ext uri="{FF2B5EF4-FFF2-40B4-BE49-F238E27FC236}">
                    <a16:creationId xmlns:a16="http://schemas.microsoft.com/office/drawing/2014/main" id="{AF5128FB-7A91-DE2A-F37D-3FDEB9F57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" y="1468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7" name="凉空6-308">
                <a:extLst>
                  <a:ext uri="{FF2B5EF4-FFF2-40B4-BE49-F238E27FC236}">
                    <a16:creationId xmlns:a16="http://schemas.microsoft.com/office/drawing/2014/main" id="{5A2E0E70-7F57-7900-866B-5FCC11009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470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8" name="凉空6-309">
                <a:extLst>
                  <a:ext uri="{FF2B5EF4-FFF2-40B4-BE49-F238E27FC236}">
                    <a16:creationId xmlns:a16="http://schemas.microsoft.com/office/drawing/2014/main" id="{1753987C-E3F5-852B-4D5C-0EBD0DF05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" y="1480"/>
                <a:ext cx="43" cy="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9" name="凉空6-310">
                <a:extLst>
                  <a:ext uri="{FF2B5EF4-FFF2-40B4-BE49-F238E27FC236}">
                    <a16:creationId xmlns:a16="http://schemas.microsoft.com/office/drawing/2014/main" id="{A6DBB7D2-2A7A-5A50-A8F6-B6FC2361C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" y="1492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0" name="凉空6-311">
                <a:extLst>
                  <a:ext uri="{FF2B5EF4-FFF2-40B4-BE49-F238E27FC236}">
                    <a16:creationId xmlns:a16="http://schemas.microsoft.com/office/drawing/2014/main" id="{D95572AE-8E99-551B-E200-F958502E1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" y="1511"/>
                <a:ext cx="45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1" name="凉空6-312">
                <a:extLst>
                  <a:ext uri="{FF2B5EF4-FFF2-40B4-BE49-F238E27FC236}">
                    <a16:creationId xmlns:a16="http://schemas.microsoft.com/office/drawing/2014/main" id="{1223EEEF-9368-D840-B0AC-6C7212FAA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" y="1537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2" name="凉空6-313">
                <a:extLst>
                  <a:ext uri="{FF2B5EF4-FFF2-40B4-BE49-F238E27FC236}">
                    <a16:creationId xmlns:a16="http://schemas.microsoft.com/office/drawing/2014/main" id="{9169DC58-FE31-246A-4FDB-90A678AF5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6" y="1568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3" name="凉空6-314">
                <a:extLst>
                  <a:ext uri="{FF2B5EF4-FFF2-40B4-BE49-F238E27FC236}">
                    <a16:creationId xmlns:a16="http://schemas.microsoft.com/office/drawing/2014/main" id="{E2DC0987-EC23-150B-52BD-C31945BBE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" y="1603"/>
                <a:ext cx="42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4" name="凉空6-315">
                <a:extLst>
                  <a:ext uri="{FF2B5EF4-FFF2-40B4-BE49-F238E27FC236}">
                    <a16:creationId xmlns:a16="http://schemas.microsoft.com/office/drawing/2014/main" id="{3509EA03-3607-0A6C-0393-E04BAEB26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" y="1644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5" name="凉空6-316">
                <a:extLst>
                  <a:ext uri="{FF2B5EF4-FFF2-40B4-BE49-F238E27FC236}">
                    <a16:creationId xmlns:a16="http://schemas.microsoft.com/office/drawing/2014/main" id="{48D23CB9-A0D8-25E4-B01C-F1ADD9FF3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" y="168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6" name="凉空6-317">
                <a:extLst>
                  <a:ext uri="{FF2B5EF4-FFF2-40B4-BE49-F238E27FC236}">
                    <a16:creationId xmlns:a16="http://schemas.microsoft.com/office/drawing/2014/main" id="{88926D13-480B-981F-729A-A1B09E285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1732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7" name="凉空6-318">
                <a:extLst>
                  <a:ext uri="{FF2B5EF4-FFF2-40B4-BE49-F238E27FC236}">
                    <a16:creationId xmlns:a16="http://schemas.microsoft.com/office/drawing/2014/main" id="{1C4CD7DC-4CF7-B992-42FC-185620442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1784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8" name="凉空6-319">
                <a:extLst>
                  <a:ext uri="{FF2B5EF4-FFF2-40B4-BE49-F238E27FC236}">
                    <a16:creationId xmlns:a16="http://schemas.microsoft.com/office/drawing/2014/main" id="{CF295118-044F-4C02-48B7-E0F287B69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" y="1839"/>
                <a:ext cx="52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9" name="凉空6-320">
                <a:extLst>
                  <a:ext uri="{FF2B5EF4-FFF2-40B4-BE49-F238E27FC236}">
                    <a16:creationId xmlns:a16="http://schemas.microsoft.com/office/drawing/2014/main" id="{D80DC7FB-173C-DB91-57D7-A9DBCDF8D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" y="1898"/>
                <a:ext cx="48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0" name="凉空6-321">
                <a:extLst>
                  <a:ext uri="{FF2B5EF4-FFF2-40B4-BE49-F238E27FC236}">
                    <a16:creationId xmlns:a16="http://schemas.microsoft.com/office/drawing/2014/main" id="{5C3189CC-45AA-B3D6-0214-A5AFFC732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2" y="1960"/>
                <a:ext cx="45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1" name="凉空6-322">
                <a:extLst>
                  <a:ext uri="{FF2B5EF4-FFF2-40B4-BE49-F238E27FC236}">
                    <a16:creationId xmlns:a16="http://schemas.microsoft.com/office/drawing/2014/main" id="{468C8D3A-1427-1506-0562-B54048C63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02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2" name="凉空6-323">
                <a:extLst>
                  <a:ext uri="{FF2B5EF4-FFF2-40B4-BE49-F238E27FC236}">
                    <a16:creationId xmlns:a16="http://schemas.microsoft.com/office/drawing/2014/main" id="{ADE10AFA-5D59-E466-E7C7-2BA673D93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" y="2086"/>
                <a:ext cx="47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3" name="凉空6-324">
                <a:extLst>
                  <a:ext uri="{FF2B5EF4-FFF2-40B4-BE49-F238E27FC236}">
                    <a16:creationId xmlns:a16="http://schemas.microsoft.com/office/drawing/2014/main" id="{A3367B4F-0199-9C2C-7E3D-8EF9D4D04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" y="2150"/>
                <a:ext cx="45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4" name="凉空6-325">
                <a:extLst>
                  <a:ext uri="{FF2B5EF4-FFF2-40B4-BE49-F238E27FC236}">
                    <a16:creationId xmlns:a16="http://schemas.microsoft.com/office/drawing/2014/main" id="{4A5CF486-7B18-CF38-E2E1-6BEB3D9F0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" y="2217"/>
                <a:ext cx="45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5" name="凉空6-326">
                <a:extLst>
                  <a:ext uri="{FF2B5EF4-FFF2-40B4-BE49-F238E27FC236}">
                    <a16:creationId xmlns:a16="http://schemas.microsoft.com/office/drawing/2014/main" id="{CD4DEC46-C9F3-7212-56D8-74AD064CB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281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" name="凉空6-327">
                <a:extLst>
                  <a:ext uri="{FF2B5EF4-FFF2-40B4-BE49-F238E27FC236}">
                    <a16:creationId xmlns:a16="http://schemas.microsoft.com/office/drawing/2014/main" id="{AD49EA5D-BBD9-4228-F178-555B3867CB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" y="2345"/>
                <a:ext cx="4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7" name="凉空6-328">
                <a:extLst>
                  <a:ext uri="{FF2B5EF4-FFF2-40B4-BE49-F238E27FC236}">
                    <a16:creationId xmlns:a16="http://schemas.microsoft.com/office/drawing/2014/main" id="{EBFA8BED-B768-A5FF-AE73-CC5D859A8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2407"/>
                <a:ext cx="42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8" name="凉空6-329">
                <a:extLst>
                  <a:ext uri="{FF2B5EF4-FFF2-40B4-BE49-F238E27FC236}">
                    <a16:creationId xmlns:a16="http://schemas.microsoft.com/office/drawing/2014/main" id="{0E50C51F-C3EE-10F8-1485-8E7749A49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2469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9" name="凉空6-330">
                <a:extLst>
                  <a:ext uri="{FF2B5EF4-FFF2-40B4-BE49-F238E27FC236}">
                    <a16:creationId xmlns:a16="http://schemas.microsoft.com/office/drawing/2014/main" id="{DA05AEA1-2F34-492B-A604-CF0BCE04D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" y="2529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0" name="凉空6-331">
                <a:extLst>
                  <a:ext uri="{FF2B5EF4-FFF2-40B4-BE49-F238E27FC236}">
                    <a16:creationId xmlns:a16="http://schemas.microsoft.com/office/drawing/2014/main" id="{8B70B6B8-54E1-19B9-09F1-9486295C2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6" y="2586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1" name="凉空6-332">
                <a:extLst>
                  <a:ext uri="{FF2B5EF4-FFF2-40B4-BE49-F238E27FC236}">
                    <a16:creationId xmlns:a16="http://schemas.microsoft.com/office/drawing/2014/main" id="{2919C492-DF46-AC0A-22FC-C7C9D116E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8" y="2638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2" name="凉空6-333">
                <a:extLst>
                  <a:ext uri="{FF2B5EF4-FFF2-40B4-BE49-F238E27FC236}">
                    <a16:creationId xmlns:a16="http://schemas.microsoft.com/office/drawing/2014/main" id="{AB5D4C01-04FA-5A3F-EA49-8C1396146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2686"/>
                <a:ext cx="36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3" name="凉空6-334">
                <a:extLst>
                  <a:ext uri="{FF2B5EF4-FFF2-40B4-BE49-F238E27FC236}">
                    <a16:creationId xmlns:a16="http://schemas.microsoft.com/office/drawing/2014/main" id="{E2D67235-06CE-3D8F-718F-D7036BBC3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" y="2731"/>
                <a:ext cx="33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4" name="凉空6-335">
                <a:extLst>
                  <a:ext uri="{FF2B5EF4-FFF2-40B4-BE49-F238E27FC236}">
                    <a16:creationId xmlns:a16="http://schemas.microsoft.com/office/drawing/2014/main" id="{89B5BCA0-AE7C-CCAF-6B45-F1CCADC3F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0" y="2771"/>
                <a:ext cx="33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5" name="凉空6-336">
                <a:extLst>
                  <a:ext uri="{FF2B5EF4-FFF2-40B4-BE49-F238E27FC236}">
                    <a16:creationId xmlns:a16="http://schemas.microsoft.com/office/drawing/2014/main" id="{37E4F09B-A1C6-8BB5-A55D-4E1C74236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" y="2809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6" name="凉空6-337">
                <a:extLst>
                  <a:ext uri="{FF2B5EF4-FFF2-40B4-BE49-F238E27FC236}">
                    <a16:creationId xmlns:a16="http://schemas.microsoft.com/office/drawing/2014/main" id="{312500A8-3641-7347-A723-F93CA6DDE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" y="2840"/>
                <a:ext cx="3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" name="凉空6-338">
                <a:extLst>
                  <a:ext uri="{FF2B5EF4-FFF2-40B4-BE49-F238E27FC236}">
                    <a16:creationId xmlns:a16="http://schemas.microsoft.com/office/drawing/2014/main" id="{D3F44C9A-D029-9E2A-3152-02E4A8A1D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286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" name="凉空6-339">
                <a:extLst>
                  <a:ext uri="{FF2B5EF4-FFF2-40B4-BE49-F238E27FC236}">
                    <a16:creationId xmlns:a16="http://schemas.microsoft.com/office/drawing/2014/main" id="{8920A116-D52C-EE9A-D187-2B22E50BA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" y="2888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" name="凉空6-340">
                <a:extLst>
                  <a:ext uri="{FF2B5EF4-FFF2-40B4-BE49-F238E27FC236}">
                    <a16:creationId xmlns:a16="http://schemas.microsoft.com/office/drawing/2014/main" id="{A977D257-D1FE-163D-CA73-97C473E63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0" y="2902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" name="凉空6-341">
                <a:extLst>
                  <a:ext uri="{FF2B5EF4-FFF2-40B4-BE49-F238E27FC236}">
                    <a16:creationId xmlns:a16="http://schemas.microsoft.com/office/drawing/2014/main" id="{E7BB81F3-AF4C-59D8-30B1-06467B57C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6" y="2912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1" name="凉空6-342">
                <a:extLst>
                  <a:ext uri="{FF2B5EF4-FFF2-40B4-BE49-F238E27FC236}">
                    <a16:creationId xmlns:a16="http://schemas.microsoft.com/office/drawing/2014/main" id="{5A553B01-7C55-9A39-4BAD-1EC1CC108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4" y="2990"/>
                <a:ext cx="22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2" name="凉空6-343">
                <a:extLst>
                  <a:ext uri="{FF2B5EF4-FFF2-40B4-BE49-F238E27FC236}">
                    <a16:creationId xmlns:a16="http://schemas.microsoft.com/office/drawing/2014/main" id="{E8E8941D-1099-0665-E2B9-FA42E220E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298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3" name="凉空6-344">
                <a:extLst>
                  <a:ext uri="{FF2B5EF4-FFF2-40B4-BE49-F238E27FC236}">
                    <a16:creationId xmlns:a16="http://schemas.microsoft.com/office/drawing/2014/main" id="{2DAAA0B2-3EB5-CAC3-6E26-71A41884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" y="2981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4" name="凉空6-345">
                <a:extLst>
                  <a:ext uri="{FF2B5EF4-FFF2-40B4-BE49-F238E27FC236}">
                    <a16:creationId xmlns:a16="http://schemas.microsoft.com/office/drawing/2014/main" id="{8491B3F1-A33C-6BDB-0CA3-C37804765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4" y="2969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5" name="凉空6-346">
                <a:extLst>
                  <a:ext uri="{FF2B5EF4-FFF2-40B4-BE49-F238E27FC236}">
                    <a16:creationId xmlns:a16="http://schemas.microsoft.com/office/drawing/2014/main" id="{AE45A798-B91E-F1AD-26D2-D3416503A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" y="2952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6" name="凉空6-347">
                <a:extLst>
                  <a:ext uri="{FF2B5EF4-FFF2-40B4-BE49-F238E27FC236}">
                    <a16:creationId xmlns:a16="http://schemas.microsoft.com/office/drawing/2014/main" id="{E19395BB-D636-165A-7D61-80AFDF2BD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" y="2926"/>
                <a:ext cx="22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7" name="凉空6-348">
                <a:extLst>
                  <a:ext uri="{FF2B5EF4-FFF2-40B4-BE49-F238E27FC236}">
                    <a16:creationId xmlns:a16="http://schemas.microsoft.com/office/drawing/2014/main" id="{E17592E7-800D-C782-B979-0F5AFF881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900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8" name="凉空6-349">
                <a:extLst>
                  <a:ext uri="{FF2B5EF4-FFF2-40B4-BE49-F238E27FC236}">
                    <a16:creationId xmlns:a16="http://schemas.microsoft.com/office/drawing/2014/main" id="{D8535AE7-8AC5-C2EA-3F55-D1D46208B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2866"/>
                <a:ext cx="22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9" name="凉空6-350">
                <a:extLst>
                  <a:ext uri="{FF2B5EF4-FFF2-40B4-BE49-F238E27FC236}">
                    <a16:creationId xmlns:a16="http://schemas.microsoft.com/office/drawing/2014/main" id="{853B306B-4854-0342-C366-6C0E13424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" y="2831"/>
                <a:ext cx="19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0" name="凉空6-351">
                <a:extLst>
                  <a:ext uri="{FF2B5EF4-FFF2-40B4-BE49-F238E27FC236}">
                    <a16:creationId xmlns:a16="http://schemas.microsoft.com/office/drawing/2014/main" id="{BFD847D9-972D-6CB3-2080-AD0CDE44E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2785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1" name="凉空6-352">
                <a:extLst>
                  <a:ext uri="{FF2B5EF4-FFF2-40B4-BE49-F238E27FC236}">
                    <a16:creationId xmlns:a16="http://schemas.microsoft.com/office/drawing/2014/main" id="{FBBA4399-8563-0B82-E5F7-6752697E4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2743"/>
                <a:ext cx="19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2" name="凉空6-353">
                <a:extLst>
                  <a:ext uri="{FF2B5EF4-FFF2-40B4-BE49-F238E27FC236}">
                    <a16:creationId xmlns:a16="http://schemas.microsoft.com/office/drawing/2014/main" id="{9F92FD65-B053-84AF-A671-F2F637531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2695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3" name="凉空6-354">
                <a:extLst>
                  <a:ext uri="{FF2B5EF4-FFF2-40B4-BE49-F238E27FC236}">
                    <a16:creationId xmlns:a16="http://schemas.microsoft.com/office/drawing/2014/main" id="{32232A4B-5268-6B35-338F-C844A75DA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2640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4" name="凉空6-355">
                <a:extLst>
                  <a:ext uri="{FF2B5EF4-FFF2-40B4-BE49-F238E27FC236}">
                    <a16:creationId xmlns:a16="http://schemas.microsoft.com/office/drawing/2014/main" id="{53A4D648-EFA0-644C-FC40-420023125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2588"/>
                <a:ext cx="16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5" name="凉空6-356">
                <a:extLst>
                  <a:ext uri="{FF2B5EF4-FFF2-40B4-BE49-F238E27FC236}">
                    <a16:creationId xmlns:a16="http://schemas.microsoft.com/office/drawing/2014/main" id="{CCA90B78-3CB4-FCB2-9559-A835DB40F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4" y="2531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6" name="凉空6-357">
                <a:extLst>
                  <a:ext uri="{FF2B5EF4-FFF2-40B4-BE49-F238E27FC236}">
                    <a16:creationId xmlns:a16="http://schemas.microsoft.com/office/drawing/2014/main" id="{1C2ED47C-C118-C640-A24B-2D36C96D0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469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7" name="凉空6-358">
                <a:extLst>
                  <a:ext uri="{FF2B5EF4-FFF2-40B4-BE49-F238E27FC236}">
                    <a16:creationId xmlns:a16="http://schemas.microsoft.com/office/drawing/2014/main" id="{6A022A7C-6E13-E219-2A87-04D95D456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9" y="2410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8" name="凉空6-359">
                <a:extLst>
                  <a:ext uri="{FF2B5EF4-FFF2-40B4-BE49-F238E27FC236}">
                    <a16:creationId xmlns:a16="http://schemas.microsoft.com/office/drawing/2014/main" id="{6061C45C-39A5-1244-174B-DCBAA3D89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" y="234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9" name="凉空6-360">
                <a:extLst>
                  <a:ext uri="{FF2B5EF4-FFF2-40B4-BE49-F238E27FC236}">
                    <a16:creationId xmlns:a16="http://schemas.microsoft.com/office/drawing/2014/main" id="{7AB7A682-6E22-BB5C-0679-1049121D7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227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0" name="凉空6-361">
                <a:extLst>
                  <a:ext uri="{FF2B5EF4-FFF2-40B4-BE49-F238E27FC236}">
                    <a16:creationId xmlns:a16="http://schemas.microsoft.com/office/drawing/2014/main" id="{6B834A36-3625-17C1-6DC0-3EBB42CD9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" y="2212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1" name="凉空6-362">
                <a:extLst>
                  <a:ext uri="{FF2B5EF4-FFF2-40B4-BE49-F238E27FC236}">
                    <a16:creationId xmlns:a16="http://schemas.microsoft.com/office/drawing/2014/main" id="{7800B8A3-2F02-3FD6-EB46-E56017813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" y="2148"/>
                <a:ext cx="34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2" name="凉空6-363">
                <a:extLst>
                  <a:ext uri="{FF2B5EF4-FFF2-40B4-BE49-F238E27FC236}">
                    <a16:creationId xmlns:a16="http://schemas.microsoft.com/office/drawing/2014/main" id="{7A2B4354-883C-40B1-9A26-5C86B798D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208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3" name="凉空6-364">
                <a:extLst>
                  <a:ext uri="{FF2B5EF4-FFF2-40B4-BE49-F238E27FC236}">
                    <a16:creationId xmlns:a16="http://schemas.microsoft.com/office/drawing/2014/main" id="{76A9DFBD-1219-51F2-3F1C-B89C6B08A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020"/>
                <a:ext cx="31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4" name="凉空6-365">
                <a:extLst>
                  <a:ext uri="{FF2B5EF4-FFF2-40B4-BE49-F238E27FC236}">
                    <a16:creationId xmlns:a16="http://schemas.microsoft.com/office/drawing/2014/main" id="{7DB5F2CE-4B92-3FAB-41FA-23D14129E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95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5" name="凉空6-366">
                <a:extLst>
                  <a:ext uri="{FF2B5EF4-FFF2-40B4-BE49-F238E27FC236}">
                    <a16:creationId xmlns:a16="http://schemas.microsoft.com/office/drawing/2014/main" id="{276C8F33-B0F0-F998-B2E3-1F34FA64B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896"/>
                <a:ext cx="3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6" name="凉空6-367">
                <a:extLst>
                  <a:ext uri="{FF2B5EF4-FFF2-40B4-BE49-F238E27FC236}">
                    <a16:creationId xmlns:a16="http://schemas.microsoft.com/office/drawing/2014/main" id="{1D927A94-0F30-995F-E7B5-55A879430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8" y="1839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7" name="凉空6-368">
                <a:extLst>
                  <a:ext uri="{FF2B5EF4-FFF2-40B4-BE49-F238E27FC236}">
                    <a16:creationId xmlns:a16="http://schemas.microsoft.com/office/drawing/2014/main" id="{5F5FDB2E-0FB4-CE49-482F-2CEA21436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1779"/>
                <a:ext cx="38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8" name="凉空6-369">
                <a:extLst>
                  <a:ext uri="{FF2B5EF4-FFF2-40B4-BE49-F238E27FC236}">
                    <a16:creationId xmlns:a16="http://schemas.microsoft.com/office/drawing/2014/main" id="{03BFEAD2-5719-75F0-4FAF-CF50B082C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3" y="1725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9" name="凉空6-370">
                <a:extLst>
                  <a:ext uri="{FF2B5EF4-FFF2-40B4-BE49-F238E27FC236}">
                    <a16:creationId xmlns:a16="http://schemas.microsoft.com/office/drawing/2014/main" id="{7F5CCB8F-338C-1D64-068A-D5C20B115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72"/>
                <a:ext cx="42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0" name="凉空6-371">
                <a:extLst>
                  <a:ext uri="{FF2B5EF4-FFF2-40B4-BE49-F238E27FC236}">
                    <a16:creationId xmlns:a16="http://schemas.microsoft.com/office/drawing/2014/main" id="{DDAB84B3-572F-51BA-46C1-A44722672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" y="1627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1" name="凉空6-372">
                <a:extLst>
                  <a:ext uri="{FF2B5EF4-FFF2-40B4-BE49-F238E27FC236}">
                    <a16:creationId xmlns:a16="http://schemas.microsoft.com/office/drawing/2014/main" id="{FE81F98E-AFDD-C5D0-4E7B-0E40C9117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1582"/>
                <a:ext cx="4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2" name="凉空6-373">
                <a:extLst>
                  <a:ext uri="{FF2B5EF4-FFF2-40B4-BE49-F238E27FC236}">
                    <a16:creationId xmlns:a16="http://schemas.microsoft.com/office/drawing/2014/main" id="{C91023E0-C2DC-A8CE-7010-16C8090C4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" y="1541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3" name="凉空6-374">
                <a:extLst>
                  <a:ext uri="{FF2B5EF4-FFF2-40B4-BE49-F238E27FC236}">
                    <a16:creationId xmlns:a16="http://schemas.microsoft.com/office/drawing/2014/main" id="{E1C0F92B-F4A2-F158-D9B3-B4C951CE2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8" y="1506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4" name="凉空6-375">
                <a:extLst>
                  <a:ext uri="{FF2B5EF4-FFF2-40B4-BE49-F238E27FC236}">
                    <a16:creationId xmlns:a16="http://schemas.microsoft.com/office/drawing/2014/main" id="{698CBB27-776D-0B1F-F95F-F054AD300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1477"/>
                <a:ext cx="39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5" name="凉空6-376">
                <a:extLst>
                  <a:ext uri="{FF2B5EF4-FFF2-40B4-BE49-F238E27FC236}">
                    <a16:creationId xmlns:a16="http://schemas.microsoft.com/office/drawing/2014/main" id="{F005EBB4-95EF-124E-99D3-C0A2AE532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5" y="1449"/>
                <a:ext cx="42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6" name="凉空6-377">
                <a:extLst>
                  <a:ext uri="{FF2B5EF4-FFF2-40B4-BE49-F238E27FC236}">
                    <a16:creationId xmlns:a16="http://schemas.microsoft.com/office/drawing/2014/main" id="{962EAF33-B790-76C2-E6B5-2C51642D5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1427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7" name="凉空6-378">
                <a:extLst>
                  <a:ext uri="{FF2B5EF4-FFF2-40B4-BE49-F238E27FC236}">
                    <a16:creationId xmlns:a16="http://schemas.microsoft.com/office/drawing/2014/main" id="{1D61690A-CC97-7767-1644-FA6374882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1415"/>
                <a:ext cx="35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8" name="凉空6-379">
                <a:extLst>
                  <a:ext uri="{FF2B5EF4-FFF2-40B4-BE49-F238E27FC236}">
                    <a16:creationId xmlns:a16="http://schemas.microsoft.com/office/drawing/2014/main" id="{6CD64C7D-0AEF-D156-983B-75C0D2E61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5" y="1406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9" name="凉空6-380">
                <a:extLst>
                  <a:ext uri="{FF2B5EF4-FFF2-40B4-BE49-F238E27FC236}">
                    <a16:creationId xmlns:a16="http://schemas.microsoft.com/office/drawing/2014/main" id="{1B487304-9B39-80B0-2E27-9623F2810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" y="1401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0" name="凉空6-381">
                <a:extLst>
                  <a:ext uri="{FF2B5EF4-FFF2-40B4-BE49-F238E27FC236}">
                    <a16:creationId xmlns:a16="http://schemas.microsoft.com/office/drawing/2014/main" id="{6A5EA369-5BBE-0C3A-9078-A51C1D5A3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3" y="1401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1" name="凉空6-382">
                <a:extLst>
                  <a:ext uri="{FF2B5EF4-FFF2-40B4-BE49-F238E27FC236}">
                    <a16:creationId xmlns:a16="http://schemas.microsoft.com/office/drawing/2014/main" id="{BED72FF3-9011-2051-B08F-2960C18AE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1406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2" name="凉空6-383">
                <a:extLst>
                  <a:ext uri="{FF2B5EF4-FFF2-40B4-BE49-F238E27FC236}">
                    <a16:creationId xmlns:a16="http://schemas.microsoft.com/office/drawing/2014/main" id="{413D6C48-D0B9-1BA1-AF2A-0D85E4BBC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" y="1415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3" name="凉空6-384">
                <a:extLst>
                  <a:ext uri="{FF2B5EF4-FFF2-40B4-BE49-F238E27FC236}">
                    <a16:creationId xmlns:a16="http://schemas.microsoft.com/office/drawing/2014/main" id="{B2BB86AF-0DC2-1B08-04B7-455D31432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1427"/>
                <a:ext cx="40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4" name="凉空6-385">
                <a:extLst>
                  <a:ext uri="{FF2B5EF4-FFF2-40B4-BE49-F238E27FC236}">
                    <a16:creationId xmlns:a16="http://schemas.microsoft.com/office/drawing/2014/main" id="{58702041-7D30-7FAD-DEBD-16604B8DF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" y="1451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5" name="凉空6-386">
                <a:extLst>
                  <a:ext uri="{FF2B5EF4-FFF2-40B4-BE49-F238E27FC236}">
                    <a16:creationId xmlns:a16="http://schemas.microsoft.com/office/drawing/2014/main" id="{72D74D6D-D44E-F0F6-1E7C-24F2466B4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" y="1477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6" name="凉空6-387">
                <a:extLst>
                  <a:ext uri="{FF2B5EF4-FFF2-40B4-BE49-F238E27FC236}">
                    <a16:creationId xmlns:a16="http://schemas.microsoft.com/office/drawing/2014/main" id="{D25D064C-C06A-48F0-2452-314959BED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" y="1503"/>
                <a:ext cx="41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7" name="凉空6-388">
                <a:extLst>
                  <a:ext uri="{FF2B5EF4-FFF2-40B4-BE49-F238E27FC236}">
                    <a16:creationId xmlns:a16="http://schemas.microsoft.com/office/drawing/2014/main" id="{663DA2B5-E919-565C-F2BE-8B655E66D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1539"/>
                <a:ext cx="40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8" name="凉空6-389">
                <a:extLst>
                  <a:ext uri="{FF2B5EF4-FFF2-40B4-BE49-F238E27FC236}">
                    <a16:creationId xmlns:a16="http://schemas.microsoft.com/office/drawing/2014/main" id="{73C36391-8FE5-D35E-B859-FC5A94BDC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" y="1577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9" name="凉空6-390">
                <a:extLst>
                  <a:ext uri="{FF2B5EF4-FFF2-40B4-BE49-F238E27FC236}">
                    <a16:creationId xmlns:a16="http://schemas.microsoft.com/office/drawing/2014/main" id="{D16B2576-DF7E-53DE-B143-27897A103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4" y="1620"/>
                <a:ext cx="4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0" name="凉空6-391">
                <a:extLst>
                  <a:ext uri="{FF2B5EF4-FFF2-40B4-BE49-F238E27FC236}">
                    <a16:creationId xmlns:a16="http://schemas.microsoft.com/office/drawing/2014/main" id="{86D924C1-EDAC-3571-C91C-89A261895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1665"/>
                <a:ext cx="48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1" name="凉空6-392">
                <a:extLst>
                  <a:ext uri="{FF2B5EF4-FFF2-40B4-BE49-F238E27FC236}">
                    <a16:creationId xmlns:a16="http://schemas.microsoft.com/office/drawing/2014/main" id="{2AF86FC6-6B5C-31B8-9C71-B5943C8CB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1713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2" name="凉空6-393">
                <a:extLst>
                  <a:ext uri="{FF2B5EF4-FFF2-40B4-BE49-F238E27FC236}">
                    <a16:creationId xmlns:a16="http://schemas.microsoft.com/office/drawing/2014/main" id="{3A28CFA8-F5B7-8801-E8BA-D6C5D8297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0" y="1767"/>
                <a:ext cx="50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3" name="凉空6-394">
                <a:extLst>
                  <a:ext uri="{FF2B5EF4-FFF2-40B4-BE49-F238E27FC236}">
                    <a16:creationId xmlns:a16="http://schemas.microsoft.com/office/drawing/2014/main" id="{0879497B-B8E1-D897-DC22-9AF9518CB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" y="1825"/>
                <a:ext cx="45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4" name="凉空6-395">
                <a:extLst>
                  <a:ext uri="{FF2B5EF4-FFF2-40B4-BE49-F238E27FC236}">
                    <a16:creationId xmlns:a16="http://schemas.microsoft.com/office/drawing/2014/main" id="{471F6DCB-43AB-FE8B-13F7-D87BFB215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0" y="1884"/>
                <a:ext cx="47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5" name="凉空6-396">
                <a:extLst>
                  <a:ext uri="{FF2B5EF4-FFF2-40B4-BE49-F238E27FC236}">
                    <a16:creationId xmlns:a16="http://schemas.microsoft.com/office/drawing/2014/main" id="{951D7261-A691-C368-24F6-3CF2556DA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4" y="1946"/>
                <a:ext cx="45" cy="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6" name="凉空6-397">
                <a:extLst>
                  <a:ext uri="{FF2B5EF4-FFF2-40B4-BE49-F238E27FC236}">
                    <a16:creationId xmlns:a16="http://schemas.microsoft.com/office/drawing/2014/main" id="{1ED4CBB0-36C2-D731-3BB0-035E37DE1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2010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7" name="凉空6-398">
                <a:extLst>
                  <a:ext uri="{FF2B5EF4-FFF2-40B4-BE49-F238E27FC236}">
                    <a16:creationId xmlns:a16="http://schemas.microsoft.com/office/drawing/2014/main" id="{90FA87BA-B8BB-040A-7C0B-A1BB8EAD2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4" y="2072"/>
                <a:ext cx="41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8" name="凉空6-399">
                <a:extLst>
                  <a:ext uri="{FF2B5EF4-FFF2-40B4-BE49-F238E27FC236}">
                    <a16:creationId xmlns:a16="http://schemas.microsoft.com/office/drawing/2014/main" id="{D025DB43-7CAC-F13E-BB60-B4F23FAF8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2" y="213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9" name="凉空6-400">
                <a:extLst>
                  <a:ext uri="{FF2B5EF4-FFF2-40B4-BE49-F238E27FC236}">
                    <a16:creationId xmlns:a16="http://schemas.microsoft.com/office/drawing/2014/main" id="{98C6D6D1-5260-81D4-CC25-CB6709AEF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" y="2203"/>
                <a:ext cx="38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607">
              <a:extLst>
                <a:ext uri="{FF2B5EF4-FFF2-40B4-BE49-F238E27FC236}">
                  <a16:creationId xmlns:a16="http://schemas.microsoft.com/office/drawing/2014/main" id="{EF1AD455-8335-F021-7489-A3022B7FC3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98988" y="2009775"/>
              <a:ext cx="3013075" cy="3103563"/>
              <a:chOff x="2897" y="1266"/>
              <a:chExt cx="1898" cy="1955"/>
            </a:xfrm>
            <a:grpFill/>
          </p:grpSpPr>
          <p:sp>
            <p:nvSpPr>
              <p:cNvPr id="380" name="凉空6-401">
                <a:extLst>
                  <a:ext uri="{FF2B5EF4-FFF2-40B4-BE49-F238E27FC236}">
                    <a16:creationId xmlns:a16="http://schemas.microsoft.com/office/drawing/2014/main" id="{2DFAA8F0-606F-C19C-AA42-9DD4A834B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9" y="2267"/>
                <a:ext cx="41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1" name="凉空6-402">
                <a:extLst>
                  <a:ext uri="{FF2B5EF4-FFF2-40B4-BE49-F238E27FC236}">
                    <a16:creationId xmlns:a16="http://schemas.microsoft.com/office/drawing/2014/main" id="{F697E2BA-0D4A-8AB5-1757-534B43911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2334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2" name="凉空6-403">
                <a:extLst>
                  <a:ext uri="{FF2B5EF4-FFF2-40B4-BE49-F238E27FC236}">
                    <a16:creationId xmlns:a16="http://schemas.microsoft.com/office/drawing/2014/main" id="{05365919-1AF5-7DD6-55E6-B41283C9A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" y="2395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3" name="凉空6-404">
                <a:extLst>
                  <a:ext uri="{FF2B5EF4-FFF2-40B4-BE49-F238E27FC236}">
                    <a16:creationId xmlns:a16="http://schemas.microsoft.com/office/drawing/2014/main" id="{0FD2A8AF-CAE5-81BE-B78F-46028485D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9" y="2457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4" name="凉空6-405">
                <a:extLst>
                  <a:ext uri="{FF2B5EF4-FFF2-40B4-BE49-F238E27FC236}">
                    <a16:creationId xmlns:a16="http://schemas.microsoft.com/office/drawing/2014/main" id="{CEC6A405-B3BE-7C1E-67E8-E003A5E45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7" y="2519"/>
                <a:ext cx="3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5" name="凉空6-406">
                <a:extLst>
                  <a:ext uri="{FF2B5EF4-FFF2-40B4-BE49-F238E27FC236}">
                    <a16:creationId xmlns:a16="http://schemas.microsoft.com/office/drawing/2014/main" id="{BE10C821-6321-F732-C319-F2EB7DC28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576"/>
                <a:ext cx="3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6" name="凉空6-407">
                <a:extLst>
                  <a:ext uri="{FF2B5EF4-FFF2-40B4-BE49-F238E27FC236}">
                    <a16:creationId xmlns:a16="http://schemas.microsoft.com/office/drawing/2014/main" id="{FD49AF22-49C7-C357-7525-109E48CFE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2633"/>
                <a:ext cx="34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7" name="凉空6-408">
                <a:extLst>
                  <a:ext uri="{FF2B5EF4-FFF2-40B4-BE49-F238E27FC236}">
                    <a16:creationId xmlns:a16="http://schemas.microsoft.com/office/drawing/2014/main" id="{C06EE38C-4D12-24DC-9C91-31AD744FD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2683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8" name="凉空6-409">
                <a:extLst>
                  <a:ext uri="{FF2B5EF4-FFF2-40B4-BE49-F238E27FC236}">
                    <a16:creationId xmlns:a16="http://schemas.microsoft.com/office/drawing/2014/main" id="{0039A892-6E2D-594D-79D9-01EC8F39F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7" y="273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9" name="凉空6-410">
                <a:extLst>
                  <a:ext uri="{FF2B5EF4-FFF2-40B4-BE49-F238E27FC236}">
                    <a16:creationId xmlns:a16="http://schemas.microsoft.com/office/drawing/2014/main" id="{7B861CBC-C4A7-903A-D7B5-4A53207FB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" y="2778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0" name="凉空6-411">
                <a:extLst>
                  <a:ext uri="{FF2B5EF4-FFF2-40B4-BE49-F238E27FC236}">
                    <a16:creationId xmlns:a16="http://schemas.microsoft.com/office/drawing/2014/main" id="{1B487530-4D12-C0CB-1DAF-20C481707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2" y="282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1" name="凉空6-412">
                <a:extLst>
                  <a:ext uri="{FF2B5EF4-FFF2-40B4-BE49-F238E27FC236}">
                    <a16:creationId xmlns:a16="http://schemas.microsoft.com/office/drawing/2014/main" id="{8882DC79-EF0B-CFAD-93B8-8478886FA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7" y="285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2" name="凉空6-413">
                <a:extLst>
                  <a:ext uri="{FF2B5EF4-FFF2-40B4-BE49-F238E27FC236}">
                    <a16:creationId xmlns:a16="http://schemas.microsoft.com/office/drawing/2014/main" id="{FF0E1A48-3689-B997-9A9A-15D966D14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" y="289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3" name="凉空6-414">
                <a:extLst>
                  <a:ext uri="{FF2B5EF4-FFF2-40B4-BE49-F238E27FC236}">
                    <a16:creationId xmlns:a16="http://schemas.microsoft.com/office/drawing/2014/main" id="{8DED734D-3693-4F0D-8F9C-ACCDBF890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6" y="2921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4" name="凉空6-415">
                <a:extLst>
                  <a:ext uri="{FF2B5EF4-FFF2-40B4-BE49-F238E27FC236}">
                    <a16:creationId xmlns:a16="http://schemas.microsoft.com/office/drawing/2014/main" id="{749F231D-C373-E830-0B2B-EA3E967B0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9" y="2947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5" name="凉空6-416">
                <a:extLst>
                  <a:ext uri="{FF2B5EF4-FFF2-40B4-BE49-F238E27FC236}">
                    <a16:creationId xmlns:a16="http://schemas.microsoft.com/office/drawing/2014/main" id="{82C97A78-58CE-D5F9-9BAB-00FAFEBF6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" y="2966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6" name="凉空6-417">
                <a:extLst>
                  <a:ext uri="{FF2B5EF4-FFF2-40B4-BE49-F238E27FC236}">
                    <a16:creationId xmlns:a16="http://schemas.microsoft.com/office/drawing/2014/main" id="{AFC63B26-3E50-2E2E-FA55-6109EB93C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" y="2978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7" name="凉空6-418">
                <a:extLst>
                  <a:ext uri="{FF2B5EF4-FFF2-40B4-BE49-F238E27FC236}">
                    <a16:creationId xmlns:a16="http://schemas.microsoft.com/office/drawing/2014/main" id="{3C0F1E55-5386-E8F5-E16B-1E52AC89A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2988"/>
                <a:ext cx="22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8" name="凉空6-419">
                <a:extLst>
                  <a:ext uri="{FF2B5EF4-FFF2-40B4-BE49-F238E27FC236}">
                    <a16:creationId xmlns:a16="http://schemas.microsoft.com/office/drawing/2014/main" id="{06BC96B7-CC5E-6709-6FD3-C2152ABC7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3064"/>
                <a:ext cx="17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9" name="凉空6-420">
                <a:extLst>
                  <a:ext uri="{FF2B5EF4-FFF2-40B4-BE49-F238E27FC236}">
                    <a16:creationId xmlns:a16="http://schemas.microsoft.com/office/drawing/2014/main" id="{FD869B1D-57E8-60F6-51B0-16DD31631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2" y="3061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0" name="凉空6-421">
                <a:extLst>
                  <a:ext uri="{FF2B5EF4-FFF2-40B4-BE49-F238E27FC236}">
                    <a16:creationId xmlns:a16="http://schemas.microsoft.com/office/drawing/2014/main" id="{C9E615A1-B108-C7EC-B438-AA9CAE207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3054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1" name="凉空6-422">
                <a:extLst>
                  <a:ext uri="{FF2B5EF4-FFF2-40B4-BE49-F238E27FC236}">
                    <a16:creationId xmlns:a16="http://schemas.microsoft.com/office/drawing/2014/main" id="{F66D3B34-D204-6851-5D0D-42A8B742C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4" y="3042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2" name="凉空6-423">
                <a:extLst>
                  <a:ext uri="{FF2B5EF4-FFF2-40B4-BE49-F238E27FC236}">
                    <a16:creationId xmlns:a16="http://schemas.microsoft.com/office/drawing/2014/main" id="{98721B86-DAB4-15EC-44E1-D8903D39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" y="3028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3" name="凉空6-424">
                <a:extLst>
                  <a:ext uri="{FF2B5EF4-FFF2-40B4-BE49-F238E27FC236}">
                    <a16:creationId xmlns:a16="http://schemas.microsoft.com/office/drawing/2014/main" id="{6BEF3907-4B62-4131-5076-7FA5D9AD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" y="3004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4" name="凉空6-425">
                <a:extLst>
                  <a:ext uri="{FF2B5EF4-FFF2-40B4-BE49-F238E27FC236}">
                    <a16:creationId xmlns:a16="http://schemas.microsoft.com/office/drawing/2014/main" id="{D307CC94-3F73-92F5-8D99-2BDAE54AA2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3" y="2981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5" name="凉空6-426">
                <a:extLst>
                  <a:ext uri="{FF2B5EF4-FFF2-40B4-BE49-F238E27FC236}">
                    <a16:creationId xmlns:a16="http://schemas.microsoft.com/office/drawing/2014/main" id="{CFD1DDB2-3305-91E7-7FED-AA0E4CDD88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2952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6" name="凉空6-427">
                <a:extLst>
                  <a:ext uri="{FF2B5EF4-FFF2-40B4-BE49-F238E27FC236}">
                    <a16:creationId xmlns:a16="http://schemas.microsoft.com/office/drawing/2014/main" id="{A77336DD-3DA6-2376-8E4F-CA8EEAD9B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" y="2919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7" name="凉空6-428">
                <a:extLst>
                  <a:ext uri="{FF2B5EF4-FFF2-40B4-BE49-F238E27FC236}">
                    <a16:creationId xmlns:a16="http://schemas.microsoft.com/office/drawing/2014/main" id="{01D9113B-38B7-1054-9200-F16C49869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2881"/>
                <a:ext cx="9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8" name="凉空6-429">
                <a:extLst>
                  <a:ext uri="{FF2B5EF4-FFF2-40B4-BE49-F238E27FC236}">
                    <a16:creationId xmlns:a16="http://schemas.microsoft.com/office/drawing/2014/main" id="{0DBD638F-7857-1720-DE12-87F617538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9" y="2838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9" name="凉空6-430">
                <a:extLst>
                  <a:ext uri="{FF2B5EF4-FFF2-40B4-BE49-F238E27FC236}">
                    <a16:creationId xmlns:a16="http://schemas.microsoft.com/office/drawing/2014/main" id="{5155C29B-7AAD-09B0-E83E-A318C212D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2790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0" name="凉空6-431">
                <a:extLst>
                  <a:ext uri="{FF2B5EF4-FFF2-40B4-BE49-F238E27FC236}">
                    <a16:creationId xmlns:a16="http://schemas.microsoft.com/office/drawing/2014/main" id="{8E6A9028-5AD8-4930-4638-DB3F3678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1" y="2743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1" name="凉空6-432">
                <a:extLst>
                  <a:ext uri="{FF2B5EF4-FFF2-40B4-BE49-F238E27FC236}">
                    <a16:creationId xmlns:a16="http://schemas.microsoft.com/office/drawing/2014/main" id="{EC970F7E-F21C-16BC-75E8-914F22C25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3" y="2690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2" name="凉空6-433">
                <a:extLst>
                  <a:ext uri="{FF2B5EF4-FFF2-40B4-BE49-F238E27FC236}">
                    <a16:creationId xmlns:a16="http://schemas.microsoft.com/office/drawing/2014/main" id="{B4BC3D3A-1AF1-B9F9-43C6-39DBB0D86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2636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3" name="凉空6-434">
                <a:extLst>
                  <a:ext uri="{FF2B5EF4-FFF2-40B4-BE49-F238E27FC236}">
                    <a16:creationId xmlns:a16="http://schemas.microsoft.com/office/drawing/2014/main" id="{FF6CF96A-5CEE-1C10-8404-E9EE08C39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9" y="2579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4" name="凉空6-435">
                <a:extLst>
                  <a:ext uri="{FF2B5EF4-FFF2-40B4-BE49-F238E27FC236}">
                    <a16:creationId xmlns:a16="http://schemas.microsoft.com/office/drawing/2014/main" id="{CFBA8E47-CDC4-26FC-6789-D199BC8C4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3" y="2519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5" name="凉空6-436">
                <a:extLst>
                  <a:ext uri="{FF2B5EF4-FFF2-40B4-BE49-F238E27FC236}">
                    <a16:creationId xmlns:a16="http://schemas.microsoft.com/office/drawing/2014/main" id="{2A136E25-7714-4D66-7A66-7DE60DD68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462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6" name="凉空6-437">
                <a:extLst>
                  <a:ext uri="{FF2B5EF4-FFF2-40B4-BE49-F238E27FC236}">
                    <a16:creationId xmlns:a16="http://schemas.microsoft.com/office/drawing/2014/main" id="{13D0F2B3-4395-9929-8385-6C1F08FD3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5" y="2398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7" name="凉空6-438">
                <a:extLst>
                  <a:ext uri="{FF2B5EF4-FFF2-40B4-BE49-F238E27FC236}">
                    <a16:creationId xmlns:a16="http://schemas.microsoft.com/office/drawing/2014/main" id="{479BBAC7-B814-42CB-2EC8-2010936E5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" y="2334"/>
                <a:ext cx="16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8" name="凉空6-439">
                <a:extLst>
                  <a:ext uri="{FF2B5EF4-FFF2-40B4-BE49-F238E27FC236}">
                    <a16:creationId xmlns:a16="http://schemas.microsoft.com/office/drawing/2014/main" id="{30AE72C2-24EC-7A77-0DF8-70910B69C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" y="2267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9" name="凉空6-440">
                <a:extLst>
                  <a:ext uri="{FF2B5EF4-FFF2-40B4-BE49-F238E27FC236}">
                    <a16:creationId xmlns:a16="http://schemas.microsoft.com/office/drawing/2014/main" id="{252FF67D-BD1E-A709-12DA-4137A002C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6" y="2200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0" name="凉空6-441">
                <a:extLst>
                  <a:ext uri="{FF2B5EF4-FFF2-40B4-BE49-F238E27FC236}">
                    <a16:creationId xmlns:a16="http://schemas.microsoft.com/office/drawing/2014/main" id="{D9C44489-81DE-8F4A-EDEC-96CFB2AA7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2136"/>
                <a:ext cx="23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1" name="凉空6-442">
                <a:extLst>
                  <a:ext uri="{FF2B5EF4-FFF2-40B4-BE49-F238E27FC236}">
                    <a16:creationId xmlns:a16="http://schemas.microsoft.com/office/drawing/2014/main" id="{B0B06EBE-8FA0-BAEB-CE1B-F5CC51D3F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072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2" name="凉空6-443">
                <a:extLst>
                  <a:ext uri="{FF2B5EF4-FFF2-40B4-BE49-F238E27FC236}">
                    <a16:creationId xmlns:a16="http://schemas.microsoft.com/office/drawing/2014/main" id="{E37AB71C-F1C5-F13A-DA3C-657A5915A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8" y="2008"/>
                <a:ext cx="23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3" name="凉空6-444">
                <a:extLst>
                  <a:ext uri="{FF2B5EF4-FFF2-40B4-BE49-F238E27FC236}">
                    <a16:creationId xmlns:a16="http://schemas.microsoft.com/office/drawing/2014/main" id="{9980A8CF-3B35-D143-4456-AEC1A3751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1946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4" name="凉空6-445">
                <a:extLst>
                  <a:ext uri="{FF2B5EF4-FFF2-40B4-BE49-F238E27FC236}">
                    <a16:creationId xmlns:a16="http://schemas.microsoft.com/office/drawing/2014/main" id="{F88B3CBC-953D-32BC-6FB4-87BD0F59D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882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5" name="凉空6-446">
                <a:extLst>
                  <a:ext uri="{FF2B5EF4-FFF2-40B4-BE49-F238E27FC236}">
                    <a16:creationId xmlns:a16="http://schemas.microsoft.com/office/drawing/2014/main" id="{C9D59906-88BE-0ECC-6A8A-B903D0E9A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9" y="1825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6" name="凉空6-447">
                <a:extLst>
                  <a:ext uri="{FF2B5EF4-FFF2-40B4-BE49-F238E27FC236}">
                    <a16:creationId xmlns:a16="http://schemas.microsoft.com/office/drawing/2014/main" id="{22EDFD46-9505-733F-C77D-2CD0FF8F9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" y="1767"/>
                <a:ext cx="2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7" name="凉空6-448">
                <a:extLst>
                  <a:ext uri="{FF2B5EF4-FFF2-40B4-BE49-F238E27FC236}">
                    <a16:creationId xmlns:a16="http://schemas.microsoft.com/office/drawing/2014/main" id="{3C7B2A3A-0A23-653C-04CD-3C4D7A477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" y="1710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8" name="凉空6-449">
                <a:extLst>
                  <a:ext uri="{FF2B5EF4-FFF2-40B4-BE49-F238E27FC236}">
                    <a16:creationId xmlns:a16="http://schemas.microsoft.com/office/drawing/2014/main" id="{35DAC3A2-5EA3-E52D-BF28-4F3395EA4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1656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9" name="凉空6-450">
                <a:extLst>
                  <a:ext uri="{FF2B5EF4-FFF2-40B4-BE49-F238E27FC236}">
                    <a16:creationId xmlns:a16="http://schemas.microsoft.com/office/drawing/2014/main" id="{8EBF4061-55E1-78EB-CA93-113F6E925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1606"/>
                <a:ext cx="33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0" name="凉空6-451">
                <a:extLst>
                  <a:ext uri="{FF2B5EF4-FFF2-40B4-BE49-F238E27FC236}">
                    <a16:creationId xmlns:a16="http://schemas.microsoft.com/office/drawing/2014/main" id="{50BC9433-0FB3-1DAC-CFE6-64269DC57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5" y="1561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1" name="凉空6-452">
                <a:extLst>
                  <a:ext uri="{FF2B5EF4-FFF2-40B4-BE49-F238E27FC236}">
                    <a16:creationId xmlns:a16="http://schemas.microsoft.com/office/drawing/2014/main" id="{64619B48-4179-8E3F-6FD8-76819090E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5" y="1518"/>
                <a:ext cx="33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2" name="凉空6-453">
                <a:extLst>
                  <a:ext uri="{FF2B5EF4-FFF2-40B4-BE49-F238E27FC236}">
                    <a16:creationId xmlns:a16="http://schemas.microsoft.com/office/drawing/2014/main" id="{1D4942C1-C359-508D-0CD6-5FB201D79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7" y="1482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3" name="凉空6-454">
                <a:extLst>
                  <a:ext uri="{FF2B5EF4-FFF2-40B4-BE49-F238E27FC236}">
                    <a16:creationId xmlns:a16="http://schemas.microsoft.com/office/drawing/2014/main" id="{168297CE-6868-CBE8-F384-0A3F0EE7E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0" y="1446"/>
                <a:ext cx="35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4" name="凉空6-455">
                <a:extLst>
                  <a:ext uri="{FF2B5EF4-FFF2-40B4-BE49-F238E27FC236}">
                    <a16:creationId xmlns:a16="http://schemas.microsoft.com/office/drawing/2014/main" id="{18230260-6877-1836-B923-CE9447818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9" y="141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5" name="凉空6-456">
                <a:extLst>
                  <a:ext uri="{FF2B5EF4-FFF2-40B4-BE49-F238E27FC236}">
                    <a16:creationId xmlns:a16="http://schemas.microsoft.com/office/drawing/2014/main" id="{D8EE826C-A716-50C0-7779-0634D108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" y="1389"/>
                <a:ext cx="36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6" name="凉空6-457">
                <a:extLst>
                  <a:ext uri="{FF2B5EF4-FFF2-40B4-BE49-F238E27FC236}">
                    <a16:creationId xmlns:a16="http://schemas.microsoft.com/office/drawing/2014/main" id="{FFB81A93-A716-ACF3-9B40-65D879DE0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" y="1368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7" name="凉空6-458">
                <a:extLst>
                  <a:ext uri="{FF2B5EF4-FFF2-40B4-BE49-F238E27FC236}">
                    <a16:creationId xmlns:a16="http://schemas.microsoft.com/office/drawing/2014/main" id="{EF55CF8C-0064-352E-E5F5-307D8AC99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2" y="1354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8" name="凉空6-459">
                <a:extLst>
                  <a:ext uri="{FF2B5EF4-FFF2-40B4-BE49-F238E27FC236}">
                    <a16:creationId xmlns:a16="http://schemas.microsoft.com/office/drawing/2014/main" id="{9F9A24F1-D98F-2A6B-188E-79523FB7D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342"/>
                <a:ext cx="29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9" name="凉空6-460">
                <a:extLst>
                  <a:ext uri="{FF2B5EF4-FFF2-40B4-BE49-F238E27FC236}">
                    <a16:creationId xmlns:a16="http://schemas.microsoft.com/office/drawing/2014/main" id="{2B42AD6C-29F0-4F7B-A743-D841ED870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" y="1335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0" name="凉空6-461">
                <a:extLst>
                  <a:ext uri="{FF2B5EF4-FFF2-40B4-BE49-F238E27FC236}">
                    <a16:creationId xmlns:a16="http://schemas.microsoft.com/office/drawing/2014/main" id="{AD6B87A6-9AA8-BE37-61F9-12F0BB7ED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" y="1335"/>
                <a:ext cx="24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1" name="凉空6-462">
                <a:extLst>
                  <a:ext uri="{FF2B5EF4-FFF2-40B4-BE49-F238E27FC236}">
                    <a16:creationId xmlns:a16="http://schemas.microsoft.com/office/drawing/2014/main" id="{D1A42878-AC82-4F4B-4FEC-4A687AE1A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1337"/>
                <a:ext cx="24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2" name="凉空6-463">
                <a:extLst>
                  <a:ext uri="{FF2B5EF4-FFF2-40B4-BE49-F238E27FC236}">
                    <a16:creationId xmlns:a16="http://schemas.microsoft.com/office/drawing/2014/main" id="{10BC3F13-416E-D388-CEB7-D0ABA7FAF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1344"/>
                <a:ext cx="24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3" name="凉空6-464">
                <a:extLst>
                  <a:ext uri="{FF2B5EF4-FFF2-40B4-BE49-F238E27FC236}">
                    <a16:creationId xmlns:a16="http://schemas.microsoft.com/office/drawing/2014/main" id="{861D7A58-6D23-073D-56BD-DFDDD5DFD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" y="1356"/>
                <a:ext cx="19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4" name="凉空6-465">
                <a:extLst>
                  <a:ext uri="{FF2B5EF4-FFF2-40B4-BE49-F238E27FC236}">
                    <a16:creationId xmlns:a16="http://schemas.microsoft.com/office/drawing/2014/main" id="{E02D5D39-493E-391F-50C1-888BC7BA4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" y="1365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5" name="凉空6-466">
                <a:extLst>
                  <a:ext uri="{FF2B5EF4-FFF2-40B4-BE49-F238E27FC236}">
                    <a16:creationId xmlns:a16="http://schemas.microsoft.com/office/drawing/2014/main" id="{21FE4853-2CCB-B695-7380-E40D0F696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8" y="138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6" name="凉空6-467">
                <a:extLst>
                  <a:ext uri="{FF2B5EF4-FFF2-40B4-BE49-F238E27FC236}">
                    <a16:creationId xmlns:a16="http://schemas.microsoft.com/office/drawing/2014/main" id="{A8C4284F-04ED-A883-AA23-59B63E3E2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0" y="1415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7" name="凉空6-468">
                <a:extLst>
                  <a:ext uri="{FF2B5EF4-FFF2-40B4-BE49-F238E27FC236}">
                    <a16:creationId xmlns:a16="http://schemas.microsoft.com/office/drawing/2014/main" id="{C58B596A-6550-96C3-5455-13DB72DD7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5" y="1442"/>
                <a:ext cx="33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8" name="凉空6-469">
                <a:extLst>
                  <a:ext uri="{FF2B5EF4-FFF2-40B4-BE49-F238E27FC236}">
                    <a16:creationId xmlns:a16="http://schemas.microsoft.com/office/drawing/2014/main" id="{DF53DBFB-EAD5-00A5-E381-F46CF04C0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1477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9" name="凉空6-470">
                <a:extLst>
                  <a:ext uri="{FF2B5EF4-FFF2-40B4-BE49-F238E27FC236}">
                    <a16:creationId xmlns:a16="http://schemas.microsoft.com/office/drawing/2014/main" id="{3465DA76-C946-7A85-7786-A31119F2D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" y="1513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0" name="凉空6-471">
                <a:extLst>
                  <a:ext uri="{FF2B5EF4-FFF2-40B4-BE49-F238E27FC236}">
                    <a16:creationId xmlns:a16="http://schemas.microsoft.com/office/drawing/2014/main" id="{FD914D49-7480-DA22-2191-8B9C1C598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" y="1556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1" name="凉空6-472">
                <a:extLst>
                  <a:ext uri="{FF2B5EF4-FFF2-40B4-BE49-F238E27FC236}">
                    <a16:creationId xmlns:a16="http://schemas.microsoft.com/office/drawing/2014/main" id="{9DC444D9-AEDB-29B0-32F7-CEE7594F2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5" y="1601"/>
                <a:ext cx="35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2" name="凉空6-473">
                <a:extLst>
                  <a:ext uri="{FF2B5EF4-FFF2-40B4-BE49-F238E27FC236}">
                    <a16:creationId xmlns:a16="http://schemas.microsoft.com/office/drawing/2014/main" id="{91FA4A79-5BB7-C19A-BF51-DEADA03C2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3" y="1646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3" name="凉空6-474">
                <a:extLst>
                  <a:ext uri="{FF2B5EF4-FFF2-40B4-BE49-F238E27FC236}">
                    <a16:creationId xmlns:a16="http://schemas.microsoft.com/office/drawing/2014/main" id="{773986F2-3D57-93E6-BA29-046762A0A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6" y="1703"/>
                <a:ext cx="35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4" name="凉空6-475">
                <a:extLst>
                  <a:ext uri="{FF2B5EF4-FFF2-40B4-BE49-F238E27FC236}">
                    <a16:creationId xmlns:a16="http://schemas.microsoft.com/office/drawing/2014/main" id="{5F1C4117-BFE0-DF06-BC79-0CFD94DAC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" y="1753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5" name="凉空6-476">
                <a:extLst>
                  <a:ext uri="{FF2B5EF4-FFF2-40B4-BE49-F238E27FC236}">
                    <a16:creationId xmlns:a16="http://schemas.microsoft.com/office/drawing/2014/main" id="{15EB4C5E-8DC8-3A14-93F7-E9F6F3670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0" y="1813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6" name="凉空6-477">
                <a:extLst>
                  <a:ext uri="{FF2B5EF4-FFF2-40B4-BE49-F238E27FC236}">
                    <a16:creationId xmlns:a16="http://schemas.microsoft.com/office/drawing/2014/main" id="{E8BDD1A5-C60B-4D7B-0CDC-7341E8583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4" y="1870"/>
                <a:ext cx="42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7" name="凉空6-478">
                <a:extLst>
                  <a:ext uri="{FF2B5EF4-FFF2-40B4-BE49-F238E27FC236}">
                    <a16:creationId xmlns:a16="http://schemas.microsoft.com/office/drawing/2014/main" id="{0B2C8C15-07C5-9A35-AD44-45BB32423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929"/>
                <a:ext cx="43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8" name="凉空6-479">
                <a:extLst>
                  <a:ext uri="{FF2B5EF4-FFF2-40B4-BE49-F238E27FC236}">
                    <a16:creationId xmlns:a16="http://schemas.microsoft.com/office/drawing/2014/main" id="{221D2EB5-4772-B0EA-8EC2-8406F4A4A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2" y="1993"/>
                <a:ext cx="40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9" name="凉空6-480">
                <a:extLst>
                  <a:ext uri="{FF2B5EF4-FFF2-40B4-BE49-F238E27FC236}">
                    <a16:creationId xmlns:a16="http://schemas.microsoft.com/office/drawing/2014/main" id="{24E4EB7F-8644-D885-F9B4-EE32D99D1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6" y="2058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0" name="凉空6-481">
                <a:extLst>
                  <a:ext uri="{FF2B5EF4-FFF2-40B4-BE49-F238E27FC236}">
                    <a16:creationId xmlns:a16="http://schemas.microsoft.com/office/drawing/2014/main" id="{D65EB6AB-18D8-9685-382E-E976B5DD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3" y="2122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1" name="凉空6-482">
                <a:extLst>
                  <a:ext uri="{FF2B5EF4-FFF2-40B4-BE49-F238E27FC236}">
                    <a16:creationId xmlns:a16="http://schemas.microsoft.com/office/drawing/2014/main" id="{90AFD54B-4A2F-9C25-2F5E-18D114437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5" y="2186"/>
                <a:ext cx="38" cy="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2" name="凉空6-483">
                <a:extLst>
                  <a:ext uri="{FF2B5EF4-FFF2-40B4-BE49-F238E27FC236}">
                    <a16:creationId xmlns:a16="http://schemas.microsoft.com/office/drawing/2014/main" id="{49853496-2B4E-AC5E-1856-D6418E997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5" y="2253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3" name="凉空6-484">
                <a:extLst>
                  <a:ext uri="{FF2B5EF4-FFF2-40B4-BE49-F238E27FC236}">
                    <a16:creationId xmlns:a16="http://schemas.microsoft.com/office/drawing/2014/main" id="{2F4167F7-C136-F719-12F2-87EFF12875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8" y="2317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4" name="凉空6-485">
                <a:extLst>
                  <a:ext uri="{FF2B5EF4-FFF2-40B4-BE49-F238E27FC236}">
                    <a16:creationId xmlns:a16="http://schemas.microsoft.com/office/drawing/2014/main" id="{EE5389D0-E859-E272-0D8E-1E1C0671B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9" y="2381"/>
                <a:ext cx="3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5" name="凉空6-486">
                <a:extLst>
                  <a:ext uri="{FF2B5EF4-FFF2-40B4-BE49-F238E27FC236}">
                    <a16:creationId xmlns:a16="http://schemas.microsoft.com/office/drawing/2014/main" id="{73C08432-73EB-E6DF-ECF8-C59C68591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" y="2445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6" name="凉空6-487">
                <a:extLst>
                  <a:ext uri="{FF2B5EF4-FFF2-40B4-BE49-F238E27FC236}">
                    <a16:creationId xmlns:a16="http://schemas.microsoft.com/office/drawing/2014/main" id="{74EE280E-04C1-8776-30D2-6DCEAAD9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3" y="2507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7" name="凉空6-488">
                <a:extLst>
                  <a:ext uri="{FF2B5EF4-FFF2-40B4-BE49-F238E27FC236}">
                    <a16:creationId xmlns:a16="http://schemas.microsoft.com/office/drawing/2014/main" id="{74EDFDFA-9E03-2BF4-F5AD-EB5C2EB98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7" y="2567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8" name="凉空6-489">
                <a:extLst>
                  <a:ext uri="{FF2B5EF4-FFF2-40B4-BE49-F238E27FC236}">
                    <a16:creationId xmlns:a16="http://schemas.microsoft.com/office/drawing/2014/main" id="{2AD105E2-C26E-75BE-D890-DB66A8648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" y="2624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9" name="凉空6-490">
                <a:extLst>
                  <a:ext uri="{FF2B5EF4-FFF2-40B4-BE49-F238E27FC236}">
                    <a16:creationId xmlns:a16="http://schemas.microsoft.com/office/drawing/2014/main" id="{32C4EC04-DEBF-A81C-D731-168DFE8E5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" y="2681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0" name="凉空6-491">
                <a:extLst>
                  <a:ext uri="{FF2B5EF4-FFF2-40B4-BE49-F238E27FC236}">
                    <a16:creationId xmlns:a16="http://schemas.microsoft.com/office/drawing/2014/main" id="{0A05F3EA-563D-66DC-4689-1CFCF852F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" y="2733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1" name="凉空6-492">
                <a:extLst>
                  <a:ext uri="{FF2B5EF4-FFF2-40B4-BE49-F238E27FC236}">
                    <a16:creationId xmlns:a16="http://schemas.microsoft.com/office/drawing/2014/main" id="{7FC52B25-C554-845F-C961-1DA013940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2783"/>
                <a:ext cx="24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2" name="凉空6-493">
                <a:extLst>
                  <a:ext uri="{FF2B5EF4-FFF2-40B4-BE49-F238E27FC236}">
                    <a16:creationId xmlns:a16="http://schemas.microsoft.com/office/drawing/2014/main" id="{55CC2C9F-6380-501C-84E1-BBD93DB75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" y="2828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3" name="凉空6-494">
                <a:extLst>
                  <a:ext uri="{FF2B5EF4-FFF2-40B4-BE49-F238E27FC236}">
                    <a16:creationId xmlns:a16="http://schemas.microsoft.com/office/drawing/2014/main" id="{053A777A-34B8-A030-8402-D7AC75DD0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1" y="2871"/>
                <a:ext cx="22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4" name="凉空6-495">
                <a:extLst>
                  <a:ext uri="{FF2B5EF4-FFF2-40B4-BE49-F238E27FC236}">
                    <a16:creationId xmlns:a16="http://schemas.microsoft.com/office/drawing/2014/main" id="{0F5688D4-C810-8648-1DA2-7DFCF6884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" y="2909"/>
                <a:ext cx="22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5" name="凉空6-496">
                <a:extLst>
                  <a:ext uri="{FF2B5EF4-FFF2-40B4-BE49-F238E27FC236}">
                    <a16:creationId xmlns:a16="http://schemas.microsoft.com/office/drawing/2014/main" id="{08261E84-F43D-FF67-DEEA-1492F7C09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" y="2947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6" name="凉空6-497">
                <a:extLst>
                  <a:ext uri="{FF2B5EF4-FFF2-40B4-BE49-F238E27FC236}">
                    <a16:creationId xmlns:a16="http://schemas.microsoft.com/office/drawing/2014/main" id="{40665C97-4580-3404-9B37-FD5FAEC7F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" y="2976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7" name="凉空6-498">
                <a:extLst>
                  <a:ext uri="{FF2B5EF4-FFF2-40B4-BE49-F238E27FC236}">
                    <a16:creationId xmlns:a16="http://schemas.microsoft.com/office/drawing/2014/main" id="{D05643B7-0A7A-A747-E92D-21ECE97CE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0" y="3002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8" name="凉空6-499">
                <a:extLst>
                  <a:ext uri="{FF2B5EF4-FFF2-40B4-BE49-F238E27FC236}">
                    <a16:creationId xmlns:a16="http://schemas.microsoft.com/office/drawing/2014/main" id="{F3DEFBA3-4817-FD3A-3700-D8EF4E361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" y="3026"/>
                <a:ext cx="17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9" name="凉空6-500">
                <a:extLst>
                  <a:ext uri="{FF2B5EF4-FFF2-40B4-BE49-F238E27FC236}">
                    <a16:creationId xmlns:a16="http://schemas.microsoft.com/office/drawing/2014/main" id="{F59E401B-E985-4A41-44F1-8DB1FE1EF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9" y="3042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0" name="凉空6-501">
                <a:extLst>
                  <a:ext uri="{FF2B5EF4-FFF2-40B4-BE49-F238E27FC236}">
                    <a16:creationId xmlns:a16="http://schemas.microsoft.com/office/drawing/2014/main" id="{E816242C-F581-D4C4-0499-5B28E321C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3054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1" name="凉空6-502">
                <a:extLst>
                  <a:ext uri="{FF2B5EF4-FFF2-40B4-BE49-F238E27FC236}">
                    <a16:creationId xmlns:a16="http://schemas.microsoft.com/office/drawing/2014/main" id="{DF326372-7678-246E-8D0D-43F2E70F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1" y="3061"/>
                <a:ext cx="16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2" name="凉空6-503">
                <a:extLst>
                  <a:ext uri="{FF2B5EF4-FFF2-40B4-BE49-F238E27FC236}">
                    <a16:creationId xmlns:a16="http://schemas.microsoft.com/office/drawing/2014/main" id="{F4B3FC8F-2C4C-0F5B-9AB2-07B51F2E0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9" y="3138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3" name="凉空6-504">
                <a:extLst>
                  <a:ext uri="{FF2B5EF4-FFF2-40B4-BE49-F238E27FC236}">
                    <a16:creationId xmlns:a16="http://schemas.microsoft.com/office/drawing/2014/main" id="{5AD408E6-89F6-CC32-6D58-5ECB4FA8FB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2" y="3135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4" name="凉空6-505">
                <a:extLst>
                  <a:ext uri="{FF2B5EF4-FFF2-40B4-BE49-F238E27FC236}">
                    <a16:creationId xmlns:a16="http://schemas.microsoft.com/office/drawing/2014/main" id="{45C4D73C-5DD3-B5AC-5E4B-BE20C1AE5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3128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5" name="凉空6-506">
                <a:extLst>
                  <a:ext uri="{FF2B5EF4-FFF2-40B4-BE49-F238E27FC236}">
                    <a16:creationId xmlns:a16="http://schemas.microsoft.com/office/drawing/2014/main" id="{336AAD1A-B5E3-C39A-AAED-0539B2691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6" y="3118"/>
                <a:ext cx="15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6" name="凉空6-507">
                <a:extLst>
                  <a:ext uri="{FF2B5EF4-FFF2-40B4-BE49-F238E27FC236}">
                    <a16:creationId xmlns:a16="http://schemas.microsoft.com/office/drawing/2014/main" id="{6E9DF32A-3FA4-77A6-EB7D-01B0902CB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" y="3104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7" name="凉空6-508">
                <a:extLst>
                  <a:ext uri="{FF2B5EF4-FFF2-40B4-BE49-F238E27FC236}">
                    <a16:creationId xmlns:a16="http://schemas.microsoft.com/office/drawing/2014/main" id="{C0ABE120-1B12-9055-CED3-8FC08EF49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" y="3083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8" name="凉空6-509">
                <a:extLst>
                  <a:ext uri="{FF2B5EF4-FFF2-40B4-BE49-F238E27FC236}">
                    <a16:creationId xmlns:a16="http://schemas.microsoft.com/office/drawing/2014/main" id="{E0721DF2-AC5D-380B-914A-619302E4E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1" y="3059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9" name="凉空6-510">
                <a:extLst>
                  <a:ext uri="{FF2B5EF4-FFF2-40B4-BE49-F238E27FC236}">
                    <a16:creationId xmlns:a16="http://schemas.microsoft.com/office/drawing/2014/main" id="{25B5BE6D-F858-2B5D-BBE3-7AB83E5FB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3033"/>
                <a:ext cx="10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0" name="凉空6-511">
                <a:extLst>
                  <a:ext uri="{FF2B5EF4-FFF2-40B4-BE49-F238E27FC236}">
                    <a16:creationId xmlns:a16="http://schemas.microsoft.com/office/drawing/2014/main" id="{733B3989-1940-7271-BCE2-A9B62E817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9" y="3002"/>
                <a:ext cx="10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1" name="凉空6-512">
                <a:extLst>
                  <a:ext uri="{FF2B5EF4-FFF2-40B4-BE49-F238E27FC236}">
                    <a16:creationId xmlns:a16="http://schemas.microsoft.com/office/drawing/2014/main" id="{F6EF61AD-1BA6-C16F-F694-427E4F4A5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7" y="296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2" name="凉空6-513">
                <a:extLst>
                  <a:ext uri="{FF2B5EF4-FFF2-40B4-BE49-F238E27FC236}">
                    <a16:creationId xmlns:a16="http://schemas.microsoft.com/office/drawing/2014/main" id="{5C462CE8-9D35-26AF-5D7C-72CBBE770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2928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3" name="凉空6-514">
                <a:extLst>
                  <a:ext uri="{FF2B5EF4-FFF2-40B4-BE49-F238E27FC236}">
                    <a16:creationId xmlns:a16="http://schemas.microsoft.com/office/drawing/2014/main" id="{74CFFB9A-F9FA-4233-61FF-43D2B937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2885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4" name="凉空6-515">
                <a:extLst>
                  <a:ext uri="{FF2B5EF4-FFF2-40B4-BE49-F238E27FC236}">
                    <a16:creationId xmlns:a16="http://schemas.microsoft.com/office/drawing/2014/main" id="{BC24F477-54F0-9E33-34C2-66D757E27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284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5" name="凉空6-516">
                <a:extLst>
                  <a:ext uri="{FF2B5EF4-FFF2-40B4-BE49-F238E27FC236}">
                    <a16:creationId xmlns:a16="http://schemas.microsoft.com/office/drawing/2014/main" id="{8A2794A5-8992-DF88-8D2F-806E8DDA3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7" y="2788"/>
                <a:ext cx="11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6" name="凉空6-517">
                <a:extLst>
                  <a:ext uri="{FF2B5EF4-FFF2-40B4-BE49-F238E27FC236}">
                    <a16:creationId xmlns:a16="http://schemas.microsoft.com/office/drawing/2014/main" id="{FCBB6C5C-45DB-0A57-692F-C9B267819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" y="2738"/>
                <a:ext cx="11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7" name="凉空6-518">
                <a:extLst>
                  <a:ext uri="{FF2B5EF4-FFF2-40B4-BE49-F238E27FC236}">
                    <a16:creationId xmlns:a16="http://schemas.microsoft.com/office/drawing/2014/main" id="{38AE21EF-CDEE-FA29-BFE2-4BAEA1551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3" y="2683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8" name="凉空6-519">
                <a:extLst>
                  <a:ext uri="{FF2B5EF4-FFF2-40B4-BE49-F238E27FC236}">
                    <a16:creationId xmlns:a16="http://schemas.microsoft.com/office/drawing/2014/main" id="{7201215C-F54C-B670-EAFF-697A5FBCB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2628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9" name="凉空6-520">
                <a:extLst>
                  <a:ext uri="{FF2B5EF4-FFF2-40B4-BE49-F238E27FC236}">
                    <a16:creationId xmlns:a16="http://schemas.microsoft.com/office/drawing/2014/main" id="{86F6D6FB-C3E6-54C5-5189-5A20F4921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569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0" name="凉空6-521">
                <a:extLst>
                  <a:ext uri="{FF2B5EF4-FFF2-40B4-BE49-F238E27FC236}">
                    <a16:creationId xmlns:a16="http://schemas.microsoft.com/office/drawing/2014/main" id="{0BAD6493-A5C3-7DD5-07B3-04F394078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" y="2510"/>
                <a:ext cx="10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1" name="凉空6-522">
                <a:extLst>
                  <a:ext uri="{FF2B5EF4-FFF2-40B4-BE49-F238E27FC236}">
                    <a16:creationId xmlns:a16="http://schemas.microsoft.com/office/drawing/2014/main" id="{43C165DE-AEA6-2366-BB71-05A08AD85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" y="2450"/>
                <a:ext cx="8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2" name="凉空6-523">
                <a:extLst>
                  <a:ext uri="{FF2B5EF4-FFF2-40B4-BE49-F238E27FC236}">
                    <a16:creationId xmlns:a16="http://schemas.microsoft.com/office/drawing/2014/main" id="{BEE39E9E-6EB1-1BA9-00F0-FB8ADD23B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2384"/>
                <a:ext cx="9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3" name="凉空6-524">
                <a:extLst>
                  <a:ext uri="{FF2B5EF4-FFF2-40B4-BE49-F238E27FC236}">
                    <a16:creationId xmlns:a16="http://schemas.microsoft.com/office/drawing/2014/main" id="{9040E28E-3AC8-3646-DFD0-B615D47AE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319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4" name="凉空6-525">
                <a:extLst>
                  <a:ext uri="{FF2B5EF4-FFF2-40B4-BE49-F238E27FC236}">
                    <a16:creationId xmlns:a16="http://schemas.microsoft.com/office/drawing/2014/main" id="{62F6A2B3-446C-4BD0-E0ED-372A4B2C28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" y="2253"/>
                <a:ext cx="16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5" name="凉空6-526">
                <a:extLst>
                  <a:ext uri="{FF2B5EF4-FFF2-40B4-BE49-F238E27FC236}">
                    <a16:creationId xmlns:a16="http://schemas.microsoft.com/office/drawing/2014/main" id="{A70AA158-122C-8465-1DD9-22124E04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186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6" name="凉空6-527">
                <a:extLst>
                  <a:ext uri="{FF2B5EF4-FFF2-40B4-BE49-F238E27FC236}">
                    <a16:creationId xmlns:a16="http://schemas.microsoft.com/office/drawing/2014/main" id="{282AC564-B518-3BA5-5B57-EFB2868F3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" y="2122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7" name="凉空6-528">
                <a:extLst>
                  <a:ext uri="{FF2B5EF4-FFF2-40B4-BE49-F238E27FC236}">
                    <a16:creationId xmlns:a16="http://schemas.microsoft.com/office/drawing/2014/main" id="{2AB24DE0-FA00-0654-A921-1302158D0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8" name="凉空6-529">
                <a:extLst>
                  <a:ext uri="{FF2B5EF4-FFF2-40B4-BE49-F238E27FC236}">
                    <a16:creationId xmlns:a16="http://schemas.microsoft.com/office/drawing/2014/main" id="{26CBDE5E-52EC-97C8-622C-BE4895AAB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1993"/>
                <a:ext cx="19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9" name="凉空6-530">
                <a:extLst>
                  <a:ext uri="{FF2B5EF4-FFF2-40B4-BE49-F238E27FC236}">
                    <a16:creationId xmlns:a16="http://schemas.microsoft.com/office/drawing/2014/main" id="{947F044C-14F4-BBEA-F99D-AFF92302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" y="1932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0" name="凉空6-531">
                <a:extLst>
                  <a:ext uri="{FF2B5EF4-FFF2-40B4-BE49-F238E27FC236}">
                    <a16:creationId xmlns:a16="http://schemas.microsoft.com/office/drawing/2014/main" id="{B155C496-7F22-01CD-B3E7-F1636CD34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" y="1870"/>
                <a:ext cx="24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1" name="凉空6-532">
                <a:extLst>
                  <a:ext uri="{FF2B5EF4-FFF2-40B4-BE49-F238E27FC236}">
                    <a16:creationId xmlns:a16="http://schemas.microsoft.com/office/drawing/2014/main" id="{8592466A-ADAA-73A0-D363-65B0B21F0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" y="1810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" name="凉空6-533">
                <a:extLst>
                  <a:ext uri="{FF2B5EF4-FFF2-40B4-BE49-F238E27FC236}">
                    <a16:creationId xmlns:a16="http://schemas.microsoft.com/office/drawing/2014/main" id="{1A75D57E-979A-55C0-C849-217D5DACA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" y="175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3" name="凉空6-534">
                <a:extLst>
                  <a:ext uri="{FF2B5EF4-FFF2-40B4-BE49-F238E27FC236}">
                    <a16:creationId xmlns:a16="http://schemas.microsoft.com/office/drawing/2014/main" id="{31B5DA57-176D-E4E8-9BB1-D34EA4DE0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169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4" name="凉空6-535">
                <a:extLst>
                  <a:ext uri="{FF2B5EF4-FFF2-40B4-BE49-F238E27FC236}">
                    <a16:creationId xmlns:a16="http://schemas.microsoft.com/office/drawing/2014/main" id="{4C398276-1F66-8D37-6983-0C9D86472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41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5" name="凉空6-536">
                <a:extLst>
                  <a:ext uri="{FF2B5EF4-FFF2-40B4-BE49-F238E27FC236}">
                    <a16:creationId xmlns:a16="http://schemas.microsoft.com/office/drawing/2014/main" id="{36E4006E-4B6C-7F7D-38E8-17AFCAC11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4" y="158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6" name="凉空6-537">
                <a:extLst>
                  <a:ext uri="{FF2B5EF4-FFF2-40B4-BE49-F238E27FC236}">
                    <a16:creationId xmlns:a16="http://schemas.microsoft.com/office/drawing/2014/main" id="{BBCC9044-5404-D7D4-DFCC-E5B9A672D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6" y="153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7" name="凉空6-538">
                <a:extLst>
                  <a:ext uri="{FF2B5EF4-FFF2-40B4-BE49-F238E27FC236}">
                    <a16:creationId xmlns:a16="http://schemas.microsoft.com/office/drawing/2014/main" id="{46C4391B-8DDF-9F0D-08B7-3BD25BDDF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149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8" name="凉空6-539">
                <a:extLst>
                  <a:ext uri="{FF2B5EF4-FFF2-40B4-BE49-F238E27FC236}">
                    <a16:creationId xmlns:a16="http://schemas.microsoft.com/office/drawing/2014/main" id="{D4B78C9D-37C0-2765-2074-F246A2A57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453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9" name="凉空6-540">
                <a:extLst>
                  <a:ext uri="{FF2B5EF4-FFF2-40B4-BE49-F238E27FC236}">
                    <a16:creationId xmlns:a16="http://schemas.microsoft.com/office/drawing/2014/main" id="{D0F34F94-EE66-0737-5AAC-8B082D7D3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1420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0" name="凉空6-541">
                <a:extLst>
                  <a:ext uri="{FF2B5EF4-FFF2-40B4-BE49-F238E27FC236}">
                    <a16:creationId xmlns:a16="http://schemas.microsoft.com/office/drawing/2014/main" id="{2C753572-E45F-2983-7917-FCAE487F9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" y="138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1" name="凉空6-542">
                <a:extLst>
                  <a:ext uri="{FF2B5EF4-FFF2-40B4-BE49-F238E27FC236}">
                    <a16:creationId xmlns:a16="http://schemas.microsoft.com/office/drawing/2014/main" id="{5BD6339D-B9F6-F7A2-8C76-D5997B8E3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3" y="135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2" name="凉空6-543">
                <a:extLst>
                  <a:ext uri="{FF2B5EF4-FFF2-40B4-BE49-F238E27FC236}">
                    <a16:creationId xmlns:a16="http://schemas.microsoft.com/office/drawing/2014/main" id="{0755E0D0-2B2D-EA99-7B8A-E80A5F791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0" y="1330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3" name="凉空6-544">
                <a:extLst>
                  <a:ext uri="{FF2B5EF4-FFF2-40B4-BE49-F238E27FC236}">
                    <a16:creationId xmlns:a16="http://schemas.microsoft.com/office/drawing/2014/main" id="{EADCA51E-C5F8-4B44-31E6-71DA2A7EA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9" y="1306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4" name="凉空6-545">
                <a:extLst>
                  <a:ext uri="{FF2B5EF4-FFF2-40B4-BE49-F238E27FC236}">
                    <a16:creationId xmlns:a16="http://schemas.microsoft.com/office/drawing/2014/main" id="{A1C7B3D9-D559-C5B7-C974-94EC41154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" y="1287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5" name="凉空6-546">
                <a:extLst>
                  <a:ext uri="{FF2B5EF4-FFF2-40B4-BE49-F238E27FC236}">
                    <a16:creationId xmlns:a16="http://schemas.microsoft.com/office/drawing/2014/main" id="{43B20330-BF0C-BB64-812F-6E6CAC5D3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" y="1277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6" name="凉空6-547">
                <a:extLst>
                  <a:ext uri="{FF2B5EF4-FFF2-40B4-BE49-F238E27FC236}">
                    <a16:creationId xmlns:a16="http://schemas.microsoft.com/office/drawing/2014/main" id="{5D11B754-1A32-3EC5-D19A-5F1EAEB9A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2" y="1270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7" name="凉空6-548">
                <a:extLst>
                  <a:ext uri="{FF2B5EF4-FFF2-40B4-BE49-F238E27FC236}">
                    <a16:creationId xmlns:a16="http://schemas.microsoft.com/office/drawing/2014/main" id="{849F2FD3-2698-8D67-F1DE-0F532CD81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1266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8" name="凉空6-549">
                <a:extLst>
                  <a:ext uri="{FF2B5EF4-FFF2-40B4-BE49-F238E27FC236}">
                    <a16:creationId xmlns:a16="http://schemas.microsoft.com/office/drawing/2014/main" id="{8026FE16-288B-8612-382A-33578672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3" y="1266"/>
                <a:ext cx="16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9" name="凉空6-550">
                <a:extLst>
                  <a:ext uri="{FF2B5EF4-FFF2-40B4-BE49-F238E27FC236}">
                    <a16:creationId xmlns:a16="http://schemas.microsoft.com/office/drawing/2014/main" id="{514467CD-FE2C-978F-D7FF-3A0D73761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1273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0" name="凉空6-551">
                <a:extLst>
                  <a:ext uri="{FF2B5EF4-FFF2-40B4-BE49-F238E27FC236}">
                    <a16:creationId xmlns:a16="http://schemas.microsoft.com/office/drawing/2014/main" id="{D8C49748-A2BB-3C9B-01F3-F7FE27DCB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3" y="1282"/>
                <a:ext cx="12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1" name="凉空6-552">
                <a:extLst>
                  <a:ext uri="{FF2B5EF4-FFF2-40B4-BE49-F238E27FC236}">
                    <a16:creationId xmlns:a16="http://schemas.microsoft.com/office/drawing/2014/main" id="{058578EB-1DD3-F95D-9A8C-636114BFE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3" y="1289"/>
                <a:ext cx="19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2" name="凉空6-553">
                <a:extLst>
                  <a:ext uri="{FF2B5EF4-FFF2-40B4-BE49-F238E27FC236}">
                    <a16:creationId xmlns:a16="http://schemas.microsoft.com/office/drawing/2014/main" id="{2C263A48-E884-8A8E-9976-5EAC3BCDB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5" y="130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3" name="凉空6-554">
                <a:extLst>
                  <a:ext uri="{FF2B5EF4-FFF2-40B4-BE49-F238E27FC236}">
                    <a16:creationId xmlns:a16="http://schemas.microsoft.com/office/drawing/2014/main" id="{CC978FB0-EA7E-A461-F185-1D7EFA9D4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" y="133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4" name="凉空6-555">
                <a:extLst>
                  <a:ext uri="{FF2B5EF4-FFF2-40B4-BE49-F238E27FC236}">
                    <a16:creationId xmlns:a16="http://schemas.microsoft.com/office/drawing/2014/main" id="{48ADCDBC-01D2-A0F7-780E-CB2B2BC27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" y="1358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5" name="凉空6-556">
                <a:extLst>
                  <a:ext uri="{FF2B5EF4-FFF2-40B4-BE49-F238E27FC236}">
                    <a16:creationId xmlns:a16="http://schemas.microsoft.com/office/drawing/2014/main" id="{EAD07CA3-124E-52D3-4A0F-93F538E4B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8" y="1382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6" name="凉空6-557">
                <a:extLst>
                  <a:ext uri="{FF2B5EF4-FFF2-40B4-BE49-F238E27FC236}">
                    <a16:creationId xmlns:a16="http://schemas.microsoft.com/office/drawing/2014/main" id="{3C9E40FE-F8E7-B4CF-4D81-129769BD2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415"/>
                <a:ext cx="2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7" name="凉空6-558">
                <a:extLst>
                  <a:ext uri="{FF2B5EF4-FFF2-40B4-BE49-F238E27FC236}">
                    <a16:creationId xmlns:a16="http://schemas.microsoft.com/office/drawing/2014/main" id="{EED06692-E0A6-285C-A1BB-4093D3F21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5" y="1451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8" name="凉空6-559">
                <a:extLst>
                  <a:ext uri="{FF2B5EF4-FFF2-40B4-BE49-F238E27FC236}">
                    <a16:creationId xmlns:a16="http://schemas.microsoft.com/office/drawing/2014/main" id="{F974AA60-CEA9-45CA-8CBC-6C91D195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149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9" name="凉空6-560">
                <a:extLst>
                  <a:ext uri="{FF2B5EF4-FFF2-40B4-BE49-F238E27FC236}">
                    <a16:creationId xmlns:a16="http://schemas.microsoft.com/office/drawing/2014/main" id="{2A66E86B-F66F-1BCC-A846-2FE5F165D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0" y="15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0" name="凉空6-561">
                <a:extLst>
                  <a:ext uri="{FF2B5EF4-FFF2-40B4-BE49-F238E27FC236}">
                    <a16:creationId xmlns:a16="http://schemas.microsoft.com/office/drawing/2014/main" id="{52E254EF-C526-DBED-AAAB-612ADFB64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6" y="1584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1" name="凉空6-562">
                <a:extLst>
                  <a:ext uri="{FF2B5EF4-FFF2-40B4-BE49-F238E27FC236}">
                    <a16:creationId xmlns:a16="http://schemas.microsoft.com/office/drawing/2014/main" id="{7CFA8FD5-161B-5AF6-638E-282A33E02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" y="1634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2" name="凉空6-563">
                <a:extLst>
                  <a:ext uri="{FF2B5EF4-FFF2-40B4-BE49-F238E27FC236}">
                    <a16:creationId xmlns:a16="http://schemas.microsoft.com/office/drawing/2014/main" id="{AACB91F9-2988-95FA-0FEC-46301DE7C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" y="168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3" name="凉空6-564">
                <a:extLst>
                  <a:ext uri="{FF2B5EF4-FFF2-40B4-BE49-F238E27FC236}">
                    <a16:creationId xmlns:a16="http://schemas.microsoft.com/office/drawing/2014/main" id="{47C838E7-77B3-48B5-2EC8-71825A755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741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4" name="凉空6-565">
                <a:extLst>
                  <a:ext uri="{FF2B5EF4-FFF2-40B4-BE49-F238E27FC236}">
                    <a16:creationId xmlns:a16="http://schemas.microsoft.com/office/drawing/2014/main" id="{91874A3B-64DD-7085-0D2B-D588A1166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6" y="1798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5" name="凉空6-566">
                <a:extLst>
                  <a:ext uri="{FF2B5EF4-FFF2-40B4-BE49-F238E27FC236}">
                    <a16:creationId xmlns:a16="http://schemas.microsoft.com/office/drawing/2014/main" id="{6ED63824-A101-8760-6978-CA5994881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" y="1855"/>
                <a:ext cx="3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6" name="凉空6-567">
                <a:extLst>
                  <a:ext uri="{FF2B5EF4-FFF2-40B4-BE49-F238E27FC236}">
                    <a16:creationId xmlns:a16="http://schemas.microsoft.com/office/drawing/2014/main" id="{51AC732F-4911-F05F-2FD7-462F35572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6" y="1917"/>
                <a:ext cx="38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7" name="凉空6-568">
                <a:extLst>
                  <a:ext uri="{FF2B5EF4-FFF2-40B4-BE49-F238E27FC236}">
                    <a16:creationId xmlns:a16="http://schemas.microsoft.com/office/drawing/2014/main" id="{FAD98FC1-BECA-9D1D-78E8-9285B54CF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" y="1979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8" name="凉空6-569">
                <a:extLst>
                  <a:ext uri="{FF2B5EF4-FFF2-40B4-BE49-F238E27FC236}">
                    <a16:creationId xmlns:a16="http://schemas.microsoft.com/office/drawing/2014/main" id="{B28347DC-9D04-A340-BE77-75AC77025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" y="2043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9" name="凉空6-570">
                <a:extLst>
                  <a:ext uri="{FF2B5EF4-FFF2-40B4-BE49-F238E27FC236}">
                    <a16:creationId xmlns:a16="http://schemas.microsoft.com/office/drawing/2014/main" id="{BF35A493-0966-B516-4FB5-806FCF790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108"/>
                <a:ext cx="38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0" name="凉空6-571">
                <a:extLst>
                  <a:ext uri="{FF2B5EF4-FFF2-40B4-BE49-F238E27FC236}">
                    <a16:creationId xmlns:a16="http://schemas.microsoft.com/office/drawing/2014/main" id="{043D4ACB-C945-DB2D-3623-AE2EAD129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9" y="2172"/>
                <a:ext cx="36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1" name="凉空6-572">
                <a:extLst>
                  <a:ext uri="{FF2B5EF4-FFF2-40B4-BE49-F238E27FC236}">
                    <a16:creationId xmlns:a16="http://schemas.microsoft.com/office/drawing/2014/main" id="{80A9270A-03E4-F63F-D1E9-24CF0DD7B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9" y="2236"/>
                <a:ext cx="33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2" name="凉空6-573">
                <a:extLst>
                  <a:ext uri="{FF2B5EF4-FFF2-40B4-BE49-F238E27FC236}">
                    <a16:creationId xmlns:a16="http://schemas.microsoft.com/office/drawing/2014/main" id="{B0EAA0DB-3ED6-4DA5-851B-6DD46DD4D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303"/>
                <a:ext cx="34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3" name="凉空6-574">
                <a:extLst>
                  <a:ext uri="{FF2B5EF4-FFF2-40B4-BE49-F238E27FC236}">
                    <a16:creationId xmlns:a16="http://schemas.microsoft.com/office/drawing/2014/main" id="{A8F860D7-0857-EA41-55FD-2845F46EC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" y="2367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4" name="凉空6-575">
                <a:extLst>
                  <a:ext uri="{FF2B5EF4-FFF2-40B4-BE49-F238E27FC236}">
                    <a16:creationId xmlns:a16="http://schemas.microsoft.com/office/drawing/2014/main" id="{74844300-485A-F584-64FF-931394CF9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3" y="2431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5" name="凉空6-576">
                <a:extLst>
                  <a:ext uri="{FF2B5EF4-FFF2-40B4-BE49-F238E27FC236}">
                    <a16:creationId xmlns:a16="http://schemas.microsoft.com/office/drawing/2014/main" id="{19CD0809-7F24-56BA-A9FB-F1639F530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" y="249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6" name="凉空6-577">
                <a:extLst>
                  <a:ext uri="{FF2B5EF4-FFF2-40B4-BE49-F238E27FC236}">
                    <a16:creationId xmlns:a16="http://schemas.microsoft.com/office/drawing/2014/main" id="{8135BE50-37CC-498E-5C93-511661359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2555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7" name="凉空6-578">
                <a:extLst>
                  <a:ext uri="{FF2B5EF4-FFF2-40B4-BE49-F238E27FC236}">
                    <a16:creationId xmlns:a16="http://schemas.microsoft.com/office/drawing/2014/main" id="{2368A565-5A50-DEF1-A1DA-07136498F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9" y="2617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8" name="凉空6-579">
                <a:extLst>
                  <a:ext uri="{FF2B5EF4-FFF2-40B4-BE49-F238E27FC236}">
                    <a16:creationId xmlns:a16="http://schemas.microsoft.com/office/drawing/2014/main" id="{AD32E02D-E4BE-6A85-09D3-B8A092666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674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9" name="凉空6-580">
                <a:extLst>
                  <a:ext uri="{FF2B5EF4-FFF2-40B4-BE49-F238E27FC236}">
                    <a16:creationId xmlns:a16="http://schemas.microsoft.com/office/drawing/2014/main" id="{6AD04107-38C9-94AB-658F-6CC6830BC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7" y="2731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0" name="凉空6-581">
                <a:extLst>
                  <a:ext uri="{FF2B5EF4-FFF2-40B4-BE49-F238E27FC236}">
                    <a16:creationId xmlns:a16="http://schemas.microsoft.com/office/drawing/2014/main" id="{80D7E9DB-01C0-75F1-CEEF-47BFCD4A3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" y="2781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1" name="凉空6-582">
                <a:extLst>
                  <a:ext uri="{FF2B5EF4-FFF2-40B4-BE49-F238E27FC236}">
                    <a16:creationId xmlns:a16="http://schemas.microsoft.com/office/drawing/2014/main" id="{C3C035A2-209D-99A1-7025-3E2367658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" y="2831"/>
                <a:ext cx="19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2" name="凉空6-583">
                <a:extLst>
                  <a:ext uri="{FF2B5EF4-FFF2-40B4-BE49-F238E27FC236}">
                    <a16:creationId xmlns:a16="http://schemas.microsoft.com/office/drawing/2014/main" id="{09B98DFA-C13E-9C5F-F1C1-2C7A27725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2878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3" name="凉空6-584">
                <a:extLst>
                  <a:ext uri="{FF2B5EF4-FFF2-40B4-BE49-F238E27FC236}">
                    <a16:creationId xmlns:a16="http://schemas.microsoft.com/office/drawing/2014/main" id="{4D2D9185-B90E-DCF6-DB99-52D097FA5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1" y="2919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4" name="凉空6-585">
                <a:extLst>
                  <a:ext uri="{FF2B5EF4-FFF2-40B4-BE49-F238E27FC236}">
                    <a16:creationId xmlns:a16="http://schemas.microsoft.com/office/drawing/2014/main" id="{24290D1C-6AB6-AD38-4BD9-ADDA80E69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" y="2959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5" name="凉空6-586">
                <a:extLst>
                  <a:ext uri="{FF2B5EF4-FFF2-40B4-BE49-F238E27FC236}">
                    <a16:creationId xmlns:a16="http://schemas.microsoft.com/office/drawing/2014/main" id="{6589E565-C108-167F-13A9-E829CD382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9" y="2997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6" name="凉空6-587">
                <a:extLst>
                  <a:ext uri="{FF2B5EF4-FFF2-40B4-BE49-F238E27FC236}">
                    <a16:creationId xmlns:a16="http://schemas.microsoft.com/office/drawing/2014/main" id="{41019C54-1BA7-839B-2026-9A4D1FB53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3030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7" name="凉空6-588">
                <a:extLst>
                  <a:ext uri="{FF2B5EF4-FFF2-40B4-BE49-F238E27FC236}">
                    <a16:creationId xmlns:a16="http://schemas.microsoft.com/office/drawing/2014/main" id="{C451A2C9-9F7B-2A69-543D-A6BBC4CAB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3057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8" name="凉空6-589">
                <a:extLst>
                  <a:ext uri="{FF2B5EF4-FFF2-40B4-BE49-F238E27FC236}">
                    <a16:creationId xmlns:a16="http://schemas.microsoft.com/office/drawing/2014/main" id="{C82EB679-7983-4E71-A6E8-0FF7FD3EE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3" y="3080"/>
                <a:ext cx="16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9" name="凉空6-590">
                <a:extLst>
                  <a:ext uri="{FF2B5EF4-FFF2-40B4-BE49-F238E27FC236}">
                    <a16:creationId xmlns:a16="http://schemas.microsoft.com/office/drawing/2014/main" id="{EBFEC71D-4DFB-14BE-6C45-802276BF1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3" y="3102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0" name="凉空6-591">
                <a:extLst>
                  <a:ext uri="{FF2B5EF4-FFF2-40B4-BE49-F238E27FC236}">
                    <a16:creationId xmlns:a16="http://schemas.microsoft.com/office/drawing/2014/main" id="{BED85C51-86BF-5E8B-D4B8-FAA956405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1" y="3118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1" name="凉空6-592">
                <a:extLst>
                  <a:ext uri="{FF2B5EF4-FFF2-40B4-BE49-F238E27FC236}">
                    <a16:creationId xmlns:a16="http://schemas.microsoft.com/office/drawing/2014/main" id="{9AFA969B-A0E0-5727-95F9-46868334E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7" y="3130"/>
                <a:ext cx="12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2" name="凉空6-593">
                <a:extLst>
                  <a:ext uri="{FF2B5EF4-FFF2-40B4-BE49-F238E27FC236}">
                    <a16:creationId xmlns:a16="http://schemas.microsoft.com/office/drawing/2014/main" id="{7CBC24C5-8684-5069-D205-F3BC81DCF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3" y="3135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3" name="凉空6-594">
                <a:extLst>
                  <a:ext uri="{FF2B5EF4-FFF2-40B4-BE49-F238E27FC236}">
                    <a16:creationId xmlns:a16="http://schemas.microsoft.com/office/drawing/2014/main" id="{73B1D717-51F2-6990-73C9-CB3804ACB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1" y="3211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4" name="凉空6-595">
                <a:extLst>
                  <a:ext uri="{FF2B5EF4-FFF2-40B4-BE49-F238E27FC236}">
                    <a16:creationId xmlns:a16="http://schemas.microsoft.com/office/drawing/2014/main" id="{2BC16438-495F-6FE2-F199-D20F80312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" y="3209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5" name="凉空6-596">
                <a:extLst>
                  <a:ext uri="{FF2B5EF4-FFF2-40B4-BE49-F238E27FC236}">
                    <a16:creationId xmlns:a16="http://schemas.microsoft.com/office/drawing/2014/main" id="{7168427A-1C58-1B36-1228-6D1BFFE64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0" y="3204"/>
                <a:ext cx="12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6" name="凉空6-597">
                <a:extLst>
                  <a:ext uri="{FF2B5EF4-FFF2-40B4-BE49-F238E27FC236}">
                    <a16:creationId xmlns:a16="http://schemas.microsoft.com/office/drawing/2014/main" id="{E63A6C68-A73D-3C72-C033-00C2FC1FD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9" y="3192"/>
                <a:ext cx="9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7" name="凉空6-598">
                <a:extLst>
                  <a:ext uri="{FF2B5EF4-FFF2-40B4-BE49-F238E27FC236}">
                    <a16:creationId xmlns:a16="http://schemas.microsoft.com/office/drawing/2014/main" id="{E82E8D95-4523-4B33-2EC5-9E4EF57C2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" y="3180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8" name="凉空6-599">
                <a:extLst>
                  <a:ext uri="{FF2B5EF4-FFF2-40B4-BE49-F238E27FC236}">
                    <a16:creationId xmlns:a16="http://schemas.microsoft.com/office/drawing/2014/main" id="{DCE183E7-0745-F0B6-47FE-83B8257D4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" y="3161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9" name="凉空6-600">
                <a:extLst>
                  <a:ext uri="{FF2B5EF4-FFF2-40B4-BE49-F238E27FC236}">
                    <a16:creationId xmlns:a16="http://schemas.microsoft.com/office/drawing/2014/main" id="{01FBA71A-B07E-9E43-12DA-7A797A40E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1" y="3138"/>
                <a:ext cx="12" cy="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808">
              <a:extLst>
                <a:ext uri="{FF2B5EF4-FFF2-40B4-BE49-F238E27FC236}">
                  <a16:creationId xmlns:a16="http://schemas.microsoft.com/office/drawing/2014/main" id="{4E24B6EF-69B9-CBA6-F5A3-48B9C4B5A3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9913" y="1782763"/>
              <a:ext cx="3438525" cy="3440113"/>
              <a:chOff x="2759" y="1123"/>
              <a:chExt cx="2166" cy="2167"/>
            </a:xfrm>
            <a:grpFill/>
          </p:grpSpPr>
          <p:sp>
            <p:nvSpPr>
              <p:cNvPr id="180" name="凉空6-601">
                <a:extLst>
                  <a:ext uri="{FF2B5EF4-FFF2-40B4-BE49-F238E27FC236}">
                    <a16:creationId xmlns:a16="http://schemas.microsoft.com/office/drawing/2014/main" id="{1366F67D-BE3F-77A4-375C-BC7BF424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4" y="3114"/>
                <a:ext cx="9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凉空6-602">
                <a:extLst>
                  <a:ext uri="{FF2B5EF4-FFF2-40B4-BE49-F238E27FC236}">
                    <a16:creationId xmlns:a16="http://schemas.microsoft.com/office/drawing/2014/main" id="{4B747DFE-FA43-68AC-8F63-659D2C5F2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308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凉空6-603">
                <a:extLst>
                  <a:ext uri="{FF2B5EF4-FFF2-40B4-BE49-F238E27FC236}">
                    <a16:creationId xmlns:a16="http://schemas.microsoft.com/office/drawing/2014/main" id="{271EED53-F03B-9EBD-ED58-7338CE969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" y="305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凉空6-604">
                <a:extLst>
                  <a:ext uri="{FF2B5EF4-FFF2-40B4-BE49-F238E27FC236}">
                    <a16:creationId xmlns:a16="http://schemas.microsoft.com/office/drawing/2014/main" id="{13A9E9DA-7406-4943-AF61-89A00554E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3016"/>
                <a:ext cx="7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凉空6-605">
                <a:extLst>
                  <a:ext uri="{FF2B5EF4-FFF2-40B4-BE49-F238E27FC236}">
                    <a16:creationId xmlns:a16="http://schemas.microsoft.com/office/drawing/2014/main" id="{4AEF6059-6442-77BB-2BCA-1C0EAD56F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" y="2976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凉空6-606">
                <a:extLst>
                  <a:ext uri="{FF2B5EF4-FFF2-40B4-BE49-F238E27FC236}">
                    <a16:creationId xmlns:a16="http://schemas.microsoft.com/office/drawing/2014/main" id="{AD6646C5-05DA-EB54-F58F-4F0DAF45D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0" y="2933"/>
                <a:ext cx="7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凉空6-607">
                <a:extLst>
                  <a:ext uri="{FF2B5EF4-FFF2-40B4-BE49-F238E27FC236}">
                    <a16:creationId xmlns:a16="http://schemas.microsoft.com/office/drawing/2014/main" id="{FB07F563-0003-F231-8F5E-470AEA914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5" y="2885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凉空6-608">
                <a:extLst>
                  <a:ext uri="{FF2B5EF4-FFF2-40B4-BE49-F238E27FC236}">
                    <a16:creationId xmlns:a16="http://schemas.microsoft.com/office/drawing/2014/main" id="{DB889F63-D6AA-F91E-1406-4CBCD2A9B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" y="2838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凉空6-609">
                <a:extLst>
                  <a:ext uri="{FF2B5EF4-FFF2-40B4-BE49-F238E27FC236}">
                    <a16:creationId xmlns:a16="http://schemas.microsoft.com/office/drawing/2014/main" id="{3C803AF5-8CC7-A5F2-ED27-72730EBF7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783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凉空6-610">
                <a:extLst>
                  <a:ext uri="{FF2B5EF4-FFF2-40B4-BE49-F238E27FC236}">
                    <a16:creationId xmlns:a16="http://schemas.microsoft.com/office/drawing/2014/main" id="{FB33BFD2-3D64-AA42-21E2-9A8A0B5DF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8" y="2728"/>
                <a:ext cx="10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凉空6-611">
                <a:extLst>
                  <a:ext uri="{FF2B5EF4-FFF2-40B4-BE49-F238E27FC236}">
                    <a16:creationId xmlns:a16="http://schemas.microsoft.com/office/drawing/2014/main" id="{DBAF14AE-778F-CFAE-644C-2710DCADA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2674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凉空6-612">
                <a:extLst>
                  <a:ext uri="{FF2B5EF4-FFF2-40B4-BE49-F238E27FC236}">
                    <a16:creationId xmlns:a16="http://schemas.microsoft.com/office/drawing/2014/main" id="{798E6094-818F-2562-0BB5-21C58BBC4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261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凉空6-613">
                <a:extLst>
                  <a:ext uri="{FF2B5EF4-FFF2-40B4-BE49-F238E27FC236}">
                    <a16:creationId xmlns:a16="http://schemas.microsoft.com/office/drawing/2014/main" id="{95AD6D43-5B19-1248-A973-1D11D38D0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" y="2557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凉空6-614">
                <a:extLst>
                  <a:ext uri="{FF2B5EF4-FFF2-40B4-BE49-F238E27FC236}">
                    <a16:creationId xmlns:a16="http://schemas.microsoft.com/office/drawing/2014/main" id="{932EBE8E-EAFB-07A6-A29B-A81324FD7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6" y="2498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凉空6-615">
                <a:extLst>
                  <a:ext uri="{FF2B5EF4-FFF2-40B4-BE49-F238E27FC236}">
                    <a16:creationId xmlns:a16="http://schemas.microsoft.com/office/drawing/2014/main" id="{5B27E97C-BADC-D25A-982F-68A81F3DD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6" y="2498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凉空6-616">
                <a:extLst>
                  <a:ext uri="{FF2B5EF4-FFF2-40B4-BE49-F238E27FC236}">
                    <a16:creationId xmlns:a16="http://schemas.microsoft.com/office/drawing/2014/main" id="{DE978105-95B5-AF23-0844-5C8521503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24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凉空6-617">
                <a:extLst>
                  <a:ext uri="{FF2B5EF4-FFF2-40B4-BE49-F238E27FC236}">
                    <a16:creationId xmlns:a16="http://schemas.microsoft.com/office/drawing/2014/main" id="{DD4593C8-D9A6-76C7-0B2F-9B08ED304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5" y="236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凉空6-618">
                <a:extLst>
                  <a:ext uri="{FF2B5EF4-FFF2-40B4-BE49-F238E27FC236}">
                    <a16:creationId xmlns:a16="http://schemas.microsoft.com/office/drawing/2014/main" id="{6F28BA70-339E-DF5B-891B-E0878CD25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" y="230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凉空6-619">
                <a:extLst>
                  <a:ext uri="{FF2B5EF4-FFF2-40B4-BE49-F238E27FC236}">
                    <a16:creationId xmlns:a16="http://schemas.microsoft.com/office/drawing/2014/main" id="{EB30606B-63E9-4C9A-2FC0-82AD8AF87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1" y="2238"/>
                <a:ext cx="9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凉空6-620">
                <a:extLst>
                  <a:ext uri="{FF2B5EF4-FFF2-40B4-BE49-F238E27FC236}">
                    <a16:creationId xmlns:a16="http://schemas.microsoft.com/office/drawing/2014/main" id="{7AFD3B6E-CE1F-76CD-F1D5-F31CD913F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8" y="2174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凉空6-621">
                <a:extLst>
                  <a:ext uri="{FF2B5EF4-FFF2-40B4-BE49-F238E27FC236}">
                    <a16:creationId xmlns:a16="http://schemas.microsoft.com/office/drawing/2014/main" id="{63BB4BDB-441E-92D3-3120-6F1ADB537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3" y="2110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凉空6-622">
                <a:extLst>
                  <a:ext uri="{FF2B5EF4-FFF2-40B4-BE49-F238E27FC236}">
                    <a16:creationId xmlns:a16="http://schemas.microsoft.com/office/drawing/2014/main" id="{67C573BD-2F05-A4D1-3CB2-E725808F3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0" y="2046"/>
                <a:ext cx="15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凉空6-623">
                <a:extLst>
                  <a:ext uri="{FF2B5EF4-FFF2-40B4-BE49-F238E27FC236}">
                    <a16:creationId xmlns:a16="http://schemas.microsoft.com/office/drawing/2014/main" id="{C1069FCD-EAE0-DB1F-6E7B-7A55B2AD5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2" y="198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凉空6-624">
                <a:extLst>
                  <a:ext uri="{FF2B5EF4-FFF2-40B4-BE49-F238E27FC236}">
                    <a16:creationId xmlns:a16="http://schemas.microsoft.com/office/drawing/2014/main" id="{5A70FD70-0722-E389-0471-BF4FE425F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9" y="1920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凉空6-625">
                <a:extLst>
                  <a:ext uri="{FF2B5EF4-FFF2-40B4-BE49-F238E27FC236}">
                    <a16:creationId xmlns:a16="http://schemas.microsoft.com/office/drawing/2014/main" id="{563365B9-DC7E-9B7E-50D5-44BCAB967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5" y="1855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凉空6-626">
                <a:extLst>
                  <a:ext uri="{FF2B5EF4-FFF2-40B4-BE49-F238E27FC236}">
                    <a16:creationId xmlns:a16="http://schemas.microsoft.com/office/drawing/2014/main" id="{D9415A0A-AB15-8DE6-A016-39DD89AA7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2" y="1796"/>
                <a:ext cx="16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凉空6-627">
                <a:extLst>
                  <a:ext uri="{FF2B5EF4-FFF2-40B4-BE49-F238E27FC236}">
                    <a16:creationId xmlns:a16="http://schemas.microsoft.com/office/drawing/2014/main" id="{3C8D71BC-F234-14E1-5103-6D490CE9E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" y="1739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凉空6-628">
                <a:extLst>
                  <a:ext uri="{FF2B5EF4-FFF2-40B4-BE49-F238E27FC236}">
                    <a16:creationId xmlns:a16="http://schemas.microsoft.com/office/drawing/2014/main" id="{7980858F-DD19-730B-0755-33EC12D65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679"/>
                <a:ext cx="19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凉空6-629">
                <a:extLst>
                  <a:ext uri="{FF2B5EF4-FFF2-40B4-BE49-F238E27FC236}">
                    <a16:creationId xmlns:a16="http://schemas.microsoft.com/office/drawing/2014/main" id="{2CBB1765-58D6-E88C-20D5-56F61A574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1625"/>
                <a:ext cx="19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凉空6-630">
                <a:extLst>
                  <a:ext uri="{FF2B5EF4-FFF2-40B4-BE49-F238E27FC236}">
                    <a16:creationId xmlns:a16="http://schemas.microsoft.com/office/drawing/2014/main" id="{1C7F4E5E-DA28-3F3C-3339-5C266C206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1570"/>
                <a:ext cx="2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凉空6-631">
                <a:extLst>
                  <a:ext uri="{FF2B5EF4-FFF2-40B4-BE49-F238E27FC236}">
                    <a16:creationId xmlns:a16="http://schemas.microsoft.com/office/drawing/2014/main" id="{012F0FE9-2285-3987-CBB8-472B5B4B4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" y="1520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凉空6-632">
                <a:extLst>
                  <a:ext uri="{FF2B5EF4-FFF2-40B4-BE49-F238E27FC236}">
                    <a16:creationId xmlns:a16="http://schemas.microsoft.com/office/drawing/2014/main" id="{B27E8DF3-7F8E-42F7-24DD-709742DD2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6" y="147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凉空6-633">
                <a:extLst>
                  <a:ext uri="{FF2B5EF4-FFF2-40B4-BE49-F238E27FC236}">
                    <a16:creationId xmlns:a16="http://schemas.microsoft.com/office/drawing/2014/main" id="{A33142DC-5E00-A0E2-47AD-02F4A05DB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1" y="1430"/>
                <a:ext cx="31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3" name="凉空6-634">
                <a:extLst>
                  <a:ext uri="{FF2B5EF4-FFF2-40B4-BE49-F238E27FC236}">
                    <a16:creationId xmlns:a16="http://schemas.microsoft.com/office/drawing/2014/main" id="{00D1DD0E-8CBE-861E-17DB-E81CC2072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" y="1392"/>
                <a:ext cx="26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凉空6-635">
                <a:extLst>
                  <a:ext uri="{FF2B5EF4-FFF2-40B4-BE49-F238E27FC236}">
                    <a16:creationId xmlns:a16="http://schemas.microsoft.com/office/drawing/2014/main" id="{C98579C8-9376-D4C9-8CBE-0B33C9B43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3" y="1358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凉空6-636">
                <a:extLst>
                  <a:ext uri="{FF2B5EF4-FFF2-40B4-BE49-F238E27FC236}">
                    <a16:creationId xmlns:a16="http://schemas.microsoft.com/office/drawing/2014/main" id="{BE36B424-B0AD-C8A3-E98D-4DE1A85D0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7" y="1325"/>
                <a:ext cx="14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凉空6-637">
                <a:extLst>
                  <a:ext uri="{FF2B5EF4-FFF2-40B4-BE49-F238E27FC236}">
                    <a16:creationId xmlns:a16="http://schemas.microsoft.com/office/drawing/2014/main" id="{0B3F0961-AE47-8B1E-0FF5-75C95F8CC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1294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7" name="凉空6-638">
                <a:extLst>
                  <a:ext uri="{FF2B5EF4-FFF2-40B4-BE49-F238E27FC236}">
                    <a16:creationId xmlns:a16="http://schemas.microsoft.com/office/drawing/2014/main" id="{9CB59BBD-705F-F2FC-2B68-A1063CE4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" y="1268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凉空6-639">
                <a:extLst>
                  <a:ext uri="{FF2B5EF4-FFF2-40B4-BE49-F238E27FC236}">
                    <a16:creationId xmlns:a16="http://schemas.microsoft.com/office/drawing/2014/main" id="{3F07D8D7-57D3-0003-78D8-B4B39014D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" y="1247"/>
                <a:ext cx="17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凉空6-640">
                <a:extLst>
                  <a:ext uri="{FF2B5EF4-FFF2-40B4-BE49-F238E27FC236}">
                    <a16:creationId xmlns:a16="http://schemas.microsoft.com/office/drawing/2014/main" id="{142E8E13-C390-7D63-4CE0-C5454153C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3" y="1225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凉空6-641">
                <a:extLst>
                  <a:ext uri="{FF2B5EF4-FFF2-40B4-BE49-F238E27FC236}">
                    <a16:creationId xmlns:a16="http://schemas.microsoft.com/office/drawing/2014/main" id="{00A48C42-E30F-1371-5811-5BD9C388B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1211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凉空6-642">
                <a:extLst>
                  <a:ext uri="{FF2B5EF4-FFF2-40B4-BE49-F238E27FC236}">
                    <a16:creationId xmlns:a16="http://schemas.microsoft.com/office/drawing/2014/main" id="{D5DFFA28-E994-9BEC-CD01-403C6E608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" y="1201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凉空6-643">
                <a:extLst>
                  <a:ext uri="{FF2B5EF4-FFF2-40B4-BE49-F238E27FC236}">
                    <a16:creationId xmlns:a16="http://schemas.microsoft.com/office/drawing/2014/main" id="{D0AD698B-2526-9C17-7DA4-D4BA62A92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5" y="1197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凉空6-644">
                <a:extLst>
                  <a:ext uri="{FF2B5EF4-FFF2-40B4-BE49-F238E27FC236}">
                    <a16:creationId xmlns:a16="http://schemas.microsoft.com/office/drawing/2014/main" id="{93A1CAA5-0C3C-58C3-C1B4-9B46AD152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4" y="1197"/>
                <a:ext cx="10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凉空6-645">
                <a:extLst>
                  <a:ext uri="{FF2B5EF4-FFF2-40B4-BE49-F238E27FC236}">
                    <a16:creationId xmlns:a16="http://schemas.microsoft.com/office/drawing/2014/main" id="{2C234FD2-02AD-6021-644A-9190A36FA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1" y="1201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凉空6-646">
                <a:extLst>
                  <a:ext uri="{FF2B5EF4-FFF2-40B4-BE49-F238E27FC236}">
                    <a16:creationId xmlns:a16="http://schemas.microsoft.com/office/drawing/2014/main" id="{A17C81BC-2A28-BDEE-3721-E42F4674A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1208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凉空6-647">
                <a:extLst>
                  <a:ext uri="{FF2B5EF4-FFF2-40B4-BE49-F238E27FC236}">
                    <a16:creationId xmlns:a16="http://schemas.microsoft.com/office/drawing/2014/main" id="{286412A9-428D-CECC-4B41-CAF4BCD34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9" y="1218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凉空6-648">
                <a:extLst>
                  <a:ext uri="{FF2B5EF4-FFF2-40B4-BE49-F238E27FC236}">
                    <a16:creationId xmlns:a16="http://schemas.microsoft.com/office/drawing/2014/main" id="{60903758-D81C-72BD-94AA-97683948E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9" y="1218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凉空6-649">
                <a:extLst>
                  <a:ext uri="{FF2B5EF4-FFF2-40B4-BE49-F238E27FC236}">
                    <a16:creationId xmlns:a16="http://schemas.microsoft.com/office/drawing/2014/main" id="{DD7BA178-C9A8-345F-9DCD-A615269CC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9" y="1230"/>
                <a:ext cx="9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凉空6-650">
                <a:extLst>
                  <a:ext uri="{FF2B5EF4-FFF2-40B4-BE49-F238E27FC236}">
                    <a16:creationId xmlns:a16="http://schemas.microsoft.com/office/drawing/2014/main" id="{0F2B6EC4-40A4-A979-C0EC-40D29FAEF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3" y="124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凉空6-651">
                <a:extLst>
                  <a:ext uri="{FF2B5EF4-FFF2-40B4-BE49-F238E27FC236}">
                    <a16:creationId xmlns:a16="http://schemas.microsoft.com/office/drawing/2014/main" id="{4DD75A66-4BAC-D354-FC1B-1134EED5C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1270"/>
                <a:ext cx="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凉空6-652">
                <a:extLst>
                  <a:ext uri="{FF2B5EF4-FFF2-40B4-BE49-F238E27FC236}">
                    <a16:creationId xmlns:a16="http://schemas.microsoft.com/office/drawing/2014/main" id="{5FD40A79-D959-795E-D5C3-CE1E15F23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" y="1292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凉空6-653">
                <a:extLst>
                  <a:ext uri="{FF2B5EF4-FFF2-40B4-BE49-F238E27FC236}">
                    <a16:creationId xmlns:a16="http://schemas.microsoft.com/office/drawing/2014/main" id="{B3910EE8-1BA8-11EB-233B-085806A93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6" y="1323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凉空6-654">
                <a:extLst>
                  <a:ext uri="{FF2B5EF4-FFF2-40B4-BE49-F238E27FC236}">
                    <a16:creationId xmlns:a16="http://schemas.microsoft.com/office/drawing/2014/main" id="{F3D12653-A0F8-03E4-2959-68B6CBB13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" y="1358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凉空6-655">
                <a:extLst>
                  <a:ext uri="{FF2B5EF4-FFF2-40B4-BE49-F238E27FC236}">
                    <a16:creationId xmlns:a16="http://schemas.microsoft.com/office/drawing/2014/main" id="{ADD74773-56DE-4B12-4A0F-5700600DD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1" y="1389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凉空6-656">
                <a:extLst>
                  <a:ext uri="{FF2B5EF4-FFF2-40B4-BE49-F238E27FC236}">
                    <a16:creationId xmlns:a16="http://schemas.microsoft.com/office/drawing/2014/main" id="{3BFA54A9-ADB4-B30B-8151-06B9E1E6E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" y="142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凉空6-657">
                <a:extLst>
                  <a:ext uri="{FF2B5EF4-FFF2-40B4-BE49-F238E27FC236}">
                    <a16:creationId xmlns:a16="http://schemas.microsoft.com/office/drawing/2014/main" id="{CB8783C3-6C26-7FDB-C726-B5C491560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" y="1472"/>
                <a:ext cx="19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凉空6-658">
                <a:extLst>
                  <a:ext uri="{FF2B5EF4-FFF2-40B4-BE49-F238E27FC236}">
                    <a16:creationId xmlns:a16="http://schemas.microsoft.com/office/drawing/2014/main" id="{5D2221F1-356E-90F6-876C-0B2BB375E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4" y="1518"/>
                <a:ext cx="23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8" name="凉空6-659">
                <a:extLst>
                  <a:ext uri="{FF2B5EF4-FFF2-40B4-BE49-F238E27FC236}">
                    <a16:creationId xmlns:a16="http://schemas.microsoft.com/office/drawing/2014/main" id="{B27F3AF8-BD7E-EA4F-C95C-04FD58DF3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1" y="1572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凉空6-660">
                <a:extLst>
                  <a:ext uri="{FF2B5EF4-FFF2-40B4-BE49-F238E27FC236}">
                    <a16:creationId xmlns:a16="http://schemas.microsoft.com/office/drawing/2014/main" id="{27827FB6-6915-93F4-2C9D-72EB6C579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" y="1620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0" name="凉空6-661">
                <a:extLst>
                  <a:ext uri="{FF2B5EF4-FFF2-40B4-BE49-F238E27FC236}">
                    <a16:creationId xmlns:a16="http://schemas.microsoft.com/office/drawing/2014/main" id="{5BC78395-6B8A-66A1-BCDF-02BCA249F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" y="1675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凉空6-662">
                <a:extLst>
                  <a:ext uri="{FF2B5EF4-FFF2-40B4-BE49-F238E27FC236}">
                    <a16:creationId xmlns:a16="http://schemas.microsoft.com/office/drawing/2014/main" id="{8EDDC95D-2C69-2A53-EB8B-8A46B93BC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" y="1727"/>
                <a:ext cx="2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2" name="凉空6-663">
                <a:extLst>
                  <a:ext uri="{FF2B5EF4-FFF2-40B4-BE49-F238E27FC236}">
                    <a16:creationId xmlns:a16="http://schemas.microsoft.com/office/drawing/2014/main" id="{87B6F4BD-A6BF-C57D-F82E-521852B38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" y="1789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凉空6-664">
                <a:extLst>
                  <a:ext uri="{FF2B5EF4-FFF2-40B4-BE49-F238E27FC236}">
                    <a16:creationId xmlns:a16="http://schemas.microsoft.com/office/drawing/2014/main" id="{194A37E7-8493-98CB-768B-741663C11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6" y="184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4" name="凉空6-665">
                <a:extLst>
                  <a:ext uri="{FF2B5EF4-FFF2-40B4-BE49-F238E27FC236}">
                    <a16:creationId xmlns:a16="http://schemas.microsoft.com/office/drawing/2014/main" id="{48FB04CF-CD24-EDD0-1393-14927BCD0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" y="1903"/>
                <a:ext cx="29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凉空6-666">
                <a:extLst>
                  <a:ext uri="{FF2B5EF4-FFF2-40B4-BE49-F238E27FC236}">
                    <a16:creationId xmlns:a16="http://schemas.microsoft.com/office/drawing/2014/main" id="{D1C70910-A6B9-FD93-66D3-8488ECD9F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9" y="1967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6" name="凉空6-667">
                <a:extLst>
                  <a:ext uri="{FF2B5EF4-FFF2-40B4-BE49-F238E27FC236}">
                    <a16:creationId xmlns:a16="http://schemas.microsoft.com/office/drawing/2014/main" id="{2353D7A5-C61B-3951-62BB-5DC782E6F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" y="2031"/>
                <a:ext cx="28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凉空6-668">
                <a:extLst>
                  <a:ext uri="{FF2B5EF4-FFF2-40B4-BE49-F238E27FC236}">
                    <a16:creationId xmlns:a16="http://schemas.microsoft.com/office/drawing/2014/main" id="{ED98BF22-B83F-2458-6E27-0F3FD8851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" y="2096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凉空6-669">
                <a:extLst>
                  <a:ext uri="{FF2B5EF4-FFF2-40B4-BE49-F238E27FC236}">
                    <a16:creationId xmlns:a16="http://schemas.microsoft.com/office/drawing/2014/main" id="{058005C8-6A05-DD3F-7F6C-EC6C0F9E4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5" y="2160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凉空6-670">
                <a:extLst>
                  <a:ext uri="{FF2B5EF4-FFF2-40B4-BE49-F238E27FC236}">
                    <a16:creationId xmlns:a16="http://schemas.microsoft.com/office/drawing/2014/main" id="{DDCE55C0-D4CB-A5E1-BD21-268BAB1F4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5" y="2224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0" name="凉空6-671">
                <a:extLst>
                  <a:ext uri="{FF2B5EF4-FFF2-40B4-BE49-F238E27FC236}">
                    <a16:creationId xmlns:a16="http://schemas.microsoft.com/office/drawing/2014/main" id="{B53A58A4-01F4-4547-EC1C-F09D6DB14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3" y="2288"/>
                <a:ext cx="2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1" name="凉空6-672">
                <a:extLst>
                  <a:ext uri="{FF2B5EF4-FFF2-40B4-BE49-F238E27FC236}">
                    <a16:creationId xmlns:a16="http://schemas.microsoft.com/office/drawing/2014/main" id="{5EA779E9-BDCF-35EF-3DBC-1FB70DC7B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3" y="235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2" name="凉空6-673">
                <a:extLst>
                  <a:ext uri="{FF2B5EF4-FFF2-40B4-BE49-F238E27FC236}">
                    <a16:creationId xmlns:a16="http://schemas.microsoft.com/office/drawing/2014/main" id="{B3243E9D-B1DA-7E4D-BB24-AE85AE6F0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" y="2419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3" name="凉空6-674">
                <a:extLst>
                  <a:ext uri="{FF2B5EF4-FFF2-40B4-BE49-F238E27FC236}">
                    <a16:creationId xmlns:a16="http://schemas.microsoft.com/office/drawing/2014/main" id="{BA53F26B-3F83-9F11-73ED-90BE48C62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5" y="247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4" name="凉空6-675">
                <a:extLst>
                  <a:ext uri="{FF2B5EF4-FFF2-40B4-BE49-F238E27FC236}">
                    <a16:creationId xmlns:a16="http://schemas.microsoft.com/office/drawing/2014/main" id="{726D6230-38FB-DF0C-C07D-D4D3ED5AF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8" y="2543"/>
                <a:ext cx="19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凉空6-676">
                <a:extLst>
                  <a:ext uri="{FF2B5EF4-FFF2-40B4-BE49-F238E27FC236}">
                    <a16:creationId xmlns:a16="http://schemas.microsoft.com/office/drawing/2014/main" id="{3E51430A-3B75-CD2A-27A5-278C1498E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" y="2607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凉空6-677">
                <a:extLst>
                  <a:ext uri="{FF2B5EF4-FFF2-40B4-BE49-F238E27FC236}">
                    <a16:creationId xmlns:a16="http://schemas.microsoft.com/office/drawing/2014/main" id="{070497D6-63CA-6FF8-760A-2064C592C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8" y="2664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7" name="凉空6-678">
                <a:extLst>
                  <a:ext uri="{FF2B5EF4-FFF2-40B4-BE49-F238E27FC236}">
                    <a16:creationId xmlns:a16="http://schemas.microsoft.com/office/drawing/2014/main" id="{02204A65-5DC5-0C43-775B-966074B17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" y="2721"/>
                <a:ext cx="14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8" name="凉空6-679">
                <a:extLst>
                  <a:ext uri="{FF2B5EF4-FFF2-40B4-BE49-F238E27FC236}">
                    <a16:creationId xmlns:a16="http://schemas.microsoft.com/office/drawing/2014/main" id="{0C05A3F6-6C03-81E2-DA61-9DAB2D475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4" y="2776"/>
                <a:ext cx="12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凉空6-680">
                <a:extLst>
                  <a:ext uri="{FF2B5EF4-FFF2-40B4-BE49-F238E27FC236}">
                    <a16:creationId xmlns:a16="http://schemas.microsoft.com/office/drawing/2014/main" id="{E1BD8804-43B4-00A8-5E59-838EE7B3A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" y="2831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凉空6-681">
                <a:extLst>
                  <a:ext uri="{FF2B5EF4-FFF2-40B4-BE49-F238E27FC236}">
                    <a16:creationId xmlns:a16="http://schemas.microsoft.com/office/drawing/2014/main" id="{C4EBA79E-2B07-A12F-14C3-BA77A9BB8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5" y="288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凉空6-682">
                <a:extLst>
                  <a:ext uri="{FF2B5EF4-FFF2-40B4-BE49-F238E27FC236}">
                    <a16:creationId xmlns:a16="http://schemas.microsoft.com/office/drawing/2014/main" id="{8536628C-6AD2-5FD6-FA5C-516622075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0" y="2926"/>
                <a:ext cx="10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凉空6-683">
                <a:extLst>
                  <a:ext uri="{FF2B5EF4-FFF2-40B4-BE49-F238E27FC236}">
                    <a16:creationId xmlns:a16="http://schemas.microsoft.com/office/drawing/2014/main" id="{A22DD71E-D9D6-C90A-096E-972534CEBD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2971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凉空6-684">
                <a:extLst>
                  <a:ext uri="{FF2B5EF4-FFF2-40B4-BE49-F238E27FC236}">
                    <a16:creationId xmlns:a16="http://schemas.microsoft.com/office/drawing/2014/main" id="{253955C7-1FE0-0DE1-617F-2145FE99A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" y="3009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凉空6-685">
                <a:extLst>
                  <a:ext uri="{FF2B5EF4-FFF2-40B4-BE49-F238E27FC236}">
                    <a16:creationId xmlns:a16="http://schemas.microsoft.com/office/drawing/2014/main" id="{F764FB48-DF77-8A19-B016-A40393E40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" y="3050"/>
                <a:ext cx="8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凉空6-686">
                <a:extLst>
                  <a:ext uri="{FF2B5EF4-FFF2-40B4-BE49-F238E27FC236}">
                    <a16:creationId xmlns:a16="http://schemas.microsoft.com/office/drawing/2014/main" id="{F9F8E185-169C-C48C-6977-CF84318FC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" y="3080"/>
                <a:ext cx="7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凉空6-687">
                <a:extLst>
                  <a:ext uri="{FF2B5EF4-FFF2-40B4-BE49-F238E27FC236}">
                    <a16:creationId xmlns:a16="http://schemas.microsoft.com/office/drawing/2014/main" id="{56177624-58FB-FF5F-14B3-E333A3E08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9" y="3111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凉空6-688">
                <a:extLst>
                  <a:ext uri="{FF2B5EF4-FFF2-40B4-BE49-F238E27FC236}">
                    <a16:creationId xmlns:a16="http://schemas.microsoft.com/office/drawing/2014/main" id="{B85F4F90-4539-7D0D-9D69-C0D560864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9" y="3138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凉空6-689">
                <a:extLst>
                  <a:ext uri="{FF2B5EF4-FFF2-40B4-BE49-F238E27FC236}">
                    <a16:creationId xmlns:a16="http://schemas.microsoft.com/office/drawing/2014/main" id="{21F990FB-CE9E-9D36-6786-8171E809F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" y="3159"/>
                <a:ext cx="10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9" name="凉空6-690">
                <a:extLst>
                  <a:ext uri="{FF2B5EF4-FFF2-40B4-BE49-F238E27FC236}">
                    <a16:creationId xmlns:a16="http://schemas.microsoft.com/office/drawing/2014/main" id="{AAA3E377-5551-9569-301A-15FE0F097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8" y="3180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凉空6-691">
                <a:extLst>
                  <a:ext uri="{FF2B5EF4-FFF2-40B4-BE49-F238E27FC236}">
                    <a16:creationId xmlns:a16="http://schemas.microsoft.com/office/drawing/2014/main" id="{7EBE9D7D-8316-1859-D050-42EA40D7D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6" y="3195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凉空6-692">
                <a:extLst>
                  <a:ext uri="{FF2B5EF4-FFF2-40B4-BE49-F238E27FC236}">
                    <a16:creationId xmlns:a16="http://schemas.microsoft.com/office/drawing/2014/main" id="{42301CCB-A1FB-F787-8500-9847C650B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3204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凉空6-693">
                <a:extLst>
                  <a:ext uri="{FF2B5EF4-FFF2-40B4-BE49-F238E27FC236}">
                    <a16:creationId xmlns:a16="http://schemas.microsoft.com/office/drawing/2014/main" id="{0317A07F-7E05-FA93-42A1-1834C09E6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" y="3211"/>
                <a:ext cx="10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凉空6-694">
                <a:extLst>
                  <a:ext uri="{FF2B5EF4-FFF2-40B4-BE49-F238E27FC236}">
                    <a16:creationId xmlns:a16="http://schemas.microsoft.com/office/drawing/2014/main" id="{44B18AAF-657A-AE2A-F4F0-055FF4C60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3287"/>
                <a:ext cx="4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凉空6-695">
                <a:extLst>
                  <a:ext uri="{FF2B5EF4-FFF2-40B4-BE49-F238E27FC236}">
                    <a16:creationId xmlns:a16="http://schemas.microsoft.com/office/drawing/2014/main" id="{D1144B48-2873-55EA-2A4D-5916FFC80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9" y="3285"/>
                <a:ext cx="5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凉空6-696">
                <a:extLst>
                  <a:ext uri="{FF2B5EF4-FFF2-40B4-BE49-F238E27FC236}">
                    <a16:creationId xmlns:a16="http://schemas.microsoft.com/office/drawing/2014/main" id="{F9F4978E-2A4F-0265-D06E-C30D0ED48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3" y="3023"/>
                <a:ext cx="4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凉空6-697">
                <a:extLst>
                  <a:ext uri="{FF2B5EF4-FFF2-40B4-BE49-F238E27FC236}">
                    <a16:creationId xmlns:a16="http://schemas.microsoft.com/office/drawing/2014/main" id="{21EF335E-1A72-D74C-047B-97B0C330E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5" y="2981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凉空6-698">
                <a:extLst>
                  <a:ext uri="{FF2B5EF4-FFF2-40B4-BE49-F238E27FC236}">
                    <a16:creationId xmlns:a16="http://schemas.microsoft.com/office/drawing/2014/main" id="{61C885E3-D5DA-6627-72AE-F2141009F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5" y="2981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凉空6-699">
                <a:extLst>
                  <a:ext uri="{FF2B5EF4-FFF2-40B4-BE49-F238E27FC236}">
                    <a16:creationId xmlns:a16="http://schemas.microsoft.com/office/drawing/2014/main" id="{2EDB4580-70C7-D2B9-79E9-AEB568642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29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凉空6-700">
                <a:extLst>
                  <a:ext uri="{FF2B5EF4-FFF2-40B4-BE49-F238E27FC236}">
                    <a16:creationId xmlns:a16="http://schemas.microsoft.com/office/drawing/2014/main" id="{D4BC3C09-1EF8-69C8-4227-F63831BD6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" y="2883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凉空6-701">
                <a:extLst>
                  <a:ext uri="{FF2B5EF4-FFF2-40B4-BE49-F238E27FC236}">
                    <a16:creationId xmlns:a16="http://schemas.microsoft.com/office/drawing/2014/main" id="{155B1C52-8D8E-27B8-5398-F7062A0F5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" y="283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凉空6-702">
                <a:extLst>
                  <a:ext uri="{FF2B5EF4-FFF2-40B4-BE49-F238E27FC236}">
                    <a16:creationId xmlns:a16="http://schemas.microsoft.com/office/drawing/2014/main" id="{2137CB6A-3810-F1D9-BB8F-DD97619A5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3" y="2776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凉空6-703">
                <a:extLst>
                  <a:ext uri="{FF2B5EF4-FFF2-40B4-BE49-F238E27FC236}">
                    <a16:creationId xmlns:a16="http://schemas.microsoft.com/office/drawing/2014/main" id="{B5978697-7E7A-2048-5B5E-3D109CBA6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0" y="2721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凉空6-704">
                <a:extLst>
                  <a:ext uri="{FF2B5EF4-FFF2-40B4-BE49-F238E27FC236}">
                    <a16:creationId xmlns:a16="http://schemas.microsoft.com/office/drawing/2014/main" id="{ED409CF4-555B-E0CB-3469-98013E70E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664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凉空6-705">
                <a:extLst>
                  <a:ext uri="{FF2B5EF4-FFF2-40B4-BE49-F238E27FC236}">
                    <a16:creationId xmlns:a16="http://schemas.microsoft.com/office/drawing/2014/main" id="{B2797545-76D6-A39E-6796-38266C9F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" y="2664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凉空6-706">
                <a:extLst>
                  <a:ext uri="{FF2B5EF4-FFF2-40B4-BE49-F238E27FC236}">
                    <a16:creationId xmlns:a16="http://schemas.microsoft.com/office/drawing/2014/main" id="{ADD89ACB-4C28-DCA7-EF74-AAC2AE9E8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60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" name="凉空6-707">
                <a:extLst>
                  <a:ext uri="{FF2B5EF4-FFF2-40B4-BE49-F238E27FC236}">
                    <a16:creationId xmlns:a16="http://schemas.microsoft.com/office/drawing/2014/main" id="{8147EF29-8FE7-B02C-CA07-E09A3C652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" y="2607"/>
                <a:ext cx="2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" name="凉空6-708">
                <a:extLst>
                  <a:ext uri="{FF2B5EF4-FFF2-40B4-BE49-F238E27FC236}">
                    <a16:creationId xmlns:a16="http://schemas.microsoft.com/office/drawing/2014/main" id="{05A48EB2-5A11-2497-880B-477C3AA09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" y="2545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8" name="凉空6-709">
                <a:extLst>
                  <a:ext uri="{FF2B5EF4-FFF2-40B4-BE49-F238E27FC236}">
                    <a16:creationId xmlns:a16="http://schemas.microsoft.com/office/drawing/2014/main" id="{86103C95-7B8F-5685-BB7E-950D376B6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" y="2545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9" name="凉空6-710">
                <a:extLst>
                  <a:ext uri="{FF2B5EF4-FFF2-40B4-BE49-F238E27FC236}">
                    <a16:creationId xmlns:a16="http://schemas.microsoft.com/office/drawing/2014/main" id="{4CB84819-8CFF-95AA-5486-971A4AAE6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2483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0" name="凉空6-711">
                <a:extLst>
                  <a:ext uri="{FF2B5EF4-FFF2-40B4-BE49-F238E27FC236}">
                    <a16:creationId xmlns:a16="http://schemas.microsoft.com/office/drawing/2014/main" id="{BF6400E5-71FC-03A9-4723-8CB098D3E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2483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1" name="凉空6-712">
                <a:extLst>
                  <a:ext uri="{FF2B5EF4-FFF2-40B4-BE49-F238E27FC236}">
                    <a16:creationId xmlns:a16="http://schemas.microsoft.com/office/drawing/2014/main" id="{9C49EA9F-2ADD-93F4-D912-CD08259C7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419"/>
                <a:ext cx="3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2" name="凉空6-713">
                <a:extLst>
                  <a:ext uri="{FF2B5EF4-FFF2-40B4-BE49-F238E27FC236}">
                    <a16:creationId xmlns:a16="http://schemas.microsoft.com/office/drawing/2014/main" id="{0C945AF7-8497-1EEB-9852-8E0067F2E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419"/>
                <a:ext cx="3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3" name="凉空6-714">
                <a:extLst>
                  <a:ext uri="{FF2B5EF4-FFF2-40B4-BE49-F238E27FC236}">
                    <a16:creationId xmlns:a16="http://schemas.microsoft.com/office/drawing/2014/main" id="{0709EACA-6C7D-F1BD-D8E6-601CE64C3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355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4" name="凉空6-715">
                <a:extLst>
                  <a:ext uri="{FF2B5EF4-FFF2-40B4-BE49-F238E27FC236}">
                    <a16:creationId xmlns:a16="http://schemas.microsoft.com/office/drawing/2014/main" id="{2CED1007-96DA-24A0-81BD-AF2482D4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29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5" name="凉空6-716">
                <a:extLst>
                  <a:ext uri="{FF2B5EF4-FFF2-40B4-BE49-F238E27FC236}">
                    <a16:creationId xmlns:a16="http://schemas.microsoft.com/office/drawing/2014/main" id="{1582E2CA-DE0D-F09C-C1EB-BEC56FB1D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227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6" name="凉空6-717">
                <a:extLst>
                  <a:ext uri="{FF2B5EF4-FFF2-40B4-BE49-F238E27FC236}">
                    <a16:creationId xmlns:a16="http://schemas.microsoft.com/office/drawing/2014/main" id="{93E8085B-95A0-41C3-3281-DDC30D9A2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160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7" name="凉空6-718">
                <a:extLst>
                  <a:ext uri="{FF2B5EF4-FFF2-40B4-BE49-F238E27FC236}">
                    <a16:creationId xmlns:a16="http://schemas.microsoft.com/office/drawing/2014/main" id="{FBA46BEE-7267-8108-22B6-2C2233B4E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09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8" name="凉空6-719">
                <a:extLst>
                  <a:ext uri="{FF2B5EF4-FFF2-40B4-BE49-F238E27FC236}">
                    <a16:creationId xmlns:a16="http://schemas.microsoft.com/office/drawing/2014/main" id="{A1AEFC43-BFAC-E7F5-3A4A-7BAF2AB4E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4" y="2031"/>
                <a:ext cx="7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9" name="凉空6-720">
                <a:extLst>
                  <a:ext uri="{FF2B5EF4-FFF2-40B4-BE49-F238E27FC236}">
                    <a16:creationId xmlns:a16="http://schemas.microsoft.com/office/drawing/2014/main" id="{1172EBC4-B2AF-B81F-3875-251B7E3E5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6" y="197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0" name="凉空6-721">
                <a:extLst>
                  <a:ext uri="{FF2B5EF4-FFF2-40B4-BE49-F238E27FC236}">
                    <a16:creationId xmlns:a16="http://schemas.microsoft.com/office/drawing/2014/main" id="{A8CE34E9-FB37-8B26-5282-56D86AD9C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1908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1" name="凉空6-722">
                <a:extLst>
                  <a:ext uri="{FF2B5EF4-FFF2-40B4-BE49-F238E27FC236}">
                    <a16:creationId xmlns:a16="http://schemas.microsoft.com/office/drawing/2014/main" id="{26A249D2-DE6F-660A-195D-3505E30BB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1844"/>
                <a:ext cx="12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凉空6-723">
                <a:extLst>
                  <a:ext uri="{FF2B5EF4-FFF2-40B4-BE49-F238E27FC236}">
                    <a16:creationId xmlns:a16="http://schemas.microsoft.com/office/drawing/2014/main" id="{6155F7E5-66EA-F265-9376-BB82AF494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5" y="1784"/>
                <a:ext cx="7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3" name="凉空6-724">
                <a:extLst>
                  <a:ext uri="{FF2B5EF4-FFF2-40B4-BE49-F238E27FC236}">
                    <a16:creationId xmlns:a16="http://schemas.microsoft.com/office/drawing/2014/main" id="{5A9C478E-60D4-7B83-7A83-06A308F4D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1" y="1727"/>
                <a:ext cx="7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4" name="凉空6-725">
                <a:extLst>
                  <a:ext uri="{FF2B5EF4-FFF2-40B4-BE49-F238E27FC236}">
                    <a16:creationId xmlns:a16="http://schemas.microsoft.com/office/drawing/2014/main" id="{C6219291-7A43-9464-D736-DC615C80F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665"/>
                <a:ext cx="15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5" name="凉空6-726">
                <a:extLst>
                  <a:ext uri="{FF2B5EF4-FFF2-40B4-BE49-F238E27FC236}">
                    <a16:creationId xmlns:a16="http://schemas.microsoft.com/office/drawing/2014/main" id="{95A8A2BA-1217-9E11-75F6-2EE24CE2C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3" y="1610"/>
                <a:ext cx="12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6" name="凉空6-727">
                <a:extLst>
                  <a:ext uri="{FF2B5EF4-FFF2-40B4-BE49-F238E27FC236}">
                    <a16:creationId xmlns:a16="http://schemas.microsoft.com/office/drawing/2014/main" id="{DD23F91A-7A08-2A3B-671A-6AC0E02D1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6" y="1556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凉空6-728">
                <a:extLst>
                  <a:ext uri="{FF2B5EF4-FFF2-40B4-BE49-F238E27FC236}">
                    <a16:creationId xmlns:a16="http://schemas.microsoft.com/office/drawing/2014/main" id="{7B90DD53-F2B6-E196-D481-3016C2B3F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1506"/>
                <a:ext cx="19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8" name="凉空6-729">
                <a:extLst>
                  <a:ext uri="{FF2B5EF4-FFF2-40B4-BE49-F238E27FC236}">
                    <a16:creationId xmlns:a16="http://schemas.microsoft.com/office/drawing/2014/main" id="{30077A9B-7ED8-4940-5413-B55FAB4C9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453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9" name="凉空6-730">
                <a:extLst>
                  <a:ext uri="{FF2B5EF4-FFF2-40B4-BE49-F238E27FC236}">
                    <a16:creationId xmlns:a16="http://schemas.microsoft.com/office/drawing/2014/main" id="{0307D1CF-B1E5-210C-C48E-09569CB59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5" y="1408"/>
                <a:ext cx="21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0" name="凉空6-731">
                <a:extLst>
                  <a:ext uri="{FF2B5EF4-FFF2-40B4-BE49-F238E27FC236}">
                    <a16:creationId xmlns:a16="http://schemas.microsoft.com/office/drawing/2014/main" id="{67042D21-0203-CBDF-8A67-E60CA9D4B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" y="1365"/>
                <a:ext cx="24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1" name="凉空6-732">
                <a:extLst>
                  <a:ext uri="{FF2B5EF4-FFF2-40B4-BE49-F238E27FC236}">
                    <a16:creationId xmlns:a16="http://schemas.microsoft.com/office/drawing/2014/main" id="{05AF5C1B-70DA-8539-6C6C-3DE9E7EF4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330"/>
                <a:ext cx="14" cy="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2" name="凉空6-733">
                <a:extLst>
                  <a:ext uri="{FF2B5EF4-FFF2-40B4-BE49-F238E27FC236}">
                    <a16:creationId xmlns:a16="http://schemas.microsoft.com/office/drawing/2014/main" id="{2462B18C-8B5B-D0B8-3FB9-BD40B0784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9" y="1294"/>
                <a:ext cx="1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3" name="凉空6-734">
                <a:extLst>
                  <a:ext uri="{FF2B5EF4-FFF2-40B4-BE49-F238E27FC236}">
                    <a16:creationId xmlns:a16="http://schemas.microsoft.com/office/drawing/2014/main" id="{988A33BA-A415-F6E9-4202-9655077C1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1266"/>
                <a:ext cx="7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4" name="凉空6-735">
                <a:extLst>
                  <a:ext uri="{FF2B5EF4-FFF2-40B4-BE49-F238E27FC236}">
                    <a16:creationId xmlns:a16="http://schemas.microsoft.com/office/drawing/2014/main" id="{0A5EE3E1-9C65-8ECB-70ED-DC0C7E648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" y="123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5" name="凉空6-736">
                <a:extLst>
                  <a:ext uri="{FF2B5EF4-FFF2-40B4-BE49-F238E27FC236}">
                    <a16:creationId xmlns:a16="http://schemas.microsoft.com/office/drawing/2014/main" id="{B5A6E84E-7134-70AF-1260-5DA9CE108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8" y="1208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6" name="凉空6-737">
                <a:extLst>
                  <a:ext uri="{FF2B5EF4-FFF2-40B4-BE49-F238E27FC236}">
                    <a16:creationId xmlns:a16="http://schemas.microsoft.com/office/drawing/2014/main" id="{84E43CD3-D9E5-6C05-3F68-795F9BFD4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" y="1185"/>
                <a:ext cx="9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7" name="凉空6-738">
                <a:extLst>
                  <a:ext uri="{FF2B5EF4-FFF2-40B4-BE49-F238E27FC236}">
                    <a16:creationId xmlns:a16="http://schemas.microsoft.com/office/drawing/2014/main" id="{D7A293FA-1EB0-2D08-A916-0A5297D4B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" y="1161"/>
                <a:ext cx="16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8" name="凉空6-739">
                <a:extLst>
                  <a:ext uri="{FF2B5EF4-FFF2-40B4-BE49-F238E27FC236}">
                    <a16:creationId xmlns:a16="http://schemas.microsoft.com/office/drawing/2014/main" id="{2927E547-66A6-4B42-FA34-E1C4FF86C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3" y="1144"/>
                <a:ext cx="20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9" name="凉空6-740">
                <a:extLst>
                  <a:ext uri="{FF2B5EF4-FFF2-40B4-BE49-F238E27FC236}">
                    <a16:creationId xmlns:a16="http://schemas.microsoft.com/office/drawing/2014/main" id="{9165223C-2D49-20AA-40DE-FCE8F48E7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" y="1135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0" name="凉空6-741">
                <a:extLst>
                  <a:ext uri="{FF2B5EF4-FFF2-40B4-BE49-F238E27FC236}">
                    <a16:creationId xmlns:a16="http://schemas.microsoft.com/office/drawing/2014/main" id="{188002C5-F064-8E0B-87C0-2CD5831BB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128"/>
                <a:ext cx="12" cy="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1" name="凉空6-742">
                <a:extLst>
                  <a:ext uri="{FF2B5EF4-FFF2-40B4-BE49-F238E27FC236}">
                    <a16:creationId xmlns:a16="http://schemas.microsoft.com/office/drawing/2014/main" id="{61ED3526-30A0-09A6-0D95-0A611EC1A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1123"/>
                <a:ext cx="15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2" name="凉空6-743">
                <a:extLst>
                  <a:ext uri="{FF2B5EF4-FFF2-40B4-BE49-F238E27FC236}">
                    <a16:creationId xmlns:a16="http://schemas.microsoft.com/office/drawing/2014/main" id="{ACC25F60-C30F-6507-5E84-D16C8EB30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" y="1125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凉空6-744">
                <a:extLst>
                  <a:ext uri="{FF2B5EF4-FFF2-40B4-BE49-F238E27FC236}">
                    <a16:creationId xmlns:a16="http://schemas.microsoft.com/office/drawing/2014/main" id="{C969F0A6-17C0-8680-7BF3-121EA41E9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4" y="1132"/>
                <a:ext cx="2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4" name="凉空6-745">
                <a:extLst>
                  <a:ext uri="{FF2B5EF4-FFF2-40B4-BE49-F238E27FC236}">
                    <a16:creationId xmlns:a16="http://schemas.microsoft.com/office/drawing/2014/main" id="{4AC74F31-494F-99E3-B512-10EBCC8A2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1139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5" name="凉空6-746">
                <a:extLst>
                  <a:ext uri="{FF2B5EF4-FFF2-40B4-BE49-F238E27FC236}">
                    <a16:creationId xmlns:a16="http://schemas.microsoft.com/office/drawing/2014/main" id="{0E2064CE-3074-5331-BF53-DE1A4C391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1139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6" name="凉空6-747">
                <a:extLst>
                  <a:ext uri="{FF2B5EF4-FFF2-40B4-BE49-F238E27FC236}">
                    <a16:creationId xmlns:a16="http://schemas.microsoft.com/office/drawing/2014/main" id="{7125B0FE-AE67-1B14-9EC5-24081904B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1151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7" name="凉空6-748">
                <a:extLst>
                  <a:ext uri="{FF2B5EF4-FFF2-40B4-BE49-F238E27FC236}">
                    <a16:creationId xmlns:a16="http://schemas.microsoft.com/office/drawing/2014/main" id="{0186A66F-A4B7-30B6-C178-6053F435F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1151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8" name="凉空6-749">
                <a:extLst>
                  <a:ext uri="{FF2B5EF4-FFF2-40B4-BE49-F238E27FC236}">
                    <a16:creationId xmlns:a16="http://schemas.microsoft.com/office/drawing/2014/main" id="{858F46AB-5DF6-2583-8A76-1350ADB34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166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9" name="凉空6-750">
                <a:extLst>
                  <a:ext uri="{FF2B5EF4-FFF2-40B4-BE49-F238E27FC236}">
                    <a16:creationId xmlns:a16="http://schemas.microsoft.com/office/drawing/2014/main" id="{BCA4B7C4-0804-A5D5-AC3C-41CEA952E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166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0" name="凉空6-751">
                <a:extLst>
                  <a:ext uri="{FF2B5EF4-FFF2-40B4-BE49-F238E27FC236}">
                    <a16:creationId xmlns:a16="http://schemas.microsoft.com/office/drawing/2014/main" id="{5BE3D6E2-C9EA-C44A-D695-6CB7D219E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6" y="1185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1" name="凉空6-752">
                <a:extLst>
                  <a:ext uri="{FF2B5EF4-FFF2-40B4-BE49-F238E27FC236}">
                    <a16:creationId xmlns:a16="http://schemas.microsoft.com/office/drawing/2014/main" id="{425AA693-C9C8-24BE-69B5-7DA40E99A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6" y="1185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2" name="凉空6-753">
                <a:extLst>
                  <a:ext uri="{FF2B5EF4-FFF2-40B4-BE49-F238E27FC236}">
                    <a16:creationId xmlns:a16="http://schemas.microsoft.com/office/drawing/2014/main" id="{A984127D-F0AF-1025-EBD3-B1D2B4793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120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3" name="凉空6-754">
                <a:extLst>
                  <a:ext uri="{FF2B5EF4-FFF2-40B4-BE49-F238E27FC236}">
                    <a16:creationId xmlns:a16="http://schemas.microsoft.com/office/drawing/2014/main" id="{94D77005-8EBE-64F2-3588-D078A56B3B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120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4" name="凉空6-755">
                <a:extLst>
                  <a:ext uri="{FF2B5EF4-FFF2-40B4-BE49-F238E27FC236}">
                    <a16:creationId xmlns:a16="http://schemas.microsoft.com/office/drawing/2014/main" id="{678BFEE6-3185-9058-8E0F-49C243602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232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5" name="凉空6-756">
                <a:extLst>
                  <a:ext uri="{FF2B5EF4-FFF2-40B4-BE49-F238E27FC236}">
                    <a16:creationId xmlns:a16="http://schemas.microsoft.com/office/drawing/2014/main" id="{20668BE2-578F-DA9A-59F1-A201A1BD9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2" y="1263"/>
                <a:ext cx="5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6" name="凉空6-757">
                <a:extLst>
                  <a:ext uri="{FF2B5EF4-FFF2-40B4-BE49-F238E27FC236}">
                    <a16:creationId xmlns:a16="http://schemas.microsoft.com/office/drawing/2014/main" id="{F946D360-8959-1A5F-C713-B2D3C159B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1292"/>
                <a:ext cx="10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7" name="凉空6-758">
                <a:extLst>
                  <a:ext uri="{FF2B5EF4-FFF2-40B4-BE49-F238E27FC236}">
                    <a16:creationId xmlns:a16="http://schemas.microsoft.com/office/drawing/2014/main" id="{C1830C98-73C3-35C2-9099-D746EEE31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9" y="133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8" name="凉空6-759">
                <a:extLst>
                  <a:ext uri="{FF2B5EF4-FFF2-40B4-BE49-F238E27FC236}">
                    <a16:creationId xmlns:a16="http://schemas.microsoft.com/office/drawing/2014/main" id="{23DC69F7-F4C2-ACD1-BED0-118F0C5B9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" y="136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9" name="凉空6-760">
                <a:extLst>
                  <a:ext uri="{FF2B5EF4-FFF2-40B4-BE49-F238E27FC236}">
                    <a16:creationId xmlns:a16="http://schemas.microsoft.com/office/drawing/2014/main" id="{2B10A070-D66C-B988-FF9D-684A92787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" y="1408"/>
                <a:ext cx="15" cy="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0" name="凉空6-761">
                <a:extLst>
                  <a:ext uri="{FF2B5EF4-FFF2-40B4-BE49-F238E27FC236}">
                    <a16:creationId xmlns:a16="http://schemas.microsoft.com/office/drawing/2014/main" id="{5ADCDB27-B241-B240-D969-C64359AA5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" y="1456"/>
                <a:ext cx="10" cy="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1" name="凉空6-762">
                <a:extLst>
                  <a:ext uri="{FF2B5EF4-FFF2-40B4-BE49-F238E27FC236}">
                    <a16:creationId xmlns:a16="http://schemas.microsoft.com/office/drawing/2014/main" id="{0960A025-BB43-2CB1-FA8E-2D978A2553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7" y="1503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2" name="凉空6-763">
                <a:extLst>
                  <a:ext uri="{FF2B5EF4-FFF2-40B4-BE49-F238E27FC236}">
                    <a16:creationId xmlns:a16="http://schemas.microsoft.com/office/drawing/2014/main" id="{4605960F-8297-9862-0A9A-572CA05ED9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" y="1556"/>
                <a:ext cx="7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3" name="凉空6-764">
                <a:extLst>
                  <a:ext uri="{FF2B5EF4-FFF2-40B4-BE49-F238E27FC236}">
                    <a16:creationId xmlns:a16="http://schemas.microsoft.com/office/drawing/2014/main" id="{D3849707-9E24-266D-09C2-76AA2DEA1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3" y="1606"/>
                <a:ext cx="14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4" name="凉空6-765">
                <a:extLst>
                  <a:ext uri="{FF2B5EF4-FFF2-40B4-BE49-F238E27FC236}">
                    <a16:creationId xmlns:a16="http://schemas.microsoft.com/office/drawing/2014/main" id="{F824A1F9-0385-A165-5952-8ACB3472E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9" y="1660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5" name="凉空6-766">
                <a:extLst>
                  <a:ext uri="{FF2B5EF4-FFF2-40B4-BE49-F238E27FC236}">
                    <a16:creationId xmlns:a16="http://schemas.microsoft.com/office/drawing/2014/main" id="{BFEEABE2-FECE-B53C-CE7F-DFCBE6C3E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" y="1717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6" name="凉空6-767">
                <a:extLst>
                  <a:ext uri="{FF2B5EF4-FFF2-40B4-BE49-F238E27FC236}">
                    <a16:creationId xmlns:a16="http://schemas.microsoft.com/office/drawing/2014/main" id="{635854D5-8155-B7D6-8AA4-F545C3353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" y="1779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7" name="凉空6-768">
                <a:extLst>
                  <a:ext uri="{FF2B5EF4-FFF2-40B4-BE49-F238E27FC236}">
                    <a16:creationId xmlns:a16="http://schemas.microsoft.com/office/drawing/2014/main" id="{DD1B5FB1-6494-7357-C54F-1874B364D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" y="1836"/>
                <a:ext cx="9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8" name="凉空6-769">
                <a:extLst>
                  <a:ext uri="{FF2B5EF4-FFF2-40B4-BE49-F238E27FC236}">
                    <a16:creationId xmlns:a16="http://schemas.microsoft.com/office/drawing/2014/main" id="{290ED310-004C-EB35-5A00-EF2229518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6" y="1894"/>
                <a:ext cx="21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9" name="凉空6-770">
                <a:extLst>
                  <a:ext uri="{FF2B5EF4-FFF2-40B4-BE49-F238E27FC236}">
                    <a16:creationId xmlns:a16="http://schemas.microsoft.com/office/drawing/2014/main" id="{15337B87-DE04-FA00-75D8-401D5E18B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" y="1960"/>
                <a:ext cx="12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0" name="凉空6-771">
                <a:extLst>
                  <a:ext uri="{FF2B5EF4-FFF2-40B4-BE49-F238E27FC236}">
                    <a16:creationId xmlns:a16="http://schemas.microsoft.com/office/drawing/2014/main" id="{83974885-8C74-2BB6-4FF0-B2144BE0B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9" y="2022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1" name="凉空6-772">
                <a:extLst>
                  <a:ext uri="{FF2B5EF4-FFF2-40B4-BE49-F238E27FC236}">
                    <a16:creationId xmlns:a16="http://schemas.microsoft.com/office/drawing/2014/main" id="{A6906F5F-E6D4-41F5-B82D-E1C6448CA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9" y="2086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2" name="凉空6-773">
                <a:extLst>
                  <a:ext uri="{FF2B5EF4-FFF2-40B4-BE49-F238E27FC236}">
                    <a16:creationId xmlns:a16="http://schemas.microsoft.com/office/drawing/2014/main" id="{3625B096-3755-5FB7-55A6-54813D2A2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4" y="2150"/>
                <a:ext cx="11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3" name="凉空6-774">
                <a:extLst>
                  <a:ext uri="{FF2B5EF4-FFF2-40B4-BE49-F238E27FC236}">
                    <a16:creationId xmlns:a16="http://schemas.microsoft.com/office/drawing/2014/main" id="{CFC4659A-5A2A-7F0E-3641-B765A9EF0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" y="2215"/>
                <a:ext cx="9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4" name="凉空6-775">
                <a:extLst>
                  <a:ext uri="{FF2B5EF4-FFF2-40B4-BE49-F238E27FC236}">
                    <a16:creationId xmlns:a16="http://schemas.microsoft.com/office/drawing/2014/main" id="{33A74E79-9AEA-2B39-0A2A-72C72F130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" y="2279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5" name="凉空6-776">
                <a:extLst>
                  <a:ext uri="{FF2B5EF4-FFF2-40B4-BE49-F238E27FC236}">
                    <a16:creationId xmlns:a16="http://schemas.microsoft.com/office/drawing/2014/main" id="{D1CC94BF-4A50-98B4-F273-86B144666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" y="2345"/>
                <a:ext cx="10" cy="1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6" name="凉空6-777">
                <a:extLst>
                  <a:ext uri="{FF2B5EF4-FFF2-40B4-BE49-F238E27FC236}">
                    <a16:creationId xmlns:a16="http://schemas.microsoft.com/office/drawing/2014/main" id="{939B9659-2669-35FB-5938-A477A397E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" y="241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7" name="凉空6-778">
                <a:extLst>
                  <a:ext uri="{FF2B5EF4-FFF2-40B4-BE49-F238E27FC236}">
                    <a16:creationId xmlns:a16="http://schemas.microsoft.com/office/drawing/2014/main" id="{C1C424C2-01A9-6ACD-193D-51C5E1613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0" y="2469"/>
                <a:ext cx="15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8" name="凉空6-779">
                <a:extLst>
                  <a:ext uri="{FF2B5EF4-FFF2-40B4-BE49-F238E27FC236}">
                    <a16:creationId xmlns:a16="http://schemas.microsoft.com/office/drawing/2014/main" id="{5069CEBC-5C8C-12C5-63A5-5CE927441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4" y="2533"/>
                <a:ext cx="12" cy="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9" name="凉空6-780">
                <a:extLst>
                  <a:ext uri="{FF2B5EF4-FFF2-40B4-BE49-F238E27FC236}">
                    <a16:creationId xmlns:a16="http://schemas.microsoft.com/office/drawing/2014/main" id="{EFEEED88-22C3-35ED-0AD5-44095140F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5" y="2598"/>
                <a:ext cx="7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0" name="凉空6-781">
                <a:extLst>
                  <a:ext uri="{FF2B5EF4-FFF2-40B4-BE49-F238E27FC236}">
                    <a16:creationId xmlns:a16="http://schemas.microsoft.com/office/drawing/2014/main" id="{D143DB01-1E04-798E-36E9-FB3C64BB2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" y="2657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1" name="凉空6-782">
                <a:extLst>
                  <a:ext uri="{FF2B5EF4-FFF2-40B4-BE49-F238E27FC236}">
                    <a16:creationId xmlns:a16="http://schemas.microsoft.com/office/drawing/2014/main" id="{92BB13AD-473A-8084-66E6-44EDE2747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0" y="2714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2" name="凉空6-783">
                <a:extLst>
                  <a:ext uri="{FF2B5EF4-FFF2-40B4-BE49-F238E27FC236}">
                    <a16:creationId xmlns:a16="http://schemas.microsoft.com/office/drawing/2014/main" id="{0A116F6E-C047-C4A8-1E4F-34F8E1FA7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2771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3" name="凉空6-784">
                <a:extLst>
                  <a:ext uri="{FF2B5EF4-FFF2-40B4-BE49-F238E27FC236}">
                    <a16:creationId xmlns:a16="http://schemas.microsoft.com/office/drawing/2014/main" id="{17872AF9-246B-E7D4-084F-C40182E01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2826"/>
                <a:ext cx="5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4" name="凉空6-785">
                <a:extLst>
                  <a:ext uri="{FF2B5EF4-FFF2-40B4-BE49-F238E27FC236}">
                    <a16:creationId xmlns:a16="http://schemas.microsoft.com/office/drawing/2014/main" id="{04291FB8-E0AF-595C-B99F-1EE977E4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2878"/>
                <a:ext cx="0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5" name="凉空6-786">
                <a:extLst>
                  <a:ext uri="{FF2B5EF4-FFF2-40B4-BE49-F238E27FC236}">
                    <a16:creationId xmlns:a16="http://schemas.microsoft.com/office/drawing/2014/main" id="{BCD931E7-8DA2-D5A8-B106-96AAD5B2F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2878"/>
                <a:ext cx="0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6" name="凉空6-787">
                <a:extLst>
                  <a:ext uri="{FF2B5EF4-FFF2-40B4-BE49-F238E27FC236}">
                    <a16:creationId xmlns:a16="http://schemas.microsoft.com/office/drawing/2014/main" id="{D115A434-9B93-A071-FCA2-6D97C574F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5" y="292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7" name="凉空6-788">
                <a:extLst>
                  <a:ext uri="{FF2B5EF4-FFF2-40B4-BE49-F238E27FC236}">
                    <a16:creationId xmlns:a16="http://schemas.microsoft.com/office/drawing/2014/main" id="{9F8CAA49-0751-1EE9-0DA5-8AA876A43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0" y="2973"/>
                <a:ext cx="4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凉空6-789">
                <a:extLst>
                  <a:ext uri="{FF2B5EF4-FFF2-40B4-BE49-F238E27FC236}">
                    <a16:creationId xmlns:a16="http://schemas.microsoft.com/office/drawing/2014/main" id="{F356CF31-5906-4ACF-2B37-9F5039D6E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" y="3019"/>
                <a:ext cx="5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9" name="凉空6-790">
                <a:extLst>
                  <a:ext uri="{FF2B5EF4-FFF2-40B4-BE49-F238E27FC236}">
                    <a16:creationId xmlns:a16="http://schemas.microsoft.com/office/drawing/2014/main" id="{071562BB-2B3C-A9B2-A001-ED6C22C8A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59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0" name="凉空6-791">
                <a:extLst>
                  <a:ext uri="{FF2B5EF4-FFF2-40B4-BE49-F238E27FC236}">
                    <a16:creationId xmlns:a16="http://schemas.microsoft.com/office/drawing/2014/main" id="{D98CA2BF-648A-192C-5914-6DEA2BD96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59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1" name="凉空6-792">
                <a:extLst>
                  <a:ext uri="{FF2B5EF4-FFF2-40B4-BE49-F238E27FC236}">
                    <a16:creationId xmlns:a16="http://schemas.microsoft.com/office/drawing/2014/main" id="{51894295-4EB1-342A-B621-C05DAA64A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3097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2" name="凉空6-793">
                <a:extLst>
                  <a:ext uri="{FF2B5EF4-FFF2-40B4-BE49-F238E27FC236}">
                    <a16:creationId xmlns:a16="http://schemas.microsoft.com/office/drawing/2014/main" id="{470D5A76-34F6-80BB-E7A8-C2F72C4CD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3097"/>
                <a:ext cx="3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3" name="凉空6-794">
                <a:extLst>
                  <a:ext uri="{FF2B5EF4-FFF2-40B4-BE49-F238E27FC236}">
                    <a16:creationId xmlns:a16="http://schemas.microsoft.com/office/drawing/2014/main" id="{9A70691A-2B5B-96E6-AEAD-6C95810C5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" y="3133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4" name="凉空6-795">
                <a:extLst>
                  <a:ext uri="{FF2B5EF4-FFF2-40B4-BE49-F238E27FC236}">
                    <a16:creationId xmlns:a16="http://schemas.microsoft.com/office/drawing/2014/main" id="{33A40ED1-153E-ECD2-8A2F-7141D627B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" y="3133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5" name="凉空6-796">
                <a:extLst>
                  <a:ext uri="{FF2B5EF4-FFF2-40B4-BE49-F238E27FC236}">
                    <a16:creationId xmlns:a16="http://schemas.microsoft.com/office/drawing/2014/main" id="{24DD80D6-9DB4-70D5-F2AF-0F1620548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" y="3164"/>
                <a:ext cx="4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6" name="凉空6-797">
                <a:extLst>
                  <a:ext uri="{FF2B5EF4-FFF2-40B4-BE49-F238E27FC236}">
                    <a16:creationId xmlns:a16="http://schemas.microsoft.com/office/drawing/2014/main" id="{6384ED50-4058-C5DB-001C-529D1D269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" y="3192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7" name="凉空6-798">
                <a:extLst>
                  <a:ext uri="{FF2B5EF4-FFF2-40B4-BE49-F238E27FC236}">
                    <a16:creationId xmlns:a16="http://schemas.microsoft.com/office/drawing/2014/main" id="{13D089E6-CED6-60AD-BF6F-536B33A95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" y="3192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8" name="凉空6-799">
                <a:extLst>
                  <a:ext uri="{FF2B5EF4-FFF2-40B4-BE49-F238E27FC236}">
                    <a16:creationId xmlns:a16="http://schemas.microsoft.com/office/drawing/2014/main" id="{F5C385E3-9522-BF7B-443B-627606B6E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2" y="3216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9" name="凉空6-800">
                <a:extLst>
                  <a:ext uri="{FF2B5EF4-FFF2-40B4-BE49-F238E27FC236}">
                    <a16:creationId xmlns:a16="http://schemas.microsoft.com/office/drawing/2014/main" id="{18CAC6F9-7BCF-9977-35A7-4AB2AF6B2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2" y="3237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凉空6-801">
              <a:extLst>
                <a:ext uri="{FF2B5EF4-FFF2-40B4-BE49-F238E27FC236}">
                  <a16:creationId xmlns:a16="http://schemas.microsoft.com/office/drawing/2014/main" id="{F472DA4D-B600-9DC3-A5AA-650D304DB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5" y="51387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凉空6-802">
              <a:extLst>
                <a:ext uri="{FF2B5EF4-FFF2-40B4-BE49-F238E27FC236}">
                  <a16:creationId xmlns:a16="http://schemas.microsoft.com/office/drawing/2014/main" id="{7E6564A3-7E31-FC04-75EA-509AC5712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0" y="516890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凉空6-803">
              <a:extLst>
                <a:ext uri="{FF2B5EF4-FFF2-40B4-BE49-F238E27FC236}">
                  <a16:creationId xmlns:a16="http://schemas.microsoft.com/office/drawing/2014/main" id="{20230B68-480A-AD35-BCA1-000896146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0" y="516890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凉空6-804">
              <a:extLst>
                <a:ext uri="{FF2B5EF4-FFF2-40B4-BE49-F238E27FC236}">
                  <a16:creationId xmlns:a16="http://schemas.microsoft.com/office/drawing/2014/main" id="{3C660341-8B51-9AC5-DDEA-FBB4D692F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150" y="51879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凉空6-805">
              <a:extLst>
                <a:ext uri="{FF2B5EF4-FFF2-40B4-BE49-F238E27FC236}">
                  <a16:creationId xmlns:a16="http://schemas.microsoft.com/office/drawing/2014/main" id="{9BB11ED7-EB6B-80AB-08F9-2936BF7B9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150" y="51879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凉空6-806">
              <a:extLst>
                <a:ext uri="{FF2B5EF4-FFF2-40B4-BE49-F238E27FC236}">
                  <a16:creationId xmlns:a16="http://schemas.microsoft.com/office/drawing/2014/main" id="{74BFB6FF-15EE-C6A3-B468-CBA536DA0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5" y="520700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凉空6-807">
              <a:extLst>
                <a:ext uri="{FF2B5EF4-FFF2-40B4-BE49-F238E27FC236}">
                  <a16:creationId xmlns:a16="http://schemas.microsoft.com/office/drawing/2014/main" id="{C81A224D-999F-F81C-30E9-208AFE099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5" y="520700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凉空6-808">
              <a:extLst>
                <a:ext uri="{FF2B5EF4-FFF2-40B4-BE49-F238E27FC236}">
                  <a16:creationId xmlns:a16="http://schemas.microsoft.com/office/drawing/2014/main" id="{EC6CC23B-FADC-CA9B-D332-4C29EF748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950" y="5214938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凉空6-809">
              <a:extLst>
                <a:ext uri="{FF2B5EF4-FFF2-40B4-BE49-F238E27FC236}">
                  <a16:creationId xmlns:a16="http://schemas.microsoft.com/office/drawing/2014/main" id="{27E0D039-3BDF-52B4-2473-399D75F4E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950" y="5214938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凉空6-810">
              <a:extLst>
                <a:ext uri="{FF2B5EF4-FFF2-40B4-BE49-F238E27FC236}">
                  <a16:creationId xmlns:a16="http://schemas.microsoft.com/office/drawing/2014/main" id="{7B5D639E-759B-8E30-47E0-E69DF1DCC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38179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凉空6-811">
              <a:extLst>
                <a:ext uri="{FF2B5EF4-FFF2-40B4-BE49-F238E27FC236}">
                  <a16:creationId xmlns:a16="http://schemas.microsoft.com/office/drawing/2014/main" id="{45E7ADBF-CD9F-C3D2-6E59-C5504D6BA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38179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凉空6-812">
              <a:extLst>
                <a:ext uri="{FF2B5EF4-FFF2-40B4-BE49-F238E27FC236}">
                  <a16:creationId xmlns:a16="http://schemas.microsoft.com/office/drawing/2014/main" id="{51927909-9A82-A2C8-4713-2314DD740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37163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凉空6-813">
              <a:extLst>
                <a:ext uri="{FF2B5EF4-FFF2-40B4-BE49-F238E27FC236}">
                  <a16:creationId xmlns:a16="http://schemas.microsoft.com/office/drawing/2014/main" id="{C7B94130-A8F9-E077-18B4-61B2C11C9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37163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凉空6-814">
              <a:extLst>
                <a:ext uri="{FF2B5EF4-FFF2-40B4-BE49-F238E27FC236}">
                  <a16:creationId xmlns:a16="http://schemas.microsoft.com/office/drawing/2014/main" id="{5227E27F-2160-8ADA-899C-70A33348F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5138" y="361315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凉空6-815">
              <a:extLst>
                <a:ext uri="{FF2B5EF4-FFF2-40B4-BE49-F238E27FC236}">
                  <a16:creationId xmlns:a16="http://schemas.microsoft.com/office/drawing/2014/main" id="{9999A90E-BE49-DB68-3C19-F12DB5C78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5138" y="361315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凉空6-816">
              <a:extLst>
                <a:ext uri="{FF2B5EF4-FFF2-40B4-BE49-F238E27FC236}">
                  <a16:creationId xmlns:a16="http://schemas.microsoft.com/office/drawing/2014/main" id="{EABC3D6F-D63F-1950-4715-A3FCBB24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35115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凉空6-817">
              <a:extLst>
                <a:ext uri="{FF2B5EF4-FFF2-40B4-BE49-F238E27FC236}">
                  <a16:creationId xmlns:a16="http://schemas.microsoft.com/office/drawing/2014/main" id="{40A8253F-D83C-7E52-048F-13E715FDD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35115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凉空6-818">
              <a:extLst>
                <a:ext uri="{FF2B5EF4-FFF2-40B4-BE49-F238E27FC236}">
                  <a16:creationId xmlns:a16="http://schemas.microsoft.com/office/drawing/2014/main" id="{80AAB289-075C-80E2-1002-671980D8F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3409950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凉空6-819">
              <a:extLst>
                <a:ext uri="{FF2B5EF4-FFF2-40B4-BE49-F238E27FC236}">
                  <a16:creationId xmlns:a16="http://schemas.microsoft.com/office/drawing/2014/main" id="{90F8C3D5-115E-9A9F-0F86-387C6BF0D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75" y="3409950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凉空6-820">
              <a:extLst>
                <a:ext uri="{FF2B5EF4-FFF2-40B4-BE49-F238E27FC236}">
                  <a16:creationId xmlns:a16="http://schemas.microsoft.com/office/drawing/2014/main" id="{D20B9D51-C77C-7554-8128-F498FAEA4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3308350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凉空6-821">
              <a:extLst>
                <a:ext uri="{FF2B5EF4-FFF2-40B4-BE49-F238E27FC236}">
                  <a16:creationId xmlns:a16="http://schemas.microsoft.com/office/drawing/2014/main" id="{D6D6436F-09F2-599E-1CE8-B747E0A9F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3308350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凉空6-822">
              <a:extLst>
                <a:ext uri="{FF2B5EF4-FFF2-40B4-BE49-F238E27FC236}">
                  <a16:creationId xmlns:a16="http://schemas.microsoft.com/office/drawing/2014/main" id="{ABC50B6F-D620-C0CB-4DB9-7A679D771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188" y="3206750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凉空6-823">
              <a:extLst>
                <a:ext uri="{FF2B5EF4-FFF2-40B4-BE49-F238E27FC236}">
                  <a16:creationId xmlns:a16="http://schemas.microsoft.com/office/drawing/2014/main" id="{E62F6A32-1DAA-85D2-68FD-1789FC2CC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188" y="3206750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凉空6-824">
              <a:extLst>
                <a:ext uri="{FF2B5EF4-FFF2-40B4-BE49-F238E27FC236}">
                  <a16:creationId xmlns:a16="http://schemas.microsoft.com/office/drawing/2014/main" id="{84A01403-FDBE-1EAC-1225-DD21D1B7E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3103563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凉空6-825">
              <a:extLst>
                <a:ext uri="{FF2B5EF4-FFF2-40B4-BE49-F238E27FC236}">
                  <a16:creationId xmlns:a16="http://schemas.microsoft.com/office/drawing/2014/main" id="{E7CAC89F-8FEF-EA91-5301-44AD167D4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3103563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凉空6-826">
              <a:extLst>
                <a:ext uri="{FF2B5EF4-FFF2-40B4-BE49-F238E27FC236}">
                  <a16:creationId xmlns:a16="http://schemas.microsoft.com/office/drawing/2014/main" id="{244A7465-5C36-B486-4C64-13ADD2499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463" y="30019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凉空6-827">
              <a:extLst>
                <a:ext uri="{FF2B5EF4-FFF2-40B4-BE49-F238E27FC236}">
                  <a16:creationId xmlns:a16="http://schemas.microsoft.com/office/drawing/2014/main" id="{97F6CF01-9059-987D-DD2A-D8E607A31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800" y="2903538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凉空6-828">
              <a:extLst>
                <a:ext uri="{FF2B5EF4-FFF2-40B4-BE49-F238E27FC236}">
                  <a16:creationId xmlns:a16="http://schemas.microsoft.com/office/drawing/2014/main" id="{F983418A-CD61-F39F-0FFA-A261A46E8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900" y="2809875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凉空6-829">
              <a:extLst>
                <a:ext uri="{FF2B5EF4-FFF2-40B4-BE49-F238E27FC236}">
                  <a16:creationId xmlns:a16="http://schemas.microsoft.com/office/drawing/2014/main" id="{99D7B8FC-B952-2F63-B4DF-33383E379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175" y="271938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凉空6-830">
              <a:extLst>
                <a:ext uri="{FF2B5EF4-FFF2-40B4-BE49-F238E27FC236}">
                  <a16:creationId xmlns:a16="http://schemas.microsoft.com/office/drawing/2014/main" id="{E0555FAD-ACD3-67FA-AAD4-44C9AB936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175" y="271938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凉空6-831">
              <a:extLst>
                <a:ext uri="{FF2B5EF4-FFF2-40B4-BE49-F238E27FC236}">
                  <a16:creationId xmlns:a16="http://schemas.microsoft.com/office/drawing/2014/main" id="{5EC5DBA5-632C-FE9F-00D3-E48A22D0A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450" y="2624138"/>
              <a:ext cx="12700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凉空6-832">
              <a:extLst>
                <a:ext uri="{FF2B5EF4-FFF2-40B4-BE49-F238E27FC236}">
                  <a16:creationId xmlns:a16="http://schemas.microsoft.com/office/drawing/2014/main" id="{778A7F52-09D7-016F-7AEE-FBA0BD644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425" y="253365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凉空6-833">
              <a:extLst>
                <a:ext uri="{FF2B5EF4-FFF2-40B4-BE49-F238E27FC236}">
                  <a16:creationId xmlns:a16="http://schemas.microsoft.com/office/drawing/2014/main" id="{38007716-0A50-0567-16A1-2682EFC07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244316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凉空6-834">
              <a:extLst>
                <a:ext uri="{FF2B5EF4-FFF2-40B4-BE49-F238E27FC236}">
                  <a16:creationId xmlns:a16="http://schemas.microsoft.com/office/drawing/2014/main" id="{35BF02D9-587B-4AE8-69DF-2DAEF30E4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2363788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凉空6-835">
              <a:extLst>
                <a:ext uri="{FF2B5EF4-FFF2-40B4-BE49-F238E27FC236}">
                  <a16:creationId xmlns:a16="http://schemas.microsoft.com/office/drawing/2014/main" id="{58F0D846-56B7-3049-33B8-67F40190B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638" y="2281238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凉空6-836">
              <a:extLst>
                <a:ext uri="{FF2B5EF4-FFF2-40B4-BE49-F238E27FC236}">
                  <a16:creationId xmlns:a16="http://schemas.microsoft.com/office/drawing/2014/main" id="{1EB06A67-12C8-8B4C-E11C-0BD2D5F66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900" y="2201863"/>
              <a:ext cx="30163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凉空6-837">
              <a:extLst>
                <a:ext uri="{FF2B5EF4-FFF2-40B4-BE49-F238E27FC236}">
                  <a16:creationId xmlns:a16="http://schemas.microsoft.com/office/drawing/2014/main" id="{EE821CE5-A336-5CF2-14A9-199141294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213677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凉空6-838">
              <a:extLst>
                <a:ext uri="{FF2B5EF4-FFF2-40B4-BE49-F238E27FC236}">
                  <a16:creationId xmlns:a16="http://schemas.microsoft.com/office/drawing/2014/main" id="{E40EB603-8BE3-A3B1-8106-D0E1C8694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5" y="207010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凉空6-839">
              <a:extLst>
                <a:ext uri="{FF2B5EF4-FFF2-40B4-BE49-F238E27FC236}">
                  <a16:creationId xmlns:a16="http://schemas.microsoft.com/office/drawing/2014/main" id="{08E0FADF-7579-12CA-6053-E085CA4D7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9200" y="2012950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凉空6-840">
              <a:extLst>
                <a:ext uri="{FF2B5EF4-FFF2-40B4-BE49-F238E27FC236}">
                  <a16:creationId xmlns:a16="http://schemas.microsoft.com/office/drawing/2014/main" id="{B34E7400-8843-70B0-A602-155DBA2A0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195580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凉空6-841">
              <a:extLst>
                <a:ext uri="{FF2B5EF4-FFF2-40B4-BE49-F238E27FC236}">
                  <a16:creationId xmlns:a16="http://schemas.microsoft.com/office/drawing/2014/main" id="{6FE19451-0180-C684-4506-6002E5660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0" y="190658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凉空6-842">
              <a:extLst>
                <a:ext uri="{FF2B5EF4-FFF2-40B4-BE49-F238E27FC236}">
                  <a16:creationId xmlns:a16="http://schemas.microsoft.com/office/drawing/2014/main" id="{1A0900C9-15E7-856F-DD99-D7DE5B4A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0" y="190658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凉空6-843">
              <a:extLst>
                <a:ext uri="{FF2B5EF4-FFF2-40B4-BE49-F238E27FC236}">
                  <a16:creationId xmlns:a16="http://schemas.microsoft.com/office/drawing/2014/main" id="{A8F3CF26-0451-292E-7346-382158301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186213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凉空6-844">
              <a:extLst>
                <a:ext uri="{FF2B5EF4-FFF2-40B4-BE49-F238E27FC236}">
                  <a16:creationId xmlns:a16="http://schemas.microsoft.com/office/drawing/2014/main" id="{CA5F9AD2-7A34-27F3-FC50-D323A4B9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186213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凉空6-845">
              <a:extLst>
                <a:ext uri="{FF2B5EF4-FFF2-40B4-BE49-F238E27FC236}">
                  <a16:creationId xmlns:a16="http://schemas.microsoft.com/office/drawing/2014/main" id="{3E16A757-EF66-9826-57E2-39A0440EA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738" y="182086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凉空6-846">
              <a:extLst>
                <a:ext uri="{FF2B5EF4-FFF2-40B4-BE49-F238E27FC236}">
                  <a16:creationId xmlns:a16="http://schemas.microsoft.com/office/drawing/2014/main" id="{74D33751-05EF-5709-D9AB-B316A0AA9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738" y="182086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凉空6-847">
              <a:extLst>
                <a:ext uri="{FF2B5EF4-FFF2-40B4-BE49-F238E27FC236}">
                  <a16:creationId xmlns:a16="http://schemas.microsoft.com/office/drawing/2014/main" id="{78329B05-A02A-3DC3-BB6B-F7B76552B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6400" y="1778000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凉空6-848">
              <a:extLst>
                <a:ext uri="{FF2B5EF4-FFF2-40B4-BE49-F238E27FC236}">
                  <a16:creationId xmlns:a16="http://schemas.microsoft.com/office/drawing/2014/main" id="{D8635BEA-E350-1CD8-D4D4-660D2BF23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650" y="1747838"/>
              <a:ext cx="11113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凉空6-849">
              <a:extLst>
                <a:ext uri="{FF2B5EF4-FFF2-40B4-BE49-F238E27FC236}">
                  <a16:creationId xmlns:a16="http://schemas.microsoft.com/office/drawing/2014/main" id="{40B99F1C-C36B-D4C6-67E7-A75D0296A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488" y="171767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凉空6-850">
              <a:extLst>
                <a:ext uri="{FF2B5EF4-FFF2-40B4-BE49-F238E27FC236}">
                  <a16:creationId xmlns:a16="http://schemas.microsoft.com/office/drawing/2014/main" id="{51BE2AF2-6D9C-A28B-FCFD-D47EFDF16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675" y="1703388"/>
              <a:ext cx="6350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凉空6-851">
              <a:extLst>
                <a:ext uri="{FF2B5EF4-FFF2-40B4-BE49-F238E27FC236}">
                  <a16:creationId xmlns:a16="http://schemas.microsoft.com/office/drawing/2014/main" id="{0B6FEAE8-85DD-F2C2-1A8F-BCF0BEC7F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275" y="1687513"/>
              <a:ext cx="6350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凉空6-852">
              <a:extLst>
                <a:ext uri="{FF2B5EF4-FFF2-40B4-BE49-F238E27FC236}">
                  <a16:creationId xmlns:a16="http://schemas.microsoft.com/office/drawing/2014/main" id="{1932AAB5-8228-612B-64A9-B4CCC0D44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75" y="1676400"/>
              <a:ext cx="7938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凉空6-853">
              <a:extLst>
                <a:ext uri="{FF2B5EF4-FFF2-40B4-BE49-F238E27FC236}">
                  <a16:creationId xmlns:a16="http://schemas.microsoft.com/office/drawing/2014/main" id="{7F295A32-ECF3-19A3-A3BC-6FD66F674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650" y="167640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凉空6-854">
              <a:extLst>
                <a:ext uri="{FF2B5EF4-FFF2-40B4-BE49-F238E27FC236}">
                  <a16:creationId xmlns:a16="http://schemas.microsoft.com/office/drawing/2014/main" id="{55421CA7-6639-8D65-67C1-48BBBDC2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838" y="16811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凉空6-855">
              <a:extLst>
                <a:ext uri="{FF2B5EF4-FFF2-40B4-BE49-F238E27FC236}">
                  <a16:creationId xmlns:a16="http://schemas.microsoft.com/office/drawing/2014/main" id="{0AA25F79-A11E-23A6-0B6A-FD57C598C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838" y="16811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凉空6-856">
              <a:extLst>
                <a:ext uri="{FF2B5EF4-FFF2-40B4-BE49-F238E27FC236}">
                  <a16:creationId xmlns:a16="http://schemas.microsoft.com/office/drawing/2014/main" id="{945B057B-5869-2E9B-26E8-9F947E0C3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38" y="1687513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凉空6-857">
              <a:extLst>
                <a:ext uri="{FF2B5EF4-FFF2-40B4-BE49-F238E27FC236}">
                  <a16:creationId xmlns:a16="http://schemas.microsoft.com/office/drawing/2014/main" id="{44CFA2F9-A620-5578-5AFC-EB99DC1EC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38" y="1687513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凉空6-858">
              <a:extLst>
                <a:ext uri="{FF2B5EF4-FFF2-40B4-BE49-F238E27FC236}">
                  <a16:creationId xmlns:a16="http://schemas.microsoft.com/office/drawing/2014/main" id="{169DA60F-E817-C7AE-E994-240C44CC5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1703388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凉空6-859">
              <a:extLst>
                <a:ext uri="{FF2B5EF4-FFF2-40B4-BE49-F238E27FC236}">
                  <a16:creationId xmlns:a16="http://schemas.microsoft.com/office/drawing/2014/main" id="{3BD282D9-C111-275D-BCB8-340AB844F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1703388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凉空6-860">
              <a:extLst>
                <a:ext uri="{FF2B5EF4-FFF2-40B4-BE49-F238E27FC236}">
                  <a16:creationId xmlns:a16="http://schemas.microsoft.com/office/drawing/2014/main" id="{8FAD48B8-9FA1-6F23-41A1-A1B3EF2DB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638" y="172243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凉空6-861">
              <a:extLst>
                <a:ext uri="{FF2B5EF4-FFF2-40B4-BE49-F238E27FC236}">
                  <a16:creationId xmlns:a16="http://schemas.microsoft.com/office/drawing/2014/main" id="{175021B7-1CF9-0819-6A1C-D116DC97E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638" y="1722438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凉空6-862">
              <a:extLst>
                <a:ext uri="{FF2B5EF4-FFF2-40B4-BE49-F238E27FC236}">
                  <a16:creationId xmlns:a16="http://schemas.microsoft.com/office/drawing/2014/main" id="{7A1BA33F-1C86-8EB3-797B-4075F2561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5" y="1952625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凉空6-863">
              <a:extLst>
                <a:ext uri="{FF2B5EF4-FFF2-40B4-BE49-F238E27FC236}">
                  <a16:creationId xmlns:a16="http://schemas.microsoft.com/office/drawing/2014/main" id="{363DE5A9-AB55-1F5D-9915-4B5AB6351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5" y="2009775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凉空6-864">
              <a:extLst>
                <a:ext uri="{FF2B5EF4-FFF2-40B4-BE49-F238E27FC236}">
                  <a16:creationId xmlns:a16="http://schemas.microsoft.com/office/drawing/2014/main" id="{9A058F35-8923-EEB7-C3EA-AB511EA5C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5" y="2009775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凉空6-865">
              <a:extLst>
                <a:ext uri="{FF2B5EF4-FFF2-40B4-BE49-F238E27FC236}">
                  <a16:creationId xmlns:a16="http://schemas.microsoft.com/office/drawing/2014/main" id="{83FB959F-2B6E-0AF8-62AC-C9B919708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2070100"/>
              <a:ext cx="1111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凉空6-866">
              <a:extLst>
                <a:ext uri="{FF2B5EF4-FFF2-40B4-BE49-F238E27FC236}">
                  <a16:creationId xmlns:a16="http://schemas.microsoft.com/office/drawing/2014/main" id="{91AACA42-E012-A3B1-3CFD-075E16E45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850" y="2136775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凉空6-867">
              <a:extLst>
                <a:ext uri="{FF2B5EF4-FFF2-40B4-BE49-F238E27FC236}">
                  <a16:creationId xmlns:a16="http://schemas.microsoft.com/office/drawing/2014/main" id="{F9D3FD14-BAD4-EB7B-536A-2E593A140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875" y="2205038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凉空6-868">
              <a:extLst>
                <a:ext uri="{FF2B5EF4-FFF2-40B4-BE49-F238E27FC236}">
                  <a16:creationId xmlns:a16="http://schemas.microsoft.com/office/drawing/2014/main" id="{F5E0F354-C6F9-08C4-6D26-F52B68DFE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313" y="2281238"/>
              <a:ext cx="7938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凉空6-869">
              <a:extLst>
                <a:ext uri="{FF2B5EF4-FFF2-40B4-BE49-F238E27FC236}">
                  <a16:creationId xmlns:a16="http://schemas.microsoft.com/office/drawing/2014/main" id="{2E0719B0-742C-5996-9C70-1B29CC6F6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5" y="236061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凉空6-870">
              <a:extLst>
                <a:ext uri="{FF2B5EF4-FFF2-40B4-BE49-F238E27FC236}">
                  <a16:creationId xmlns:a16="http://schemas.microsoft.com/office/drawing/2014/main" id="{750C38D1-A1BA-AAE0-6CFC-14A9F08EC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1900" y="2439988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凉空6-871">
              <a:extLst>
                <a:ext uri="{FF2B5EF4-FFF2-40B4-BE49-F238E27FC236}">
                  <a16:creationId xmlns:a16="http://schemas.microsoft.com/office/drawing/2014/main" id="{02364BAA-0054-AA1B-C8A5-CE20F6F7A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1900" y="2439988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凉空6-872">
              <a:extLst>
                <a:ext uri="{FF2B5EF4-FFF2-40B4-BE49-F238E27FC236}">
                  <a16:creationId xmlns:a16="http://schemas.microsoft.com/office/drawing/2014/main" id="{649B5219-6E68-183E-E6EF-1E57E1568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2522538"/>
              <a:ext cx="7938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凉空6-873">
              <a:extLst>
                <a:ext uri="{FF2B5EF4-FFF2-40B4-BE49-F238E27FC236}">
                  <a16:creationId xmlns:a16="http://schemas.microsoft.com/office/drawing/2014/main" id="{5E24FECC-0DCB-E5DB-C02E-09D86CD62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2613025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凉空6-874">
              <a:extLst>
                <a:ext uri="{FF2B5EF4-FFF2-40B4-BE49-F238E27FC236}">
                  <a16:creationId xmlns:a16="http://schemas.microsoft.com/office/drawing/2014/main" id="{8F313215-C840-BC72-6180-FD5B1C287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2613025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凉空6-875">
              <a:extLst>
                <a:ext uri="{FF2B5EF4-FFF2-40B4-BE49-F238E27FC236}">
                  <a16:creationId xmlns:a16="http://schemas.microsoft.com/office/drawing/2014/main" id="{AAE2F35D-F10F-77DE-BD3D-C194B6260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650" y="270351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凉空6-876">
              <a:extLst>
                <a:ext uri="{FF2B5EF4-FFF2-40B4-BE49-F238E27FC236}">
                  <a16:creationId xmlns:a16="http://schemas.microsoft.com/office/drawing/2014/main" id="{7D66ACC6-9133-1E2D-557A-183D92585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27987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凉空6-877">
              <a:extLst>
                <a:ext uri="{FF2B5EF4-FFF2-40B4-BE49-F238E27FC236}">
                  <a16:creationId xmlns:a16="http://schemas.microsoft.com/office/drawing/2014/main" id="{5E8D8AB7-7F74-9BBF-0BCB-17E8774FD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27987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凉空6-878">
              <a:extLst>
                <a:ext uri="{FF2B5EF4-FFF2-40B4-BE49-F238E27FC236}">
                  <a16:creationId xmlns:a16="http://schemas.microsoft.com/office/drawing/2014/main" id="{E95D5BFD-9A63-5404-BB6B-45ECA4F8C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8" y="289242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凉空6-879">
              <a:extLst>
                <a:ext uri="{FF2B5EF4-FFF2-40B4-BE49-F238E27FC236}">
                  <a16:creationId xmlns:a16="http://schemas.microsoft.com/office/drawing/2014/main" id="{945BB4A9-8BE1-9600-7375-71EE7D707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25" y="2987675"/>
              <a:ext cx="15875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凉空6-880">
              <a:extLst>
                <a:ext uri="{FF2B5EF4-FFF2-40B4-BE49-F238E27FC236}">
                  <a16:creationId xmlns:a16="http://schemas.microsoft.com/office/drawing/2014/main" id="{F6679166-FB4F-DDBF-71FF-2F249E9C7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7650" y="30845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凉空6-881">
              <a:extLst>
                <a:ext uri="{FF2B5EF4-FFF2-40B4-BE49-F238E27FC236}">
                  <a16:creationId xmlns:a16="http://schemas.microsoft.com/office/drawing/2014/main" id="{4F096C2C-F5C0-A120-5CC0-8B4CA85ED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319087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凉空6-882">
              <a:extLst>
                <a:ext uri="{FF2B5EF4-FFF2-40B4-BE49-F238E27FC236}">
                  <a16:creationId xmlns:a16="http://schemas.microsoft.com/office/drawing/2014/main" id="{33B1B48B-8086-00DD-94D4-B4438B89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319087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凉空6-883">
              <a:extLst>
                <a:ext uri="{FF2B5EF4-FFF2-40B4-BE49-F238E27FC236}">
                  <a16:creationId xmlns:a16="http://schemas.microsoft.com/office/drawing/2014/main" id="{A8BD5512-714D-1D61-C2A8-721411EFF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3292475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凉空6-884">
              <a:extLst>
                <a:ext uri="{FF2B5EF4-FFF2-40B4-BE49-F238E27FC236}">
                  <a16:creationId xmlns:a16="http://schemas.microsoft.com/office/drawing/2014/main" id="{FF405C05-6D05-E5EA-D94D-B463C75D8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3292475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凉空6-885">
              <a:extLst>
                <a:ext uri="{FF2B5EF4-FFF2-40B4-BE49-F238E27FC236}">
                  <a16:creationId xmlns:a16="http://schemas.microsoft.com/office/drawing/2014/main" id="{78B50C76-BD31-1794-2C0C-1C28D8F3E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25" y="33956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凉空6-886">
              <a:extLst>
                <a:ext uri="{FF2B5EF4-FFF2-40B4-BE49-F238E27FC236}">
                  <a16:creationId xmlns:a16="http://schemas.microsoft.com/office/drawing/2014/main" id="{E7E629C1-1F38-459F-E37A-7A757BA47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25" y="33956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凉空6-887">
              <a:extLst>
                <a:ext uri="{FF2B5EF4-FFF2-40B4-BE49-F238E27FC236}">
                  <a16:creationId xmlns:a16="http://schemas.microsoft.com/office/drawing/2014/main" id="{30DC1267-C4DA-094B-7CFF-CC73C7527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800" y="34972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凉空6-888">
              <a:extLst>
                <a:ext uri="{FF2B5EF4-FFF2-40B4-BE49-F238E27FC236}">
                  <a16:creationId xmlns:a16="http://schemas.microsoft.com/office/drawing/2014/main" id="{A36FBF6E-CD51-47AD-68AE-F89D03AE9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800" y="34972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凉空6-889">
              <a:extLst>
                <a:ext uri="{FF2B5EF4-FFF2-40B4-BE49-F238E27FC236}">
                  <a16:creationId xmlns:a16="http://schemas.microsoft.com/office/drawing/2014/main" id="{EDF0AF8A-22BD-DCD9-7468-1B6601532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25" y="359886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凉空6-890">
              <a:extLst>
                <a:ext uri="{FF2B5EF4-FFF2-40B4-BE49-F238E27FC236}">
                  <a16:creationId xmlns:a16="http://schemas.microsoft.com/office/drawing/2014/main" id="{2531C60B-FBE9-2A38-6F69-A1EBB12FD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25" y="359886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凉空6-891">
              <a:extLst>
                <a:ext uri="{FF2B5EF4-FFF2-40B4-BE49-F238E27FC236}">
                  <a16:creationId xmlns:a16="http://schemas.microsoft.com/office/drawing/2014/main" id="{9C877B43-EA18-D687-FC23-34370727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370046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凉空6-892">
              <a:extLst>
                <a:ext uri="{FF2B5EF4-FFF2-40B4-BE49-F238E27FC236}">
                  <a16:creationId xmlns:a16="http://schemas.microsoft.com/office/drawing/2014/main" id="{184C58B3-7E35-1675-9C8B-C35545F97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370046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凉空6-893">
              <a:extLst>
                <a:ext uri="{FF2B5EF4-FFF2-40B4-BE49-F238E27FC236}">
                  <a16:creationId xmlns:a16="http://schemas.microsoft.com/office/drawing/2014/main" id="{6124895A-31D5-B8EB-A22F-5E557C521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3806825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凉空6-894">
              <a:extLst>
                <a:ext uri="{FF2B5EF4-FFF2-40B4-BE49-F238E27FC236}">
                  <a16:creationId xmlns:a16="http://schemas.microsoft.com/office/drawing/2014/main" id="{34A84FD6-B760-E475-535A-CA1751A15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3806825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凉空6-895">
              <a:extLst>
                <a:ext uri="{FF2B5EF4-FFF2-40B4-BE49-F238E27FC236}">
                  <a16:creationId xmlns:a16="http://schemas.microsoft.com/office/drawing/2014/main" id="{C5AD0067-F335-23C2-7E4E-E153C8A31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0350" y="3905250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凉空6-896">
              <a:extLst>
                <a:ext uri="{FF2B5EF4-FFF2-40B4-BE49-F238E27FC236}">
                  <a16:creationId xmlns:a16="http://schemas.microsoft.com/office/drawing/2014/main" id="{A0F24AFA-97D7-9AF0-16C1-D7BC6BFA0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63" y="4002088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凉空6-897">
              <a:extLst>
                <a:ext uri="{FF2B5EF4-FFF2-40B4-BE49-F238E27FC236}">
                  <a16:creationId xmlns:a16="http://schemas.microsoft.com/office/drawing/2014/main" id="{800A991A-6AF8-DA27-A57A-388212257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3200" y="4100513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凉空6-898">
              <a:extLst>
                <a:ext uri="{FF2B5EF4-FFF2-40B4-BE49-F238E27FC236}">
                  <a16:creationId xmlns:a16="http://schemas.microsoft.com/office/drawing/2014/main" id="{9666A2AB-4DC9-6071-FE58-78A057AB1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275" y="41989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凉空6-899">
              <a:extLst>
                <a:ext uri="{FF2B5EF4-FFF2-40B4-BE49-F238E27FC236}">
                  <a16:creationId xmlns:a16="http://schemas.microsoft.com/office/drawing/2014/main" id="{A05EE24A-D802-3C30-8EC2-135AD6026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275" y="41989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凉空6-900">
              <a:extLst>
                <a:ext uri="{FF2B5EF4-FFF2-40B4-BE49-F238E27FC236}">
                  <a16:creationId xmlns:a16="http://schemas.microsoft.com/office/drawing/2014/main" id="{F54FE7B3-6A24-6CDD-41B4-9E29F1F8C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000" y="4289425"/>
              <a:ext cx="4763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凉空6-901">
              <a:extLst>
                <a:ext uri="{FF2B5EF4-FFF2-40B4-BE49-F238E27FC236}">
                  <a16:creationId xmlns:a16="http://schemas.microsoft.com/office/drawing/2014/main" id="{85A10F9C-863A-2797-63A5-BB44B41D0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000" y="4289425"/>
              <a:ext cx="4763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凉空6-902">
              <a:extLst>
                <a:ext uri="{FF2B5EF4-FFF2-40B4-BE49-F238E27FC236}">
                  <a16:creationId xmlns:a16="http://schemas.microsoft.com/office/drawing/2014/main" id="{408C2D99-7926-949D-4F8D-C9860DE86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438467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凉空6-903">
              <a:extLst>
                <a:ext uri="{FF2B5EF4-FFF2-40B4-BE49-F238E27FC236}">
                  <a16:creationId xmlns:a16="http://schemas.microsoft.com/office/drawing/2014/main" id="{0B26F3DF-C5C7-F937-EBB1-C28063165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438467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凉空6-904">
              <a:extLst>
                <a:ext uri="{FF2B5EF4-FFF2-40B4-BE49-F238E27FC236}">
                  <a16:creationId xmlns:a16="http://schemas.microsoft.com/office/drawing/2014/main" id="{8C14B36A-F107-B1FD-0D2C-7AC64BDF8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575" y="447040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凉空6-905">
              <a:extLst>
                <a:ext uri="{FF2B5EF4-FFF2-40B4-BE49-F238E27FC236}">
                  <a16:creationId xmlns:a16="http://schemas.microsoft.com/office/drawing/2014/main" id="{A6DC523C-4FAC-14F0-EB84-B2475A3E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575" y="447040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凉空6-906">
              <a:extLst>
                <a:ext uri="{FF2B5EF4-FFF2-40B4-BE49-F238E27FC236}">
                  <a16:creationId xmlns:a16="http://schemas.microsoft.com/office/drawing/2014/main" id="{0BF718F0-A50D-EFFD-4F45-2564E9E27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4557713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凉空6-907">
              <a:extLst>
                <a:ext uri="{FF2B5EF4-FFF2-40B4-BE49-F238E27FC236}">
                  <a16:creationId xmlns:a16="http://schemas.microsoft.com/office/drawing/2014/main" id="{C8D09A5C-6C50-14C2-B082-01764A94B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4557713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凉空6-908">
              <a:extLst>
                <a:ext uri="{FF2B5EF4-FFF2-40B4-BE49-F238E27FC236}">
                  <a16:creationId xmlns:a16="http://schemas.microsoft.com/office/drawing/2014/main" id="{ACECCA58-2C0B-AC91-7952-570674D00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25" y="464026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凉空6-909">
              <a:extLst>
                <a:ext uri="{FF2B5EF4-FFF2-40B4-BE49-F238E27FC236}">
                  <a16:creationId xmlns:a16="http://schemas.microsoft.com/office/drawing/2014/main" id="{C4AD9DCA-512E-E2CD-C819-F5D59E96F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25" y="464026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凉空6-910">
              <a:extLst>
                <a:ext uri="{FF2B5EF4-FFF2-40B4-BE49-F238E27FC236}">
                  <a16:creationId xmlns:a16="http://schemas.microsoft.com/office/drawing/2014/main" id="{0AEC6D7A-7ACB-61B8-8791-F8CEAA719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425" y="4719638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凉空6-911">
              <a:extLst>
                <a:ext uri="{FF2B5EF4-FFF2-40B4-BE49-F238E27FC236}">
                  <a16:creationId xmlns:a16="http://schemas.microsoft.com/office/drawing/2014/main" id="{65113656-117B-BC81-5239-6E8F25839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425" y="4719638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凉空6-912">
              <a:extLst>
                <a:ext uri="{FF2B5EF4-FFF2-40B4-BE49-F238E27FC236}">
                  <a16:creationId xmlns:a16="http://schemas.microsoft.com/office/drawing/2014/main" id="{001587DA-0A3B-C024-C2E9-5C12B4C5B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2988" y="47926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凉空6-913">
              <a:extLst>
                <a:ext uri="{FF2B5EF4-FFF2-40B4-BE49-F238E27FC236}">
                  <a16:creationId xmlns:a16="http://schemas.microsoft.com/office/drawing/2014/main" id="{E5E86CF6-52B4-07B5-664E-CC234431B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2988" y="4792663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凉空6-914">
              <a:extLst>
                <a:ext uri="{FF2B5EF4-FFF2-40B4-BE49-F238E27FC236}">
                  <a16:creationId xmlns:a16="http://schemas.microsoft.com/office/drawing/2014/main" id="{B02FC328-29C1-08D8-EBE5-0D506241B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0" y="4864100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凉空6-915">
              <a:extLst>
                <a:ext uri="{FF2B5EF4-FFF2-40B4-BE49-F238E27FC236}">
                  <a16:creationId xmlns:a16="http://schemas.microsoft.com/office/drawing/2014/main" id="{D5232A60-E28B-9147-3C92-8C401A0D8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0" y="4864100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凉空6-916">
              <a:extLst>
                <a:ext uri="{FF2B5EF4-FFF2-40B4-BE49-F238E27FC236}">
                  <a16:creationId xmlns:a16="http://schemas.microsoft.com/office/drawing/2014/main" id="{DC925B44-81BF-8398-17D8-B5E10A00D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175" y="493236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凉空6-917">
              <a:extLst>
                <a:ext uri="{FF2B5EF4-FFF2-40B4-BE49-F238E27FC236}">
                  <a16:creationId xmlns:a16="http://schemas.microsoft.com/office/drawing/2014/main" id="{9DC89DF5-CC27-4CB1-E526-C9C6A48B8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175" y="493236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凉空6-918">
              <a:extLst>
                <a:ext uri="{FF2B5EF4-FFF2-40B4-BE49-F238E27FC236}">
                  <a16:creationId xmlns:a16="http://schemas.microsoft.com/office/drawing/2014/main" id="{1A332ED3-A5F2-D29F-E8A7-37A3F324A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800" y="4992688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凉空6-919">
              <a:extLst>
                <a:ext uri="{FF2B5EF4-FFF2-40B4-BE49-F238E27FC236}">
                  <a16:creationId xmlns:a16="http://schemas.microsoft.com/office/drawing/2014/main" id="{FDEB2193-095B-DAEE-EEB2-4B72138AD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800" y="4992688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凉空6-920">
              <a:extLst>
                <a:ext uri="{FF2B5EF4-FFF2-40B4-BE49-F238E27FC236}">
                  <a16:creationId xmlns:a16="http://schemas.microsoft.com/office/drawing/2014/main" id="{D9C4CFF3-544B-C129-A76F-CF5220A16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04825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凉空6-921">
              <a:extLst>
                <a:ext uri="{FF2B5EF4-FFF2-40B4-BE49-F238E27FC236}">
                  <a16:creationId xmlns:a16="http://schemas.microsoft.com/office/drawing/2014/main" id="{114CC3CE-33D9-06FC-105A-F718C5810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048250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凉空6-922">
              <a:extLst>
                <a:ext uri="{FF2B5EF4-FFF2-40B4-BE49-F238E27FC236}">
                  <a16:creationId xmlns:a16="http://schemas.microsoft.com/office/drawing/2014/main" id="{19FCDE01-0527-E203-BE25-9369FC335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8175" y="5102225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凉空6-923">
              <a:extLst>
                <a:ext uri="{FF2B5EF4-FFF2-40B4-BE49-F238E27FC236}">
                  <a16:creationId xmlns:a16="http://schemas.microsoft.com/office/drawing/2014/main" id="{240EE902-4907-4A76-D9AE-3D34A30AB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8175" y="5102225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凉空6-924">
              <a:extLst>
                <a:ext uri="{FF2B5EF4-FFF2-40B4-BE49-F238E27FC236}">
                  <a16:creationId xmlns:a16="http://schemas.microsoft.com/office/drawing/2014/main" id="{5AFDD51B-B87E-C26C-D0E0-283372B13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7688" y="5151438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凉空6-925">
              <a:extLst>
                <a:ext uri="{FF2B5EF4-FFF2-40B4-BE49-F238E27FC236}">
                  <a16:creationId xmlns:a16="http://schemas.microsoft.com/office/drawing/2014/main" id="{B1762EFF-620C-3393-243A-7F570F315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7688" y="5151438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凉空6-926">
              <a:extLst>
                <a:ext uri="{FF2B5EF4-FFF2-40B4-BE49-F238E27FC236}">
                  <a16:creationId xmlns:a16="http://schemas.microsoft.com/office/drawing/2014/main" id="{3E44E05D-200A-8FF6-66A5-ECE4B52FD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4025" y="51927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凉空6-927">
              <a:extLst>
                <a:ext uri="{FF2B5EF4-FFF2-40B4-BE49-F238E27FC236}">
                  <a16:creationId xmlns:a16="http://schemas.microsoft.com/office/drawing/2014/main" id="{94222611-39BB-82F0-B42F-D469E1332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4025" y="51927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凉空6-928">
              <a:extLst>
                <a:ext uri="{FF2B5EF4-FFF2-40B4-BE49-F238E27FC236}">
                  <a16:creationId xmlns:a16="http://schemas.microsoft.com/office/drawing/2014/main" id="{BA207C0A-30D6-7767-DA3B-E86F0FD4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523081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凉空6-929">
              <a:extLst>
                <a:ext uri="{FF2B5EF4-FFF2-40B4-BE49-F238E27FC236}">
                  <a16:creationId xmlns:a16="http://schemas.microsoft.com/office/drawing/2014/main" id="{FE6B66E0-50A5-C44F-4146-CFFBD64FF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5230813"/>
              <a:ext cx="3175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凉空6-930">
              <a:extLst>
                <a:ext uri="{FF2B5EF4-FFF2-40B4-BE49-F238E27FC236}">
                  <a16:creationId xmlns:a16="http://schemas.microsoft.com/office/drawing/2014/main" id="{1113A226-E205-9D9E-C23D-73C8C0417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8" y="5260975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凉空6-931">
              <a:extLst>
                <a:ext uri="{FF2B5EF4-FFF2-40B4-BE49-F238E27FC236}">
                  <a16:creationId xmlns:a16="http://schemas.microsoft.com/office/drawing/2014/main" id="{B541B1A8-84F3-AD34-12FB-C119EA1D4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8" y="5260975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凉空6-932">
              <a:extLst>
                <a:ext uri="{FF2B5EF4-FFF2-40B4-BE49-F238E27FC236}">
                  <a16:creationId xmlns:a16="http://schemas.microsoft.com/office/drawing/2014/main" id="{AEE5033F-A0FF-C9DB-CE8B-16D349F98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463" y="26924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凉空6-933">
              <a:extLst>
                <a:ext uri="{FF2B5EF4-FFF2-40B4-BE49-F238E27FC236}">
                  <a16:creationId xmlns:a16="http://schemas.microsoft.com/office/drawing/2014/main" id="{7C3038E5-D257-A330-92B6-5835CF09E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463" y="26924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凉空6-934">
              <a:extLst>
                <a:ext uri="{FF2B5EF4-FFF2-40B4-BE49-F238E27FC236}">
                  <a16:creationId xmlns:a16="http://schemas.microsoft.com/office/drawing/2014/main" id="{0E9ACBC0-2987-01D7-10FA-89CF10784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260191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凉空6-935">
              <a:extLst>
                <a:ext uri="{FF2B5EF4-FFF2-40B4-BE49-F238E27FC236}">
                  <a16:creationId xmlns:a16="http://schemas.microsoft.com/office/drawing/2014/main" id="{74C337C7-0A2A-41D0-69C7-A2101CE2F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260191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凉空6-936">
              <a:extLst>
                <a:ext uri="{FF2B5EF4-FFF2-40B4-BE49-F238E27FC236}">
                  <a16:creationId xmlns:a16="http://schemas.microsoft.com/office/drawing/2014/main" id="{B1CC9A7F-BAB8-4A6B-D2D8-ED171CA67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25" y="251142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凉空6-937">
              <a:extLst>
                <a:ext uri="{FF2B5EF4-FFF2-40B4-BE49-F238E27FC236}">
                  <a16:creationId xmlns:a16="http://schemas.microsoft.com/office/drawing/2014/main" id="{F2E17CDA-AC32-B09D-500F-E061525B8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25" y="2511425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凉空6-938">
              <a:extLst>
                <a:ext uri="{FF2B5EF4-FFF2-40B4-BE49-F238E27FC236}">
                  <a16:creationId xmlns:a16="http://schemas.microsoft.com/office/drawing/2014/main" id="{3945C055-E302-FA5E-7E8D-AD0B44CFB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3100" y="2420938"/>
              <a:ext cx="6350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凉空6-939">
              <a:extLst>
                <a:ext uri="{FF2B5EF4-FFF2-40B4-BE49-F238E27FC236}">
                  <a16:creationId xmlns:a16="http://schemas.microsoft.com/office/drawing/2014/main" id="{67C63963-1426-911C-9B80-5B3BA2AA7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425" y="2336800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凉空6-940">
              <a:extLst>
                <a:ext uri="{FF2B5EF4-FFF2-40B4-BE49-F238E27FC236}">
                  <a16:creationId xmlns:a16="http://schemas.microsoft.com/office/drawing/2014/main" id="{FDA120A6-8A3C-FC3C-7221-94C985A95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750" y="225425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凉空6-941">
              <a:extLst>
                <a:ext uri="{FF2B5EF4-FFF2-40B4-BE49-F238E27FC236}">
                  <a16:creationId xmlns:a16="http://schemas.microsoft.com/office/drawing/2014/main" id="{4E400224-299E-556E-2D26-6572C8910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013" y="2179638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" name="凉空6-942">
              <a:extLst>
                <a:ext uri="{FF2B5EF4-FFF2-40B4-BE49-F238E27FC236}">
                  <a16:creationId xmlns:a16="http://schemas.microsoft.com/office/drawing/2014/main" id="{E909CFAE-EC91-9084-E4CB-510128F7A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450" y="2106613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凉空6-943">
              <a:extLst>
                <a:ext uri="{FF2B5EF4-FFF2-40B4-BE49-F238E27FC236}">
                  <a16:creationId xmlns:a16="http://schemas.microsoft.com/office/drawing/2014/main" id="{3B5D46F6-F3DC-335A-AA67-57165D77F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8063" y="2039938"/>
              <a:ext cx="1111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凉空6-944">
              <a:extLst>
                <a:ext uri="{FF2B5EF4-FFF2-40B4-BE49-F238E27FC236}">
                  <a16:creationId xmlns:a16="http://schemas.microsoft.com/office/drawing/2014/main" id="{C954368E-7D1E-138B-D9D4-8C3E08C1E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438" y="197167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凉空6-945">
              <a:extLst>
                <a:ext uri="{FF2B5EF4-FFF2-40B4-BE49-F238E27FC236}">
                  <a16:creationId xmlns:a16="http://schemas.microsoft.com/office/drawing/2014/main" id="{38169010-B4D0-D60F-AA1D-B690917E7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750" y="1914525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凉空6-946">
              <a:extLst>
                <a:ext uri="{FF2B5EF4-FFF2-40B4-BE49-F238E27FC236}">
                  <a16:creationId xmlns:a16="http://schemas.microsoft.com/office/drawing/2014/main" id="{36C4CD2D-A303-9086-E69C-455241CA6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750" y="1914525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凉空6-947">
              <a:extLst>
                <a:ext uri="{FF2B5EF4-FFF2-40B4-BE49-F238E27FC236}">
                  <a16:creationId xmlns:a16="http://schemas.microsoft.com/office/drawing/2014/main" id="{D48F687B-64AB-AD12-BC67-4E954D484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525" y="1717675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凉空6-948">
              <a:extLst>
                <a:ext uri="{FF2B5EF4-FFF2-40B4-BE49-F238E27FC236}">
                  <a16:creationId xmlns:a16="http://schemas.microsoft.com/office/drawing/2014/main" id="{1B8D070F-C8B3-091D-1EFB-5D344C96E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525" y="1717675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凉空6-949">
              <a:extLst>
                <a:ext uri="{FF2B5EF4-FFF2-40B4-BE49-F238E27FC236}">
                  <a16:creationId xmlns:a16="http://schemas.microsoft.com/office/drawing/2014/main" id="{703034EE-FB8A-CFF0-9A02-F55F261EC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168116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凉空6-950">
              <a:extLst>
                <a:ext uri="{FF2B5EF4-FFF2-40B4-BE49-F238E27FC236}">
                  <a16:creationId xmlns:a16="http://schemas.microsoft.com/office/drawing/2014/main" id="{28C0B3D8-1748-4B32-692D-D22F51CCC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1681163"/>
              <a:ext cx="4763" cy="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凉空6-951">
              <a:extLst>
                <a:ext uri="{FF2B5EF4-FFF2-40B4-BE49-F238E27FC236}">
                  <a16:creationId xmlns:a16="http://schemas.microsoft.com/office/drawing/2014/main" id="{873E7A5D-8D42-88AF-D6DC-351D07A57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646238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凉空6-952">
              <a:extLst>
                <a:ext uri="{FF2B5EF4-FFF2-40B4-BE49-F238E27FC236}">
                  <a16:creationId xmlns:a16="http://schemas.microsoft.com/office/drawing/2014/main" id="{99267222-0CB1-F516-2ED2-3C2414CBE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646238"/>
              <a:ext cx="3175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凉空6-953">
              <a:extLst>
                <a:ext uri="{FF2B5EF4-FFF2-40B4-BE49-F238E27FC236}">
                  <a16:creationId xmlns:a16="http://schemas.microsoft.com/office/drawing/2014/main" id="{26EEBBFB-CD39-6032-B824-7C4C552C8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038" y="1616075"/>
              <a:ext cx="317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凉空6-954">
              <a:extLst>
                <a:ext uri="{FF2B5EF4-FFF2-40B4-BE49-F238E27FC236}">
                  <a16:creationId xmlns:a16="http://schemas.microsoft.com/office/drawing/2014/main" id="{403801AC-9607-019C-E556-3DDAE9AB9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597025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凉空6-955">
              <a:extLst>
                <a:ext uri="{FF2B5EF4-FFF2-40B4-BE49-F238E27FC236}">
                  <a16:creationId xmlns:a16="http://schemas.microsoft.com/office/drawing/2014/main" id="{6053382E-7455-E531-B084-E32BB9888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597025"/>
              <a:ext cx="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凉空6-956">
              <a:extLst>
                <a:ext uri="{FF2B5EF4-FFF2-40B4-BE49-F238E27FC236}">
                  <a16:creationId xmlns:a16="http://schemas.microsoft.com/office/drawing/2014/main" id="{96EE83CB-8FC9-891A-6C3A-8259BC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8113" y="25003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凉空6-957">
              <a:extLst>
                <a:ext uri="{FF2B5EF4-FFF2-40B4-BE49-F238E27FC236}">
                  <a16:creationId xmlns:a16="http://schemas.microsoft.com/office/drawing/2014/main" id="{46B7BF33-FEA6-B58C-A7A4-5D575E0BC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8113" y="25003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凉空6-958">
              <a:extLst>
                <a:ext uri="{FF2B5EF4-FFF2-40B4-BE49-F238E27FC236}">
                  <a16:creationId xmlns:a16="http://schemas.microsoft.com/office/drawing/2014/main" id="{6DDC03FB-0A9A-46C4-1445-8E6BAD1AD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2663" y="5003800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凉空6-959">
              <a:extLst>
                <a:ext uri="{FF2B5EF4-FFF2-40B4-BE49-F238E27FC236}">
                  <a16:creationId xmlns:a16="http://schemas.microsoft.com/office/drawing/2014/main" id="{8965291A-8A81-71FC-AA4C-9407EBA55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2663" y="5003800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凉空6-960">
              <a:extLst>
                <a:ext uri="{FF2B5EF4-FFF2-40B4-BE49-F238E27FC236}">
                  <a16:creationId xmlns:a16="http://schemas.microsoft.com/office/drawing/2014/main" id="{6FD02BB0-055B-9420-F237-42C431DA3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88" y="50673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凉空6-961">
              <a:extLst>
                <a:ext uri="{FF2B5EF4-FFF2-40B4-BE49-F238E27FC236}">
                  <a16:creationId xmlns:a16="http://schemas.microsoft.com/office/drawing/2014/main" id="{3D0313C4-E767-ADD0-3CA9-83A220F97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88" y="50673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凉空6-962">
              <a:extLst>
                <a:ext uri="{FF2B5EF4-FFF2-40B4-BE49-F238E27FC236}">
                  <a16:creationId xmlns:a16="http://schemas.microsoft.com/office/drawing/2014/main" id="{76BCAC0B-AE06-458F-11A7-1636E093C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5124450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凉空6-963">
              <a:extLst>
                <a:ext uri="{FF2B5EF4-FFF2-40B4-BE49-F238E27FC236}">
                  <a16:creationId xmlns:a16="http://schemas.microsoft.com/office/drawing/2014/main" id="{41428218-DCC3-A6C2-F13D-950B64576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5124450"/>
              <a:ext cx="0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凉空6-964">
              <a:extLst>
                <a:ext uri="{FF2B5EF4-FFF2-40B4-BE49-F238E27FC236}">
                  <a16:creationId xmlns:a16="http://schemas.microsoft.com/office/drawing/2014/main" id="{DB3B9D4B-9DE3-7CD7-8882-67609F298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3425" y="51816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凉空6-965">
              <a:extLst>
                <a:ext uri="{FF2B5EF4-FFF2-40B4-BE49-F238E27FC236}">
                  <a16:creationId xmlns:a16="http://schemas.microsoft.com/office/drawing/2014/main" id="{492B097F-5E6C-C835-2E19-E1F5084E0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3425" y="5181600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凉空6-966">
              <a:extLst>
                <a:ext uri="{FF2B5EF4-FFF2-40B4-BE49-F238E27FC236}">
                  <a16:creationId xmlns:a16="http://schemas.microsoft.com/office/drawing/2014/main" id="{0374C506-BFBD-4372-80E3-26102CD69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938" y="52308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凉空6-967">
              <a:extLst>
                <a:ext uri="{FF2B5EF4-FFF2-40B4-BE49-F238E27FC236}">
                  <a16:creationId xmlns:a16="http://schemas.microsoft.com/office/drawing/2014/main" id="{2AFF0EC4-D7DF-FC6F-91FD-1467C90A2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938" y="52308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19" name="凉空7" descr="图片包含 游戏机, 灯光&#10;&#10;描述已自动生成">
            <a:extLst>
              <a:ext uri="{FF2B5EF4-FFF2-40B4-BE49-F238E27FC236}">
                <a16:creationId xmlns:a16="http://schemas.microsoft.com/office/drawing/2014/main" id="{9D066063-31DA-2CF4-7808-95CE6870F73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" y="132"/>
            <a:ext cx="12191535" cy="6857737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000" name="凉空8">
            <a:extLst>
              <a:ext uri="{FF2B5EF4-FFF2-40B4-BE49-F238E27FC236}">
                <a16:creationId xmlns:a16="http://schemas.microsoft.com/office/drawing/2014/main" id="{B7CC8B37-21EA-4800-B898-E25A9C49187D}"/>
              </a:ext>
            </a:extLst>
          </p:cNvPr>
          <p:cNvSpPr txBox="1"/>
          <p:nvPr/>
        </p:nvSpPr>
        <p:spPr>
          <a:xfrm>
            <a:off x="777648" y="1465116"/>
            <a:ext cx="5152706" cy="9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课程体系完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善展示学院如何更新和完善课程体系，以确保教学内容的前沿性和实用性，包括跨学科课程的开发和实践教学的强化。</a:t>
            </a:r>
          </a:p>
        </p:txBody>
      </p:sp>
      <p:sp>
        <p:nvSpPr>
          <p:cNvPr id="1001" name="凉空9">
            <a:extLst>
              <a:ext uri="{FF2B5EF4-FFF2-40B4-BE49-F238E27FC236}">
                <a16:creationId xmlns:a16="http://schemas.microsoft.com/office/drawing/2014/main" id="{805A1CF0-6946-1DBB-D4D1-17F5A9062197}"/>
              </a:ext>
            </a:extLst>
          </p:cNvPr>
          <p:cNvSpPr txBox="1"/>
          <p:nvPr/>
        </p:nvSpPr>
        <p:spPr>
          <a:xfrm>
            <a:off x="777648" y="2439798"/>
            <a:ext cx="4675101" cy="9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教学质量提升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突出学院在提高教学质量方面的努力，如引入行业专家讲座、增加案例分析和模拟实战等教学方法。</a:t>
            </a:r>
          </a:p>
        </p:txBody>
      </p:sp>
      <p:pic>
        <p:nvPicPr>
          <p:cNvPr id="4" name="凉空10" descr="文本&#10;&#10;描述已自动生成">
            <a:extLst>
              <a:ext uri="{FF2B5EF4-FFF2-40B4-BE49-F238E27FC236}">
                <a16:creationId xmlns:a16="http://schemas.microsoft.com/office/drawing/2014/main" id="{0FC89B93-E47E-7642-B620-F740CD2EA05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2" name="凉空11">
            <a:extLst>
              <a:ext uri="{FF2B5EF4-FFF2-40B4-BE49-F238E27FC236}">
                <a16:creationId xmlns:a16="http://schemas.microsoft.com/office/drawing/2014/main" id="{EE906001-6C94-43B4-D4AC-DE52DA43D6F6}"/>
              </a:ext>
            </a:extLst>
          </p:cNvPr>
          <p:cNvSpPr txBox="1"/>
          <p:nvPr/>
        </p:nvSpPr>
        <p:spPr>
          <a:xfrm>
            <a:off x="491104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成长与扩张</a:t>
            </a:r>
          </a:p>
        </p:txBody>
      </p:sp>
      <p:sp>
        <p:nvSpPr>
          <p:cNvPr id="3" name="凉空12">
            <a:extLst>
              <a:ext uri="{FF2B5EF4-FFF2-40B4-BE49-F238E27FC236}">
                <a16:creationId xmlns:a16="http://schemas.microsoft.com/office/drawing/2014/main" id="{7A6D7892-C451-7AD5-122F-97B495243B86}"/>
              </a:ext>
            </a:extLst>
          </p:cNvPr>
          <p:cNvSpPr txBox="1"/>
          <p:nvPr/>
        </p:nvSpPr>
        <p:spPr>
          <a:xfrm>
            <a:off x="492057" y="933220"/>
            <a:ext cx="291598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GROWTH AND EXPANSION</a:t>
            </a:r>
          </a:p>
        </p:txBody>
      </p:sp>
      <p:sp>
        <p:nvSpPr>
          <p:cNvPr id="986" name="凉空13">
            <a:extLst>
              <a:ext uri="{FF2B5EF4-FFF2-40B4-BE49-F238E27FC236}">
                <a16:creationId xmlns:a16="http://schemas.microsoft.com/office/drawing/2014/main" id="{CABCE706-40C0-1BB7-F347-7172E0841F91}"/>
              </a:ext>
            </a:extLst>
          </p:cNvPr>
          <p:cNvSpPr txBox="1"/>
          <p:nvPr/>
        </p:nvSpPr>
        <p:spPr>
          <a:xfrm>
            <a:off x="777648" y="3414480"/>
            <a:ext cx="4998312" cy="931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科研项目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列举学院承担的重要科研项目，特别是那些获得国家级或省级资助的项目，以及这些项目对学术界和社会的贡献。</a:t>
            </a:r>
          </a:p>
        </p:txBody>
      </p:sp>
      <p:sp>
        <p:nvSpPr>
          <p:cNvPr id="991" name="凉空14">
            <a:extLst>
              <a:ext uri="{FF2B5EF4-FFF2-40B4-BE49-F238E27FC236}">
                <a16:creationId xmlns:a16="http://schemas.microsoft.com/office/drawing/2014/main" id="{764822DC-8E1A-9AAD-1D7C-350043B8142A}"/>
              </a:ext>
            </a:extLst>
          </p:cNvPr>
          <p:cNvSpPr txBox="1"/>
          <p:nvPr/>
        </p:nvSpPr>
        <p:spPr>
          <a:xfrm>
            <a:off x="777648" y="4389162"/>
            <a:ext cx="460965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学术成果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/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介绍学院教师和学生的学术成果，包括发表的论文、申请的专利、获得的奖项等，以及这些成果如何体现学院的学术实力。</a:t>
            </a:r>
          </a:p>
        </p:txBody>
      </p:sp>
      <p:sp>
        <p:nvSpPr>
          <p:cNvPr id="980" name="凉空15">
            <a:extLst>
              <a:ext uri="{FF2B5EF4-FFF2-40B4-BE49-F238E27FC236}">
                <a16:creationId xmlns:a16="http://schemas.microsoft.com/office/drawing/2014/main" id="{8F245F47-E233-C663-2331-D59B9EF655FA}"/>
              </a:ext>
            </a:extLst>
          </p:cNvPr>
          <p:cNvSpPr/>
          <p:nvPr/>
        </p:nvSpPr>
        <p:spPr>
          <a:xfrm>
            <a:off x="7355341" y="2494002"/>
            <a:ext cx="2870478" cy="287047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accent2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1" name="凉空16">
            <a:extLst>
              <a:ext uri="{FF2B5EF4-FFF2-40B4-BE49-F238E27FC236}">
                <a16:creationId xmlns:a16="http://schemas.microsoft.com/office/drawing/2014/main" id="{C114E87F-3583-27A4-8FF1-F4D168A96E33}"/>
              </a:ext>
            </a:extLst>
          </p:cNvPr>
          <p:cNvSpPr/>
          <p:nvPr/>
        </p:nvSpPr>
        <p:spPr>
          <a:xfrm>
            <a:off x="6964534" y="2143760"/>
            <a:ext cx="3652094" cy="365209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0" name="凉空17">
            <a:extLst>
              <a:ext uri="{FF2B5EF4-FFF2-40B4-BE49-F238E27FC236}">
                <a16:creationId xmlns:a16="http://schemas.microsoft.com/office/drawing/2014/main" id="{3CFBD2CC-CB93-2EAA-4D54-8F8E18CA6C03}"/>
              </a:ext>
            </a:extLst>
          </p:cNvPr>
          <p:cNvSpPr/>
          <p:nvPr/>
        </p:nvSpPr>
        <p:spPr>
          <a:xfrm rot="5400000">
            <a:off x="6701504" y="4525892"/>
            <a:ext cx="772160" cy="772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8" name="凉空18">
            <a:extLst>
              <a:ext uri="{FF2B5EF4-FFF2-40B4-BE49-F238E27FC236}">
                <a16:creationId xmlns:a16="http://schemas.microsoft.com/office/drawing/2014/main" id="{372B4406-6B7C-C385-B4A2-197548D8C01E}"/>
              </a:ext>
            </a:extLst>
          </p:cNvPr>
          <p:cNvSpPr txBox="1"/>
          <p:nvPr/>
        </p:nvSpPr>
        <p:spPr>
          <a:xfrm>
            <a:off x="7558479" y="3513742"/>
            <a:ext cx="265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学院的蓬勃发展与教育影响力扩大</a:t>
            </a:r>
          </a:p>
        </p:txBody>
      </p:sp>
      <p:sp>
        <p:nvSpPr>
          <p:cNvPr id="1009" name="凉空19">
            <a:extLst>
              <a:ext uri="{FF2B5EF4-FFF2-40B4-BE49-F238E27FC236}">
                <a16:creationId xmlns:a16="http://schemas.microsoft.com/office/drawing/2014/main" id="{FF075234-FEE8-9F61-7E47-E63DF3D9A6B1}"/>
              </a:ext>
            </a:extLst>
          </p:cNvPr>
          <p:cNvSpPr/>
          <p:nvPr/>
        </p:nvSpPr>
        <p:spPr>
          <a:xfrm>
            <a:off x="7714287" y="4002405"/>
            <a:ext cx="2320170" cy="402588"/>
          </a:xfrm>
          <a:prstGeom prst="trapezoid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5" name="凉空20">
            <a:extLst>
              <a:ext uri="{FF2B5EF4-FFF2-40B4-BE49-F238E27FC236}">
                <a16:creationId xmlns:a16="http://schemas.microsoft.com/office/drawing/2014/main" id="{A28A5213-A806-6658-8486-521053FDA06C}"/>
              </a:ext>
            </a:extLst>
          </p:cNvPr>
          <p:cNvSpPr txBox="1"/>
          <p:nvPr/>
        </p:nvSpPr>
        <p:spPr>
          <a:xfrm>
            <a:off x="796290" y="5509203"/>
            <a:ext cx="5052627" cy="929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产学研合作</a:t>
            </a:r>
            <a:endParaRPr lang="en-US" altLang="zh-CN" sz="2200">
              <a:gradFill flip="none" rotWithShape="1">
                <a:gsLst>
                  <a:gs pos="0">
                    <a:srgbClr val="C9000E"/>
                  </a:gs>
                  <a:gs pos="100000">
                    <a:srgbClr val="FB000F"/>
                  </a:gs>
                </a:gsLst>
                <a:lin ang="0" scaled="1"/>
                <a:tileRect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/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强调学院与企业的紧密合作，如共建实验室、实习基地、联合研发等，以及这些合作如何促进学生的就业和创业。</a:t>
            </a:r>
          </a:p>
        </p:txBody>
      </p:sp>
      <p:sp>
        <p:nvSpPr>
          <p:cNvPr id="988" name="凉空21">
            <a:extLst>
              <a:ext uri="{FF2B5EF4-FFF2-40B4-BE49-F238E27FC236}">
                <a16:creationId xmlns:a16="http://schemas.microsoft.com/office/drawing/2014/main" id="{66DF8BC1-FB4F-9160-A873-5E5A8A69F6D0}"/>
              </a:ext>
            </a:extLst>
          </p:cNvPr>
          <p:cNvSpPr/>
          <p:nvPr/>
        </p:nvSpPr>
        <p:spPr>
          <a:xfrm rot="5400000">
            <a:off x="8404500" y="1577700"/>
            <a:ext cx="772160" cy="772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9" name="凉空22">
            <a:extLst>
              <a:ext uri="{FF2B5EF4-FFF2-40B4-BE49-F238E27FC236}">
                <a16:creationId xmlns:a16="http://schemas.microsoft.com/office/drawing/2014/main" id="{5741E8F1-A79D-940A-C131-EFE7E5298098}"/>
              </a:ext>
            </a:extLst>
          </p:cNvPr>
          <p:cNvSpPr/>
          <p:nvPr/>
        </p:nvSpPr>
        <p:spPr>
          <a:xfrm rot="5400000">
            <a:off x="10106640" y="4525892"/>
            <a:ext cx="772160" cy="7721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2" name="凉空23">
            <a:extLst>
              <a:ext uri="{FF2B5EF4-FFF2-40B4-BE49-F238E27FC236}">
                <a16:creationId xmlns:a16="http://schemas.microsoft.com/office/drawing/2014/main" id="{95469102-7E08-0FD2-0CD4-7C8C3247FD6F}"/>
              </a:ext>
            </a:extLst>
          </p:cNvPr>
          <p:cNvSpPr txBox="1"/>
          <p:nvPr/>
        </p:nvSpPr>
        <p:spPr>
          <a:xfrm>
            <a:off x="8467415" y="177911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责任</a:t>
            </a:r>
          </a:p>
        </p:txBody>
      </p:sp>
      <p:sp>
        <p:nvSpPr>
          <p:cNvPr id="1023" name="凉空24">
            <a:extLst>
              <a:ext uri="{FF2B5EF4-FFF2-40B4-BE49-F238E27FC236}">
                <a16:creationId xmlns:a16="http://schemas.microsoft.com/office/drawing/2014/main" id="{07A24CBB-F18C-4BEE-F82F-3B68C4D9A35D}"/>
              </a:ext>
            </a:extLst>
          </p:cNvPr>
          <p:cNvSpPr txBox="1"/>
          <p:nvPr/>
        </p:nvSpPr>
        <p:spPr>
          <a:xfrm>
            <a:off x="10169555" y="47273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发展</a:t>
            </a:r>
          </a:p>
        </p:txBody>
      </p:sp>
      <p:sp>
        <p:nvSpPr>
          <p:cNvPr id="1024" name="凉空25">
            <a:extLst>
              <a:ext uri="{FF2B5EF4-FFF2-40B4-BE49-F238E27FC236}">
                <a16:creationId xmlns:a16="http://schemas.microsoft.com/office/drawing/2014/main" id="{EEF309D9-3A53-DD35-3385-17FEB6B0C4A0}"/>
              </a:ext>
            </a:extLst>
          </p:cNvPr>
          <p:cNvSpPr txBox="1"/>
          <p:nvPr/>
        </p:nvSpPr>
        <p:spPr>
          <a:xfrm>
            <a:off x="6764419" y="47273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交流</a:t>
            </a:r>
          </a:p>
        </p:txBody>
      </p:sp>
      <p:cxnSp>
        <p:nvCxnSpPr>
          <p:cNvPr id="993" name="凉空26">
            <a:extLst>
              <a:ext uri="{FF2B5EF4-FFF2-40B4-BE49-F238E27FC236}">
                <a16:creationId xmlns:a16="http://schemas.microsoft.com/office/drawing/2014/main" id="{327B016F-3EE4-1800-7E85-67E336D240CE}"/>
              </a:ext>
            </a:extLst>
          </p:cNvPr>
          <p:cNvCxnSpPr>
            <a:cxnSpLocks/>
          </p:cNvCxnSpPr>
          <p:nvPr/>
        </p:nvCxnSpPr>
        <p:spPr>
          <a:xfrm>
            <a:off x="592931" y="1428750"/>
            <a:ext cx="0" cy="491490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5" name="凉空27">
            <a:extLst>
              <a:ext uri="{FF2B5EF4-FFF2-40B4-BE49-F238E27FC236}">
                <a16:creationId xmlns:a16="http://schemas.microsoft.com/office/drawing/2014/main" id="{2FF8B5E3-BB27-9E64-513B-AFF9208A4707}"/>
              </a:ext>
            </a:extLst>
          </p:cNvPr>
          <p:cNvSpPr/>
          <p:nvPr/>
        </p:nvSpPr>
        <p:spPr>
          <a:xfrm>
            <a:off x="564356" y="2616835"/>
            <a:ext cx="57150" cy="571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8" name="凉空28">
            <a:extLst>
              <a:ext uri="{FF2B5EF4-FFF2-40B4-BE49-F238E27FC236}">
                <a16:creationId xmlns:a16="http://schemas.microsoft.com/office/drawing/2014/main" id="{FCC838E0-2F5C-0F4C-D9C4-2BEE4FAC16B0}"/>
              </a:ext>
            </a:extLst>
          </p:cNvPr>
          <p:cNvSpPr/>
          <p:nvPr/>
        </p:nvSpPr>
        <p:spPr>
          <a:xfrm>
            <a:off x="564356" y="3558540"/>
            <a:ext cx="57150" cy="571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9" name="凉空29">
            <a:extLst>
              <a:ext uri="{FF2B5EF4-FFF2-40B4-BE49-F238E27FC236}">
                <a16:creationId xmlns:a16="http://schemas.microsoft.com/office/drawing/2014/main" id="{20D32748-188B-73FE-1AC2-7D30A854990B}"/>
              </a:ext>
            </a:extLst>
          </p:cNvPr>
          <p:cNvSpPr/>
          <p:nvPr/>
        </p:nvSpPr>
        <p:spPr>
          <a:xfrm>
            <a:off x="564356" y="4597400"/>
            <a:ext cx="57150" cy="571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4" name="凉空30">
            <a:extLst>
              <a:ext uri="{FF2B5EF4-FFF2-40B4-BE49-F238E27FC236}">
                <a16:creationId xmlns:a16="http://schemas.microsoft.com/office/drawing/2014/main" id="{7888E885-814E-FBAD-877A-BAD6B2086D18}"/>
              </a:ext>
            </a:extLst>
          </p:cNvPr>
          <p:cNvSpPr/>
          <p:nvPr/>
        </p:nvSpPr>
        <p:spPr>
          <a:xfrm>
            <a:off x="564356" y="1657350"/>
            <a:ext cx="57150" cy="571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1" name="凉空31">
            <a:extLst>
              <a:ext uri="{FF2B5EF4-FFF2-40B4-BE49-F238E27FC236}">
                <a16:creationId xmlns:a16="http://schemas.microsoft.com/office/drawing/2014/main" id="{F1917438-93A1-75E5-55DB-1A7632F01B81}"/>
              </a:ext>
            </a:extLst>
          </p:cNvPr>
          <p:cNvSpPr/>
          <p:nvPr/>
        </p:nvSpPr>
        <p:spPr>
          <a:xfrm>
            <a:off x="564356" y="5715000"/>
            <a:ext cx="57150" cy="571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841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凉空1">
            <a:extLst>
              <a:ext uri="{FF2B5EF4-FFF2-40B4-BE49-F238E27FC236}">
                <a16:creationId xmlns:a16="http://schemas.microsoft.com/office/drawing/2014/main" id="{1AFE3A99-F777-871D-76A8-71E83F00E5FD}"/>
              </a:ext>
            </a:extLst>
          </p:cNvPr>
          <p:cNvSpPr/>
          <p:nvPr/>
        </p:nvSpPr>
        <p:spPr>
          <a:xfrm rot="18761988" flipH="1">
            <a:off x="352227" y="-3137827"/>
            <a:ext cx="13133656" cy="13133656"/>
          </a:xfrm>
          <a:prstGeom prst="arc">
            <a:avLst/>
          </a:prstGeom>
          <a:ln w="711200" cap="rnd">
            <a:solidFill>
              <a:srgbClr val="F5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凉空2">
            <a:extLst>
              <a:ext uri="{FF2B5EF4-FFF2-40B4-BE49-F238E27FC236}">
                <a16:creationId xmlns:a16="http://schemas.microsoft.com/office/drawing/2014/main" id="{D234DAC4-970F-88A4-1157-951B705C8112}"/>
              </a:ext>
            </a:extLst>
          </p:cNvPr>
          <p:cNvSpPr txBox="1"/>
          <p:nvPr/>
        </p:nvSpPr>
        <p:spPr>
          <a:xfrm>
            <a:off x="481578" y="457982"/>
            <a:ext cx="515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创新与转型</a:t>
            </a:r>
          </a:p>
        </p:txBody>
      </p:sp>
      <p:sp>
        <p:nvSpPr>
          <p:cNvPr id="6" name="凉空3">
            <a:extLst>
              <a:ext uri="{FF2B5EF4-FFF2-40B4-BE49-F238E27FC236}">
                <a16:creationId xmlns:a16="http://schemas.microsoft.com/office/drawing/2014/main" id="{19560210-5B13-4E44-F0D1-0A0AB5157C7D}"/>
              </a:ext>
            </a:extLst>
          </p:cNvPr>
          <p:cNvSpPr txBox="1"/>
          <p:nvPr/>
        </p:nvSpPr>
        <p:spPr>
          <a:xfrm>
            <a:off x="467291" y="933220"/>
            <a:ext cx="30887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INNOVATION AND TRANSFORMATION</a:t>
            </a:r>
          </a:p>
        </p:txBody>
      </p:sp>
      <p:sp>
        <p:nvSpPr>
          <p:cNvPr id="9" name="凉空4">
            <a:extLst>
              <a:ext uri="{FF2B5EF4-FFF2-40B4-BE49-F238E27FC236}">
                <a16:creationId xmlns:a16="http://schemas.microsoft.com/office/drawing/2014/main" id="{799C8784-43BF-3873-9362-64FD8443F5D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ubicBezTo>
                  <a:pt x="0" y="4572000"/>
                  <a:pt x="1524000" y="2982686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8000">
                <a:srgbClr val="D6000E"/>
              </a:gs>
              <a:gs pos="25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28600" dist="38100" dir="8100000" algn="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凉空5" descr="文本&#10;&#10;描述已自动生成">
            <a:extLst>
              <a:ext uri="{FF2B5EF4-FFF2-40B4-BE49-F238E27FC236}">
                <a16:creationId xmlns:a16="http://schemas.microsoft.com/office/drawing/2014/main" id="{4E248849-9928-A0EF-36FF-C2C5A6F909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743" y="381170"/>
            <a:ext cx="2802718" cy="864640"/>
          </a:xfrm>
          <a:prstGeom prst="rect">
            <a:avLst/>
          </a:prstGeom>
        </p:spPr>
      </p:pic>
      <p:sp>
        <p:nvSpPr>
          <p:cNvPr id="32" name="凉空6">
            <a:extLst>
              <a:ext uri="{FF2B5EF4-FFF2-40B4-BE49-F238E27FC236}">
                <a16:creationId xmlns:a16="http://schemas.microsoft.com/office/drawing/2014/main" id="{27E42FD4-BA83-BA16-B8B2-18D9FD9CCE9E}"/>
              </a:ext>
            </a:extLst>
          </p:cNvPr>
          <p:cNvSpPr txBox="1"/>
          <p:nvPr/>
        </p:nvSpPr>
        <p:spPr>
          <a:xfrm>
            <a:off x="476816" y="2033150"/>
            <a:ext cx="32093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迈向未来的教育革新和学院转型升级</a:t>
            </a:r>
          </a:p>
        </p:txBody>
      </p:sp>
      <p:cxnSp>
        <p:nvCxnSpPr>
          <p:cNvPr id="34" name="凉空7">
            <a:extLst>
              <a:ext uri="{FF2B5EF4-FFF2-40B4-BE49-F238E27FC236}">
                <a16:creationId xmlns:a16="http://schemas.microsoft.com/office/drawing/2014/main" id="{549B98C1-E61B-F640-582D-E751EFDD565F}"/>
              </a:ext>
            </a:extLst>
          </p:cNvPr>
          <p:cNvCxnSpPr>
            <a:cxnSpLocks/>
          </p:cNvCxnSpPr>
          <p:nvPr/>
        </p:nvCxnSpPr>
        <p:spPr>
          <a:xfrm>
            <a:off x="578416" y="3016613"/>
            <a:ext cx="28815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凉空8">
            <a:extLst>
              <a:ext uri="{FF2B5EF4-FFF2-40B4-BE49-F238E27FC236}">
                <a16:creationId xmlns:a16="http://schemas.microsoft.com/office/drawing/2014/main" id="{B0AB3E56-B7B9-CD26-9447-F15C5A11CDF7}"/>
              </a:ext>
            </a:extLst>
          </p:cNvPr>
          <p:cNvSpPr txBox="1"/>
          <p:nvPr/>
        </p:nvSpPr>
        <p:spPr>
          <a:xfrm>
            <a:off x="476816" y="3260027"/>
            <a:ext cx="530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项目式学习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介绍学院如何实施项目式学习，让学生通过参与实际项目来解决复杂问题，培养团队合作和领导能力。</a:t>
            </a:r>
          </a:p>
        </p:txBody>
      </p:sp>
      <p:sp>
        <p:nvSpPr>
          <p:cNvPr id="4" name="凉空9">
            <a:extLst>
              <a:ext uri="{FF2B5EF4-FFF2-40B4-BE49-F238E27FC236}">
                <a16:creationId xmlns:a16="http://schemas.microsoft.com/office/drawing/2014/main" id="{6582A52C-F576-DC2A-C607-976F37756A52}"/>
              </a:ext>
            </a:extLst>
          </p:cNvPr>
          <p:cNvSpPr txBox="1"/>
          <p:nvPr/>
        </p:nvSpPr>
        <p:spPr>
          <a:xfrm>
            <a:off x="476816" y="3896720"/>
            <a:ext cx="530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在线教育资源：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展示学院如何利用在线教育资源和平台，为学生提供更灵活多样的学习方式，包括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MOOCs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、视频讲座等。</a:t>
            </a:r>
          </a:p>
        </p:txBody>
      </p:sp>
      <p:sp>
        <p:nvSpPr>
          <p:cNvPr id="8" name="凉空10">
            <a:extLst>
              <a:ext uri="{FF2B5EF4-FFF2-40B4-BE49-F238E27FC236}">
                <a16:creationId xmlns:a16="http://schemas.microsoft.com/office/drawing/2014/main" id="{C10E0883-94BD-B8E7-E288-2B4158667114}"/>
              </a:ext>
            </a:extLst>
          </p:cNvPr>
          <p:cNvSpPr txBox="1"/>
          <p:nvPr/>
        </p:nvSpPr>
        <p:spPr>
          <a:xfrm>
            <a:off x="476816" y="4533413"/>
            <a:ext cx="530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翻转课堂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阐述翻转课堂模式在学院的应用，如何提高学生的自主学习能力和课堂互动性。</a:t>
            </a:r>
          </a:p>
        </p:txBody>
      </p:sp>
      <p:sp>
        <p:nvSpPr>
          <p:cNvPr id="10" name="凉空11">
            <a:extLst>
              <a:ext uri="{FF2B5EF4-FFF2-40B4-BE49-F238E27FC236}">
                <a16:creationId xmlns:a16="http://schemas.microsoft.com/office/drawing/2014/main" id="{57532C89-1BC2-87AF-3691-A03CFC1D5FCE}"/>
              </a:ext>
            </a:extLst>
          </p:cNvPr>
          <p:cNvSpPr txBox="1"/>
          <p:nvPr/>
        </p:nvSpPr>
        <p:spPr>
          <a:xfrm>
            <a:off x="476816" y="5170107"/>
            <a:ext cx="530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学生反馈机制</a:t>
            </a:r>
            <a:r>
              <a:rPr lang="en-US" altLang="zh-CN" sz="1400">
                <a:gradFill flip="none" rotWithShape="1">
                  <a:gsLst>
                    <a:gs pos="0">
                      <a:srgbClr val="C9000E"/>
                    </a:gs>
                    <a:gs pos="100000">
                      <a:srgbClr val="FB000F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介绍学院如何建立有效的学生反馈机制，让学生参与教育改进过程，确保教育内容和方法能够满足学生的需求。</a:t>
            </a:r>
          </a:p>
        </p:txBody>
      </p:sp>
      <p:grpSp>
        <p:nvGrpSpPr>
          <p:cNvPr id="33" name="凉空12">
            <a:extLst>
              <a:ext uri="{FF2B5EF4-FFF2-40B4-BE49-F238E27FC236}">
                <a16:creationId xmlns:a16="http://schemas.microsoft.com/office/drawing/2014/main" id="{5E20F28D-966E-3896-26E6-9003B7B50BD4}"/>
              </a:ext>
            </a:extLst>
          </p:cNvPr>
          <p:cNvGrpSpPr/>
          <p:nvPr/>
        </p:nvGrpSpPr>
        <p:grpSpPr>
          <a:xfrm>
            <a:off x="7093631" y="1478398"/>
            <a:ext cx="4100739" cy="1350884"/>
            <a:chOff x="7408636" y="1478398"/>
            <a:chExt cx="4100739" cy="1350884"/>
          </a:xfrm>
        </p:grpSpPr>
        <p:cxnSp>
          <p:nvCxnSpPr>
            <p:cNvPr id="14" name="凉空12-1">
              <a:extLst>
                <a:ext uri="{FF2B5EF4-FFF2-40B4-BE49-F238E27FC236}">
                  <a16:creationId xmlns:a16="http://schemas.microsoft.com/office/drawing/2014/main" id="{56ACFC01-9381-3549-8E23-11E2A2BD1E26}"/>
                </a:ext>
              </a:extLst>
            </p:cNvPr>
            <p:cNvCxnSpPr>
              <a:cxnSpLocks/>
            </p:cNvCxnSpPr>
            <p:nvPr/>
          </p:nvCxnSpPr>
          <p:spPr>
            <a:xfrm>
              <a:off x="7408636" y="2829282"/>
              <a:ext cx="4100739" cy="0"/>
            </a:xfrm>
            <a:prstGeom prst="line">
              <a:avLst/>
            </a:prstGeom>
            <a:ln w="12700">
              <a:gradFill flip="none" rotWithShape="1">
                <a:gsLst>
                  <a:gs pos="53200">
                    <a:schemeClr val="bg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CB47DEA-7EC2-818D-BDE0-F5AFE7C360EA}"/>
                </a:ext>
              </a:extLst>
            </p:cNvPr>
            <p:cNvGrpSpPr/>
            <p:nvPr/>
          </p:nvGrpSpPr>
          <p:grpSpPr>
            <a:xfrm>
              <a:off x="8643804" y="1478398"/>
              <a:ext cx="1630403" cy="1251982"/>
              <a:chOff x="8529597" y="1478398"/>
              <a:chExt cx="1630403" cy="1251982"/>
            </a:xfrm>
          </p:grpSpPr>
          <p:sp>
            <p:nvSpPr>
              <p:cNvPr id="20" name="凉空12-2">
                <a:extLst>
                  <a:ext uri="{FF2B5EF4-FFF2-40B4-BE49-F238E27FC236}">
                    <a16:creationId xmlns:a16="http://schemas.microsoft.com/office/drawing/2014/main" id="{2289DCA7-D5C1-E4E6-9603-3ABD8D6695A7}"/>
                  </a:ext>
                </a:extLst>
              </p:cNvPr>
              <p:cNvSpPr txBox="1"/>
              <p:nvPr/>
            </p:nvSpPr>
            <p:spPr>
              <a:xfrm>
                <a:off x="8529597" y="2361048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国际认证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凉空12-3">
                <a:extLst>
                  <a:ext uri="{FF2B5EF4-FFF2-40B4-BE49-F238E27FC236}">
                    <a16:creationId xmlns:a16="http://schemas.microsoft.com/office/drawing/2014/main" id="{4A028D94-7D97-AA2E-7309-C004C9E4056F}"/>
                  </a:ext>
                </a:extLst>
              </p:cNvPr>
              <p:cNvSpPr txBox="1"/>
              <p:nvPr/>
            </p:nvSpPr>
            <p:spPr>
              <a:xfrm>
                <a:off x="8529597" y="1478398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国际交流项目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凉空12-4">
                <a:extLst>
                  <a:ext uri="{FF2B5EF4-FFF2-40B4-BE49-F238E27FC236}">
                    <a16:creationId xmlns:a16="http://schemas.microsoft.com/office/drawing/2014/main" id="{8FE61E91-BB02-5642-4F7D-D35433391469}"/>
                  </a:ext>
                </a:extLst>
              </p:cNvPr>
              <p:cNvSpPr txBox="1"/>
              <p:nvPr/>
            </p:nvSpPr>
            <p:spPr>
              <a:xfrm>
                <a:off x="8529597" y="1919723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国际交流项目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凉空13">
            <a:extLst>
              <a:ext uri="{FF2B5EF4-FFF2-40B4-BE49-F238E27FC236}">
                <a16:creationId xmlns:a16="http://schemas.microsoft.com/office/drawing/2014/main" id="{DAA9BD60-525B-7937-E0E1-A87C8EF6F78C}"/>
              </a:ext>
            </a:extLst>
          </p:cNvPr>
          <p:cNvGrpSpPr/>
          <p:nvPr/>
        </p:nvGrpSpPr>
        <p:grpSpPr>
          <a:xfrm>
            <a:off x="7093631" y="3188534"/>
            <a:ext cx="4100739" cy="1350884"/>
            <a:chOff x="7408636" y="2928184"/>
            <a:chExt cx="4100739" cy="1350884"/>
          </a:xfrm>
        </p:grpSpPr>
        <p:cxnSp>
          <p:nvCxnSpPr>
            <p:cNvPr id="15" name="凉空13-1">
              <a:extLst>
                <a:ext uri="{FF2B5EF4-FFF2-40B4-BE49-F238E27FC236}">
                  <a16:creationId xmlns:a16="http://schemas.microsoft.com/office/drawing/2014/main" id="{0671DF17-85D3-F8E8-AFD0-B1F91E42629D}"/>
                </a:ext>
              </a:extLst>
            </p:cNvPr>
            <p:cNvCxnSpPr>
              <a:cxnSpLocks/>
            </p:cNvCxnSpPr>
            <p:nvPr/>
          </p:nvCxnSpPr>
          <p:spPr>
            <a:xfrm>
              <a:off x="7408636" y="4279068"/>
              <a:ext cx="4100739" cy="0"/>
            </a:xfrm>
            <a:prstGeom prst="line">
              <a:avLst/>
            </a:prstGeom>
            <a:ln w="12700">
              <a:gradFill flip="none" rotWithShape="1">
                <a:gsLst>
                  <a:gs pos="53200">
                    <a:schemeClr val="bg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FF367C5-CB60-9FBF-2B0C-85CD251B9364}"/>
                </a:ext>
              </a:extLst>
            </p:cNvPr>
            <p:cNvGrpSpPr/>
            <p:nvPr/>
          </p:nvGrpSpPr>
          <p:grpSpPr>
            <a:xfrm>
              <a:off x="8643804" y="2928184"/>
              <a:ext cx="1808296" cy="1251982"/>
              <a:chOff x="8529597" y="1478398"/>
              <a:chExt cx="1808296" cy="1251982"/>
            </a:xfrm>
          </p:grpSpPr>
          <p:sp>
            <p:nvSpPr>
              <p:cNvPr id="17" name="凉空13-2">
                <a:extLst>
                  <a:ext uri="{FF2B5EF4-FFF2-40B4-BE49-F238E27FC236}">
                    <a16:creationId xmlns:a16="http://schemas.microsoft.com/office/drawing/2014/main" id="{F8DF87E8-45F9-950A-A658-9FAFD0348ED0}"/>
                  </a:ext>
                </a:extLst>
              </p:cNvPr>
              <p:cNvSpPr txBox="1"/>
              <p:nvPr/>
            </p:nvSpPr>
            <p:spPr>
              <a:xfrm>
                <a:off x="8529597" y="2361048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创新实验室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凉空13-3">
                <a:extLst>
                  <a:ext uri="{FF2B5EF4-FFF2-40B4-BE49-F238E27FC236}">
                    <a16:creationId xmlns:a16="http://schemas.microsoft.com/office/drawing/2014/main" id="{4FFC9CFD-6FCD-2CEC-5438-FA418C40F377}"/>
                  </a:ext>
                </a:extLst>
              </p:cNvPr>
              <p:cNvSpPr txBox="1"/>
              <p:nvPr/>
            </p:nvSpPr>
            <p:spPr>
              <a:xfrm>
                <a:off x="8529597" y="1478398"/>
                <a:ext cx="18082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跨学科研究中心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凉空13-4">
                <a:extLst>
                  <a:ext uri="{FF2B5EF4-FFF2-40B4-BE49-F238E27FC236}">
                    <a16:creationId xmlns:a16="http://schemas.microsoft.com/office/drawing/2014/main" id="{679CC3EE-35AC-AD3D-FAD2-66507B8427D8}"/>
                  </a:ext>
                </a:extLst>
              </p:cNvPr>
              <p:cNvSpPr txBox="1"/>
              <p:nvPr/>
            </p:nvSpPr>
            <p:spPr>
              <a:xfrm>
                <a:off x="8529597" y="1919723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产学研结合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凉空14">
            <a:extLst>
              <a:ext uri="{FF2B5EF4-FFF2-40B4-BE49-F238E27FC236}">
                <a16:creationId xmlns:a16="http://schemas.microsoft.com/office/drawing/2014/main" id="{11DD9338-61BD-877C-B7D2-90376CFE6FC9}"/>
              </a:ext>
            </a:extLst>
          </p:cNvPr>
          <p:cNvGrpSpPr/>
          <p:nvPr/>
        </p:nvGrpSpPr>
        <p:grpSpPr>
          <a:xfrm>
            <a:off x="7093631" y="4898670"/>
            <a:ext cx="4100739" cy="1033382"/>
            <a:chOff x="7408636" y="4695470"/>
            <a:chExt cx="4100739" cy="1033382"/>
          </a:xfrm>
        </p:grpSpPr>
        <p:cxnSp>
          <p:nvCxnSpPr>
            <p:cNvPr id="16" name="凉空14-1">
              <a:extLst>
                <a:ext uri="{FF2B5EF4-FFF2-40B4-BE49-F238E27FC236}">
                  <a16:creationId xmlns:a16="http://schemas.microsoft.com/office/drawing/2014/main" id="{1B9F9DA0-B671-9CB8-BE7D-1A04B4E8A460}"/>
                </a:ext>
              </a:extLst>
            </p:cNvPr>
            <p:cNvCxnSpPr>
              <a:cxnSpLocks/>
            </p:cNvCxnSpPr>
            <p:nvPr/>
          </p:nvCxnSpPr>
          <p:spPr>
            <a:xfrm>
              <a:off x="7408636" y="5728852"/>
              <a:ext cx="4100739" cy="0"/>
            </a:xfrm>
            <a:prstGeom prst="line">
              <a:avLst/>
            </a:prstGeom>
            <a:ln w="12700">
              <a:gradFill flip="none" rotWithShape="1">
                <a:gsLst>
                  <a:gs pos="53200">
                    <a:schemeClr val="bg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3FE3FD3-3011-4A19-918D-CB7A5A33FC1E}"/>
                </a:ext>
              </a:extLst>
            </p:cNvPr>
            <p:cNvGrpSpPr/>
            <p:nvPr/>
          </p:nvGrpSpPr>
          <p:grpSpPr>
            <a:xfrm>
              <a:off x="8643804" y="4695470"/>
              <a:ext cx="1630403" cy="810657"/>
              <a:chOff x="8529597" y="1478398"/>
              <a:chExt cx="1630403" cy="810657"/>
            </a:xfrm>
          </p:grpSpPr>
          <p:sp>
            <p:nvSpPr>
              <p:cNvPr id="28" name="凉空14-2">
                <a:extLst>
                  <a:ext uri="{FF2B5EF4-FFF2-40B4-BE49-F238E27FC236}">
                    <a16:creationId xmlns:a16="http://schemas.microsoft.com/office/drawing/2014/main" id="{14DB3B39-3C59-B3D7-45A7-99213AD56A21}"/>
                  </a:ext>
                </a:extLst>
              </p:cNvPr>
              <p:cNvSpPr txBox="1"/>
              <p:nvPr/>
            </p:nvSpPr>
            <p:spPr>
              <a:xfrm>
                <a:off x="8529597" y="1478398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质量评估体系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凉空14-3">
                <a:extLst>
                  <a:ext uri="{FF2B5EF4-FFF2-40B4-BE49-F238E27FC236}">
                    <a16:creationId xmlns:a16="http://schemas.microsoft.com/office/drawing/2014/main" id="{073F42E8-5E4D-9066-EF72-5FEA922A37C6}"/>
                  </a:ext>
                </a:extLst>
              </p:cNvPr>
              <p:cNvSpPr txBox="1"/>
              <p:nvPr/>
            </p:nvSpPr>
            <p:spPr>
              <a:xfrm>
                <a:off x="8529597" y="1919723"/>
                <a:ext cx="16304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教师发展计划</a:t>
                </a:r>
                <a:endPara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085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主题">
  <a:themeElements>
    <a:clrScheme name="蓝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FB000F"/>
      </a:accent1>
      <a:accent2>
        <a:srgbClr val="C9000E"/>
      </a:accent2>
      <a:accent3>
        <a:srgbClr val="A183B3"/>
      </a:accent3>
      <a:accent4>
        <a:srgbClr val="F6CECE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自定义 2">
      <a:majorFont>
        <a:latin typeface="思源宋体 CN Medium"/>
        <a:ea typeface="庞门正道粗书体6.0"/>
        <a:cs typeface=""/>
      </a:majorFont>
      <a:minorFont>
        <a:latin typeface="OPlusSans 3.0 ExtraLight"/>
        <a:ea typeface="OPlusSans 3.0 ExtraLight"/>
        <a:cs typeface=""/>
      </a:minorFont>
    </a:fontScheme>
    <a:fmtScheme name="Office 2013 - 2022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4468</TotalTime>
  <Words>1846</Words>
  <Application>Microsoft Office PowerPoint</Application>
  <PresentationFormat>宽屏</PresentationFormat>
  <Paragraphs>213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等线</vt:lpstr>
      <vt:lpstr>Arial</vt:lpstr>
      <vt:lpstr>Office 2013 - 2022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2024-03-28T11:43:52Z</dcterms:created>
  <dcterms:modified xsi:type="dcterms:W3CDTF">2024-09-15T02:40:43Z</dcterms:modified>
</cp:coreProperties>
</file>