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tags" Target="tags/tag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748088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65527361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30066559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73544621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4803377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17664372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24133786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8642450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326633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630978704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10385624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27C72-11BF-441A-861C-3B7B7EECF451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4FF4C-BD52-4D70-9EBA-981C12591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414882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audio" Target="../media/media1.mp3" /><Relationship Id="rId11" Type="http://schemas.microsoft.com/office/2007/relationships/media" Target="../media/media1.mp3" TargetMode="Interna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65410" cy="40078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483" y="2040416"/>
            <a:ext cx="5891034" cy="27771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5" y="348792"/>
            <a:ext cx="3015842" cy="21368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64921" y="198071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  <p:pic>
        <p:nvPicPr>
          <p:cNvPr id="17" name="christmascheer">
            <a:hlinkClick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r:embed="rId1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100388" y="469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val="274086385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9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765410" cy="40078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483" y="2040416"/>
            <a:ext cx="5891034" cy="27771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5" y="348792"/>
            <a:ext cx="3015842" cy="21368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64921" y="198071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圣诞节电子贺卡模板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</p:spTree>
    <p:extLst>
      <p:ext uri="{BB962C8B-B14F-4D97-AF65-F5344CB8AC3E}">
        <p14:creationId val="2233174785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9" b="32743"/>
          <a:stretch>
            <a:fillRect/>
          </a:stretch>
        </p:blipFill>
        <p:spPr>
          <a:xfrm>
            <a:off x="0" y="0"/>
            <a:ext cx="10258425" cy="2695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9543" y="2254786"/>
            <a:ext cx="58004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XXX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牵挂你的人很多，祝福你的人也很多，别忘了我也是其中之一。虽说祝福只是一种形式，却能给心灵带来温馨与慰藉。圣诞将至，匆忙的我送去匆忙的祝福：圣诞平安夜快乐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2" y="1805912"/>
            <a:ext cx="3447179" cy="292148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03706367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1" b="33456"/>
          <a:stretch>
            <a:fillRect/>
          </a:stretch>
        </p:blipFill>
        <p:spPr>
          <a:xfrm>
            <a:off x="0" y="-1"/>
            <a:ext cx="9705975" cy="2667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圣诞节（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）又称耶诞节，耶稣诞辰，译名为“基督弥撒”，西方传统节日，在每年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日。弥撒是教会的一种礼拜仪式。圣诞节是一个宗教节，因为把它当作耶稣的诞辰来庆祝，故名“耶诞节”。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191" y="2291239"/>
            <a:ext cx="3015842" cy="213689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053428007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" b="32743"/>
          <a:stretch>
            <a:fillRect/>
          </a:stretch>
        </p:blipFill>
        <p:spPr>
          <a:xfrm>
            <a:off x="0" y="0"/>
            <a:ext cx="10058400" cy="2695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圣诞节也是西方世界以及其他很多地区的公共假日，例如：在亚洲的香港、澳门、马来西亚和新加坡。 古罗马教会在君士坦丁时代（公元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313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年），就逐渐习惯在十二月二十五日庆祝主的诞生。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9" b="52083"/>
          <a:stretch>
            <a:fillRect/>
          </a:stretch>
        </p:blipFill>
        <p:spPr>
          <a:xfrm>
            <a:off x="8249124" y="1644095"/>
            <a:ext cx="2723834" cy="3286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3723094016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3" b="33456"/>
          <a:stretch>
            <a:fillRect/>
          </a:stretch>
        </p:blipFill>
        <p:spPr>
          <a:xfrm>
            <a:off x="0" y="-1"/>
            <a:ext cx="10277475" cy="2667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18906" y="1884954"/>
            <a:ext cx="2388962" cy="2944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圣诞老人至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人中朋至尊 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珍惜友文库 　　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相约圣诞夜 　　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幸福诞生时 　　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心动快行动 　　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欢聚乐翻天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307617"/>
            <a:ext cx="4983636" cy="241977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173928913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4" b="31793"/>
          <a:stretch>
            <a:fillRect/>
          </a:stretch>
        </p:blipFill>
        <p:spPr>
          <a:xfrm>
            <a:off x="0" y="0"/>
            <a:ext cx="9972675" cy="2733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10578" y="2344086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纪念耶稣出生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据说耶稣是因着圣灵成孕，由圣母玛利亚所生的。神更派遣使者加伯列在梦中晓谕约瑟，叫他不要因为马利亚未婚怀孕而不要她，反而要与她成亲，把那孩子起名为“耶稣”，意思是要他把百姓从罪恶中救出来。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7" r="30130" b="53194"/>
          <a:stretch>
            <a:fillRect/>
          </a:stretch>
        </p:blipFill>
        <p:spPr>
          <a:xfrm>
            <a:off x="8064504" y="1465457"/>
            <a:ext cx="2962275" cy="3209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163467648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" b="31555"/>
          <a:stretch>
            <a:fillRect/>
          </a:stretch>
        </p:blipFill>
        <p:spPr>
          <a:xfrm>
            <a:off x="0" y="-1"/>
            <a:ext cx="9982200" cy="2743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15429" y="2340668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圣诞老人</a:t>
            </a: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尼古拉斯死后被尊为圣徒，是一位身穿红袍、头戴红帽的白胡子老头。每年圣诞节他驾着鹿拉的雪橇从北方而来，由烟囱进入各家，把圣诞礼物装在袜子里挂在孩子们的床头上或火炉前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097" y="1706664"/>
            <a:ext cx="3447179" cy="292148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1387139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8" b="31793"/>
          <a:stretch>
            <a:fillRect/>
          </a:stretch>
        </p:blipFill>
        <p:spPr>
          <a:xfrm>
            <a:off x="0" y="0"/>
            <a:ext cx="9877425" cy="27336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7879" y="2344086"/>
            <a:ext cx="580049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</a:t>
            </a: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圣诞树（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 tree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）是圣诞节庆祝中最有名的传统之一。通常人们在圣诞前后把一棵常绿植物如松树弄进屋里或者在户外，并用圣诞灯和彩色的装饰物装饰。并把一个天使或星星放在树的顶上。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980" y="1546126"/>
            <a:ext cx="2318430" cy="32425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92761" y="-10198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延迟符</a:t>
            </a:r>
            <a:endParaRPr lang="zh-CN" altLang="en-US"/>
          </a:p>
        </p:txBody>
      </p:sp>
    </p:spTree>
    <p:extLst>
      <p:ext uri="{BB962C8B-B14F-4D97-AF65-F5344CB8AC3E}">
        <p14:creationId val="2203682139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0220"/>
            <a:ext cx="5405908" cy="2086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26" y="4885776"/>
            <a:ext cx="5781773" cy="2175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9" b="32505"/>
          <a:stretch>
            <a:fillRect/>
          </a:stretch>
        </p:blipFill>
        <p:spPr>
          <a:xfrm>
            <a:off x="0" y="-1"/>
            <a:ext cx="10191750" cy="27051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8" y="0"/>
            <a:ext cx="1587492" cy="3167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98109" y="2890841"/>
            <a:ext cx="580049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圣诞小贺卡捎去我温暖如春的问候，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祝您拥有幸福甜美的新年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zh-CN" altLang="en-US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1757230"/>
            <a:ext cx="2821658" cy="2970166"/>
          </a:xfrm>
          <a:prstGeom prst="rect">
            <a:avLst/>
          </a:prstGeom>
        </p:spPr>
      </p:pic>
    </p:spTree>
    <p:extLst>
      <p:ext uri="{BB962C8B-B14F-4D97-AF65-F5344CB8AC3E}">
        <p14:creationId val="2999732231"/>
      </p:ext>
    </p:extLst>
  </p:cSld>
  <p:clrMapOvr>
    <a:masterClrMapping/>
  </p:clrMapOvr>
  <mc:AlternateContent>
    <mc:Choice xmlns:p14="http://schemas.microsoft.com/office/powerpoint/2010/main" Requires="p14">
      <p:transition spd="slow" advTm="0" p14:dur="150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29</Paragraphs>
  <Slides>10</Slides>
  <Notes>0</Notes>
  <TotalTime>41</TotalTime>
  <HiddenSlides>0</HiddenSlides>
  <MMClips>1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baseType="lpstr" size="13">
      <vt:lpstr>Arial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acer1</dc:creator>
  <cp:lastModifiedBy>acer1</cp:lastModifiedBy>
  <cp:revision>56</cp:revision>
  <dcterms:created xsi:type="dcterms:W3CDTF">2017-11-02T09:34:05Z</dcterms:created>
  <dcterms:modified xsi:type="dcterms:W3CDTF">2023-10-15T17:40:54Z</dcterms:modified>
</cp:coreProperties>
</file>