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png" ContentType="image/png"/>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embedTrueTypeFonts="1" saveSubsetFonts="1">
  <p:sldMasterIdLst>
    <p:sldMasterId id="2147483660" r:id="rId1"/>
  </p:sldMasterIdLst>
  <p:notesMasterIdLst>
    <p:notesMasterId r:id="rId2"/>
  </p:notesMasterIdLst>
  <p:sldIdLst>
    <p:sldId id="257" r:id="rId3"/>
    <p:sldId id="292" r:id="rId4"/>
    <p:sldId id="293" r:id="rId5"/>
    <p:sldId id="288" r:id="rId6"/>
    <p:sldId id="289" r:id="rId7"/>
    <p:sldId id="290" r:id="rId8"/>
    <p:sldId id="287" r:id="rId9"/>
    <p:sldId id="264" r:id="rId10"/>
    <p:sldId id="285" r:id="rId11"/>
    <p:sldId id="286" r:id="rId12"/>
    <p:sldId id="281" r:id="rId13"/>
    <p:sldId id="268" r:id="rId14"/>
    <p:sldId id="283" r:id="rId15"/>
    <p:sldId id="270" r:id="rId16"/>
    <p:sldId id="275" r:id="rId17"/>
    <p:sldId id="271" r:id="rId18"/>
    <p:sldId id="272" r:id="rId19"/>
    <p:sldId id="274" r:id="rId20"/>
    <p:sldId id="273" r:id="rId21"/>
    <p:sldId id="276" r:id="rId22"/>
    <p:sldId id="279" r:id="rId23"/>
    <p:sldId id="291" r:id="rId24"/>
    <p:sldId id="277" r:id="rId25"/>
    <p:sldId id="278" r:id="rId26"/>
    <p:sldId id="280" r:id="rId27"/>
  </p:sldIdLst>
  <p:sldSz cx="12192000" cy="6858000"/>
  <p:notesSz cx="6858000" cy="9144000"/>
  <p:embeddedFontLst>
    <p:embeddedFont>
      <p:font typeface="Calibri" panose="020F0502020204030204" pitchFamily="34" charset="0"/>
      <p:regular r:id="rId29"/>
      <p:bold r:id="rId30"/>
      <p:italic r:id="rId31"/>
      <p:boldItalic r:id="rId32"/>
    </p:embeddedFont>
    <p:embeddedFont>
      <p:font typeface="等线" panose="02010600030101010101" pitchFamily="2" charset="-122"/>
      <p:regular r:id="rId33"/>
      <p:bold r:id="rId34"/>
    </p:embeddedFont>
    <p:embeddedFont>
      <p:font typeface="微软雅黑" panose="020B0503020204020204" pitchFamily="34" charset="-122"/>
      <p:regular r:id="rId35"/>
      <p:bold r:id="rId36"/>
    </p:embeddedFont>
  </p:embeddedFontLst>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71093" autoAdjust="0"/>
  </p:normalViewPr>
  <p:slideViewPr>
    <p:cSldViewPr snapToGrid="0">
      <p:cViewPr varScale="1">
        <p:scale>
          <a:sx n="81" d="100"/>
          <a:sy n="81" d="100"/>
        </p:scale>
        <p:origin x="1692" y="84"/>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tags" Target="tags/tag1.xml" /><Relationship Id="rId29" Type="http://schemas.openxmlformats.org/officeDocument/2006/relationships/font" Target="fonts/font1.fntdata" /><Relationship Id="rId3" Type="http://schemas.openxmlformats.org/officeDocument/2006/relationships/slide" Target="slides/slide1.xml" /><Relationship Id="rId30" Type="http://schemas.openxmlformats.org/officeDocument/2006/relationships/font" Target="fonts/font2.fntdata" /><Relationship Id="rId31" Type="http://schemas.openxmlformats.org/officeDocument/2006/relationships/font" Target="fonts/font3.fntdata" /><Relationship Id="rId32" Type="http://schemas.openxmlformats.org/officeDocument/2006/relationships/font" Target="fonts/font4.fntdata" /><Relationship Id="rId33" Type="http://schemas.openxmlformats.org/officeDocument/2006/relationships/font" Target="fonts/font5.fntdata" /><Relationship Id="rId34" Type="http://schemas.openxmlformats.org/officeDocument/2006/relationships/font" Target="fonts/font6.fntdata" /><Relationship Id="rId35" Type="http://schemas.openxmlformats.org/officeDocument/2006/relationships/font" Target="fonts/font7.fntdata" /><Relationship Id="rId36" Type="http://schemas.openxmlformats.org/officeDocument/2006/relationships/font" Target="fonts/font8.fntdata" /><Relationship Id="rId37" Type="http://schemas.openxmlformats.org/officeDocument/2006/relationships/presProps" Target="presProps.xml" /><Relationship Id="rId38" Type="http://schemas.openxmlformats.org/officeDocument/2006/relationships/viewProps" Target="viewProps.xml" /><Relationship Id="rId39" Type="http://schemas.openxmlformats.org/officeDocument/2006/relationships/theme" Target="theme/theme1.xml" /><Relationship Id="rId4" Type="http://schemas.openxmlformats.org/officeDocument/2006/relationships/slide" Target="slides/slide2.xml" /><Relationship Id="rId40"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26397-4FD8-411A-B1F5-2C6CA13D6BE4}" type="datetimeFigureOut">
              <a:rPr lang="zh-CN" altLang="en-US" smtClean="0"/>
              <a:t>2018/8/10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6EF2ED-28FD-4164-A5FB-A81D2F8D5427}" type="slidenum">
              <a:rPr lang="zh-CN" altLang="en-US" smtClean="0"/>
              <a:t>‹#›</a:t>
            </a:fld>
            <a:endParaRPr lang="zh-CN" altLang="en-US"/>
          </a:p>
        </p:txBody>
      </p:sp>
    </p:spTree>
    <p:extLst>
      <p:ext uri="{BB962C8B-B14F-4D97-AF65-F5344CB8AC3E}">
        <p14:creationId val="28736769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B2931F4-194C-4DD9-9505-42FC048612EF}" type="datetimeFigureOut">
              <a:rPr lang="zh-CN" altLang="en-US" smtClean="0"/>
              <a:t>2018/8/10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FAB2A2D-5054-49A2-BEE4-C9F6B6DAB1ED}" type="slidenum">
              <a:rPr lang="zh-CN" altLang="en-US" smtClean="0"/>
              <a:t>‹#›</a:t>
            </a:fld>
            <a:endParaRPr lang="zh-CN" altLang="en-US"/>
          </a:p>
        </p:txBody>
      </p:sp>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7244" y="0"/>
            <a:ext cx="12199244" cy="6859102"/>
          </a:xfrm>
          <a:prstGeom prst="rect">
            <a:avLst/>
          </a:prstGeom>
        </p:spPr>
      </p:pic>
    </p:spTree>
    <p:extLst>
      <p:ext uri="{BB962C8B-B14F-4D97-AF65-F5344CB8AC3E}">
        <p14:creationId val="82860832"/>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2931F4-194C-4DD9-9505-42FC048612EF}" type="datetimeFigureOut">
              <a:rPr lang="zh-CN" altLang="en-US" smtClean="0"/>
              <a:t>2018/8/10</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AB2A2D-5054-49A2-BEE4-C9F6B6DAB1ED}" type="slidenum">
              <a:rPr lang="zh-CN" altLang="en-US" smtClean="0"/>
              <a:t>‹#›</a:t>
            </a:fld>
            <a:endParaRPr lang="zh-CN" altLang="en-US"/>
          </a:p>
        </p:txBody>
      </p:sp>
    </p:spTree>
    <p:extLst>
      <p:ext uri="{BB962C8B-B14F-4D97-AF65-F5344CB8AC3E}">
        <p14:creationId val="240584678"/>
      </p:ext>
    </p:extLst>
  </p:cSld>
  <p:clrMap bg1="lt1" tx1="dk1" bg2="lt2" tx2="dk2" accent1="accent1" accent2="accent2" accent3="accent3" accent4="accent4" accent5="accent5" accent6="accent6" hlink="hlink" folHlink="folHlink"/>
  <p:sldLayoutIdLst>
    <p:sldLayoutId id="2147483661" r:id="rId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 Id="rId3" Type="http://schemas.openxmlformats.org/officeDocument/2006/relationships/image" Target="../media/image3.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 Id="rId3" Type="http://schemas.openxmlformats.org/officeDocument/2006/relationships/image" Target="../media/image6.png" /><Relationship Id="rId4" Type="http://schemas.openxmlformats.org/officeDocument/2006/relationships/image" Target="../media/image7.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jpeg" /><Relationship Id="rId3" Type="http://schemas.openxmlformats.org/officeDocument/2006/relationships/image" Target="../media/image9.png" /><Relationship Id="rId4" Type="http://schemas.openxmlformats.org/officeDocument/2006/relationships/image" Target="../media/image10.png" /><Relationship Id="rId5" Type="http://schemas.openxmlformats.org/officeDocument/2006/relationships/image" Target="../media/image11.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2.png" /><Relationship Id="rId3" Type="http://schemas.openxmlformats.org/officeDocument/2006/relationships/image" Target="../media/image9.png" /><Relationship Id="rId4" Type="http://schemas.openxmlformats.org/officeDocument/2006/relationships/image" Target="../media/image13.png" /><Relationship Id="rId5" Type="http://schemas.openxmlformats.org/officeDocument/2006/relationships/image" Target="../media/image14.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5.png" /><Relationship Id="rId3" Type="http://schemas.openxmlformats.org/officeDocument/2006/relationships/image" Target="../media/image16.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 Id="rId3" Type="http://schemas.openxmlformats.org/officeDocument/2006/relationships/image" Target="../media/image3.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03535"/>
          </a:xfrm>
          <a:prstGeom prst="rect">
            <a:avLst/>
          </a:prstGeom>
          <a:noFill/>
          <a:ln>
            <a:noFill/>
          </a:ln>
        </p:spPr>
      </p:pic>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9616" y="1120153"/>
            <a:ext cx="2967426" cy="4757119"/>
          </a:xfrm>
          <a:prstGeom prst="rect">
            <a:avLst/>
          </a:prstGeom>
        </p:spPr>
      </p:pic>
    </p:spTree>
    <p:extLst>
      <p:ext uri="{BB962C8B-B14F-4D97-AF65-F5344CB8AC3E}">
        <p14:creationId val="4247140147"/>
      </p:ext>
    </p:extLst>
  </p:cSld>
  <p:clrMapOvr>
    <a:masterClrMapping/>
  </p:clrMapOvr>
  <mc:AlternateContent>
    <mc:Choice xmlns:p14="http://schemas.microsoft.com/office/powerpoint/2010/main" Requires="p14">
      <p:transition spd="slow" advClick="0" advTm="3000" p14:dur="1400">
        <p14:doors dir="vert"/>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grpSp>
        <p:nvGrpSpPr>
          <p:cNvPr id="4" name="组合 3"/>
          <p:cNvGrpSpPr/>
          <p:nvPr/>
        </p:nvGrpSpPr>
        <p:grpSpPr>
          <a:xfrm>
            <a:off x="745008" y="1008558"/>
            <a:ext cx="10423297" cy="5771601"/>
            <a:chOff x="745008" y="1008558"/>
            <a:chExt cx="10423297" cy="5771601"/>
          </a:xfrm>
        </p:grpSpPr>
        <p:sp>
          <p:nvSpPr>
            <p:cNvPr id="34" name="任意多边形 1">
              <a:extLst>
                <a:ext uri="{FF2B5EF4-FFF2-40B4-BE49-F238E27FC236}">
                  <a16:creationId xmlns:a16="http://schemas.microsoft.com/office/drawing/2014/main" id="{47B13164-DF98-4887-A101-24FFB876A056}"/>
                </a:ext>
              </a:extLst>
            </p:cNvPr>
            <p:cNvSpPr/>
            <p:nvPr/>
          </p:nvSpPr>
          <p:spPr>
            <a:xfrm>
              <a:off x="7036970" y="2383685"/>
              <a:ext cx="1759386" cy="2179216"/>
            </a:xfrm>
            <a:custGeom>
              <a:gdLst>
                <a:gd name="connsiteX0" fmla="*/ 485776 w 1468603"/>
                <a:gd name="connsiteY0" fmla="*/ 0 h 1818385"/>
                <a:gd name="connsiteX1" fmla="*/ 611480 w 1468603"/>
                <a:gd name="connsiteY1" fmla="*/ 52068 h 1818385"/>
                <a:gd name="connsiteX2" fmla="*/ 1468603 w 1468603"/>
                <a:gd name="connsiteY2" fmla="*/ 909193 h 1818385"/>
                <a:gd name="connsiteX3" fmla="*/ 611480 w 1468603"/>
                <a:gd name="connsiteY3" fmla="*/ 1766317 h 1818385"/>
                <a:gd name="connsiteX4" fmla="*/ 360072 w 1468603"/>
                <a:gd name="connsiteY4" fmla="*/ 1766317 h 1818385"/>
                <a:gd name="connsiteX5" fmla="*/ 1 w 1468603"/>
                <a:gd name="connsiteY5" fmla="*/ 1406246 h 1818385"/>
                <a:gd name="connsiteX6" fmla="*/ 439313 w 1468603"/>
                <a:gd name="connsiteY6" fmla="*/ 966934 h 1818385"/>
                <a:gd name="connsiteX7" fmla="*/ 748365 w 1468603"/>
                <a:gd name="connsiteY7" fmla="*/ 966934 h 1818385"/>
                <a:gd name="connsiteX8" fmla="*/ 748365 w 1468603"/>
                <a:gd name="connsiteY8" fmla="*/ 1092686 h 1818385"/>
                <a:gd name="connsiteX9" fmla="*/ 923154 w 1468603"/>
                <a:gd name="connsiteY9" fmla="*/ 909193 h 1818385"/>
                <a:gd name="connsiteX10" fmla="*/ 748365 w 1468603"/>
                <a:gd name="connsiteY10" fmla="*/ 725699 h 1818385"/>
                <a:gd name="connsiteX11" fmla="*/ 748365 w 1468603"/>
                <a:gd name="connsiteY11" fmla="*/ 851451 h 1818385"/>
                <a:gd name="connsiteX12" fmla="*/ 439312 w 1468603"/>
                <a:gd name="connsiteY12" fmla="*/ 851451 h 1818385"/>
                <a:gd name="connsiteX13" fmla="*/ 0 w 1468603"/>
                <a:gd name="connsiteY13" fmla="*/ 412140 h 1818385"/>
                <a:gd name="connsiteX14" fmla="*/ 360072 w 1468603"/>
                <a:gd name="connsiteY14" fmla="*/ 52068 h 1818385"/>
                <a:gd name="connsiteX15" fmla="*/ 485776 w 1468603"/>
                <a:gd name="connsiteY15" fmla="*/ 0 h 181838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8603" h="1818385">
                  <a:moveTo>
                    <a:pt x="485776" y="0"/>
                  </a:moveTo>
                  <a:cubicBezTo>
                    <a:pt x="531271" y="0"/>
                    <a:pt x="576768" y="17356"/>
                    <a:pt x="611480" y="52068"/>
                  </a:cubicBezTo>
                  <a:lnTo>
                    <a:pt x="1468603" y="909193"/>
                  </a:lnTo>
                  <a:lnTo>
                    <a:pt x="611480" y="1766317"/>
                  </a:lnTo>
                  <a:cubicBezTo>
                    <a:pt x="542054" y="1835742"/>
                    <a:pt x="429496" y="1835742"/>
                    <a:pt x="360072" y="1766317"/>
                  </a:cubicBezTo>
                  <a:lnTo>
                    <a:pt x="1" y="1406246"/>
                  </a:lnTo>
                  <a:lnTo>
                    <a:pt x="439313" y="966934"/>
                  </a:lnTo>
                  <a:lnTo>
                    <a:pt x="748365" y="966934"/>
                  </a:lnTo>
                  <a:lnTo>
                    <a:pt x="748365" y="1092686"/>
                  </a:lnTo>
                  <a:lnTo>
                    <a:pt x="923154" y="909193"/>
                  </a:lnTo>
                  <a:lnTo>
                    <a:pt x="748365" y="725699"/>
                  </a:lnTo>
                  <a:lnTo>
                    <a:pt x="748365" y="851451"/>
                  </a:lnTo>
                  <a:lnTo>
                    <a:pt x="439312" y="851451"/>
                  </a:lnTo>
                  <a:lnTo>
                    <a:pt x="0" y="412140"/>
                  </a:lnTo>
                  <a:lnTo>
                    <a:pt x="360072" y="52068"/>
                  </a:lnTo>
                  <a:cubicBezTo>
                    <a:pt x="394784" y="17356"/>
                    <a:pt x="440280" y="0"/>
                    <a:pt x="485776" y="0"/>
                  </a:cubicBezTo>
                  <a:close/>
                </a:path>
              </a:pathLst>
            </a:custGeom>
            <a:solidFill>
              <a:schemeClr val="accent6">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54" tIns="34277" rIns="68554" bIns="34277"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35" name="任意多边形 2">
              <a:extLst>
                <a:ext uri="{FF2B5EF4-FFF2-40B4-BE49-F238E27FC236}">
                  <a16:creationId xmlns:a16="http://schemas.microsoft.com/office/drawing/2014/main" id="{D7B8A437-93D1-4481-970F-2D2FF51A3BDD}"/>
                </a:ext>
              </a:extLst>
            </p:cNvPr>
            <p:cNvSpPr/>
            <p:nvPr/>
          </p:nvSpPr>
          <p:spPr>
            <a:xfrm>
              <a:off x="5638853" y="2383685"/>
              <a:ext cx="1759386" cy="2179216"/>
            </a:xfrm>
            <a:custGeom>
              <a:gdLst>
                <a:gd name="connsiteX0" fmla="*/ 485776 w 1468603"/>
                <a:gd name="connsiteY0" fmla="*/ 0 h 1818385"/>
                <a:gd name="connsiteX1" fmla="*/ 611480 w 1468603"/>
                <a:gd name="connsiteY1" fmla="*/ 52068 h 1818385"/>
                <a:gd name="connsiteX2" fmla="*/ 1468603 w 1468603"/>
                <a:gd name="connsiteY2" fmla="*/ 909193 h 1818385"/>
                <a:gd name="connsiteX3" fmla="*/ 611480 w 1468603"/>
                <a:gd name="connsiteY3" fmla="*/ 1766317 h 1818385"/>
                <a:gd name="connsiteX4" fmla="*/ 360072 w 1468603"/>
                <a:gd name="connsiteY4" fmla="*/ 1766317 h 1818385"/>
                <a:gd name="connsiteX5" fmla="*/ 1 w 1468603"/>
                <a:gd name="connsiteY5" fmla="*/ 1406246 h 1818385"/>
                <a:gd name="connsiteX6" fmla="*/ 439313 w 1468603"/>
                <a:gd name="connsiteY6" fmla="*/ 966934 h 1818385"/>
                <a:gd name="connsiteX7" fmla="*/ 748365 w 1468603"/>
                <a:gd name="connsiteY7" fmla="*/ 966934 h 1818385"/>
                <a:gd name="connsiteX8" fmla="*/ 748365 w 1468603"/>
                <a:gd name="connsiteY8" fmla="*/ 1092686 h 1818385"/>
                <a:gd name="connsiteX9" fmla="*/ 923154 w 1468603"/>
                <a:gd name="connsiteY9" fmla="*/ 909193 h 1818385"/>
                <a:gd name="connsiteX10" fmla="*/ 748365 w 1468603"/>
                <a:gd name="connsiteY10" fmla="*/ 725699 h 1818385"/>
                <a:gd name="connsiteX11" fmla="*/ 748365 w 1468603"/>
                <a:gd name="connsiteY11" fmla="*/ 851451 h 1818385"/>
                <a:gd name="connsiteX12" fmla="*/ 439312 w 1468603"/>
                <a:gd name="connsiteY12" fmla="*/ 851451 h 1818385"/>
                <a:gd name="connsiteX13" fmla="*/ 0 w 1468603"/>
                <a:gd name="connsiteY13" fmla="*/ 412140 h 1818385"/>
                <a:gd name="connsiteX14" fmla="*/ 360072 w 1468603"/>
                <a:gd name="connsiteY14" fmla="*/ 52068 h 1818385"/>
                <a:gd name="connsiteX15" fmla="*/ 485776 w 1468603"/>
                <a:gd name="connsiteY15" fmla="*/ 0 h 181838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8603" h="1818385">
                  <a:moveTo>
                    <a:pt x="485776" y="0"/>
                  </a:moveTo>
                  <a:cubicBezTo>
                    <a:pt x="531271" y="0"/>
                    <a:pt x="576768" y="17356"/>
                    <a:pt x="611480" y="52068"/>
                  </a:cubicBezTo>
                  <a:lnTo>
                    <a:pt x="1468603" y="909193"/>
                  </a:lnTo>
                  <a:lnTo>
                    <a:pt x="611480" y="1766317"/>
                  </a:lnTo>
                  <a:cubicBezTo>
                    <a:pt x="542054" y="1835742"/>
                    <a:pt x="429496" y="1835742"/>
                    <a:pt x="360072" y="1766317"/>
                  </a:cubicBezTo>
                  <a:lnTo>
                    <a:pt x="1" y="1406246"/>
                  </a:lnTo>
                  <a:lnTo>
                    <a:pt x="439313" y="966934"/>
                  </a:lnTo>
                  <a:lnTo>
                    <a:pt x="748365" y="966934"/>
                  </a:lnTo>
                  <a:lnTo>
                    <a:pt x="748365" y="1092686"/>
                  </a:lnTo>
                  <a:lnTo>
                    <a:pt x="923154" y="909193"/>
                  </a:lnTo>
                  <a:lnTo>
                    <a:pt x="748365" y="725699"/>
                  </a:lnTo>
                  <a:lnTo>
                    <a:pt x="748365" y="851451"/>
                  </a:lnTo>
                  <a:lnTo>
                    <a:pt x="439312" y="851451"/>
                  </a:lnTo>
                  <a:lnTo>
                    <a:pt x="0" y="412140"/>
                  </a:lnTo>
                  <a:lnTo>
                    <a:pt x="360072" y="52068"/>
                  </a:lnTo>
                  <a:cubicBezTo>
                    <a:pt x="394784" y="17356"/>
                    <a:pt x="440280" y="0"/>
                    <a:pt x="485776" y="0"/>
                  </a:cubicBezTo>
                  <a:close/>
                </a:path>
              </a:pathLst>
            </a:custGeom>
            <a:solidFill>
              <a:schemeClr val="accent6">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54" tIns="34277" rIns="68554" bIns="34277"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36" name="任意多边形 3">
              <a:extLst>
                <a:ext uri="{FF2B5EF4-FFF2-40B4-BE49-F238E27FC236}">
                  <a16:creationId xmlns:a16="http://schemas.microsoft.com/office/drawing/2014/main" id="{93406522-107E-4C37-9361-E8DB8B4C50EF}"/>
                </a:ext>
              </a:extLst>
            </p:cNvPr>
            <p:cNvSpPr/>
            <p:nvPr/>
          </p:nvSpPr>
          <p:spPr>
            <a:xfrm>
              <a:off x="4240736" y="2383685"/>
              <a:ext cx="1759386" cy="2179216"/>
            </a:xfrm>
            <a:custGeom>
              <a:gdLst>
                <a:gd name="connsiteX0" fmla="*/ 485776 w 1468603"/>
                <a:gd name="connsiteY0" fmla="*/ 0 h 1818385"/>
                <a:gd name="connsiteX1" fmla="*/ 611480 w 1468603"/>
                <a:gd name="connsiteY1" fmla="*/ 52068 h 1818385"/>
                <a:gd name="connsiteX2" fmla="*/ 1468603 w 1468603"/>
                <a:gd name="connsiteY2" fmla="*/ 909193 h 1818385"/>
                <a:gd name="connsiteX3" fmla="*/ 611480 w 1468603"/>
                <a:gd name="connsiteY3" fmla="*/ 1766317 h 1818385"/>
                <a:gd name="connsiteX4" fmla="*/ 360072 w 1468603"/>
                <a:gd name="connsiteY4" fmla="*/ 1766317 h 1818385"/>
                <a:gd name="connsiteX5" fmla="*/ 1 w 1468603"/>
                <a:gd name="connsiteY5" fmla="*/ 1406246 h 1818385"/>
                <a:gd name="connsiteX6" fmla="*/ 439313 w 1468603"/>
                <a:gd name="connsiteY6" fmla="*/ 966934 h 1818385"/>
                <a:gd name="connsiteX7" fmla="*/ 748365 w 1468603"/>
                <a:gd name="connsiteY7" fmla="*/ 966934 h 1818385"/>
                <a:gd name="connsiteX8" fmla="*/ 748365 w 1468603"/>
                <a:gd name="connsiteY8" fmla="*/ 1092686 h 1818385"/>
                <a:gd name="connsiteX9" fmla="*/ 923154 w 1468603"/>
                <a:gd name="connsiteY9" fmla="*/ 909193 h 1818385"/>
                <a:gd name="connsiteX10" fmla="*/ 748365 w 1468603"/>
                <a:gd name="connsiteY10" fmla="*/ 725699 h 1818385"/>
                <a:gd name="connsiteX11" fmla="*/ 748365 w 1468603"/>
                <a:gd name="connsiteY11" fmla="*/ 851451 h 1818385"/>
                <a:gd name="connsiteX12" fmla="*/ 439312 w 1468603"/>
                <a:gd name="connsiteY12" fmla="*/ 851451 h 1818385"/>
                <a:gd name="connsiteX13" fmla="*/ 0 w 1468603"/>
                <a:gd name="connsiteY13" fmla="*/ 412140 h 1818385"/>
                <a:gd name="connsiteX14" fmla="*/ 360072 w 1468603"/>
                <a:gd name="connsiteY14" fmla="*/ 52068 h 1818385"/>
                <a:gd name="connsiteX15" fmla="*/ 485776 w 1468603"/>
                <a:gd name="connsiteY15" fmla="*/ 0 h 181838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8603" h="1818385">
                  <a:moveTo>
                    <a:pt x="485776" y="0"/>
                  </a:moveTo>
                  <a:cubicBezTo>
                    <a:pt x="531271" y="0"/>
                    <a:pt x="576768" y="17356"/>
                    <a:pt x="611480" y="52068"/>
                  </a:cubicBezTo>
                  <a:lnTo>
                    <a:pt x="1468603" y="909193"/>
                  </a:lnTo>
                  <a:lnTo>
                    <a:pt x="611480" y="1766317"/>
                  </a:lnTo>
                  <a:cubicBezTo>
                    <a:pt x="542054" y="1835742"/>
                    <a:pt x="429496" y="1835742"/>
                    <a:pt x="360072" y="1766317"/>
                  </a:cubicBezTo>
                  <a:lnTo>
                    <a:pt x="1" y="1406246"/>
                  </a:lnTo>
                  <a:lnTo>
                    <a:pt x="439313" y="966934"/>
                  </a:lnTo>
                  <a:lnTo>
                    <a:pt x="748365" y="966934"/>
                  </a:lnTo>
                  <a:lnTo>
                    <a:pt x="748365" y="1092686"/>
                  </a:lnTo>
                  <a:lnTo>
                    <a:pt x="923154" y="909193"/>
                  </a:lnTo>
                  <a:lnTo>
                    <a:pt x="748365" y="725699"/>
                  </a:lnTo>
                  <a:lnTo>
                    <a:pt x="748365" y="851451"/>
                  </a:lnTo>
                  <a:lnTo>
                    <a:pt x="439312" y="851451"/>
                  </a:lnTo>
                  <a:lnTo>
                    <a:pt x="0" y="412140"/>
                  </a:lnTo>
                  <a:lnTo>
                    <a:pt x="360072" y="52068"/>
                  </a:lnTo>
                  <a:cubicBezTo>
                    <a:pt x="394784" y="17356"/>
                    <a:pt x="440280" y="0"/>
                    <a:pt x="485776" y="0"/>
                  </a:cubicBezTo>
                  <a:close/>
                </a:path>
              </a:pathLst>
            </a:custGeom>
            <a:solidFill>
              <a:schemeClr val="accent6">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54" tIns="34277" rIns="68554" bIns="34277"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37" name="任意多边形 4">
              <a:extLst>
                <a:ext uri="{FF2B5EF4-FFF2-40B4-BE49-F238E27FC236}">
                  <a16:creationId xmlns:a16="http://schemas.microsoft.com/office/drawing/2014/main" id="{7426CA51-78B0-4680-9994-3D96F151CA74}"/>
                </a:ext>
              </a:extLst>
            </p:cNvPr>
            <p:cNvSpPr/>
            <p:nvPr/>
          </p:nvSpPr>
          <p:spPr>
            <a:xfrm>
              <a:off x="2842619" y="2383685"/>
              <a:ext cx="1759386" cy="2179216"/>
            </a:xfrm>
            <a:custGeom>
              <a:gdLst>
                <a:gd name="connsiteX0" fmla="*/ 485776 w 1468603"/>
                <a:gd name="connsiteY0" fmla="*/ 0 h 1818385"/>
                <a:gd name="connsiteX1" fmla="*/ 611480 w 1468603"/>
                <a:gd name="connsiteY1" fmla="*/ 52068 h 1818385"/>
                <a:gd name="connsiteX2" fmla="*/ 1468603 w 1468603"/>
                <a:gd name="connsiteY2" fmla="*/ 909193 h 1818385"/>
                <a:gd name="connsiteX3" fmla="*/ 611480 w 1468603"/>
                <a:gd name="connsiteY3" fmla="*/ 1766317 h 1818385"/>
                <a:gd name="connsiteX4" fmla="*/ 360072 w 1468603"/>
                <a:gd name="connsiteY4" fmla="*/ 1766317 h 1818385"/>
                <a:gd name="connsiteX5" fmla="*/ 1 w 1468603"/>
                <a:gd name="connsiteY5" fmla="*/ 1406246 h 1818385"/>
                <a:gd name="connsiteX6" fmla="*/ 439313 w 1468603"/>
                <a:gd name="connsiteY6" fmla="*/ 966934 h 1818385"/>
                <a:gd name="connsiteX7" fmla="*/ 748365 w 1468603"/>
                <a:gd name="connsiteY7" fmla="*/ 966934 h 1818385"/>
                <a:gd name="connsiteX8" fmla="*/ 748365 w 1468603"/>
                <a:gd name="connsiteY8" fmla="*/ 1092686 h 1818385"/>
                <a:gd name="connsiteX9" fmla="*/ 923154 w 1468603"/>
                <a:gd name="connsiteY9" fmla="*/ 909193 h 1818385"/>
                <a:gd name="connsiteX10" fmla="*/ 748365 w 1468603"/>
                <a:gd name="connsiteY10" fmla="*/ 725699 h 1818385"/>
                <a:gd name="connsiteX11" fmla="*/ 748365 w 1468603"/>
                <a:gd name="connsiteY11" fmla="*/ 851451 h 1818385"/>
                <a:gd name="connsiteX12" fmla="*/ 439312 w 1468603"/>
                <a:gd name="connsiteY12" fmla="*/ 851451 h 1818385"/>
                <a:gd name="connsiteX13" fmla="*/ 0 w 1468603"/>
                <a:gd name="connsiteY13" fmla="*/ 412140 h 1818385"/>
                <a:gd name="connsiteX14" fmla="*/ 360072 w 1468603"/>
                <a:gd name="connsiteY14" fmla="*/ 52068 h 1818385"/>
                <a:gd name="connsiteX15" fmla="*/ 485776 w 1468603"/>
                <a:gd name="connsiteY15" fmla="*/ 0 h 181838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8603" h="1818385">
                  <a:moveTo>
                    <a:pt x="485776" y="0"/>
                  </a:moveTo>
                  <a:cubicBezTo>
                    <a:pt x="531271" y="0"/>
                    <a:pt x="576768" y="17356"/>
                    <a:pt x="611480" y="52068"/>
                  </a:cubicBezTo>
                  <a:lnTo>
                    <a:pt x="1468603" y="909193"/>
                  </a:lnTo>
                  <a:lnTo>
                    <a:pt x="611480" y="1766317"/>
                  </a:lnTo>
                  <a:cubicBezTo>
                    <a:pt x="542054" y="1835742"/>
                    <a:pt x="429496" y="1835742"/>
                    <a:pt x="360072" y="1766317"/>
                  </a:cubicBezTo>
                  <a:lnTo>
                    <a:pt x="1" y="1406246"/>
                  </a:lnTo>
                  <a:lnTo>
                    <a:pt x="439313" y="966934"/>
                  </a:lnTo>
                  <a:lnTo>
                    <a:pt x="748365" y="966934"/>
                  </a:lnTo>
                  <a:lnTo>
                    <a:pt x="748365" y="1092686"/>
                  </a:lnTo>
                  <a:lnTo>
                    <a:pt x="923154" y="909193"/>
                  </a:lnTo>
                  <a:lnTo>
                    <a:pt x="748365" y="725699"/>
                  </a:lnTo>
                  <a:lnTo>
                    <a:pt x="748365" y="851451"/>
                  </a:lnTo>
                  <a:lnTo>
                    <a:pt x="439312" y="851451"/>
                  </a:lnTo>
                  <a:lnTo>
                    <a:pt x="0" y="412140"/>
                  </a:lnTo>
                  <a:lnTo>
                    <a:pt x="360072" y="52068"/>
                  </a:lnTo>
                  <a:cubicBezTo>
                    <a:pt x="394784" y="17356"/>
                    <a:pt x="440280" y="0"/>
                    <a:pt x="485776" y="0"/>
                  </a:cubicBezTo>
                  <a:close/>
                </a:path>
              </a:pathLst>
            </a:custGeom>
            <a:solidFill>
              <a:schemeClr val="accent6">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54" tIns="34277" rIns="68554" bIns="34277"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38" name="任意多边形 5">
              <a:extLst>
                <a:ext uri="{FF2B5EF4-FFF2-40B4-BE49-F238E27FC236}">
                  <a16:creationId xmlns:a16="http://schemas.microsoft.com/office/drawing/2014/main" id="{EF85868C-BBA6-4FC3-9D70-A7FE781935C7}"/>
                </a:ext>
              </a:extLst>
            </p:cNvPr>
            <p:cNvSpPr/>
            <p:nvPr/>
          </p:nvSpPr>
          <p:spPr>
            <a:xfrm>
              <a:off x="8435088" y="2383685"/>
              <a:ext cx="1759386" cy="2179216"/>
            </a:xfrm>
            <a:custGeom>
              <a:gdLst>
                <a:gd name="connsiteX0" fmla="*/ 485776 w 1468603"/>
                <a:gd name="connsiteY0" fmla="*/ 0 h 1818385"/>
                <a:gd name="connsiteX1" fmla="*/ 611480 w 1468603"/>
                <a:gd name="connsiteY1" fmla="*/ 52068 h 1818385"/>
                <a:gd name="connsiteX2" fmla="*/ 1468603 w 1468603"/>
                <a:gd name="connsiteY2" fmla="*/ 909193 h 1818385"/>
                <a:gd name="connsiteX3" fmla="*/ 611480 w 1468603"/>
                <a:gd name="connsiteY3" fmla="*/ 1766317 h 1818385"/>
                <a:gd name="connsiteX4" fmla="*/ 360072 w 1468603"/>
                <a:gd name="connsiteY4" fmla="*/ 1766317 h 1818385"/>
                <a:gd name="connsiteX5" fmla="*/ 1 w 1468603"/>
                <a:gd name="connsiteY5" fmla="*/ 1406246 h 1818385"/>
                <a:gd name="connsiteX6" fmla="*/ 439313 w 1468603"/>
                <a:gd name="connsiteY6" fmla="*/ 966934 h 1818385"/>
                <a:gd name="connsiteX7" fmla="*/ 748365 w 1468603"/>
                <a:gd name="connsiteY7" fmla="*/ 966934 h 1818385"/>
                <a:gd name="connsiteX8" fmla="*/ 748365 w 1468603"/>
                <a:gd name="connsiteY8" fmla="*/ 1092686 h 1818385"/>
                <a:gd name="connsiteX9" fmla="*/ 923154 w 1468603"/>
                <a:gd name="connsiteY9" fmla="*/ 909193 h 1818385"/>
                <a:gd name="connsiteX10" fmla="*/ 748365 w 1468603"/>
                <a:gd name="connsiteY10" fmla="*/ 725699 h 1818385"/>
                <a:gd name="connsiteX11" fmla="*/ 748365 w 1468603"/>
                <a:gd name="connsiteY11" fmla="*/ 851451 h 1818385"/>
                <a:gd name="connsiteX12" fmla="*/ 439312 w 1468603"/>
                <a:gd name="connsiteY12" fmla="*/ 851451 h 1818385"/>
                <a:gd name="connsiteX13" fmla="*/ 0 w 1468603"/>
                <a:gd name="connsiteY13" fmla="*/ 412140 h 1818385"/>
                <a:gd name="connsiteX14" fmla="*/ 360072 w 1468603"/>
                <a:gd name="connsiteY14" fmla="*/ 52068 h 1818385"/>
                <a:gd name="connsiteX15" fmla="*/ 485776 w 1468603"/>
                <a:gd name="connsiteY15" fmla="*/ 0 h 181838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8603" h="1818385">
                  <a:moveTo>
                    <a:pt x="485776" y="0"/>
                  </a:moveTo>
                  <a:cubicBezTo>
                    <a:pt x="531271" y="0"/>
                    <a:pt x="576768" y="17356"/>
                    <a:pt x="611480" y="52068"/>
                  </a:cubicBezTo>
                  <a:lnTo>
                    <a:pt x="1468603" y="909193"/>
                  </a:lnTo>
                  <a:lnTo>
                    <a:pt x="611480" y="1766317"/>
                  </a:lnTo>
                  <a:cubicBezTo>
                    <a:pt x="542054" y="1835742"/>
                    <a:pt x="429496" y="1835742"/>
                    <a:pt x="360072" y="1766317"/>
                  </a:cubicBezTo>
                  <a:lnTo>
                    <a:pt x="1" y="1406246"/>
                  </a:lnTo>
                  <a:lnTo>
                    <a:pt x="439313" y="966934"/>
                  </a:lnTo>
                  <a:lnTo>
                    <a:pt x="748365" y="966934"/>
                  </a:lnTo>
                  <a:lnTo>
                    <a:pt x="748365" y="1092686"/>
                  </a:lnTo>
                  <a:lnTo>
                    <a:pt x="923154" y="909193"/>
                  </a:lnTo>
                  <a:lnTo>
                    <a:pt x="748365" y="725699"/>
                  </a:lnTo>
                  <a:lnTo>
                    <a:pt x="748365" y="851451"/>
                  </a:lnTo>
                  <a:lnTo>
                    <a:pt x="439312" y="851451"/>
                  </a:lnTo>
                  <a:lnTo>
                    <a:pt x="0" y="412140"/>
                  </a:lnTo>
                  <a:lnTo>
                    <a:pt x="360072" y="52068"/>
                  </a:lnTo>
                  <a:cubicBezTo>
                    <a:pt x="394784" y="17356"/>
                    <a:pt x="440280" y="0"/>
                    <a:pt x="485776" y="0"/>
                  </a:cubicBezTo>
                  <a:close/>
                </a:path>
              </a:pathLst>
            </a:custGeom>
            <a:solidFill>
              <a:schemeClr val="accent6">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54" tIns="34277" rIns="68554" bIns="34277"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39" name="矩形 38">
              <a:extLst>
                <a:ext uri="{FF2B5EF4-FFF2-40B4-BE49-F238E27FC236}">
                  <a16:creationId xmlns:a16="http://schemas.microsoft.com/office/drawing/2014/main" id="{2C8E9CAF-4734-408B-A7C8-F54C127545DB}"/>
                </a:ext>
              </a:extLst>
            </p:cNvPr>
            <p:cNvSpPr/>
            <p:nvPr/>
          </p:nvSpPr>
          <p:spPr>
            <a:xfrm>
              <a:off x="949621" y="5210144"/>
              <a:ext cx="1732301" cy="284661"/>
            </a:xfrm>
            <a:prstGeom prst="rect">
              <a:avLst/>
            </a:prstGeom>
          </p:spPr>
          <p:txBody>
            <a:bodyPr wrap="square" lIns="68547" tIns="34274" rIns="68547" bIns="34274">
              <a:sp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zh-CN" altLang="en-US" sz="1400" b="1"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添加标题内容</a:t>
              </a:r>
            </a:p>
          </p:txBody>
        </p:sp>
        <p:sp>
          <p:nvSpPr>
            <p:cNvPr id="40" name="矩形 47">
              <a:extLst>
                <a:ext uri="{FF2B5EF4-FFF2-40B4-BE49-F238E27FC236}">
                  <a16:creationId xmlns:a16="http://schemas.microsoft.com/office/drawing/2014/main" id="{5C5EA5D2-1E68-44DE-BA54-2578AE50BDCC}"/>
                </a:ext>
              </a:extLst>
            </p:cNvPr>
            <p:cNvSpPr>
              <a:spLocks noChangeArrowheads="1"/>
            </p:cNvSpPr>
            <p:nvPr/>
          </p:nvSpPr>
          <p:spPr bwMode="auto">
            <a:xfrm>
              <a:off x="745008" y="5611132"/>
              <a:ext cx="1936915" cy="844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7" tIns="34274" rIns="68547" bIns="34274">
              <a:spAutoFit/>
            </a:bodyPr>
            <a:lstStyle>
              <a:lvl1pPr>
                <a:spcBef>
                  <a:spcPct val="20000"/>
                </a:spcBef>
                <a:buFont typeface="Arial"/>
                <a:buChar char="•"/>
                <a:defRPr sz="3200">
                  <a:solidFill>
                    <a:schemeClr val="tx1"/>
                  </a:solidFill>
                  <a:latin typeface="微软雅黑" pitchFamily="34" charset="-122"/>
                  <a:ea typeface="微软雅黑" pitchFamily="34" charset="-122"/>
                  <a:sym typeface="Calibri" panose="020f0502020204030204" pitchFamily="34" charset="0"/>
                </a:defRPr>
              </a:lvl1pPr>
              <a:lvl2pPr marL="742950" indent="-285750">
                <a:spcBef>
                  <a:spcPct val="20000"/>
                </a:spcBef>
                <a:buFont typeface="Arial"/>
                <a:buChar char="–"/>
                <a:defRPr sz="2800">
                  <a:solidFill>
                    <a:schemeClr val="tx1"/>
                  </a:solidFill>
                  <a:latin typeface="微软雅黑" pitchFamily="34" charset="-122"/>
                  <a:ea typeface="微软雅黑" pitchFamily="34" charset="-122"/>
                  <a:sym typeface="Calibri" panose="020f0502020204030204" pitchFamily="34" charset="0"/>
                </a:defRPr>
              </a:lvl2pPr>
              <a:lvl3pPr marL="1143000" indent="-228600">
                <a:spcBef>
                  <a:spcPct val="20000"/>
                </a:spcBef>
                <a:buFont typeface="Arial"/>
                <a:buChar char="•"/>
                <a:defRPr sz="2400">
                  <a:solidFill>
                    <a:schemeClr val="tx1"/>
                  </a:solidFill>
                  <a:latin typeface="微软雅黑" pitchFamily="34" charset="-122"/>
                  <a:ea typeface="微软雅黑" pitchFamily="34" charset="-122"/>
                  <a:sym typeface="Calibri" panose="020f0502020204030204" pitchFamily="34" charset="0"/>
                </a:defRPr>
              </a:lvl3pPr>
              <a:lvl4pPr marL="1600200" indent="-228600">
                <a:spcBef>
                  <a:spcPct val="20000"/>
                </a:spcBef>
                <a:buFont typeface="Arial"/>
                <a:buChar char="–"/>
                <a:defRPr sz="2000">
                  <a:solidFill>
                    <a:schemeClr val="tx1"/>
                  </a:solidFill>
                  <a:latin typeface="微软雅黑" pitchFamily="34" charset="-122"/>
                  <a:ea typeface="微软雅黑" pitchFamily="34" charset="-122"/>
                  <a:sym typeface="Calibri" panose="020f0502020204030204" pitchFamily="34" charset="0"/>
                </a:defRPr>
              </a:lvl4pPr>
              <a:lvl5pPr marL="2057400" indent="-228600">
                <a:spcBef>
                  <a:spcPct val="20000"/>
                </a:spcBef>
                <a:buFont typeface="Arial"/>
                <a:buChar char="»"/>
                <a:defRPr sz="2000">
                  <a:solidFill>
                    <a:schemeClr val="tx1"/>
                  </a:solidFill>
                  <a:latin typeface="微软雅黑" pitchFamily="34" charset="-122"/>
                  <a:ea typeface="微软雅黑" pitchFamily="34" charset="-122"/>
                  <a:sym typeface="Calibri" panose="020f0502020204030204" pitchFamily="34" charset="0"/>
                </a:defRPr>
              </a:lvl5pPr>
              <a:lvl6pPr marL="2514600" indent="-228600" eaLnBrk="0" fontAlgn="base" hangingPunct="0">
                <a:spcBef>
                  <a:spcPct val="20000"/>
                </a:spcBef>
                <a:spcAft>
                  <a:spcPct val="0"/>
                </a:spcAft>
                <a:buFont typeface="Arial"/>
                <a:buChar char="»"/>
                <a:defRPr sz="2000">
                  <a:solidFill>
                    <a:schemeClr val="tx1"/>
                  </a:solidFill>
                  <a:latin typeface="微软雅黑" pitchFamily="34" charset="-122"/>
                  <a:ea typeface="微软雅黑" pitchFamily="34" charset="-122"/>
                  <a:sym typeface="Calibri" panose="020f0502020204030204" pitchFamily="34" charset="0"/>
                </a:defRPr>
              </a:lvl6pPr>
              <a:lvl7pPr marL="2971800" indent="-228600" eaLnBrk="0" fontAlgn="base" hangingPunct="0">
                <a:spcBef>
                  <a:spcPct val="20000"/>
                </a:spcBef>
                <a:spcAft>
                  <a:spcPct val="0"/>
                </a:spcAft>
                <a:buFont typeface="Arial"/>
                <a:buChar char="»"/>
                <a:defRPr sz="2000">
                  <a:solidFill>
                    <a:schemeClr val="tx1"/>
                  </a:solidFill>
                  <a:latin typeface="微软雅黑" pitchFamily="34" charset="-122"/>
                  <a:ea typeface="微软雅黑" pitchFamily="34" charset="-122"/>
                  <a:sym typeface="Calibri" panose="020f0502020204030204" pitchFamily="34" charset="0"/>
                </a:defRPr>
              </a:lvl7pPr>
              <a:lvl8pPr marL="3429000" indent="-228600" eaLnBrk="0" fontAlgn="base" hangingPunct="0">
                <a:spcBef>
                  <a:spcPct val="20000"/>
                </a:spcBef>
                <a:spcAft>
                  <a:spcPct val="0"/>
                </a:spcAft>
                <a:buFont typeface="Arial"/>
                <a:buChar char="»"/>
                <a:defRPr sz="2000">
                  <a:solidFill>
                    <a:schemeClr val="tx1"/>
                  </a:solidFill>
                  <a:latin typeface="微软雅黑" pitchFamily="34" charset="-122"/>
                  <a:ea typeface="微软雅黑" pitchFamily="34" charset="-122"/>
                  <a:sym typeface="Calibri" panose="020f0502020204030204" pitchFamily="34" charset="0"/>
                </a:defRPr>
              </a:lvl8pPr>
              <a:lvl9pPr marL="3886200" indent="-228600" eaLnBrk="0" fontAlgn="base" hangingPunct="0">
                <a:spcBef>
                  <a:spcPct val="20000"/>
                </a:spcBef>
                <a:spcAft>
                  <a:spcPct val="0"/>
                </a:spcAft>
                <a:buFont typeface="Arial"/>
                <a:buChar char="»"/>
                <a:defRPr sz="2000">
                  <a:solidFill>
                    <a:schemeClr val="tx1"/>
                  </a:solidFill>
                  <a:latin typeface="微软雅黑" pitchFamily="34" charset="-122"/>
                  <a:ea typeface="微软雅黑" pitchFamily="34" charset="-122"/>
                  <a:sym typeface="Calibri" panose="020f0502020204030204" pitchFamily="34" charset="0"/>
                </a:defRPr>
              </a:lvl9pPr>
            </a:lstStyle>
            <a:p>
              <a:pPr marL="0" marR="0" lvl="0" indent="0" algn="r" defTabSz="914400" rtl="0" eaLnBrk="1" fontAlgn="auto" latinLnBrk="0" hangingPunct="1">
                <a:lnSpc>
                  <a:spcPct val="120000"/>
                </a:lnSpc>
                <a:spcBef>
                  <a:spcPct val="20000"/>
                </a:spcBef>
                <a:spcAft>
                  <a:spcPct val="0"/>
                </a:spcAft>
                <a:buClrTx/>
                <a:buSzTx/>
                <a:buFont typeface="Arial"/>
                <a:buNone/>
                <a:defRPr/>
              </a:pPr>
              <a:r>
                <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请替换文字内容，修改文字内容，也可以直接复制你的内容到此。</a:t>
              </a:r>
            </a:p>
          </p:txBody>
        </p:sp>
        <p:sp>
          <p:nvSpPr>
            <p:cNvPr id="41" name="矩形 40">
              <a:extLst>
                <a:ext uri="{FF2B5EF4-FFF2-40B4-BE49-F238E27FC236}">
                  <a16:creationId xmlns:a16="http://schemas.microsoft.com/office/drawing/2014/main" id="{B24F3889-7B12-4503-97FE-F3017FC79127}"/>
                </a:ext>
              </a:extLst>
            </p:cNvPr>
            <p:cNvSpPr/>
            <p:nvPr/>
          </p:nvSpPr>
          <p:spPr>
            <a:xfrm>
              <a:off x="2445026" y="1091716"/>
              <a:ext cx="1732301" cy="284661"/>
            </a:xfrm>
            <a:prstGeom prst="rect">
              <a:avLst/>
            </a:prstGeom>
          </p:spPr>
          <p:txBody>
            <a:bodyPr wrap="square" lIns="68547" tIns="34274" rIns="68547" bIns="34274">
              <a:sp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zh-CN" altLang="en-US" sz="1400" b="1"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添加标题内容</a:t>
              </a:r>
            </a:p>
          </p:txBody>
        </p:sp>
        <p:sp>
          <p:nvSpPr>
            <p:cNvPr id="42" name="矩形 47">
              <a:extLst>
                <a:ext uri="{FF2B5EF4-FFF2-40B4-BE49-F238E27FC236}">
                  <a16:creationId xmlns:a16="http://schemas.microsoft.com/office/drawing/2014/main" id="{31D29565-EAB3-4DA5-80B2-A27E82A4D773}"/>
                </a:ext>
              </a:extLst>
            </p:cNvPr>
            <p:cNvSpPr>
              <a:spLocks noChangeArrowheads="1"/>
            </p:cNvSpPr>
            <p:nvPr/>
          </p:nvSpPr>
          <p:spPr bwMode="auto">
            <a:xfrm>
              <a:off x="2122296" y="1492702"/>
              <a:ext cx="2055031" cy="844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7" tIns="34274" rIns="68547" bIns="34274">
              <a:spAutoFit/>
            </a:bodyPr>
            <a:lstStyle>
              <a:lvl1pPr>
                <a:spcBef>
                  <a:spcPct val="20000"/>
                </a:spcBef>
                <a:buFont typeface="Arial"/>
                <a:buChar char="•"/>
                <a:defRPr sz="3200">
                  <a:solidFill>
                    <a:schemeClr val="tx1"/>
                  </a:solidFill>
                  <a:latin typeface="微软雅黑" pitchFamily="34" charset="-122"/>
                  <a:ea typeface="微软雅黑" pitchFamily="34" charset="-122"/>
                  <a:sym typeface="Calibri" panose="020f0502020204030204" pitchFamily="34" charset="0"/>
                </a:defRPr>
              </a:lvl1pPr>
              <a:lvl2pPr marL="742950" indent="-285750">
                <a:spcBef>
                  <a:spcPct val="20000"/>
                </a:spcBef>
                <a:buFont typeface="Arial"/>
                <a:buChar char="–"/>
                <a:defRPr sz="2800">
                  <a:solidFill>
                    <a:schemeClr val="tx1"/>
                  </a:solidFill>
                  <a:latin typeface="微软雅黑" pitchFamily="34" charset="-122"/>
                  <a:ea typeface="微软雅黑" pitchFamily="34" charset="-122"/>
                  <a:sym typeface="Calibri" panose="020f0502020204030204" pitchFamily="34" charset="0"/>
                </a:defRPr>
              </a:lvl2pPr>
              <a:lvl3pPr marL="1143000" indent="-228600">
                <a:spcBef>
                  <a:spcPct val="20000"/>
                </a:spcBef>
                <a:buFont typeface="Arial"/>
                <a:buChar char="•"/>
                <a:defRPr sz="2400">
                  <a:solidFill>
                    <a:schemeClr val="tx1"/>
                  </a:solidFill>
                  <a:latin typeface="微软雅黑" pitchFamily="34" charset="-122"/>
                  <a:ea typeface="微软雅黑" pitchFamily="34" charset="-122"/>
                  <a:sym typeface="Calibri" panose="020f0502020204030204" pitchFamily="34" charset="0"/>
                </a:defRPr>
              </a:lvl3pPr>
              <a:lvl4pPr marL="1600200" indent="-228600">
                <a:spcBef>
                  <a:spcPct val="20000"/>
                </a:spcBef>
                <a:buFont typeface="Arial"/>
                <a:buChar char="–"/>
                <a:defRPr sz="2000">
                  <a:solidFill>
                    <a:schemeClr val="tx1"/>
                  </a:solidFill>
                  <a:latin typeface="微软雅黑" pitchFamily="34" charset="-122"/>
                  <a:ea typeface="微软雅黑" pitchFamily="34" charset="-122"/>
                  <a:sym typeface="Calibri" panose="020f0502020204030204" pitchFamily="34" charset="0"/>
                </a:defRPr>
              </a:lvl4pPr>
              <a:lvl5pPr marL="2057400" indent="-228600">
                <a:spcBef>
                  <a:spcPct val="20000"/>
                </a:spcBef>
                <a:buFont typeface="Arial"/>
                <a:buChar char="»"/>
                <a:defRPr sz="2000">
                  <a:solidFill>
                    <a:schemeClr val="tx1"/>
                  </a:solidFill>
                  <a:latin typeface="微软雅黑" pitchFamily="34" charset="-122"/>
                  <a:ea typeface="微软雅黑" pitchFamily="34" charset="-122"/>
                  <a:sym typeface="Calibri" panose="020f0502020204030204" pitchFamily="34" charset="0"/>
                </a:defRPr>
              </a:lvl5pPr>
              <a:lvl6pPr marL="2514600" indent="-228600" eaLnBrk="0" fontAlgn="base" hangingPunct="0">
                <a:spcBef>
                  <a:spcPct val="20000"/>
                </a:spcBef>
                <a:spcAft>
                  <a:spcPct val="0"/>
                </a:spcAft>
                <a:buFont typeface="Arial"/>
                <a:buChar char="»"/>
                <a:defRPr sz="2000">
                  <a:solidFill>
                    <a:schemeClr val="tx1"/>
                  </a:solidFill>
                  <a:latin typeface="微软雅黑" pitchFamily="34" charset="-122"/>
                  <a:ea typeface="微软雅黑" pitchFamily="34" charset="-122"/>
                  <a:sym typeface="Calibri" panose="020f0502020204030204" pitchFamily="34" charset="0"/>
                </a:defRPr>
              </a:lvl6pPr>
              <a:lvl7pPr marL="2971800" indent="-228600" eaLnBrk="0" fontAlgn="base" hangingPunct="0">
                <a:spcBef>
                  <a:spcPct val="20000"/>
                </a:spcBef>
                <a:spcAft>
                  <a:spcPct val="0"/>
                </a:spcAft>
                <a:buFont typeface="Arial"/>
                <a:buChar char="»"/>
                <a:defRPr sz="2000">
                  <a:solidFill>
                    <a:schemeClr val="tx1"/>
                  </a:solidFill>
                  <a:latin typeface="微软雅黑" pitchFamily="34" charset="-122"/>
                  <a:ea typeface="微软雅黑" pitchFamily="34" charset="-122"/>
                  <a:sym typeface="Calibri" panose="020f0502020204030204" pitchFamily="34" charset="0"/>
                </a:defRPr>
              </a:lvl7pPr>
              <a:lvl8pPr marL="3429000" indent="-228600" eaLnBrk="0" fontAlgn="base" hangingPunct="0">
                <a:spcBef>
                  <a:spcPct val="20000"/>
                </a:spcBef>
                <a:spcAft>
                  <a:spcPct val="0"/>
                </a:spcAft>
                <a:buFont typeface="Arial"/>
                <a:buChar char="»"/>
                <a:defRPr sz="2000">
                  <a:solidFill>
                    <a:schemeClr val="tx1"/>
                  </a:solidFill>
                  <a:latin typeface="微软雅黑" pitchFamily="34" charset="-122"/>
                  <a:ea typeface="微软雅黑" pitchFamily="34" charset="-122"/>
                  <a:sym typeface="Calibri" panose="020f0502020204030204" pitchFamily="34" charset="0"/>
                </a:defRPr>
              </a:lvl8pPr>
              <a:lvl9pPr marL="3886200" indent="-228600" eaLnBrk="0" fontAlgn="base" hangingPunct="0">
                <a:spcBef>
                  <a:spcPct val="20000"/>
                </a:spcBef>
                <a:spcAft>
                  <a:spcPct val="0"/>
                </a:spcAft>
                <a:buFont typeface="Arial"/>
                <a:buChar char="»"/>
                <a:defRPr sz="2000">
                  <a:solidFill>
                    <a:schemeClr val="tx1"/>
                  </a:solidFill>
                  <a:latin typeface="微软雅黑" pitchFamily="34" charset="-122"/>
                  <a:ea typeface="微软雅黑" pitchFamily="34" charset="-122"/>
                  <a:sym typeface="Calibri" panose="020f0502020204030204" pitchFamily="34" charset="0"/>
                </a:defRPr>
              </a:lvl9pPr>
            </a:lstStyle>
            <a:p>
              <a:pPr marL="0" marR="0" lvl="0" indent="0" algn="r" defTabSz="914400" rtl="0" eaLnBrk="1" fontAlgn="auto" latinLnBrk="0" hangingPunct="1">
                <a:lnSpc>
                  <a:spcPct val="120000"/>
                </a:lnSpc>
                <a:spcBef>
                  <a:spcPct val="20000"/>
                </a:spcBef>
                <a:spcAft>
                  <a:spcPct val="0"/>
                </a:spcAft>
                <a:buClrTx/>
                <a:buSzTx/>
                <a:buFont typeface="Arial"/>
                <a:buNone/>
                <a:defRPr/>
              </a:pPr>
              <a:r>
                <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请替换文字内容，修改文字内容，也可以直接复制你的内容到此。</a:t>
              </a:r>
            </a:p>
          </p:txBody>
        </p:sp>
        <p:cxnSp>
          <p:nvCxnSpPr>
            <p:cNvPr id="43" name="直接连接符 42">
              <a:extLst>
                <a:ext uri="{FF2B5EF4-FFF2-40B4-BE49-F238E27FC236}">
                  <a16:creationId xmlns:a16="http://schemas.microsoft.com/office/drawing/2014/main" id="{43D7AAE2-DF4F-40C0-B04D-13822F6C65A6}"/>
                </a:ext>
              </a:extLst>
            </p:cNvPr>
            <p:cNvCxnSpPr/>
            <p:nvPr/>
          </p:nvCxnSpPr>
          <p:spPr>
            <a:xfrm flipH="1" flipV="1">
              <a:off x="6272290" y="4647657"/>
              <a:ext cx="1" cy="449194"/>
            </a:xfrm>
            <a:prstGeom prst="line">
              <a:avLst/>
            </a:prstGeom>
            <a:ln w="12700">
              <a:solidFill>
                <a:schemeClr val="bg1">
                  <a:lumMod val="75000"/>
                  <a:alpha val="80000"/>
                </a:schemeClr>
              </a:solidFill>
              <a:prstDash val="solid"/>
              <a:headEnd type="oval" w="med" len="med"/>
              <a:tailEnd type="none"/>
            </a:ln>
          </p:spPr>
          <p:style>
            <a:lnRef idx="1">
              <a:schemeClr val="accent1"/>
            </a:lnRef>
            <a:fillRef idx="0">
              <a:schemeClr val="accent1"/>
            </a:fillRef>
            <a:effectRef idx="0">
              <a:schemeClr val="accent1"/>
            </a:effectRef>
            <a:fontRef idx="minor">
              <a:schemeClr val="tx1"/>
            </a:fontRef>
          </p:style>
        </p:cxnSp>
        <p:sp>
          <p:nvSpPr>
            <p:cNvPr id="44" name="矩形 43">
              <a:extLst>
                <a:ext uri="{FF2B5EF4-FFF2-40B4-BE49-F238E27FC236}">
                  <a16:creationId xmlns:a16="http://schemas.microsoft.com/office/drawing/2014/main" id="{88F34784-66AB-44C2-B98D-DBC7D20223F4}"/>
                </a:ext>
              </a:extLst>
            </p:cNvPr>
            <p:cNvSpPr/>
            <p:nvPr/>
          </p:nvSpPr>
          <p:spPr>
            <a:xfrm>
              <a:off x="5326243" y="5384876"/>
              <a:ext cx="1875412" cy="284661"/>
            </a:xfrm>
            <a:prstGeom prst="rect">
              <a:avLst/>
            </a:prstGeom>
          </p:spPr>
          <p:txBody>
            <a:bodyPr wrap="square" lIns="68547" tIns="34274" rIns="68547" bIns="34274">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400" b="1"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添加标题内容</a:t>
              </a:r>
            </a:p>
          </p:txBody>
        </p:sp>
        <p:sp>
          <p:nvSpPr>
            <p:cNvPr id="45" name="矩形 47">
              <a:extLst>
                <a:ext uri="{FF2B5EF4-FFF2-40B4-BE49-F238E27FC236}">
                  <a16:creationId xmlns:a16="http://schemas.microsoft.com/office/drawing/2014/main" id="{77C0FA9D-B12E-4FD2-AF0B-68EB25579F82}"/>
                </a:ext>
              </a:extLst>
            </p:cNvPr>
            <p:cNvSpPr>
              <a:spLocks noChangeArrowheads="1"/>
            </p:cNvSpPr>
            <p:nvPr/>
          </p:nvSpPr>
          <p:spPr bwMode="auto">
            <a:xfrm>
              <a:off x="5472709" y="5748090"/>
              <a:ext cx="1925530" cy="844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7" tIns="34274" rIns="68547" bIns="34274">
              <a:spAutoFit/>
            </a:bodyPr>
            <a:lstStyle>
              <a:lvl1pPr>
                <a:spcBef>
                  <a:spcPct val="20000"/>
                </a:spcBef>
                <a:buFont typeface="Arial"/>
                <a:buChar char="•"/>
                <a:defRPr sz="3200">
                  <a:solidFill>
                    <a:schemeClr val="tx1"/>
                  </a:solidFill>
                  <a:latin typeface="微软雅黑" pitchFamily="34" charset="-122"/>
                  <a:ea typeface="微软雅黑" pitchFamily="34" charset="-122"/>
                  <a:sym typeface="Calibri" panose="020f0502020204030204" pitchFamily="34" charset="0"/>
                </a:defRPr>
              </a:lvl1pPr>
              <a:lvl2pPr marL="742950" indent="-285750">
                <a:spcBef>
                  <a:spcPct val="20000"/>
                </a:spcBef>
                <a:buFont typeface="Arial"/>
                <a:buChar char="–"/>
                <a:defRPr sz="2800">
                  <a:solidFill>
                    <a:schemeClr val="tx1"/>
                  </a:solidFill>
                  <a:latin typeface="微软雅黑" pitchFamily="34" charset="-122"/>
                  <a:ea typeface="微软雅黑" pitchFamily="34" charset="-122"/>
                  <a:sym typeface="Calibri" panose="020f0502020204030204" pitchFamily="34" charset="0"/>
                </a:defRPr>
              </a:lvl2pPr>
              <a:lvl3pPr marL="1143000" indent="-228600">
                <a:spcBef>
                  <a:spcPct val="20000"/>
                </a:spcBef>
                <a:buFont typeface="Arial"/>
                <a:buChar char="•"/>
                <a:defRPr sz="2400">
                  <a:solidFill>
                    <a:schemeClr val="tx1"/>
                  </a:solidFill>
                  <a:latin typeface="微软雅黑" pitchFamily="34" charset="-122"/>
                  <a:ea typeface="微软雅黑" pitchFamily="34" charset="-122"/>
                  <a:sym typeface="Calibri" panose="020f0502020204030204" pitchFamily="34" charset="0"/>
                </a:defRPr>
              </a:lvl3pPr>
              <a:lvl4pPr marL="1600200" indent="-228600">
                <a:spcBef>
                  <a:spcPct val="20000"/>
                </a:spcBef>
                <a:buFont typeface="Arial"/>
                <a:buChar char="–"/>
                <a:defRPr sz="2000">
                  <a:solidFill>
                    <a:schemeClr val="tx1"/>
                  </a:solidFill>
                  <a:latin typeface="微软雅黑" pitchFamily="34" charset="-122"/>
                  <a:ea typeface="微软雅黑" pitchFamily="34" charset="-122"/>
                  <a:sym typeface="Calibri" panose="020f0502020204030204" pitchFamily="34" charset="0"/>
                </a:defRPr>
              </a:lvl4pPr>
              <a:lvl5pPr marL="2057400" indent="-228600">
                <a:spcBef>
                  <a:spcPct val="20000"/>
                </a:spcBef>
                <a:buFont typeface="Arial"/>
                <a:buChar char="»"/>
                <a:defRPr sz="2000">
                  <a:solidFill>
                    <a:schemeClr val="tx1"/>
                  </a:solidFill>
                  <a:latin typeface="微软雅黑" pitchFamily="34" charset="-122"/>
                  <a:ea typeface="微软雅黑" pitchFamily="34" charset="-122"/>
                  <a:sym typeface="Calibri" panose="020f0502020204030204" pitchFamily="34" charset="0"/>
                </a:defRPr>
              </a:lvl5pPr>
              <a:lvl6pPr marL="2514600" indent="-228600" eaLnBrk="0" fontAlgn="base" hangingPunct="0">
                <a:spcBef>
                  <a:spcPct val="20000"/>
                </a:spcBef>
                <a:spcAft>
                  <a:spcPct val="0"/>
                </a:spcAft>
                <a:buFont typeface="Arial"/>
                <a:buChar char="»"/>
                <a:defRPr sz="2000">
                  <a:solidFill>
                    <a:schemeClr val="tx1"/>
                  </a:solidFill>
                  <a:latin typeface="微软雅黑" pitchFamily="34" charset="-122"/>
                  <a:ea typeface="微软雅黑" pitchFamily="34" charset="-122"/>
                  <a:sym typeface="Calibri" panose="020f0502020204030204" pitchFamily="34" charset="0"/>
                </a:defRPr>
              </a:lvl6pPr>
              <a:lvl7pPr marL="2971800" indent="-228600" eaLnBrk="0" fontAlgn="base" hangingPunct="0">
                <a:spcBef>
                  <a:spcPct val="20000"/>
                </a:spcBef>
                <a:spcAft>
                  <a:spcPct val="0"/>
                </a:spcAft>
                <a:buFont typeface="Arial"/>
                <a:buChar char="»"/>
                <a:defRPr sz="2000">
                  <a:solidFill>
                    <a:schemeClr val="tx1"/>
                  </a:solidFill>
                  <a:latin typeface="微软雅黑" pitchFamily="34" charset="-122"/>
                  <a:ea typeface="微软雅黑" pitchFamily="34" charset="-122"/>
                  <a:sym typeface="Calibri" panose="020f0502020204030204" pitchFamily="34" charset="0"/>
                </a:defRPr>
              </a:lvl7pPr>
              <a:lvl8pPr marL="3429000" indent="-228600" eaLnBrk="0" fontAlgn="base" hangingPunct="0">
                <a:spcBef>
                  <a:spcPct val="20000"/>
                </a:spcBef>
                <a:spcAft>
                  <a:spcPct val="0"/>
                </a:spcAft>
                <a:buFont typeface="Arial"/>
                <a:buChar char="»"/>
                <a:defRPr sz="2000">
                  <a:solidFill>
                    <a:schemeClr val="tx1"/>
                  </a:solidFill>
                  <a:latin typeface="微软雅黑" pitchFamily="34" charset="-122"/>
                  <a:ea typeface="微软雅黑" pitchFamily="34" charset="-122"/>
                  <a:sym typeface="Calibri" panose="020f0502020204030204" pitchFamily="34" charset="0"/>
                </a:defRPr>
              </a:lvl8pPr>
              <a:lvl9pPr marL="3886200" indent="-228600" eaLnBrk="0" fontAlgn="base" hangingPunct="0">
                <a:spcBef>
                  <a:spcPct val="20000"/>
                </a:spcBef>
                <a:spcAft>
                  <a:spcPct val="0"/>
                </a:spcAft>
                <a:buFont typeface="Arial"/>
                <a:buChar char="»"/>
                <a:defRPr sz="2000">
                  <a:solidFill>
                    <a:schemeClr val="tx1"/>
                  </a:solidFill>
                  <a:latin typeface="微软雅黑" pitchFamily="34" charset="-122"/>
                  <a:ea typeface="微软雅黑" pitchFamily="34" charset="-122"/>
                  <a:sym typeface="Calibri" panose="020f0502020204030204" pitchFamily="34" charset="0"/>
                </a:defRPr>
              </a:lvl9pPr>
            </a:lstStyle>
            <a:p>
              <a:pPr marL="0" marR="0" lvl="0" indent="0" algn="l" defTabSz="914400" rtl="0" eaLnBrk="1" fontAlgn="auto" latinLnBrk="0" hangingPunct="1">
                <a:lnSpc>
                  <a:spcPct val="120000"/>
                </a:lnSpc>
                <a:spcBef>
                  <a:spcPct val="20000"/>
                </a:spcBef>
                <a:spcAft>
                  <a:spcPct val="0"/>
                </a:spcAft>
                <a:buClrTx/>
                <a:buSzTx/>
                <a:buFont typeface="Arial"/>
                <a:buNone/>
                <a:defRPr/>
              </a:pPr>
              <a:r>
                <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请替换文字内容，修改文字内容，也可以直接复制你的内容到此。</a:t>
              </a:r>
            </a:p>
          </p:txBody>
        </p:sp>
        <p:sp>
          <p:nvSpPr>
            <p:cNvPr id="46" name="矩形 45">
              <a:extLst>
                <a:ext uri="{FF2B5EF4-FFF2-40B4-BE49-F238E27FC236}">
                  <a16:creationId xmlns:a16="http://schemas.microsoft.com/office/drawing/2014/main" id="{6730B2B2-D712-44B7-8E93-E97E7C20AD18}"/>
                </a:ext>
              </a:extLst>
            </p:cNvPr>
            <p:cNvSpPr/>
            <p:nvPr/>
          </p:nvSpPr>
          <p:spPr>
            <a:xfrm>
              <a:off x="9193831" y="5558351"/>
              <a:ext cx="1732301" cy="284661"/>
            </a:xfrm>
            <a:prstGeom prst="rect">
              <a:avLst/>
            </a:prstGeom>
          </p:spPr>
          <p:txBody>
            <a:bodyPr wrap="square" lIns="68547" tIns="34274" rIns="68547" bIns="34274">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400" b="1"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添加标题内容</a:t>
              </a:r>
            </a:p>
          </p:txBody>
        </p:sp>
        <p:sp>
          <p:nvSpPr>
            <p:cNvPr id="47" name="矩形 47">
              <a:extLst>
                <a:ext uri="{FF2B5EF4-FFF2-40B4-BE49-F238E27FC236}">
                  <a16:creationId xmlns:a16="http://schemas.microsoft.com/office/drawing/2014/main" id="{95FCD409-094D-4502-A0DE-D97092F4B696}"/>
                </a:ext>
              </a:extLst>
            </p:cNvPr>
            <p:cNvSpPr>
              <a:spLocks noChangeArrowheads="1"/>
            </p:cNvSpPr>
            <p:nvPr/>
          </p:nvSpPr>
          <p:spPr bwMode="auto">
            <a:xfrm>
              <a:off x="9231390" y="5935345"/>
              <a:ext cx="1936915" cy="844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7" tIns="34274" rIns="68547" bIns="34274">
              <a:spAutoFit/>
            </a:bodyPr>
            <a:lstStyle>
              <a:lvl1pPr>
                <a:spcBef>
                  <a:spcPct val="20000"/>
                </a:spcBef>
                <a:buFont typeface="Arial"/>
                <a:buChar char="•"/>
                <a:defRPr sz="3200">
                  <a:solidFill>
                    <a:schemeClr val="tx1"/>
                  </a:solidFill>
                  <a:latin typeface="微软雅黑" pitchFamily="34" charset="-122"/>
                  <a:ea typeface="微软雅黑" pitchFamily="34" charset="-122"/>
                  <a:sym typeface="Calibri" panose="020f0502020204030204" pitchFamily="34" charset="0"/>
                </a:defRPr>
              </a:lvl1pPr>
              <a:lvl2pPr marL="742950" indent="-285750">
                <a:spcBef>
                  <a:spcPct val="20000"/>
                </a:spcBef>
                <a:buFont typeface="Arial"/>
                <a:buChar char="–"/>
                <a:defRPr sz="2800">
                  <a:solidFill>
                    <a:schemeClr val="tx1"/>
                  </a:solidFill>
                  <a:latin typeface="微软雅黑" pitchFamily="34" charset="-122"/>
                  <a:ea typeface="微软雅黑" pitchFamily="34" charset="-122"/>
                  <a:sym typeface="Calibri" panose="020f0502020204030204" pitchFamily="34" charset="0"/>
                </a:defRPr>
              </a:lvl2pPr>
              <a:lvl3pPr marL="1143000" indent="-228600">
                <a:spcBef>
                  <a:spcPct val="20000"/>
                </a:spcBef>
                <a:buFont typeface="Arial"/>
                <a:buChar char="•"/>
                <a:defRPr sz="2400">
                  <a:solidFill>
                    <a:schemeClr val="tx1"/>
                  </a:solidFill>
                  <a:latin typeface="微软雅黑" pitchFamily="34" charset="-122"/>
                  <a:ea typeface="微软雅黑" pitchFamily="34" charset="-122"/>
                  <a:sym typeface="Calibri" panose="020f0502020204030204" pitchFamily="34" charset="0"/>
                </a:defRPr>
              </a:lvl3pPr>
              <a:lvl4pPr marL="1600200" indent="-228600">
                <a:spcBef>
                  <a:spcPct val="20000"/>
                </a:spcBef>
                <a:buFont typeface="Arial"/>
                <a:buChar char="–"/>
                <a:defRPr sz="2000">
                  <a:solidFill>
                    <a:schemeClr val="tx1"/>
                  </a:solidFill>
                  <a:latin typeface="微软雅黑" pitchFamily="34" charset="-122"/>
                  <a:ea typeface="微软雅黑" pitchFamily="34" charset="-122"/>
                  <a:sym typeface="Calibri" panose="020f0502020204030204" pitchFamily="34" charset="0"/>
                </a:defRPr>
              </a:lvl4pPr>
              <a:lvl5pPr marL="2057400" indent="-228600">
                <a:spcBef>
                  <a:spcPct val="20000"/>
                </a:spcBef>
                <a:buFont typeface="Arial"/>
                <a:buChar char="»"/>
                <a:defRPr sz="2000">
                  <a:solidFill>
                    <a:schemeClr val="tx1"/>
                  </a:solidFill>
                  <a:latin typeface="微软雅黑" pitchFamily="34" charset="-122"/>
                  <a:ea typeface="微软雅黑" pitchFamily="34" charset="-122"/>
                  <a:sym typeface="Calibri" panose="020f0502020204030204" pitchFamily="34" charset="0"/>
                </a:defRPr>
              </a:lvl5pPr>
              <a:lvl6pPr marL="2514600" indent="-228600" eaLnBrk="0" fontAlgn="base" hangingPunct="0">
                <a:spcBef>
                  <a:spcPct val="20000"/>
                </a:spcBef>
                <a:spcAft>
                  <a:spcPct val="0"/>
                </a:spcAft>
                <a:buFont typeface="Arial"/>
                <a:buChar char="»"/>
                <a:defRPr sz="2000">
                  <a:solidFill>
                    <a:schemeClr val="tx1"/>
                  </a:solidFill>
                  <a:latin typeface="微软雅黑" pitchFamily="34" charset="-122"/>
                  <a:ea typeface="微软雅黑" pitchFamily="34" charset="-122"/>
                  <a:sym typeface="Calibri" panose="020f0502020204030204" pitchFamily="34" charset="0"/>
                </a:defRPr>
              </a:lvl6pPr>
              <a:lvl7pPr marL="2971800" indent="-228600" eaLnBrk="0" fontAlgn="base" hangingPunct="0">
                <a:spcBef>
                  <a:spcPct val="20000"/>
                </a:spcBef>
                <a:spcAft>
                  <a:spcPct val="0"/>
                </a:spcAft>
                <a:buFont typeface="Arial"/>
                <a:buChar char="»"/>
                <a:defRPr sz="2000">
                  <a:solidFill>
                    <a:schemeClr val="tx1"/>
                  </a:solidFill>
                  <a:latin typeface="微软雅黑" pitchFamily="34" charset="-122"/>
                  <a:ea typeface="微软雅黑" pitchFamily="34" charset="-122"/>
                  <a:sym typeface="Calibri" panose="020f0502020204030204" pitchFamily="34" charset="0"/>
                </a:defRPr>
              </a:lvl7pPr>
              <a:lvl8pPr marL="3429000" indent="-228600" eaLnBrk="0" fontAlgn="base" hangingPunct="0">
                <a:spcBef>
                  <a:spcPct val="20000"/>
                </a:spcBef>
                <a:spcAft>
                  <a:spcPct val="0"/>
                </a:spcAft>
                <a:buFont typeface="Arial"/>
                <a:buChar char="»"/>
                <a:defRPr sz="2000">
                  <a:solidFill>
                    <a:schemeClr val="tx1"/>
                  </a:solidFill>
                  <a:latin typeface="微软雅黑" pitchFamily="34" charset="-122"/>
                  <a:ea typeface="微软雅黑" pitchFamily="34" charset="-122"/>
                  <a:sym typeface="Calibri" panose="020f0502020204030204" pitchFamily="34" charset="0"/>
                </a:defRPr>
              </a:lvl8pPr>
              <a:lvl9pPr marL="3886200" indent="-228600" eaLnBrk="0" fontAlgn="base" hangingPunct="0">
                <a:spcBef>
                  <a:spcPct val="20000"/>
                </a:spcBef>
                <a:spcAft>
                  <a:spcPct val="0"/>
                </a:spcAft>
                <a:buFont typeface="Arial"/>
                <a:buChar char="»"/>
                <a:defRPr sz="2000">
                  <a:solidFill>
                    <a:schemeClr val="tx1"/>
                  </a:solidFill>
                  <a:latin typeface="微软雅黑" pitchFamily="34" charset="-122"/>
                  <a:ea typeface="微软雅黑" pitchFamily="34" charset="-122"/>
                  <a:sym typeface="Calibri" panose="020f0502020204030204" pitchFamily="34" charset="0"/>
                </a:defRPr>
              </a:lvl9pPr>
            </a:lstStyle>
            <a:p>
              <a:pPr marL="0" marR="0" lvl="0" indent="0" algn="l" defTabSz="914400" rtl="0" eaLnBrk="1" fontAlgn="auto" latinLnBrk="0" hangingPunct="1">
                <a:lnSpc>
                  <a:spcPct val="120000"/>
                </a:lnSpc>
                <a:spcBef>
                  <a:spcPct val="20000"/>
                </a:spcBef>
                <a:spcAft>
                  <a:spcPct val="0"/>
                </a:spcAft>
                <a:buClrTx/>
                <a:buSzTx/>
                <a:buFont typeface="Arial"/>
                <a:buNone/>
                <a:defRPr/>
              </a:pPr>
              <a:r>
                <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请替换文字内容，修改文字内容，也可以直接复制你的内容到此。</a:t>
              </a:r>
            </a:p>
          </p:txBody>
        </p:sp>
        <p:sp>
          <p:nvSpPr>
            <p:cNvPr id="48" name="矩形 47">
              <a:extLst>
                <a:ext uri="{FF2B5EF4-FFF2-40B4-BE49-F238E27FC236}">
                  <a16:creationId xmlns:a16="http://schemas.microsoft.com/office/drawing/2014/main" id="{CB599BA3-80C2-42BF-8064-FB66FBC31995}"/>
                </a:ext>
              </a:extLst>
            </p:cNvPr>
            <p:cNvSpPr/>
            <p:nvPr/>
          </p:nvSpPr>
          <p:spPr>
            <a:xfrm>
              <a:off x="7967024" y="1008558"/>
              <a:ext cx="1732301" cy="284661"/>
            </a:xfrm>
            <a:prstGeom prst="rect">
              <a:avLst/>
            </a:prstGeom>
          </p:spPr>
          <p:txBody>
            <a:bodyPr wrap="square" lIns="68547" tIns="34274" rIns="68547" bIns="34274">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400" b="1"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添加标题内容</a:t>
              </a:r>
            </a:p>
          </p:txBody>
        </p:sp>
        <p:sp>
          <p:nvSpPr>
            <p:cNvPr id="49" name="矩形 47">
              <a:extLst>
                <a:ext uri="{FF2B5EF4-FFF2-40B4-BE49-F238E27FC236}">
                  <a16:creationId xmlns:a16="http://schemas.microsoft.com/office/drawing/2014/main" id="{1F383C18-651F-486C-B1E6-B624909B096F}"/>
                </a:ext>
              </a:extLst>
            </p:cNvPr>
            <p:cNvSpPr>
              <a:spLocks noChangeArrowheads="1"/>
            </p:cNvSpPr>
            <p:nvPr/>
          </p:nvSpPr>
          <p:spPr bwMode="auto">
            <a:xfrm>
              <a:off x="7985636" y="1427864"/>
              <a:ext cx="1871528" cy="1103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7" tIns="34274" rIns="68547" bIns="34274">
              <a:spAutoFit/>
            </a:bodyPr>
            <a:lstStyle>
              <a:lvl1pPr>
                <a:spcBef>
                  <a:spcPct val="20000"/>
                </a:spcBef>
                <a:buFont typeface="Arial"/>
                <a:buChar char="•"/>
                <a:defRPr sz="3200">
                  <a:solidFill>
                    <a:schemeClr val="tx1"/>
                  </a:solidFill>
                  <a:latin typeface="微软雅黑" pitchFamily="34" charset="-122"/>
                  <a:ea typeface="微软雅黑" pitchFamily="34" charset="-122"/>
                  <a:sym typeface="Calibri" panose="020f0502020204030204" pitchFamily="34" charset="0"/>
                </a:defRPr>
              </a:lvl1pPr>
              <a:lvl2pPr marL="742950" indent="-285750">
                <a:spcBef>
                  <a:spcPct val="20000"/>
                </a:spcBef>
                <a:buFont typeface="Arial"/>
                <a:buChar char="–"/>
                <a:defRPr sz="2800">
                  <a:solidFill>
                    <a:schemeClr val="tx1"/>
                  </a:solidFill>
                  <a:latin typeface="微软雅黑" pitchFamily="34" charset="-122"/>
                  <a:ea typeface="微软雅黑" pitchFamily="34" charset="-122"/>
                  <a:sym typeface="Calibri" panose="020f0502020204030204" pitchFamily="34" charset="0"/>
                </a:defRPr>
              </a:lvl2pPr>
              <a:lvl3pPr marL="1143000" indent="-228600">
                <a:spcBef>
                  <a:spcPct val="20000"/>
                </a:spcBef>
                <a:buFont typeface="Arial"/>
                <a:buChar char="•"/>
                <a:defRPr sz="2400">
                  <a:solidFill>
                    <a:schemeClr val="tx1"/>
                  </a:solidFill>
                  <a:latin typeface="微软雅黑" pitchFamily="34" charset="-122"/>
                  <a:ea typeface="微软雅黑" pitchFamily="34" charset="-122"/>
                  <a:sym typeface="Calibri" panose="020f0502020204030204" pitchFamily="34" charset="0"/>
                </a:defRPr>
              </a:lvl3pPr>
              <a:lvl4pPr marL="1600200" indent="-228600">
                <a:spcBef>
                  <a:spcPct val="20000"/>
                </a:spcBef>
                <a:buFont typeface="Arial"/>
                <a:buChar char="–"/>
                <a:defRPr sz="2000">
                  <a:solidFill>
                    <a:schemeClr val="tx1"/>
                  </a:solidFill>
                  <a:latin typeface="微软雅黑" pitchFamily="34" charset="-122"/>
                  <a:ea typeface="微软雅黑" pitchFamily="34" charset="-122"/>
                  <a:sym typeface="Calibri" panose="020f0502020204030204" pitchFamily="34" charset="0"/>
                </a:defRPr>
              </a:lvl4pPr>
              <a:lvl5pPr marL="2057400" indent="-228600">
                <a:spcBef>
                  <a:spcPct val="20000"/>
                </a:spcBef>
                <a:buFont typeface="Arial"/>
                <a:buChar char="»"/>
                <a:defRPr sz="2000">
                  <a:solidFill>
                    <a:schemeClr val="tx1"/>
                  </a:solidFill>
                  <a:latin typeface="微软雅黑" pitchFamily="34" charset="-122"/>
                  <a:ea typeface="微软雅黑" pitchFamily="34" charset="-122"/>
                  <a:sym typeface="Calibri" panose="020f0502020204030204" pitchFamily="34" charset="0"/>
                </a:defRPr>
              </a:lvl5pPr>
              <a:lvl6pPr marL="2514600" indent="-228600" eaLnBrk="0" fontAlgn="base" hangingPunct="0">
                <a:spcBef>
                  <a:spcPct val="20000"/>
                </a:spcBef>
                <a:spcAft>
                  <a:spcPct val="0"/>
                </a:spcAft>
                <a:buFont typeface="Arial"/>
                <a:buChar char="»"/>
                <a:defRPr sz="2000">
                  <a:solidFill>
                    <a:schemeClr val="tx1"/>
                  </a:solidFill>
                  <a:latin typeface="微软雅黑" pitchFamily="34" charset="-122"/>
                  <a:ea typeface="微软雅黑" pitchFamily="34" charset="-122"/>
                  <a:sym typeface="Calibri" panose="020f0502020204030204" pitchFamily="34" charset="0"/>
                </a:defRPr>
              </a:lvl6pPr>
              <a:lvl7pPr marL="2971800" indent="-228600" eaLnBrk="0" fontAlgn="base" hangingPunct="0">
                <a:spcBef>
                  <a:spcPct val="20000"/>
                </a:spcBef>
                <a:spcAft>
                  <a:spcPct val="0"/>
                </a:spcAft>
                <a:buFont typeface="Arial"/>
                <a:buChar char="»"/>
                <a:defRPr sz="2000">
                  <a:solidFill>
                    <a:schemeClr val="tx1"/>
                  </a:solidFill>
                  <a:latin typeface="微软雅黑" pitchFamily="34" charset="-122"/>
                  <a:ea typeface="微软雅黑" pitchFamily="34" charset="-122"/>
                  <a:sym typeface="Calibri" panose="020f0502020204030204" pitchFamily="34" charset="0"/>
                </a:defRPr>
              </a:lvl7pPr>
              <a:lvl8pPr marL="3429000" indent="-228600" eaLnBrk="0" fontAlgn="base" hangingPunct="0">
                <a:spcBef>
                  <a:spcPct val="20000"/>
                </a:spcBef>
                <a:spcAft>
                  <a:spcPct val="0"/>
                </a:spcAft>
                <a:buFont typeface="Arial"/>
                <a:buChar char="»"/>
                <a:defRPr sz="2000">
                  <a:solidFill>
                    <a:schemeClr val="tx1"/>
                  </a:solidFill>
                  <a:latin typeface="微软雅黑" pitchFamily="34" charset="-122"/>
                  <a:ea typeface="微软雅黑" pitchFamily="34" charset="-122"/>
                  <a:sym typeface="Calibri" panose="020f0502020204030204" pitchFamily="34" charset="0"/>
                </a:defRPr>
              </a:lvl8pPr>
              <a:lvl9pPr marL="3886200" indent="-228600" eaLnBrk="0" fontAlgn="base" hangingPunct="0">
                <a:spcBef>
                  <a:spcPct val="20000"/>
                </a:spcBef>
                <a:spcAft>
                  <a:spcPct val="0"/>
                </a:spcAft>
                <a:buFont typeface="Arial"/>
                <a:buChar char="»"/>
                <a:defRPr sz="2000">
                  <a:solidFill>
                    <a:schemeClr val="tx1"/>
                  </a:solidFill>
                  <a:latin typeface="微软雅黑" pitchFamily="34" charset="-122"/>
                  <a:ea typeface="微软雅黑" pitchFamily="34" charset="-122"/>
                  <a:sym typeface="Calibri" panose="020f0502020204030204" pitchFamily="34" charset="0"/>
                </a:defRPr>
              </a:lvl9pPr>
            </a:lstStyle>
            <a:p>
              <a:pPr marL="0" marR="0" lvl="0" indent="0" algn="l" defTabSz="914400" rtl="0" eaLnBrk="1" fontAlgn="auto" latinLnBrk="0" hangingPunct="1">
                <a:lnSpc>
                  <a:spcPct val="120000"/>
                </a:lnSpc>
                <a:spcBef>
                  <a:spcPct val="20000"/>
                </a:spcBef>
                <a:spcAft>
                  <a:spcPct val="0"/>
                </a:spcAft>
                <a:buClrTx/>
                <a:buSzTx/>
                <a:buFont typeface="Arial"/>
                <a:buNone/>
                <a:defRPr/>
              </a:pPr>
              <a:r>
                <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请替换文字内容，修改文字内容，也可以直接复制你的内容到此。</a:t>
              </a:r>
            </a:p>
          </p:txBody>
        </p:sp>
        <p:sp>
          <p:nvSpPr>
            <p:cNvPr id="50" name="圆角矩形 6">
              <a:extLst>
                <a:ext uri="{FF2B5EF4-FFF2-40B4-BE49-F238E27FC236}">
                  <a16:creationId xmlns:a16="http://schemas.microsoft.com/office/drawing/2014/main" id="{4E6764FC-1D33-4AAA-9460-1B90786402FF}"/>
                </a:ext>
              </a:extLst>
            </p:cNvPr>
            <p:cNvSpPr/>
            <p:nvPr/>
          </p:nvSpPr>
          <p:spPr>
            <a:xfrm>
              <a:off x="4427250" y="1485022"/>
              <a:ext cx="362369" cy="738224"/>
            </a:xfrm>
            <a:custGeom>
              <a:gdLst>
                <a:gd name="connsiteX0" fmla="*/ 0 w 558190"/>
                <a:gd name="connsiteY0" fmla="*/ 0 h 983247"/>
                <a:gd name="connsiteX1" fmla="*/ 445672 w 558190"/>
                <a:gd name="connsiteY1" fmla="*/ 0 h 983247"/>
                <a:gd name="connsiteX2" fmla="*/ 558190 w 558190"/>
                <a:gd name="connsiteY2" fmla="*/ 112518 h 983247"/>
                <a:gd name="connsiteX3" fmla="*/ 558190 w 558190"/>
                <a:gd name="connsiteY3" fmla="*/ 983247 h 983247"/>
                <a:gd name="connsiteX4" fmla="*/ 670708 w 670708"/>
                <a:gd name="connsiteY4" fmla="*/ 983247 h 983247"/>
                <a:gd name="connsiteX5" fmla="*/ 670708 w 670708"/>
                <a:gd name="connsiteY5" fmla="*/ 983247 h 983247"/>
                <a:gd name="connsiteX6" fmla="*/ 558190 w 670708"/>
                <a:gd name="connsiteY6" fmla="*/ 1095765 h 1095765"/>
                <a:gd name="connsiteX7" fmla="*/ 112518 w 670708"/>
                <a:gd name="connsiteY7" fmla="*/ 1095765 h 1095765"/>
                <a:gd name="connsiteX8" fmla="*/ 91440 w 670708"/>
                <a:gd name="connsiteY8" fmla="*/ 1074687 h 1095765"/>
              </a:gdLst>
              <a:cxnLst>
                <a:cxn ang="0">
                  <a:pos x="connsiteX0" y="connsiteY0"/>
                </a:cxn>
                <a:cxn ang="0">
                  <a:pos x="connsiteX1" y="connsiteY1"/>
                </a:cxn>
                <a:cxn ang="0">
                  <a:pos x="connsiteX2" y="connsiteY2"/>
                </a:cxn>
                <a:cxn ang="0">
                  <a:pos x="connsiteX3" y="connsiteY3"/>
                </a:cxn>
              </a:cxnLst>
              <a:rect l="l" t="t" r="r" b="b"/>
              <a:pathLst>
                <a:path w="558190" h="983247">
                  <a:moveTo>
                    <a:pt x="0" y="0"/>
                  </a:moveTo>
                  <a:lnTo>
                    <a:pt x="445672" y="0"/>
                  </a:lnTo>
                  <a:cubicBezTo>
                    <a:pt x="507814" y="0"/>
                    <a:pt x="558190" y="50376"/>
                    <a:pt x="558190" y="112518"/>
                  </a:cubicBezTo>
                  <a:lnTo>
                    <a:pt x="558190" y="983247"/>
                  </a:lnTo>
                </a:path>
              </a:pathLst>
            </a:custGeom>
            <a:ln w="12700">
              <a:solidFill>
                <a:schemeClr val="bg1">
                  <a:lumMod val="75000"/>
                  <a:alpha val="80000"/>
                </a:schemeClr>
              </a:solidFill>
              <a:prstDash val="solid"/>
              <a:headEnd type="oval" w="med" len="med"/>
              <a:tailEnd type="none"/>
            </a:ln>
          </p:spPr>
          <p:style>
            <a:lnRef idx="1">
              <a:schemeClr val="accent1"/>
            </a:lnRef>
            <a:fillRef idx="0">
              <a:schemeClr val="accent1"/>
            </a:fillRef>
            <a:effectRef idx="0">
              <a:schemeClr val="accent1"/>
            </a:effectRef>
            <a:fontRef idx="minor">
              <a:schemeClr val="tx1"/>
            </a:fontRef>
          </p:style>
          <p:txBody>
            <a:bodyPr lIns="68554" tIns="34277" rIns="68554" bIns="34277"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51" name="圆角矩形 6">
              <a:extLst>
                <a:ext uri="{FF2B5EF4-FFF2-40B4-BE49-F238E27FC236}">
                  <a16:creationId xmlns:a16="http://schemas.microsoft.com/office/drawing/2014/main" id="{6FFD380A-5912-4E02-AF04-DF5064DAD9FB}"/>
                </a:ext>
              </a:extLst>
            </p:cNvPr>
            <p:cNvSpPr/>
            <p:nvPr/>
          </p:nvSpPr>
          <p:spPr>
            <a:xfrm flipH="1">
              <a:off x="7579464" y="1423515"/>
              <a:ext cx="331342" cy="738224"/>
            </a:xfrm>
            <a:custGeom>
              <a:gdLst>
                <a:gd name="connsiteX0" fmla="*/ 0 w 558190"/>
                <a:gd name="connsiteY0" fmla="*/ 0 h 983247"/>
                <a:gd name="connsiteX1" fmla="*/ 445672 w 558190"/>
                <a:gd name="connsiteY1" fmla="*/ 0 h 983247"/>
                <a:gd name="connsiteX2" fmla="*/ 558190 w 558190"/>
                <a:gd name="connsiteY2" fmla="*/ 112518 h 983247"/>
                <a:gd name="connsiteX3" fmla="*/ 558190 w 558190"/>
                <a:gd name="connsiteY3" fmla="*/ 983247 h 983247"/>
                <a:gd name="connsiteX4" fmla="*/ 670708 w 670708"/>
                <a:gd name="connsiteY4" fmla="*/ 983247 h 983247"/>
                <a:gd name="connsiteX5" fmla="*/ 670708 w 670708"/>
                <a:gd name="connsiteY5" fmla="*/ 983247 h 983247"/>
                <a:gd name="connsiteX6" fmla="*/ 558190 w 670708"/>
                <a:gd name="connsiteY6" fmla="*/ 1095765 h 1095765"/>
                <a:gd name="connsiteX7" fmla="*/ 112518 w 670708"/>
                <a:gd name="connsiteY7" fmla="*/ 1095765 h 1095765"/>
                <a:gd name="connsiteX8" fmla="*/ 91440 w 670708"/>
                <a:gd name="connsiteY8" fmla="*/ 1074687 h 1095765"/>
              </a:gdLst>
              <a:cxnLst>
                <a:cxn ang="0">
                  <a:pos x="connsiteX0" y="connsiteY0"/>
                </a:cxn>
                <a:cxn ang="0">
                  <a:pos x="connsiteX1" y="connsiteY1"/>
                </a:cxn>
                <a:cxn ang="0">
                  <a:pos x="connsiteX2" y="connsiteY2"/>
                </a:cxn>
                <a:cxn ang="0">
                  <a:pos x="connsiteX3" y="connsiteY3"/>
                </a:cxn>
              </a:cxnLst>
              <a:rect l="l" t="t" r="r" b="b"/>
              <a:pathLst>
                <a:path w="558190" h="983247">
                  <a:moveTo>
                    <a:pt x="0" y="0"/>
                  </a:moveTo>
                  <a:lnTo>
                    <a:pt x="445672" y="0"/>
                  </a:lnTo>
                  <a:cubicBezTo>
                    <a:pt x="507814" y="0"/>
                    <a:pt x="558190" y="50376"/>
                    <a:pt x="558190" y="112518"/>
                  </a:cubicBezTo>
                  <a:lnTo>
                    <a:pt x="558190" y="983247"/>
                  </a:lnTo>
                </a:path>
              </a:pathLst>
            </a:custGeom>
            <a:ln w="12700">
              <a:solidFill>
                <a:schemeClr val="bg1">
                  <a:lumMod val="75000"/>
                  <a:alpha val="80000"/>
                </a:schemeClr>
              </a:solidFill>
              <a:prstDash val="solid"/>
              <a:headEnd type="oval" w="med" len="med"/>
              <a:tailEnd type="none"/>
            </a:ln>
          </p:spPr>
          <p:style>
            <a:lnRef idx="1">
              <a:schemeClr val="accent1"/>
            </a:lnRef>
            <a:fillRef idx="0">
              <a:schemeClr val="accent1"/>
            </a:fillRef>
            <a:effectRef idx="0">
              <a:schemeClr val="accent1"/>
            </a:effectRef>
            <a:fontRef idx="minor">
              <a:schemeClr val="tx1"/>
            </a:fontRef>
          </p:style>
          <p:txBody>
            <a:bodyPr lIns="68554" tIns="34277" rIns="68554" bIns="34277"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52" name="圆角矩形 6">
              <a:extLst>
                <a:ext uri="{FF2B5EF4-FFF2-40B4-BE49-F238E27FC236}">
                  <a16:creationId xmlns:a16="http://schemas.microsoft.com/office/drawing/2014/main" id="{9328F5FE-5EA0-4F9D-9EF8-7F176C2B49E6}"/>
                </a:ext>
              </a:extLst>
            </p:cNvPr>
            <p:cNvSpPr/>
            <p:nvPr/>
          </p:nvSpPr>
          <p:spPr>
            <a:xfrm flipV="1">
              <a:off x="2706479" y="4723340"/>
              <a:ext cx="784840" cy="472122"/>
            </a:xfrm>
            <a:custGeom>
              <a:gdLst>
                <a:gd name="connsiteX0" fmla="*/ 0 w 558190"/>
                <a:gd name="connsiteY0" fmla="*/ 0 h 541893"/>
                <a:gd name="connsiteX1" fmla="*/ 445672 w 558190"/>
                <a:gd name="connsiteY1" fmla="*/ 0 h 541893"/>
                <a:gd name="connsiteX2" fmla="*/ 558190 w 558190"/>
                <a:gd name="connsiteY2" fmla="*/ 112518 h 541893"/>
                <a:gd name="connsiteX3" fmla="*/ 556463 w 558190"/>
                <a:gd name="connsiteY3" fmla="*/ 541893 h 541893"/>
                <a:gd name="connsiteX4" fmla="*/ 558190 w 558190"/>
                <a:gd name="connsiteY4" fmla="*/ 983247 h 983247"/>
                <a:gd name="connsiteX5" fmla="*/ 670708 w 670708"/>
                <a:gd name="connsiteY5" fmla="*/ 983247 h 983247"/>
                <a:gd name="connsiteX6" fmla="*/ 558190 w 670708"/>
                <a:gd name="connsiteY6" fmla="*/ 1095765 h 1095765"/>
                <a:gd name="connsiteX7" fmla="*/ 112518 w 670708"/>
                <a:gd name="connsiteY7" fmla="*/ 1095765 h 1095765"/>
                <a:gd name="connsiteX8" fmla="*/ 91440 w 670708"/>
                <a:gd name="connsiteY8" fmla="*/ 1074687 h 1095765"/>
              </a:gdLst>
              <a:cxnLst>
                <a:cxn ang="0">
                  <a:pos x="connsiteX0" y="connsiteY0"/>
                </a:cxn>
                <a:cxn ang="0">
                  <a:pos x="connsiteX1" y="connsiteY1"/>
                </a:cxn>
                <a:cxn ang="0">
                  <a:pos x="connsiteX2" y="connsiteY2"/>
                </a:cxn>
                <a:cxn ang="0">
                  <a:pos x="connsiteX3" y="connsiteY3"/>
                </a:cxn>
              </a:cxnLst>
              <a:rect l="l" t="t" r="r" b="b"/>
              <a:pathLst>
                <a:path w="558190" h="541893">
                  <a:moveTo>
                    <a:pt x="0" y="0"/>
                  </a:moveTo>
                  <a:lnTo>
                    <a:pt x="445672" y="0"/>
                  </a:lnTo>
                  <a:cubicBezTo>
                    <a:pt x="507814" y="0"/>
                    <a:pt x="558190" y="50376"/>
                    <a:pt x="558190" y="112518"/>
                  </a:cubicBezTo>
                  <a:cubicBezTo>
                    <a:pt x="557614" y="255643"/>
                    <a:pt x="557039" y="398768"/>
                    <a:pt x="556463" y="541893"/>
                  </a:cubicBezTo>
                </a:path>
              </a:pathLst>
            </a:custGeom>
            <a:ln w="12700">
              <a:solidFill>
                <a:schemeClr val="bg1">
                  <a:lumMod val="75000"/>
                  <a:alpha val="80000"/>
                </a:schemeClr>
              </a:solidFill>
              <a:prstDash val="solid"/>
              <a:headEnd type="oval" w="med" len="med"/>
              <a:tailEnd type="none"/>
            </a:ln>
          </p:spPr>
          <p:style>
            <a:lnRef idx="1">
              <a:schemeClr val="accent1"/>
            </a:lnRef>
            <a:fillRef idx="0">
              <a:schemeClr val="accent1"/>
            </a:fillRef>
            <a:effectRef idx="0">
              <a:schemeClr val="accent1"/>
            </a:effectRef>
            <a:fontRef idx="minor">
              <a:schemeClr val="tx1"/>
            </a:fontRef>
          </p:style>
          <p:txBody>
            <a:bodyPr lIns="68554" tIns="34277" rIns="68554" bIns="34277"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53" name="圆角矩形 6">
              <a:extLst>
                <a:ext uri="{FF2B5EF4-FFF2-40B4-BE49-F238E27FC236}">
                  <a16:creationId xmlns:a16="http://schemas.microsoft.com/office/drawing/2014/main" id="{A5BC739B-2A71-4AD8-A0E3-01EC2A0790D1}"/>
                </a:ext>
              </a:extLst>
            </p:cNvPr>
            <p:cNvSpPr/>
            <p:nvPr/>
          </p:nvSpPr>
          <p:spPr>
            <a:xfrm flipH="1" flipV="1">
              <a:off x="9031187" y="4818095"/>
              <a:ext cx="400406" cy="476097"/>
            </a:xfrm>
            <a:custGeom>
              <a:gdLst>
                <a:gd name="connsiteX0" fmla="*/ 0 w 558190"/>
                <a:gd name="connsiteY0" fmla="*/ 0 h 541893"/>
                <a:gd name="connsiteX1" fmla="*/ 445672 w 558190"/>
                <a:gd name="connsiteY1" fmla="*/ 0 h 541893"/>
                <a:gd name="connsiteX2" fmla="*/ 558190 w 558190"/>
                <a:gd name="connsiteY2" fmla="*/ 112518 h 541893"/>
                <a:gd name="connsiteX3" fmla="*/ 556463 w 558190"/>
                <a:gd name="connsiteY3" fmla="*/ 541893 h 541893"/>
                <a:gd name="connsiteX4" fmla="*/ 558190 w 558190"/>
                <a:gd name="connsiteY4" fmla="*/ 983247 h 983247"/>
                <a:gd name="connsiteX5" fmla="*/ 670708 w 670708"/>
                <a:gd name="connsiteY5" fmla="*/ 983247 h 983247"/>
                <a:gd name="connsiteX6" fmla="*/ 558190 w 670708"/>
                <a:gd name="connsiteY6" fmla="*/ 1095765 h 1095765"/>
                <a:gd name="connsiteX7" fmla="*/ 112518 w 670708"/>
                <a:gd name="connsiteY7" fmla="*/ 1095765 h 1095765"/>
                <a:gd name="connsiteX8" fmla="*/ 91440 w 670708"/>
                <a:gd name="connsiteY8" fmla="*/ 1074687 h 1095765"/>
              </a:gdLst>
              <a:cxnLst>
                <a:cxn ang="0">
                  <a:pos x="connsiteX0" y="connsiteY0"/>
                </a:cxn>
                <a:cxn ang="0">
                  <a:pos x="connsiteX1" y="connsiteY1"/>
                </a:cxn>
                <a:cxn ang="0">
                  <a:pos x="connsiteX2" y="connsiteY2"/>
                </a:cxn>
                <a:cxn ang="0">
                  <a:pos x="connsiteX3" y="connsiteY3"/>
                </a:cxn>
              </a:cxnLst>
              <a:rect l="l" t="t" r="r" b="b"/>
              <a:pathLst>
                <a:path w="558190" h="541893">
                  <a:moveTo>
                    <a:pt x="0" y="0"/>
                  </a:moveTo>
                  <a:lnTo>
                    <a:pt x="445672" y="0"/>
                  </a:lnTo>
                  <a:cubicBezTo>
                    <a:pt x="507814" y="0"/>
                    <a:pt x="558190" y="50376"/>
                    <a:pt x="558190" y="112518"/>
                  </a:cubicBezTo>
                  <a:cubicBezTo>
                    <a:pt x="557614" y="255643"/>
                    <a:pt x="557039" y="398768"/>
                    <a:pt x="556463" y="541893"/>
                  </a:cubicBezTo>
                </a:path>
              </a:pathLst>
            </a:custGeom>
            <a:ln w="12700">
              <a:solidFill>
                <a:schemeClr val="bg1">
                  <a:lumMod val="75000"/>
                  <a:alpha val="80000"/>
                </a:schemeClr>
              </a:solidFill>
              <a:prstDash val="solid"/>
              <a:headEnd type="oval" w="med" len="med"/>
              <a:tailEnd type="none"/>
            </a:ln>
          </p:spPr>
          <p:style>
            <a:lnRef idx="1">
              <a:schemeClr val="accent1"/>
            </a:lnRef>
            <a:fillRef idx="0">
              <a:schemeClr val="accent1"/>
            </a:fillRef>
            <a:effectRef idx="0">
              <a:schemeClr val="accent1"/>
            </a:effectRef>
            <a:fontRef idx="minor">
              <a:schemeClr val="tx1"/>
            </a:fontRef>
          </p:style>
          <p:txBody>
            <a:bodyPr lIns="68554" tIns="34277" rIns="68554" bIns="34277"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sp>
        <p:nvSpPr>
          <p:cNvPr id="27" name="TextBox 41"/>
          <p:cNvSpPr txBox="1"/>
          <p:nvPr/>
        </p:nvSpPr>
        <p:spPr>
          <a:xfrm>
            <a:off x="851727" y="395372"/>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微软雅黑"/>
                <a:ea typeface="微软雅黑"/>
                <a:cs typeface="+mn-ea"/>
                <a:sym typeface="+mn-lt"/>
              </a:rPr>
              <a:t>点击输入标题</a:t>
            </a:r>
          </a:p>
        </p:txBody>
      </p:sp>
      <p:cxnSp>
        <p:nvCxnSpPr>
          <p:cNvPr id="28" name="直接连接符 27"/>
          <p:cNvCxnSpPr/>
          <p:nvPr/>
        </p:nvCxnSpPr>
        <p:spPr>
          <a:xfrm>
            <a:off x="623392" y="831947"/>
            <a:ext cx="10815311" cy="0"/>
          </a:xfrm>
          <a:prstGeom prst="line">
            <a:avLst/>
          </a:prstGeom>
          <a:noFill/>
          <a:ln w="12700" cap="flat" cmpd="sng" algn="ctr">
            <a:solidFill>
              <a:sysClr val="windowText" lastClr="000000"/>
            </a:solidFill>
            <a:prstDash val="dash"/>
          </a:ln>
          <a:effectLst/>
        </p:spPr>
      </p:cxnSp>
    </p:spTree>
    <p:extLst>
      <p:ext uri="{BB962C8B-B14F-4D97-AF65-F5344CB8AC3E}">
        <p14:creationId val="462477635"/>
      </p:ext>
    </p:extLst>
  </p:cSld>
  <p:clrMapOvr>
    <a:masterClrMapping/>
  </p:clrMapOvr>
  <mc:AlternateContent>
    <mc:Choice xmlns:p14="http://schemas.microsoft.com/office/powerpoint/2010/main" Requires="p14">
      <p:transition spd="slow" advClick="0" advTm="3000" p14:dur="1400">
        <p14:doors dir="vert"/>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grpSp>
        <p:nvGrpSpPr>
          <p:cNvPr id="3" name="组合 2"/>
          <p:cNvGrpSpPr/>
          <p:nvPr/>
        </p:nvGrpSpPr>
        <p:grpSpPr>
          <a:xfrm>
            <a:off x="479376" y="1784217"/>
            <a:ext cx="11027504" cy="3668253"/>
            <a:chOff x="479376" y="1784217"/>
            <a:chExt cx="11027504" cy="3668253"/>
          </a:xfrm>
        </p:grpSpPr>
        <p:grpSp>
          <p:nvGrpSpPr>
            <p:cNvPr id="59" name="组合 58"/>
            <p:cNvGrpSpPr/>
            <p:nvPr/>
          </p:nvGrpSpPr>
          <p:grpSpPr>
            <a:xfrm>
              <a:off x="8548377" y="3879713"/>
              <a:ext cx="2958503" cy="1377318"/>
              <a:chOff x="1384917" y="2999850"/>
              <a:chExt cx="3137842" cy="1377318"/>
            </a:xfrm>
          </p:grpSpPr>
          <p:sp>
            <p:nvSpPr>
              <p:cNvPr id="69" name="文本框 11"/>
              <p:cNvSpPr txBox="1"/>
              <p:nvPr/>
            </p:nvSpPr>
            <p:spPr>
              <a:xfrm>
                <a:off x="1391089" y="3453838"/>
                <a:ext cx="3048958" cy="923330"/>
              </a:xfrm>
              <a:prstGeom prst="rect">
                <a:avLst/>
              </a:prstGeom>
              <a:noFill/>
            </p:spPr>
            <p:txBody>
              <a:bodyPr wrap="square" rtlCol="0">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en-US" altLang="zh-CN"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标题数字等都可以通过点击和重新输入进行更改，顶部“开始”面板中可以对字体、字号、颜色、行距等进行修改</a:t>
                </a:r>
                <a:endPar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70" name="副标题 2"/>
              <p:cNvSpPr txBox="1"/>
              <p:nvPr/>
            </p:nvSpPr>
            <p:spPr>
              <a:xfrm>
                <a:off x="1384917" y="2999850"/>
                <a:ext cx="3137842" cy="471200"/>
              </a:xfrm>
              <a:prstGeom prst="rect">
                <a:avLst/>
              </a:prstGeom>
              <a:noFill/>
              <a:effectLst/>
            </p:spPr>
            <p:txBody>
              <a:bodyPr anchor="ctr">
                <a:norm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r>
                  <a:rPr kumimoji="0" lang="en-US" altLang="zh-CN"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您的标题</a:t>
                </a:r>
                <a:endPar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grpSp>
          <p:nvGrpSpPr>
            <p:cNvPr id="71" name="组合 70"/>
            <p:cNvGrpSpPr/>
            <p:nvPr/>
          </p:nvGrpSpPr>
          <p:grpSpPr>
            <a:xfrm>
              <a:off x="7973081" y="1784217"/>
              <a:ext cx="2958503" cy="1377318"/>
              <a:chOff x="1384917" y="2999850"/>
              <a:chExt cx="3137842" cy="1377318"/>
            </a:xfrm>
          </p:grpSpPr>
          <p:sp>
            <p:nvSpPr>
              <p:cNvPr id="72" name="文本框 14"/>
              <p:cNvSpPr txBox="1"/>
              <p:nvPr/>
            </p:nvSpPr>
            <p:spPr>
              <a:xfrm>
                <a:off x="1391089" y="3453838"/>
                <a:ext cx="3048958" cy="923330"/>
              </a:xfrm>
              <a:prstGeom prst="rect">
                <a:avLst/>
              </a:prstGeom>
              <a:noFill/>
            </p:spPr>
            <p:txBody>
              <a:bodyPr wrap="square" rtlCol="0">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en-US" altLang="zh-CN"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标题数字等都可以通过点击和重新输入进行更改，顶部“开始”面板中可以对字体、字号、颜色、行距等进行修改</a:t>
                </a:r>
                <a:endPar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73" name="副标题 2"/>
              <p:cNvSpPr txBox="1"/>
              <p:nvPr/>
            </p:nvSpPr>
            <p:spPr>
              <a:xfrm>
                <a:off x="1384917" y="2999850"/>
                <a:ext cx="3137842" cy="471200"/>
              </a:xfrm>
              <a:prstGeom prst="rect">
                <a:avLst/>
              </a:prstGeom>
              <a:noFill/>
              <a:effectLst/>
            </p:spPr>
            <p:txBody>
              <a:bodyPr anchor="ctr">
                <a:norm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r>
                  <a:rPr kumimoji="0" lang="en-US" altLang="zh-CN"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您的标题</a:t>
                </a:r>
                <a:endPar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grpSp>
          <p:nvGrpSpPr>
            <p:cNvPr id="74" name="组合 73"/>
            <p:cNvGrpSpPr/>
            <p:nvPr/>
          </p:nvGrpSpPr>
          <p:grpSpPr>
            <a:xfrm>
              <a:off x="1413643" y="1811224"/>
              <a:ext cx="2958503" cy="1389911"/>
              <a:chOff x="1302205" y="2987257"/>
              <a:chExt cx="3137842" cy="1389911"/>
            </a:xfrm>
          </p:grpSpPr>
          <p:sp>
            <p:nvSpPr>
              <p:cNvPr id="75" name="文本框 17"/>
              <p:cNvSpPr txBox="1"/>
              <p:nvPr/>
            </p:nvSpPr>
            <p:spPr>
              <a:xfrm>
                <a:off x="1391089" y="3453838"/>
                <a:ext cx="3048958" cy="923330"/>
              </a:xfrm>
              <a:prstGeom prst="rect">
                <a:avLst/>
              </a:prstGeom>
              <a:noFill/>
            </p:spPr>
            <p:txBody>
              <a:bodyPr wrap="square" rtlCol="0">
                <a:spAutoFit/>
              </a:bodyPr>
              <a:lstStyle/>
              <a:p>
                <a:pPr marL="0" marR="0" lvl="0" indent="0" algn="r" defTabSz="914400" rtl="0" eaLnBrk="1" fontAlgn="auto" latinLnBrk="0" hangingPunct="1">
                  <a:lnSpc>
                    <a:spcPct val="15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标题数字等都可以通过点击和重新输入进行更改，顶部</a:t>
                </a:r>
                <a:r>
                  <a:rPr kumimoji="0" lang="en-US" altLang="zh-CN"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a:t>
                </a:r>
                <a:r>
                  <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开始</a:t>
                </a:r>
                <a:r>
                  <a:rPr kumimoji="0" lang="en-US" altLang="zh-CN"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a:t>
                </a:r>
                <a:r>
                  <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面板中可以对字体、字号、颜色、行距等进行修改。</a:t>
                </a:r>
              </a:p>
            </p:txBody>
          </p:sp>
          <p:sp>
            <p:nvSpPr>
              <p:cNvPr id="76" name="副标题 2"/>
              <p:cNvSpPr txBox="1"/>
              <p:nvPr/>
            </p:nvSpPr>
            <p:spPr>
              <a:xfrm>
                <a:off x="1302205" y="2987257"/>
                <a:ext cx="3137842" cy="471200"/>
              </a:xfrm>
              <a:prstGeom prst="rect">
                <a:avLst/>
              </a:prstGeom>
              <a:noFill/>
              <a:effectLst/>
            </p:spPr>
            <p:txBody>
              <a:bodyPr anchor="ctr">
                <a:norm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ct val="0"/>
                  </a:spcAft>
                  <a:buClrTx/>
                  <a:buSzTx/>
                  <a:buFont typeface="Arial" pitchFamily="34" charset="0"/>
                  <a:buNone/>
                  <a:defRPr/>
                </a:pPr>
                <a:r>
                  <a:rPr kumimoji="0" lang="en-US" altLang="zh-CN"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您的标题</a:t>
                </a:r>
                <a:endPar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grpSp>
          <p:nvGrpSpPr>
            <p:cNvPr id="77" name="组合 76"/>
            <p:cNvGrpSpPr/>
            <p:nvPr/>
          </p:nvGrpSpPr>
          <p:grpSpPr>
            <a:xfrm>
              <a:off x="479376" y="3879713"/>
              <a:ext cx="2958503" cy="1389911"/>
              <a:chOff x="1302205" y="2987257"/>
              <a:chExt cx="3137842" cy="1389911"/>
            </a:xfrm>
          </p:grpSpPr>
          <p:sp>
            <p:nvSpPr>
              <p:cNvPr id="78" name="文本框 20"/>
              <p:cNvSpPr txBox="1"/>
              <p:nvPr/>
            </p:nvSpPr>
            <p:spPr>
              <a:xfrm>
                <a:off x="1391089" y="3453838"/>
                <a:ext cx="3048958" cy="923330"/>
              </a:xfrm>
              <a:prstGeom prst="rect">
                <a:avLst/>
              </a:prstGeom>
              <a:noFill/>
            </p:spPr>
            <p:txBody>
              <a:bodyPr wrap="square" rtlCol="0">
                <a:spAutoFit/>
              </a:bodyPr>
              <a:lstStyle/>
              <a:p>
                <a:pPr marL="0" marR="0" lvl="0" indent="0" algn="r" defTabSz="914400" rtl="0" eaLnBrk="1" fontAlgn="auto" latinLnBrk="0" hangingPunct="1">
                  <a:lnSpc>
                    <a:spcPct val="150000"/>
                  </a:lnSpc>
                  <a:spcBef>
                    <a:spcPct val="0"/>
                  </a:spcBef>
                  <a:spcAft>
                    <a:spcPct val="0"/>
                  </a:spcAft>
                  <a:buClrTx/>
                  <a:buSzTx/>
                  <a:buFontTx/>
                  <a:buNone/>
                  <a:defRPr/>
                </a:pPr>
                <a:r>
                  <a:rPr kumimoji="0" lang="en-US" altLang="zh-CN"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标题数字等都可以通过点击和重新输入进行更改，顶部“开始”面板中可以对字体、字号、颜色、行距等进行修改</a:t>
                </a:r>
                <a:endPar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79" name="副标题 2"/>
              <p:cNvSpPr txBox="1"/>
              <p:nvPr/>
            </p:nvSpPr>
            <p:spPr>
              <a:xfrm>
                <a:off x="1302205" y="2987257"/>
                <a:ext cx="3137842" cy="471200"/>
              </a:xfrm>
              <a:prstGeom prst="rect">
                <a:avLst/>
              </a:prstGeom>
              <a:noFill/>
              <a:effectLst/>
            </p:spPr>
            <p:txBody>
              <a:bodyPr anchor="ctr">
                <a:norm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ct val="0"/>
                  </a:spcAft>
                  <a:buClrTx/>
                  <a:buSzTx/>
                  <a:buFont typeface="Arial" pitchFamily="34" charset="0"/>
                  <a:buNone/>
                  <a:defRPr/>
                </a:pPr>
                <a:r>
                  <a:rPr kumimoji="0" lang="en-US" altLang="zh-CN"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您的标题</a:t>
                </a:r>
                <a:endPar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grpSp>
          <p:nvGrpSpPr>
            <p:cNvPr id="80" name="组合 79">
              <a:extLst>
                <a:ext uri="{FF2B5EF4-FFF2-40B4-BE49-F238E27FC236}">
                  <a16:creationId xmlns:a16="http://schemas.microsoft.com/office/drawing/2014/main" id="{EC1C607D-0DA7-4836-AD48-9D61FF8F465C}"/>
                </a:ext>
              </a:extLst>
            </p:cNvPr>
            <p:cNvGrpSpPr/>
            <p:nvPr/>
          </p:nvGrpSpPr>
          <p:grpSpPr>
            <a:xfrm>
              <a:off x="4058721" y="2362451"/>
              <a:ext cx="3854247" cy="3090019"/>
              <a:chOff x="4213482" y="2362451"/>
              <a:chExt cx="3854247" cy="3090019"/>
            </a:xfrm>
          </p:grpSpPr>
          <p:grpSp>
            <p:nvGrpSpPr>
              <p:cNvPr id="81" name="组合 80"/>
              <p:cNvGrpSpPr/>
              <p:nvPr/>
            </p:nvGrpSpPr>
            <p:grpSpPr>
              <a:xfrm rot="5400000">
                <a:off x="4666288" y="1909645"/>
                <a:ext cx="2948635" cy="3854247"/>
                <a:chOff x="4621683" y="2047568"/>
                <a:chExt cx="2948634" cy="3854246"/>
              </a:xfrm>
            </p:grpSpPr>
            <p:sp>
              <p:nvSpPr>
                <p:cNvPr id="102" name="泪滴形 101"/>
                <p:cNvSpPr/>
                <p:nvPr/>
              </p:nvSpPr>
              <p:spPr>
                <a:xfrm rot="8100000">
                  <a:off x="5899877" y="4231374"/>
                  <a:ext cx="1670440" cy="1670440"/>
                </a:xfrm>
                <a:prstGeom prst="teardrop">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103" name="泪滴形 102"/>
                <p:cNvSpPr/>
                <p:nvPr/>
              </p:nvSpPr>
              <p:spPr>
                <a:xfrm rot="18900000">
                  <a:off x="5899877" y="2047568"/>
                  <a:ext cx="1670440" cy="1670440"/>
                </a:xfrm>
                <a:prstGeom prst="teardrop">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104" name="泪滴形 103"/>
                <p:cNvSpPr/>
                <p:nvPr/>
              </p:nvSpPr>
              <p:spPr>
                <a:xfrm rot="18900000" flipH="1">
                  <a:off x="4621683" y="3139991"/>
                  <a:ext cx="1670440" cy="1670440"/>
                </a:xfrm>
                <a:prstGeom prst="teardrop">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sp>
            <p:nvSpPr>
              <p:cNvPr id="84" name="椭圆 83"/>
              <p:cNvSpPr/>
              <p:nvPr/>
            </p:nvSpPr>
            <p:spPr>
              <a:xfrm>
                <a:off x="5501564" y="4174387"/>
                <a:ext cx="1278083" cy="1278083"/>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pic>
            <p:nvPicPr>
              <p:cNvPr id="87" name="图形 22" descr="聊天"/>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65482" y="2748903"/>
                <a:ext cx="750247" cy="750247"/>
              </a:xfrm>
              <a:prstGeom prst="rect">
                <a:avLst/>
              </a:prstGeom>
            </p:spPr>
          </p:pic>
          <p:pic>
            <p:nvPicPr>
              <p:cNvPr id="90" name="图形 23" descr="思想气泡"/>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3684" y="4118443"/>
                <a:ext cx="750247" cy="750247"/>
              </a:xfrm>
              <a:prstGeom prst="rect">
                <a:avLst/>
              </a:prstGeom>
            </p:spPr>
          </p:pic>
          <p:pic>
            <p:nvPicPr>
              <p:cNvPr id="101" name="图形 24" descr="网络"/>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10504" y="4123999"/>
                <a:ext cx="750247" cy="750247"/>
              </a:xfrm>
              <a:prstGeom prst="rect">
                <a:avLst/>
              </a:prstGeom>
            </p:spPr>
          </p:pic>
        </p:grpSp>
      </p:grpSp>
      <p:sp>
        <p:nvSpPr>
          <p:cNvPr id="27" name="TextBox 41"/>
          <p:cNvSpPr txBox="1"/>
          <p:nvPr/>
        </p:nvSpPr>
        <p:spPr>
          <a:xfrm>
            <a:off x="851727" y="395372"/>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微软雅黑"/>
                <a:ea typeface="微软雅黑"/>
                <a:cs typeface="+mn-ea"/>
                <a:sym typeface="+mn-lt"/>
              </a:rPr>
              <a:t>点击输入标题</a:t>
            </a:r>
          </a:p>
        </p:txBody>
      </p:sp>
      <p:cxnSp>
        <p:nvCxnSpPr>
          <p:cNvPr id="28" name="直接连接符 27"/>
          <p:cNvCxnSpPr/>
          <p:nvPr/>
        </p:nvCxnSpPr>
        <p:spPr>
          <a:xfrm>
            <a:off x="623392" y="831947"/>
            <a:ext cx="10815311" cy="0"/>
          </a:xfrm>
          <a:prstGeom prst="line">
            <a:avLst/>
          </a:prstGeom>
          <a:noFill/>
          <a:ln w="12700" cap="flat" cmpd="sng" algn="ctr">
            <a:solidFill>
              <a:sysClr val="windowText" lastClr="000000"/>
            </a:solidFill>
            <a:prstDash val="dash"/>
          </a:ln>
          <a:effectLst/>
        </p:spPr>
      </p:cxnSp>
    </p:spTree>
    <p:extLst>
      <p:ext uri="{BB962C8B-B14F-4D97-AF65-F5344CB8AC3E}">
        <p14:creationId val="3642210298"/>
      </p:ext>
    </p:extLst>
  </p:cSld>
  <p:clrMapOvr>
    <a:masterClrMapping/>
  </p:clrMapOvr>
  <mc:AlternateContent>
    <mc:Choice xmlns:p14="http://schemas.microsoft.com/office/powerpoint/2010/main" Requires="p14">
      <p:transition spd="slow" advClick="0" advTm="3000" p14:dur="1400">
        <p14:doors dir="vert"/>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grpSp>
        <p:nvGrpSpPr>
          <p:cNvPr id="3" name="组合 2"/>
          <p:cNvGrpSpPr/>
          <p:nvPr/>
        </p:nvGrpSpPr>
        <p:grpSpPr>
          <a:xfrm>
            <a:off x="1053548" y="1527811"/>
            <a:ext cx="10084904" cy="4865261"/>
            <a:chOff x="1053548" y="1527811"/>
            <a:chExt cx="10084904" cy="4865261"/>
          </a:xfrm>
        </p:grpSpPr>
        <p:sp>
          <p:nvSpPr>
            <p:cNvPr id="15" name="矩形 14"/>
            <p:cNvSpPr/>
            <p:nvPr/>
          </p:nvSpPr>
          <p:spPr>
            <a:xfrm>
              <a:off x="3680789" y="1527811"/>
              <a:ext cx="2272749" cy="2303036"/>
            </a:xfrm>
            <a:prstGeom prst="rect">
              <a:avLst/>
            </a:prstGeom>
            <a:blipFill dpi="0" rotWithShape="1">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nvGrpSpPr>
            <p:cNvPr id="16" name="Group 5"/>
            <p:cNvGrpSpPr/>
            <p:nvPr/>
          </p:nvGrpSpPr>
          <p:grpSpPr>
            <a:xfrm>
              <a:off x="1053548" y="1949865"/>
              <a:ext cx="2342320" cy="1059307"/>
              <a:chOff x="1053548" y="1389321"/>
              <a:chExt cx="2342320" cy="1059307"/>
            </a:xfrm>
          </p:grpSpPr>
          <p:sp>
            <p:nvSpPr>
              <p:cNvPr id="17" name="Rectangle 6"/>
              <p:cNvSpPr/>
              <p:nvPr/>
            </p:nvSpPr>
            <p:spPr>
              <a:xfrm>
                <a:off x="1053548" y="1802297"/>
                <a:ext cx="2342320" cy="646331"/>
              </a:xfrm>
              <a:prstGeom prst="rect">
                <a:avLst/>
              </a:prstGeom>
            </p:spPr>
            <p:txBody>
              <a:bodyPr wrap="square">
                <a:sp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请输入文字内容请输入文字内容请输入文字内容请输入文字内容请输入文字内容请输入文字内容</a:t>
                </a:r>
                <a:endPar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18" name="TextBox 7"/>
              <p:cNvSpPr txBox="1"/>
              <p:nvPr/>
            </p:nvSpPr>
            <p:spPr>
              <a:xfrm>
                <a:off x="2133984" y="1389321"/>
                <a:ext cx="1261884" cy="276999"/>
              </a:xfrm>
              <a:prstGeom prst="rect">
                <a:avLst/>
              </a:prstGeom>
              <a:noFill/>
            </p:spPr>
            <p:txBody>
              <a:bodyPr wrap="none" rtlCol="0">
                <a:sp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请输入文字内容</a:t>
                </a:r>
                <a:endPar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grpSp>
          <p:nvGrpSpPr>
            <p:cNvPr id="30" name="Group 8"/>
            <p:cNvGrpSpPr/>
            <p:nvPr/>
          </p:nvGrpSpPr>
          <p:grpSpPr>
            <a:xfrm>
              <a:off x="1053548" y="4461151"/>
              <a:ext cx="2342320" cy="1059307"/>
              <a:chOff x="1053548" y="1389321"/>
              <a:chExt cx="2342320" cy="1059307"/>
            </a:xfrm>
          </p:grpSpPr>
          <p:sp>
            <p:nvSpPr>
              <p:cNvPr id="31" name="Rectangle 9"/>
              <p:cNvSpPr/>
              <p:nvPr/>
            </p:nvSpPr>
            <p:spPr>
              <a:xfrm>
                <a:off x="1053548" y="1802297"/>
                <a:ext cx="2342320" cy="646331"/>
              </a:xfrm>
              <a:prstGeom prst="rect">
                <a:avLst/>
              </a:prstGeom>
            </p:spPr>
            <p:txBody>
              <a:bodyPr wrap="square">
                <a:sp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请输入文字内容请输入文字内容请输入文字内容请输入文字内容请输入文字内容请输入文字内容</a:t>
                </a:r>
                <a:endPar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32" name="TextBox 10"/>
              <p:cNvSpPr txBox="1"/>
              <p:nvPr/>
            </p:nvSpPr>
            <p:spPr>
              <a:xfrm>
                <a:off x="2133984" y="1389321"/>
                <a:ext cx="1261884" cy="276999"/>
              </a:xfrm>
              <a:prstGeom prst="rect">
                <a:avLst/>
              </a:prstGeom>
              <a:noFill/>
            </p:spPr>
            <p:txBody>
              <a:bodyPr wrap="none" rtlCol="0">
                <a:sp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请输入文字内容</a:t>
                </a:r>
                <a:endPar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grpSp>
          <p:nvGrpSpPr>
            <p:cNvPr id="33" name="Group 11"/>
            <p:cNvGrpSpPr/>
            <p:nvPr/>
          </p:nvGrpSpPr>
          <p:grpSpPr>
            <a:xfrm>
              <a:off x="8796132" y="1949865"/>
              <a:ext cx="2342320" cy="1059307"/>
              <a:chOff x="1053548" y="1389321"/>
              <a:chExt cx="2342320" cy="1059307"/>
            </a:xfrm>
          </p:grpSpPr>
          <p:sp>
            <p:nvSpPr>
              <p:cNvPr id="34" name="Rectangle 12"/>
              <p:cNvSpPr/>
              <p:nvPr/>
            </p:nvSpPr>
            <p:spPr>
              <a:xfrm>
                <a:off x="1053548" y="1802297"/>
                <a:ext cx="2342320" cy="646331"/>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请输入文字内容请输入文字内容请输入文字内容请输入文字内容请输入文字内容请输入文字内容</a:t>
                </a:r>
                <a:endPar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35" name="TextBox 13"/>
              <p:cNvSpPr txBox="1"/>
              <p:nvPr/>
            </p:nvSpPr>
            <p:spPr>
              <a:xfrm>
                <a:off x="1053548" y="1389321"/>
                <a:ext cx="1261884"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请输入文字内容</a:t>
                </a:r>
                <a:endPar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grpSp>
          <p:nvGrpSpPr>
            <p:cNvPr id="36" name="Group 14"/>
            <p:cNvGrpSpPr/>
            <p:nvPr/>
          </p:nvGrpSpPr>
          <p:grpSpPr>
            <a:xfrm>
              <a:off x="8796132" y="4461151"/>
              <a:ext cx="2342320" cy="1059307"/>
              <a:chOff x="1053548" y="1389321"/>
              <a:chExt cx="2342320" cy="1059307"/>
            </a:xfrm>
          </p:grpSpPr>
          <p:sp>
            <p:nvSpPr>
              <p:cNvPr id="37" name="Rectangle 15"/>
              <p:cNvSpPr/>
              <p:nvPr/>
            </p:nvSpPr>
            <p:spPr>
              <a:xfrm>
                <a:off x="1053548" y="1802297"/>
                <a:ext cx="2342320" cy="646331"/>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请输入文字内容请输入文字内容请输入文字内容请输入文字内容请输入文字内容请输入文字内容</a:t>
                </a:r>
                <a:endPar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38" name="TextBox 16"/>
              <p:cNvSpPr txBox="1"/>
              <p:nvPr/>
            </p:nvSpPr>
            <p:spPr>
              <a:xfrm>
                <a:off x="1053548" y="1389321"/>
                <a:ext cx="1261884"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请输入文字内容</a:t>
                </a:r>
                <a:endPar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sp>
          <p:nvSpPr>
            <p:cNvPr id="39" name="矩形 38"/>
            <p:cNvSpPr/>
            <p:nvPr/>
          </p:nvSpPr>
          <p:spPr>
            <a:xfrm>
              <a:off x="6243014" y="1527811"/>
              <a:ext cx="2272749" cy="2303036"/>
            </a:xfrm>
            <a:prstGeom prst="rect">
              <a:avLst/>
            </a:prstGeom>
            <a:blipFill dpi="0" rotWithShape="1">
              <a:blip r:embed="rId3">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40" name="矩形 39"/>
            <p:cNvSpPr/>
            <p:nvPr/>
          </p:nvSpPr>
          <p:spPr>
            <a:xfrm>
              <a:off x="3680789" y="4090036"/>
              <a:ext cx="2272749" cy="2303036"/>
            </a:xfrm>
            <a:prstGeom prst="rect">
              <a:avLst/>
            </a:prstGeom>
            <a:blipFill dpi="0" rotWithShape="1">
              <a:blip r:embed="rId4">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41" name="矩形 40"/>
            <p:cNvSpPr/>
            <p:nvPr/>
          </p:nvSpPr>
          <p:spPr>
            <a:xfrm>
              <a:off x="6243014" y="4090036"/>
              <a:ext cx="2272749" cy="2303036"/>
            </a:xfrm>
            <a:prstGeom prst="rect">
              <a:avLst/>
            </a:prstGeom>
            <a:blipFill dpi="0" rotWithShape="1">
              <a:blip r:embed="rId5">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sp>
        <p:nvSpPr>
          <p:cNvPr id="22" name="TextBox 41"/>
          <p:cNvSpPr txBox="1"/>
          <p:nvPr/>
        </p:nvSpPr>
        <p:spPr>
          <a:xfrm>
            <a:off x="851727" y="395372"/>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微软雅黑"/>
                <a:ea typeface="微软雅黑"/>
                <a:cs typeface="+mn-ea"/>
                <a:sym typeface="+mn-lt"/>
              </a:rPr>
              <a:t>点击输入标题</a:t>
            </a:r>
          </a:p>
        </p:txBody>
      </p:sp>
      <p:cxnSp>
        <p:nvCxnSpPr>
          <p:cNvPr id="23" name="直接连接符 22"/>
          <p:cNvCxnSpPr/>
          <p:nvPr/>
        </p:nvCxnSpPr>
        <p:spPr>
          <a:xfrm>
            <a:off x="623392" y="831947"/>
            <a:ext cx="10815311" cy="0"/>
          </a:xfrm>
          <a:prstGeom prst="line">
            <a:avLst/>
          </a:prstGeom>
          <a:noFill/>
          <a:ln w="12700" cap="flat" cmpd="sng" algn="ctr">
            <a:solidFill>
              <a:sysClr val="windowText" lastClr="000000"/>
            </a:solidFill>
            <a:prstDash val="dash"/>
          </a:ln>
          <a:effectLst/>
        </p:spPr>
      </p:cxnSp>
    </p:spTree>
    <p:extLst>
      <p:ext uri="{BB962C8B-B14F-4D97-AF65-F5344CB8AC3E}">
        <p14:creationId val="2610284263"/>
      </p:ext>
    </p:extLst>
  </p:cSld>
  <p:clrMapOvr>
    <a:masterClrMapping/>
  </p:clrMapOvr>
  <mc:AlternateContent>
    <mc:Choice xmlns:p14="http://schemas.microsoft.com/office/powerpoint/2010/main" Requires="p14">
      <p:transition spd="slow" advClick="0" advTm="3000" p14:dur="1400">
        <p14:doors dir="vert"/>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grpSp>
        <p:nvGrpSpPr>
          <p:cNvPr id="3" name="组合 2"/>
          <p:cNvGrpSpPr/>
          <p:nvPr/>
        </p:nvGrpSpPr>
        <p:grpSpPr>
          <a:xfrm>
            <a:off x="2063552" y="2060848"/>
            <a:ext cx="8363199" cy="4412105"/>
            <a:chOff x="2063552" y="2060848"/>
            <a:chExt cx="8363199" cy="4412105"/>
          </a:xfrm>
        </p:grpSpPr>
        <p:grpSp>
          <p:nvGrpSpPr>
            <p:cNvPr id="29" name="Group 39"/>
            <p:cNvGrpSpPr/>
            <p:nvPr/>
          </p:nvGrpSpPr>
          <p:grpSpPr>
            <a:xfrm>
              <a:off x="5842506" y="2060848"/>
              <a:ext cx="692092" cy="692092"/>
              <a:chOff x="6369311" y="2040370"/>
              <a:chExt cx="755703" cy="755703"/>
            </a:xfrm>
          </p:grpSpPr>
          <p:sp>
            <p:nvSpPr>
              <p:cNvPr id="30" name="Oval 7"/>
              <p:cNvSpPr/>
              <p:nvPr/>
            </p:nvSpPr>
            <p:spPr>
              <a:xfrm>
                <a:off x="6369311" y="2040370"/>
                <a:ext cx="755703" cy="755703"/>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1600" b="1"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31" name="TextBox 30"/>
              <p:cNvSpPr txBox="1"/>
              <p:nvPr/>
            </p:nvSpPr>
            <p:spPr>
              <a:xfrm>
                <a:off x="6403921" y="2208373"/>
                <a:ext cx="686482" cy="396137"/>
              </a:xfrm>
              <a:prstGeom prst="rect">
                <a:avLst/>
              </a:prstGeom>
              <a:noFill/>
            </p:spPr>
            <p:txBody>
              <a:bodyPr wrap="none" rtlCol="0">
                <a:spAutoFit/>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en-US" sz="1600" b="1" i="0" u="none" strike="noStrike" kern="1200" cap="none" spc="0" normalizeH="0" baseline="0" noProof="0">
                    <a:ln>
                      <a:noFill/>
                    </a:ln>
                    <a:solidFill>
                      <a:prstClr val="white"/>
                    </a:solidFill>
                    <a:effectLst/>
                    <a:uLnTx/>
                    <a:uFillTx/>
                    <a:latin typeface="微软雅黑"/>
                    <a:ea typeface="微软雅黑"/>
                    <a:cs typeface="+mn-ea"/>
                    <a:sym typeface="+mn-lt"/>
                  </a:rPr>
                  <a:t>93%</a:t>
                </a:r>
                <a:endParaRPr kumimoji="0" lang="en-GB" sz="1600" b="1" i="0" u="none" strike="noStrike" kern="1200" cap="none" spc="0" normalizeH="0" baseline="0" noProof="0">
                  <a:ln>
                    <a:noFill/>
                  </a:ln>
                  <a:solidFill>
                    <a:prstClr val="white"/>
                  </a:solidFill>
                  <a:effectLst/>
                  <a:uLnTx/>
                  <a:uFillTx/>
                  <a:latin typeface="微软雅黑"/>
                  <a:ea typeface="微软雅黑"/>
                  <a:cs typeface="+mn-ea"/>
                  <a:sym typeface="+mn-lt"/>
                </a:endParaRPr>
              </a:p>
            </p:txBody>
          </p:sp>
        </p:grpSp>
        <p:grpSp>
          <p:nvGrpSpPr>
            <p:cNvPr id="32" name="Group 40"/>
            <p:cNvGrpSpPr/>
            <p:nvPr/>
          </p:nvGrpSpPr>
          <p:grpSpPr>
            <a:xfrm>
              <a:off x="5842506" y="2932789"/>
              <a:ext cx="692092" cy="692092"/>
              <a:chOff x="6369311" y="2992454"/>
              <a:chExt cx="755703" cy="755703"/>
            </a:xfrm>
          </p:grpSpPr>
          <p:sp>
            <p:nvSpPr>
              <p:cNvPr id="33" name="Oval 8"/>
              <p:cNvSpPr/>
              <p:nvPr/>
            </p:nvSpPr>
            <p:spPr>
              <a:xfrm>
                <a:off x="6369311" y="2992454"/>
                <a:ext cx="755703" cy="755703"/>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16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34" name="TextBox 33"/>
              <p:cNvSpPr txBox="1"/>
              <p:nvPr/>
            </p:nvSpPr>
            <p:spPr>
              <a:xfrm>
                <a:off x="6403921" y="3160455"/>
                <a:ext cx="686482" cy="396137"/>
              </a:xfrm>
              <a:prstGeom prst="rect">
                <a:avLst/>
              </a:prstGeom>
              <a:noFill/>
            </p:spPr>
            <p:txBody>
              <a:bodyPr wrap="none" rtlCol="0">
                <a:spAutoFit/>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en-US" sz="1600" b="1" i="0" u="none" strike="noStrike" kern="1200" cap="none" spc="0" normalizeH="0" baseline="0" noProof="0">
                    <a:ln>
                      <a:noFill/>
                    </a:ln>
                    <a:solidFill>
                      <a:prstClr val="white"/>
                    </a:solidFill>
                    <a:effectLst/>
                    <a:uLnTx/>
                    <a:uFillTx/>
                    <a:latin typeface="微软雅黑"/>
                    <a:ea typeface="微软雅黑"/>
                    <a:cs typeface="+mn-ea"/>
                    <a:sym typeface="+mn-lt"/>
                  </a:rPr>
                  <a:t>82%</a:t>
                </a:r>
                <a:endParaRPr kumimoji="0" lang="en-GB" sz="1600" b="1" i="0" u="none" strike="noStrike" kern="1200" cap="none" spc="0" normalizeH="0" baseline="0" noProof="0">
                  <a:ln>
                    <a:noFill/>
                  </a:ln>
                  <a:solidFill>
                    <a:prstClr val="white"/>
                  </a:solidFill>
                  <a:effectLst/>
                  <a:uLnTx/>
                  <a:uFillTx/>
                  <a:latin typeface="微软雅黑"/>
                  <a:ea typeface="微软雅黑"/>
                  <a:cs typeface="+mn-ea"/>
                  <a:sym typeface="+mn-lt"/>
                </a:endParaRPr>
              </a:p>
            </p:txBody>
          </p:sp>
        </p:grpSp>
        <p:grpSp>
          <p:nvGrpSpPr>
            <p:cNvPr id="35" name="Group 41"/>
            <p:cNvGrpSpPr/>
            <p:nvPr/>
          </p:nvGrpSpPr>
          <p:grpSpPr>
            <a:xfrm>
              <a:off x="5842506" y="3804730"/>
              <a:ext cx="692092" cy="692092"/>
              <a:chOff x="6369310" y="3944537"/>
              <a:chExt cx="755703" cy="755703"/>
            </a:xfrm>
          </p:grpSpPr>
          <p:sp>
            <p:nvSpPr>
              <p:cNvPr id="36" name="Oval 10"/>
              <p:cNvSpPr/>
              <p:nvPr/>
            </p:nvSpPr>
            <p:spPr>
              <a:xfrm>
                <a:off x="6369310" y="3944537"/>
                <a:ext cx="755703" cy="755703"/>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16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37" name="TextBox 36"/>
              <p:cNvSpPr txBox="1"/>
              <p:nvPr/>
            </p:nvSpPr>
            <p:spPr>
              <a:xfrm>
                <a:off x="6403920" y="4114593"/>
                <a:ext cx="686482" cy="396137"/>
              </a:xfrm>
              <a:prstGeom prst="rect">
                <a:avLst/>
              </a:prstGeom>
              <a:noFill/>
            </p:spPr>
            <p:txBody>
              <a:bodyPr wrap="none" rtlCol="0">
                <a:spAutoFit/>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en-US" sz="1600" b="1" i="0" u="none" strike="noStrike" kern="1200" cap="none" spc="0" normalizeH="0" baseline="0" noProof="0">
                    <a:ln>
                      <a:noFill/>
                    </a:ln>
                    <a:solidFill>
                      <a:prstClr val="white"/>
                    </a:solidFill>
                    <a:effectLst/>
                    <a:uLnTx/>
                    <a:uFillTx/>
                    <a:latin typeface="微软雅黑"/>
                    <a:ea typeface="微软雅黑"/>
                    <a:cs typeface="+mn-ea"/>
                    <a:sym typeface="+mn-lt"/>
                  </a:rPr>
                  <a:t>70%</a:t>
                </a:r>
                <a:endParaRPr kumimoji="0" lang="en-GB" sz="1600" b="1" i="0" u="none" strike="noStrike" kern="1200" cap="none" spc="0" normalizeH="0" baseline="0" noProof="0">
                  <a:ln>
                    <a:noFill/>
                  </a:ln>
                  <a:solidFill>
                    <a:prstClr val="white"/>
                  </a:solidFill>
                  <a:effectLst/>
                  <a:uLnTx/>
                  <a:uFillTx/>
                  <a:latin typeface="微软雅黑"/>
                  <a:ea typeface="微软雅黑"/>
                  <a:cs typeface="+mn-ea"/>
                  <a:sym typeface="+mn-lt"/>
                </a:endParaRPr>
              </a:p>
            </p:txBody>
          </p:sp>
        </p:grpSp>
        <p:grpSp>
          <p:nvGrpSpPr>
            <p:cNvPr id="39" name="Group 42"/>
            <p:cNvGrpSpPr/>
            <p:nvPr/>
          </p:nvGrpSpPr>
          <p:grpSpPr>
            <a:xfrm>
              <a:off x="5842506" y="4680431"/>
              <a:ext cx="692092" cy="692092"/>
              <a:chOff x="6369311" y="4900725"/>
              <a:chExt cx="755703" cy="755703"/>
            </a:xfrm>
          </p:grpSpPr>
          <p:sp>
            <p:nvSpPr>
              <p:cNvPr id="41" name="Oval 9"/>
              <p:cNvSpPr/>
              <p:nvPr/>
            </p:nvSpPr>
            <p:spPr>
              <a:xfrm>
                <a:off x="6369311" y="4900725"/>
                <a:ext cx="755703" cy="755703"/>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16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42" name="TextBox 41"/>
              <p:cNvSpPr txBox="1"/>
              <p:nvPr/>
            </p:nvSpPr>
            <p:spPr>
              <a:xfrm>
                <a:off x="6403921" y="5068728"/>
                <a:ext cx="686482" cy="396137"/>
              </a:xfrm>
              <a:prstGeom prst="rect">
                <a:avLst/>
              </a:prstGeom>
              <a:noFill/>
            </p:spPr>
            <p:txBody>
              <a:bodyPr wrap="none" rtlCol="0">
                <a:spAutoFit/>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en-US" sz="1600" b="1" i="0" u="none" strike="noStrike" kern="1200" cap="none" spc="0" normalizeH="0" baseline="0" noProof="0">
                    <a:ln>
                      <a:noFill/>
                    </a:ln>
                    <a:solidFill>
                      <a:prstClr val="white"/>
                    </a:solidFill>
                    <a:effectLst/>
                    <a:uLnTx/>
                    <a:uFillTx/>
                    <a:latin typeface="微软雅黑"/>
                    <a:ea typeface="微软雅黑"/>
                    <a:cs typeface="+mn-ea"/>
                    <a:sym typeface="+mn-lt"/>
                  </a:rPr>
                  <a:t>68%</a:t>
                </a:r>
                <a:endParaRPr kumimoji="0" lang="en-GB" sz="1600" b="1" i="0" u="none" strike="noStrike" kern="1200" cap="none" spc="0" normalizeH="0" baseline="0" noProof="0">
                  <a:ln>
                    <a:noFill/>
                  </a:ln>
                  <a:solidFill>
                    <a:prstClr val="white"/>
                  </a:solidFill>
                  <a:effectLst/>
                  <a:uLnTx/>
                  <a:uFillTx/>
                  <a:latin typeface="微软雅黑"/>
                  <a:ea typeface="微软雅黑"/>
                  <a:cs typeface="+mn-ea"/>
                  <a:sym typeface="+mn-lt"/>
                </a:endParaRPr>
              </a:p>
            </p:txBody>
          </p:sp>
        </p:grpSp>
        <p:grpSp>
          <p:nvGrpSpPr>
            <p:cNvPr id="43" name="Group 36"/>
            <p:cNvGrpSpPr/>
            <p:nvPr/>
          </p:nvGrpSpPr>
          <p:grpSpPr>
            <a:xfrm>
              <a:off x="6737385" y="2940936"/>
              <a:ext cx="3045194" cy="3532017"/>
              <a:chOff x="7346437" y="3001349"/>
              <a:chExt cx="3325083" cy="3856651"/>
            </a:xfrm>
          </p:grpSpPr>
          <p:sp>
            <p:nvSpPr>
              <p:cNvPr id="44" name="Freeform 5"/>
              <p:cNvSpPr/>
              <p:nvPr/>
            </p:nvSpPr>
            <p:spPr>
              <a:xfrm rot="16200000">
                <a:off x="7080653" y="3267133"/>
                <a:ext cx="3856651" cy="3325083"/>
              </a:xfrm>
              <a:custGeom>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9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45" name="Freeform 15"/>
              <p:cNvSpPr>
                <a:spLocks noEditPoints="1"/>
              </p:cNvSpPr>
              <p:nvPr/>
            </p:nvSpPr>
            <p:spPr bwMode="auto">
              <a:xfrm>
                <a:off x="8114763" y="3219375"/>
                <a:ext cx="352166" cy="301858"/>
              </a:xfrm>
              <a:custGeom>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vert="horz" wrap="square" lIns="83743" tIns="41872" rIns="83743" bIns="4187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zh-CN" altLang="en-US" sz="9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grpSp>
        <p:grpSp>
          <p:nvGrpSpPr>
            <p:cNvPr id="46" name="Group 37"/>
            <p:cNvGrpSpPr/>
            <p:nvPr/>
          </p:nvGrpSpPr>
          <p:grpSpPr>
            <a:xfrm>
              <a:off x="6737381" y="3816967"/>
              <a:ext cx="2401021" cy="2655984"/>
              <a:chOff x="7346434" y="3957897"/>
              <a:chExt cx="2621703" cy="2900101"/>
            </a:xfrm>
          </p:grpSpPr>
          <p:sp>
            <p:nvSpPr>
              <p:cNvPr id="47" name="Freeform 4"/>
              <p:cNvSpPr/>
              <p:nvPr/>
            </p:nvSpPr>
            <p:spPr>
              <a:xfrm rot="16200000">
                <a:off x="7207235" y="4097096"/>
                <a:ext cx="2900101" cy="2621703"/>
              </a:xfrm>
              <a:custGeom>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9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48" name="Freeform 16"/>
              <p:cNvSpPr>
                <a:spLocks noEditPoints="1"/>
              </p:cNvSpPr>
              <p:nvPr/>
            </p:nvSpPr>
            <p:spPr bwMode="auto">
              <a:xfrm>
                <a:off x="8101752" y="4176428"/>
                <a:ext cx="378190" cy="338289"/>
              </a:xfrm>
              <a:custGeom>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0"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p:spPr>
            <p:txBody>
              <a:bodyPr vert="horz" wrap="square" lIns="83743" tIns="41872" rIns="83743" bIns="4187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zh-CN" altLang="en-US" sz="9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grpSp>
        <p:grpSp>
          <p:nvGrpSpPr>
            <p:cNvPr id="49" name="Group 35"/>
            <p:cNvGrpSpPr/>
            <p:nvPr/>
          </p:nvGrpSpPr>
          <p:grpSpPr>
            <a:xfrm>
              <a:off x="6737384" y="2068994"/>
              <a:ext cx="3689367" cy="4403959"/>
              <a:chOff x="7346438" y="2049265"/>
              <a:chExt cx="4028463" cy="4808735"/>
            </a:xfrm>
          </p:grpSpPr>
          <p:sp>
            <p:nvSpPr>
              <p:cNvPr id="50" name="Freeform 6"/>
              <p:cNvSpPr/>
              <p:nvPr/>
            </p:nvSpPr>
            <p:spPr>
              <a:xfrm rot="16200000">
                <a:off x="6956302" y="2439401"/>
                <a:ext cx="4808735" cy="4028463"/>
              </a:xfrm>
              <a:custGeom>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9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51" name="Freeform 17"/>
              <p:cNvSpPr>
                <a:spLocks noEditPoints="1"/>
              </p:cNvSpPr>
              <p:nvPr/>
            </p:nvSpPr>
            <p:spPr bwMode="auto">
              <a:xfrm>
                <a:off x="8120836" y="2231727"/>
                <a:ext cx="369515" cy="372985"/>
              </a:xfrm>
              <a:custGeom>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vert="horz" wrap="square" lIns="83743" tIns="41872" rIns="83743" bIns="4187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zh-CN" altLang="en-US" sz="9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grpSp>
        <p:grpSp>
          <p:nvGrpSpPr>
            <p:cNvPr id="52" name="Group 38"/>
            <p:cNvGrpSpPr/>
            <p:nvPr/>
          </p:nvGrpSpPr>
          <p:grpSpPr>
            <a:xfrm>
              <a:off x="6737382" y="4688578"/>
              <a:ext cx="1756845" cy="1784373"/>
              <a:chOff x="7346434" y="4909620"/>
              <a:chExt cx="1918320" cy="1948378"/>
            </a:xfrm>
          </p:grpSpPr>
          <p:sp>
            <p:nvSpPr>
              <p:cNvPr id="53" name="Freeform 3"/>
              <p:cNvSpPr/>
              <p:nvPr/>
            </p:nvSpPr>
            <p:spPr>
              <a:xfrm rot="16200000">
                <a:off x="7331405" y="4924649"/>
                <a:ext cx="1948378" cy="1918320"/>
              </a:xfrm>
              <a:custGeom>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9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54" name="Freeform 18"/>
              <p:cNvSpPr>
                <a:spLocks noEditPoints="1"/>
              </p:cNvSpPr>
              <p:nvPr/>
            </p:nvSpPr>
            <p:spPr bwMode="auto">
              <a:xfrm>
                <a:off x="8091344" y="5076469"/>
                <a:ext cx="399007" cy="404213"/>
              </a:xfrm>
              <a:custGeom>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vert="horz" wrap="square" lIns="83743" tIns="41872" rIns="83743" bIns="4187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zh-CN" altLang="en-US" sz="9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grpSp>
        <p:grpSp>
          <p:nvGrpSpPr>
            <p:cNvPr id="55" name="Group 19"/>
            <p:cNvGrpSpPr/>
            <p:nvPr/>
          </p:nvGrpSpPr>
          <p:grpSpPr>
            <a:xfrm>
              <a:off x="2063552" y="2236097"/>
              <a:ext cx="419805" cy="315056"/>
              <a:chOff x="789999" y="2242985"/>
              <a:chExt cx="504229" cy="378415"/>
            </a:xfrm>
          </p:grpSpPr>
          <p:sp>
            <p:nvSpPr>
              <p:cNvPr id="56"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9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57" name="Rectangle 21"/>
              <p:cNvSpPr/>
              <p:nvPr/>
            </p:nvSpPr>
            <p:spPr>
              <a:xfrm>
                <a:off x="789999" y="2242985"/>
                <a:ext cx="436099" cy="321932"/>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9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grpSp>
        <p:sp>
          <p:nvSpPr>
            <p:cNvPr id="58" name="Rectangle 22"/>
            <p:cNvSpPr/>
            <p:nvPr/>
          </p:nvSpPr>
          <p:spPr>
            <a:xfrm>
              <a:off x="2583720" y="2175883"/>
              <a:ext cx="3026728" cy="757130"/>
            </a:xfrm>
            <a:prstGeom prst="rect">
              <a:avLst/>
            </a:prstGeom>
          </p:spPr>
          <p:txBody>
            <a:bodyPr wrap="square">
              <a:spAutoFit/>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请输入文字内容请输入文字内容请输入文字内容请输入文字内容请输入文字内容请输入文字内容</a:t>
              </a:r>
              <a:endParaRPr kumimoji="0" lang="id-ID" altLang="zh-CN"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nvGrpSpPr>
            <p:cNvPr id="59" name="Group 23"/>
            <p:cNvGrpSpPr/>
            <p:nvPr/>
          </p:nvGrpSpPr>
          <p:grpSpPr>
            <a:xfrm>
              <a:off x="2063552" y="3195234"/>
              <a:ext cx="419805" cy="315056"/>
              <a:chOff x="789999" y="2242985"/>
              <a:chExt cx="504229" cy="378415"/>
            </a:xfrm>
          </p:grpSpPr>
          <p:sp>
            <p:nvSpPr>
              <p:cNvPr id="60"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9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61" name="Rectangle 25"/>
              <p:cNvSpPr/>
              <p:nvPr/>
            </p:nvSpPr>
            <p:spPr>
              <a:xfrm>
                <a:off x="789999" y="2242985"/>
                <a:ext cx="436099" cy="321932"/>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9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grpSp>
        <p:sp>
          <p:nvSpPr>
            <p:cNvPr id="62" name="Rectangle 26"/>
            <p:cNvSpPr/>
            <p:nvPr/>
          </p:nvSpPr>
          <p:spPr>
            <a:xfrm>
              <a:off x="2583720" y="3135018"/>
              <a:ext cx="3026728" cy="757130"/>
            </a:xfrm>
            <a:prstGeom prst="rect">
              <a:avLst/>
            </a:prstGeom>
          </p:spPr>
          <p:txBody>
            <a:bodyPr wrap="square">
              <a:spAutoFit/>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请输入文字内容请输入文字内容请输入文字内容请输入文字内容请输入文字内容请输入文字内容</a:t>
              </a:r>
              <a:endParaRPr kumimoji="0" lang="id-ID" altLang="zh-CN"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nvGrpSpPr>
            <p:cNvPr id="63" name="Group 27"/>
            <p:cNvGrpSpPr/>
            <p:nvPr/>
          </p:nvGrpSpPr>
          <p:grpSpPr>
            <a:xfrm>
              <a:off x="2063552" y="4177726"/>
              <a:ext cx="419805" cy="315056"/>
              <a:chOff x="789999" y="2242985"/>
              <a:chExt cx="504229" cy="378415"/>
            </a:xfrm>
          </p:grpSpPr>
          <p:sp>
            <p:nvSpPr>
              <p:cNvPr id="64"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9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65" name="Rectangle 29"/>
              <p:cNvSpPr/>
              <p:nvPr/>
            </p:nvSpPr>
            <p:spPr>
              <a:xfrm>
                <a:off x="789999" y="2242985"/>
                <a:ext cx="436099" cy="321932"/>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9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grpSp>
        <p:sp>
          <p:nvSpPr>
            <p:cNvPr id="66" name="Rectangle 30"/>
            <p:cNvSpPr/>
            <p:nvPr/>
          </p:nvSpPr>
          <p:spPr>
            <a:xfrm>
              <a:off x="2583720" y="4117511"/>
              <a:ext cx="3026728" cy="757130"/>
            </a:xfrm>
            <a:prstGeom prst="rect">
              <a:avLst/>
            </a:prstGeom>
          </p:spPr>
          <p:txBody>
            <a:bodyPr wrap="square">
              <a:spAutoFit/>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请输入文字内容请输入文字内容请输入文字内容请输入文字内容请输入文字内容请输入文字内容</a:t>
              </a:r>
              <a:endParaRPr kumimoji="0" lang="id-ID" altLang="zh-CN"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nvGrpSpPr>
            <p:cNvPr id="67" name="Group 31"/>
            <p:cNvGrpSpPr/>
            <p:nvPr/>
          </p:nvGrpSpPr>
          <p:grpSpPr>
            <a:xfrm>
              <a:off x="2063552" y="5117641"/>
              <a:ext cx="419805" cy="315056"/>
              <a:chOff x="789999" y="2242985"/>
              <a:chExt cx="504229" cy="378415"/>
            </a:xfrm>
          </p:grpSpPr>
          <p:sp>
            <p:nvSpPr>
              <p:cNvPr id="68"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9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69" name="Rectangle 33"/>
              <p:cNvSpPr/>
              <p:nvPr/>
            </p:nvSpPr>
            <p:spPr>
              <a:xfrm>
                <a:off x="789999" y="2242985"/>
                <a:ext cx="436099" cy="321932"/>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9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grpSp>
        <p:sp>
          <p:nvSpPr>
            <p:cNvPr id="70" name="Rectangle 34"/>
            <p:cNvSpPr/>
            <p:nvPr/>
          </p:nvSpPr>
          <p:spPr>
            <a:xfrm>
              <a:off x="2583720" y="5057426"/>
              <a:ext cx="3026728" cy="757130"/>
            </a:xfrm>
            <a:prstGeom prst="rect">
              <a:avLst/>
            </a:prstGeom>
          </p:spPr>
          <p:txBody>
            <a:bodyPr wrap="square">
              <a:spAutoFit/>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请输入文字内容请输入文字内容请输入文字内容请输入文字内容请输入文字内容请输入文字内容</a:t>
              </a:r>
              <a:endParaRPr kumimoji="0" lang="id-ID" altLang="zh-CN"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sp>
        <p:nvSpPr>
          <p:cNvPr id="71" name="TextBox 41"/>
          <p:cNvSpPr txBox="1"/>
          <p:nvPr/>
        </p:nvSpPr>
        <p:spPr>
          <a:xfrm>
            <a:off x="851727" y="395372"/>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微软雅黑"/>
                <a:ea typeface="微软雅黑"/>
                <a:cs typeface="+mn-ea"/>
                <a:sym typeface="+mn-lt"/>
              </a:rPr>
              <a:t>点击输入标题</a:t>
            </a:r>
          </a:p>
        </p:txBody>
      </p:sp>
      <p:cxnSp>
        <p:nvCxnSpPr>
          <p:cNvPr id="72" name="直接连接符 71"/>
          <p:cNvCxnSpPr/>
          <p:nvPr/>
        </p:nvCxnSpPr>
        <p:spPr>
          <a:xfrm>
            <a:off x="623392" y="831947"/>
            <a:ext cx="10815311" cy="0"/>
          </a:xfrm>
          <a:prstGeom prst="line">
            <a:avLst/>
          </a:prstGeom>
          <a:noFill/>
          <a:ln w="12700" cap="flat" cmpd="sng" algn="ctr">
            <a:solidFill>
              <a:sysClr val="windowText" lastClr="000000"/>
            </a:solidFill>
            <a:prstDash val="dash"/>
          </a:ln>
          <a:effectLst/>
        </p:spPr>
      </p:cxnSp>
    </p:spTree>
    <p:extLst>
      <p:ext uri="{BB962C8B-B14F-4D97-AF65-F5344CB8AC3E}">
        <p14:creationId val="2119729074"/>
      </p:ext>
    </p:extLst>
  </p:cSld>
  <p:clrMapOvr>
    <a:masterClrMapping/>
  </p:clrMapOvr>
  <mc:AlternateContent>
    <mc:Choice xmlns:p14="http://schemas.microsoft.com/office/powerpoint/2010/main" Requires="p14">
      <p:transition spd="slow" advClick="0" advTm="3000" p14:dur="1400">
        <p14:doors dir="vert"/>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rcRect l="51692"/>
          <a:stretch>
            <a:fillRect/>
          </a:stretch>
        </p:blipFill>
        <p:spPr>
          <a:xfrm>
            <a:off x="6302326" y="-18151"/>
            <a:ext cx="5889674" cy="6903535"/>
          </a:xfrm>
          <a:prstGeom prst="rect">
            <a:avLst/>
          </a:prstGeom>
          <a:noFill/>
          <a:ln>
            <a:noFill/>
          </a:ln>
        </p:spPr>
      </p:pic>
      <p:grpSp>
        <p:nvGrpSpPr>
          <p:cNvPr id="15" name="组合 14"/>
          <p:cNvGrpSpPr/>
          <p:nvPr/>
        </p:nvGrpSpPr>
        <p:grpSpPr>
          <a:xfrm>
            <a:off x="2207568" y="2400199"/>
            <a:ext cx="3067340" cy="2180929"/>
            <a:chOff x="1924280" y="1786156"/>
            <a:chExt cx="3067340" cy="2180929"/>
          </a:xfrm>
        </p:grpSpPr>
        <p:sp>
          <p:nvSpPr>
            <p:cNvPr id="16" name="TextBox 15"/>
            <p:cNvSpPr txBox="1"/>
            <p:nvPr/>
          </p:nvSpPr>
          <p:spPr>
            <a:xfrm>
              <a:off x="1924280" y="3320754"/>
              <a:ext cx="3067340" cy="646331"/>
            </a:xfrm>
            <a:prstGeom prst="rect">
              <a:avLst/>
            </a:prstGeom>
            <a:noFill/>
          </p:spPr>
          <p:txBody>
            <a:bodyPr wrap="square" lIns="91440" tIns="45720" rIns="91440" bIns="45720"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rPr>
                <a:t>点击输入标题</a:t>
              </a:r>
              <a:endParaRPr kumimoji="0" lang="en-US" sz="3600" b="1"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endParaRPr>
            </a:p>
          </p:txBody>
        </p:sp>
        <p:grpSp>
          <p:nvGrpSpPr>
            <p:cNvPr id="17" name="组合 16">
              <a:extLst>
                <a:ext uri="{FF2B5EF4-FFF2-40B4-BE49-F238E27FC236}">
                  <a16:creationId xmlns:a16="http://schemas.microsoft.com/office/drawing/2014/main" id="{2BB18F81-0ED2-4D31-BF58-B5D39EF771D5}"/>
                </a:ext>
              </a:extLst>
            </p:cNvPr>
            <p:cNvGrpSpPr/>
            <p:nvPr/>
          </p:nvGrpSpPr>
          <p:grpSpPr>
            <a:xfrm>
              <a:off x="2776073" y="1786156"/>
              <a:ext cx="1219739" cy="1219738"/>
              <a:chOff x="1469637" y="2202024"/>
              <a:chExt cx="2451680" cy="2451680"/>
            </a:xfrm>
          </p:grpSpPr>
          <p:sp>
            <p:nvSpPr>
              <p:cNvPr id="22" name="椭圆 21">
                <a:extLst>
                  <a:ext uri="{FF2B5EF4-FFF2-40B4-BE49-F238E27FC236}">
                    <a16:creationId xmlns:a16="http://schemas.microsoft.com/office/drawing/2014/main" id="{5DADF846-5BAA-4FC2-9E4F-BD3DC825CF81}"/>
                  </a:ext>
                </a:extLst>
              </p:cNvPr>
              <p:cNvSpPr/>
              <p:nvPr/>
            </p:nvSpPr>
            <p:spPr>
              <a:xfrm>
                <a:off x="1469637" y="2202024"/>
                <a:ext cx="2451680" cy="2451680"/>
              </a:xfrm>
              <a:prstGeom prst="ellipse">
                <a:avLst/>
              </a:prstGeom>
              <a:noFill/>
              <a:ln w="19050">
                <a:solidFill>
                  <a:schemeClr val="accent6">
                    <a:lumMod val="50000"/>
                  </a:schemeClr>
                </a:solidFill>
              </a:ln>
              <a:effectLst>
                <a:outerShdw blurRad="558800" dist="5334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endParaRPr>
              </a:p>
            </p:txBody>
          </p:sp>
          <p:sp>
            <p:nvSpPr>
              <p:cNvPr id="23" name="椭圆 22">
                <a:extLst>
                  <a:ext uri="{FF2B5EF4-FFF2-40B4-BE49-F238E27FC236}">
                    <a16:creationId xmlns:a16="http://schemas.microsoft.com/office/drawing/2014/main" id="{2D097466-6039-4017-A6FC-8DEA2A079CA7}"/>
                  </a:ext>
                </a:extLst>
              </p:cNvPr>
              <p:cNvSpPr/>
              <p:nvPr/>
            </p:nvSpPr>
            <p:spPr>
              <a:xfrm>
                <a:off x="1545382" y="2278913"/>
                <a:ext cx="2300190" cy="2300174"/>
              </a:xfrm>
              <a:prstGeom prst="ellipse">
                <a:avLst/>
              </a:prstGeom>
              <a:noFill/>
              <a:ln w="6350">
                <a:solidFill>
                  <a:schemeClr val="accent6">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endParaRPr>
              </a:p>
            </p:txBody>
          </p:sp>
        </p:grpSp>
        <p:sp>
          <p:nvSpPr>
            <p:cNvPr id="21" name="文本框 39">
              <a:extLst>
                <a:ext uri="{FF2B5EF4-FFF2-40B4-BE49-F238E27FC236}">
                  <a16:creationId xmlns:a16="http://schemas.microsoft.com/office/drawing/2014/main" id="{DF4AFF1B-5BC4-421B-A685-830155A251B1}"/>
                </a:ext>
              </a:extLst>
            </p:cNvPr>
            <p:cNvSpPr txBox="1"/>
            <p:nvPr/>
          </p:nvSpPr>
          <p:spPr>
            <a:xfrm>
              <a:off x="2779586" y="2146195"/>
              <a:ext cx="121622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rPr>
                <a:t>03</a:t>
              </a:r>
              <a:endParaRPr kumimoji="0" lang="zh-CN" altLang="en-US" sz="2400" b="1"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endParaRPr>
            </a:p>
          </p:txBody>
        </p:sp>
      </p:grpSp>
    </p:spTree>
    <p:extLst>
      <p:ext uri="{BB962C8B-B14F-4D97-AF65-F5344CB8AC3E}">
        <p14:creationId val="119940344"/>
      </p:ext>
    </p:extLst>
  </p:cSld>
  <p:clrMapOvr>
    <a:masterClrMapping/>
  </p:clrMapOvr>
  <mc:AlternateContent>
    <mc:Choice xmlns:p14="http://schemas.microsoft.com/office/powerpoint/2010/main" Requires="p14">
      <p:transition spd="slow" advClick="0" advTm="3000" p14:dur="1400">
        <p14:doors dir="vert"/>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grpSp>
        <p:nvGrpSpPr>
          <p:cNvPr id="3" name="组合 2"/>
          <p:cNvGrpSpPr/>
          <p:nvPr/>
        </p:nvGrpSpPr>
        <p:grpSpPr>
          <a:xfrm>
            <a:off x="917202" y="1706444"/>
            <a:ext cx="10445523" cy="3707386"/>
            <a:chOff x="917202" y="1706444"/>
            <a:chExt cx="10445523" cy="3707386"/>
          </a:xfrm>
        </p:grpSpPr>
        <p:sp>
          <p:nvSpPr>
            <p:cNvPr id="26" name="矩形 25"/>
            <p:cNvSpPr/>
            <p:nvPr/>
          </p:nvSpPr>
          <p:spPr>
            <a:xfrm>
              <a:off x="917202" y="1706444"/>
              <a:ext cx="2590199" cy="1887859"/>
            </a:xfrm>
            <a:prstGeom prst="rect">
              <a:avLst/>
            </a:prstGeom>
            <a:blipFill dpi="0" rotWithShape="1">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4048" tIns="62024" rIns="124048" bIns="62024"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27" name="矩形 26"/>
            <p:cNvSpPr/>
            <p:nvPr/>
          </p:nvSpPr>
          <p:spPr>
            <a:xfrm>
              <a:off x="3530766" y="1706444"/>
              <a:ext cx="2590199" cy="1887859"/>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048" tIns="62024" rIns="124048" bIns="62024"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28" name="矩形 27"/>
            <p:cNvSpPr/>
            <p:nvPr/>
          </p:nvSpPr>
          <p:spPr>
            <a:xfrm>
              <a:off x="6158961" y="1706444"/>
              <a:ext cx="2590199" cy="1887859"/>
            </a:xfrm>
            <a:prstGeom prst="rect">
              <a:avLst/>
            </a:prstGeom>
            <a:blipFill dpi="0" rotWithShape="1">
              <a:blip r:embed="rId3">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4048" tIns="62024" rIns="124048" bIns="62024"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30" name="矩形 29"/>
            <p:cNvSpPr/>
            <p:nvPr/>
          </p:nvSpPr>
          <p:spPr>
            <a:xfrm>
              <a:off x="8772526" y="1706444"/>
              <a:ext cx="2590199" cy="1887859"/>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048" tIns="62024" rIns="124048" bIns="62024"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31" name="矩形 30"/>
            <p:cNvSpPr/>
            <p:nvPr/>
          </p:nvSpPr>
          <p:spPr>
            <a:xfrm>
              <a:off x="931540" y="3525971"/>
              <a:ext cx="2590199" cy="1887859"/>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048" tIns="62024" rIns="124048" bIns="62024"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32" name="矩形 31"/>
            <p:cNvSpPr/>
            <p:nvPr/>
          </p:nvSpPr>
          <p:spPr>
            <a:xfrm>
              <a:off x="3530766" y="3525971"/>
              <a:ext cx="2590199" cy="1887859"/>
            </a:xfrm>
            <a:prstGeom prst="rect">
              <a:avLst/>
            </a:prstGeom>
            <a:blipFill dpi="0" rotWithShape="1">
              <a:blip r:embed="rId4">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4048" tIns="62024" rIns="124048" bIns="62024"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34" name="矩形 33"/>
            <p:cNvSpPr/>
            <p:nvPr/>
          </p:nvSpPr>
          <p:spPr>
            <a:xfrm>
              <a:off x="6158961" y="3525971"/>
              <a:ext cx="2590199" cy="1887859"/>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048" tIns="62024" rIns="124048" bIns="62024"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35" name="矩形 34"/>
            <p:cNvSpPr/>
            <p:nvPr/>
          </p:nvSpPr>
          <p:spPr>
            <a:xfrm>
              <a:off x="8772526" y="3525971"/>
              <a:ext cx="2590199" cy="1887859"/>
            </a:xfrm>
            <a:prstGeom prst="rect">
              <a:avLst/>
            </a:prstGeom>
            <a:blipFill dpi="0" rotWithShape="1">
              <a:blip r:embed="rId5">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4048" tIns="62024" rIns="124048" bIns="62024"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36" name="TextBox 23"/>
            <p:cNvSpPr txBox="1"/>
            <p:nvPr/>
          </p:nvSpPr>
          <p:spPr>
            <a:xfrm>
              <a:off x="3704471" y="2449265"/>
              <a:ext cx="2274265" cy="923619"/>
            </a:xfrm>
            <a:prstGeom prst="rect">
              <a:avLst/>
            </a:prstGeom>
            <a:noFill/>
          </p:spPr>
          <p:txBody>
            <a:bodyPr wrap="square" lIns="124048" tIns="62024" rIns="124048" bIns="62024" rtlCol="0">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微软雅黑"/>
                  <a:ea typeface="微软雅黑"/>
                  <a:cs typeface="+mn-ea"/>
                  <a:sym typeface="+mn-lt"/>
                </a:rPr>
                <a:t>点击添加相关标题文字，点击添加相关标题文字，点击添加相关标题文字</a:t>
              </a:r>
              <a:endParaRPr kumimoji="0" lang="en-GB" altLang="zh-CN" sz="12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37" name="TextBox 24"/>
            <p:cNvSpPr txBox="1"/>
            <p:nvPr/>
          </p:nvSpPr>
          <p:spPr>
            <a:xfrm>
              <a:off x="3964360" y="2057371"/>
              <a:ext cx="1885814" cy="376893"/>
            </a:xfrm>
            <a:prstGeom prst="rect">
              <a:avLst/>
            </a:prstGeom>
            <a:noFill/>
          </p:spPr>
          <p:txBody>
            <a:bodyPr wrap="square" lIns="124048" tIns="62024" rIns="124048" bIns="62024"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white"/>
                  </a:solidFill>
                  <a:effectLst/>
                  <a:uLnTx/>
                  <a:uFillTx/>
                  <a:latin typeface="微软雅黑"/>
                  <a:ea typeface="微软雅黑"/>
                  <a:cs typeface="+mn-ea"/>
                  <a:sym typeface="+mn-lt"/>
                </a:rPr>
                <a:t>请替换文字内容</a:t>
              </a:r>
            </a:p>
          </p:txBody>
        </p:sp>
        <p:sp>
          <p:nvSpPr>
            <p:cNvPr id="38" name="TextBox 23"/>
            <p:cNvSpPr txBox="1"/>
            <p:nvPr/>
          </p:nvSpPr>
          <p:spPr>
            <a:xfrm>
              <a:off x="1121871" y="4230673"/>
              <a:ext cx="2274265" cy="923619"/>
            </a:xfrm>
            <a:prstGeom prst="rect">
              <a:avLst/>
            </a:prstGeom>
            <a:noFill/>
          </p:spPr>
          <p:txBody>
            <a:bodyPr wrap="square" lIns="124048" tIns="62024" rIns="124048" bIns="62024" rtlCol="0">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微软雅黑"/>
                  <a:ea typeface="微软雅黑"/>
                  <a:cs typeface="+mn-ea"/>
                  <a:sym typeface="+mn-lt"/>
                </a:rPr>
                <a:t>点击添加相关标题文字，点击添加相关标题文字，点击添加相关标题文字</a:t>
              </a:r>
              <a:endParaRPr kumimoji="0" lang="en-GB" altLang="zh-CN" sz="12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39" name="TextBox 24"/>
            <p:cNvSpPr txBox="1"/>
            <p:nvPr/>
          </p:nvSpPr>
          <p:spPr>
            <a:xfrm>
              <a:off x="1381760" y="3835895"/>
              <a:ext cx="1885814" cy="376893"/>
            </a:xfrm>
            <a:prstGeom prst="rect">
              <a:avLst/>
            </a:prstGeom>
            <a:noFill/>
          </p:spPr>
          <p:txBody>
            <a:bodyPr wrap="square" lIns="124048" tIns="62024" rIns="124048" bIns="62024"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white"/>
                  </a:solidFill>
                  <a:effectLst/>
                  <a:uLnTx/>
                  <a:uFillTx/>
                  <a:latin typeface="微软雅黑"/>
                  <a:ea typeface="微软雅黑"/>
                  <a:cs typeface="+mn-ea"/>
                  <a:sym typeface="+mn-lt"/>
                </a:rPr>
                <a:t>请替换文字内容</a:t>
              </a:r>
            </a:p>
          </p:txBody>
        </p:sp>
        <p:sp>
          <p:nvSpPr>
            <p:cNvPr id="40" name="TextBox 23"/>
            <p:cNvSpPr txBox="1"/>
            <p:nvPr/>
          </p:nvSpPr>
          <p:spPr>
            <a:xfrm>
              <a:off x="6364663" y="4230673"/>
              <a:ext cx="2274265" cy="923619"/>
            </a:xfrm>
            <a:prstGeom prst="rect">
              <a:avLst/>
            </a:prstGeom>
            <a:noFill/>
          </p:spPr>
          <p:txBody>
            <a:bodyPr wrap="square" lIns="124048" tIns="62024" rIns="124048" bIns="62024" rtlCol="0">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微软雅黑"/>
                  <a:ea typeface="微软雅黑"/>
                  <a:cs typeface="+mn-ea"/>
                  <a:sym typeface="+mn-lt"/>
                </a:rPr>
                <a:t>点击添加相关标题文字，点击添加相关标题文字，点击添加相关标题文字</a:t>
              </a:r>
              <a:endParaRPr kumimoji="0" lang="en-GB" altLang="zh-CN" sz="12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41" name="TextBox 24"/>
            <p:cNvSpPr txBox="1"/>
            <p:nvPr/>
          </p:nvSpPr>
          <p:spPr>
            <a:xfrm>
              <a:off x="6624552" y="3835895"/>
              <a:ext cx="1885814" cy="376893"/>
            </a:xfrm>
            <a:prstGeom prst="rect">
              <a:avLst/>
            </a:prstGeom>
            <a:noFill/>
          </p:spPr>
          <p:txBody>
            <a:bodyPr wrap="square" lIns="124048" tIns="62024" rIns="124048" bIns="62024"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white"/>
                  </a:solidFill>
                  <a:effectLst/>
                  <a:uLnTx/>
                  <a:uFillTx/>
                  <a:latin typeface="微软雅黑"/>
                  <a:ea typeface="微软雅黑"/>
                  <a:cs typeface="+mn-ea"/>
                  <a:sym typeface="+mn-lt"/>
                </a:rPr>
                <a:t>请替换文字内容</a:t>
              </a:r>
            </a:p>
          </p:txBody>
        </p:sp>
        <p:sp>
          <p:nvSpPr>
            <p:cNvPr id="42" name="TextBox 23"/>
            <p:cNvSpPr txBox="1"/>
            <p:nvPr/>
          </p:nvSpPr>
          <p:spPr>
            <a:xfrm>
              <a:off x="8952941" y="2449265"/>
              <a:ext cx="2274265" cy="923619"/>
            </a:xfrm>
            <a:prstGeom prst="rect">
              <a:avLst/>
            </a:prstGeom>
            <a:noFill/>
          </p:spPr>
          <p:txBody>
            <a:bodyPr wrap="square" lIns="124048" tIns="62024" rIns="124048" bIns="62024" rtlCol="0">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微软雅黑"/>
                  <a:ea typeface="微软雅黑"/>
                  <a:cs typeface="+mn-ea"/>
                  <a:sym typeface="+mn-lt"/>
                </a:rPr>
                <a:t>点击添加相关标题文字，点击添加相关标题文字，点击添加相关标题文字</a:t>
              </a:r>
              <a:endParaRPr kumimoji="0" lang="en-GB" altLang="zh-CN" sz="12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43" name="TextBox 24"/>
            <p:cNvSpPr txBox="1"/>
            <p:nvPr/>
          </p:nvSpPr>
          <p:spPr>
            <a:xfrm>
              <a:off x="9212830" y="2057371"/>
              <a:ext cx="1885814" cy="376893"/>
            </a:xfrm>
            <a:prstGeom prst="rect">
              <a:avLst/>
            </a:prstGeom>
            <a:noFill/>
          </p:spPr>
          <p:txBody>
            <a:bodyPr wrap="square" lIns="124048" tIns="62024" rIns="124048" bIns="62024"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white"/>
                  </a:solidFill>
                  <a:effectLst/>
                  <a:uLnTx/>
                  <a:uFillTx/>
                  <a:latin typeface="微软雅黑"/>
                  <a:ea typeface="微软雅黑"/>
                  <a:cs typeface="+mn-ea"/>
                  <a:sym typeface="+mn-lt"/>
                </a:rPr>
                <a:t>请替换文字内容</a:t>
              </a:r>
            </a:p>
          </p:txBody>
        </p:sp>
      </p:grpSp>
      <p:sp>
        <p:nvSpPr>
          <p:cNvPr id="22" name="TextBox 41"/>
          <p:cNvSpPr txBox="1"/>
          <p:nvPr/>
        </p:nvSpPr>
        <p:spPr>
          <a:xfrm>
            <a:off x="851727" y="395372"/>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微软雅黑"/>
                <a:ea typeface="微软雅黑"/>
                <a:cs typeface="+mn-ea"/>
                <a:sym typeface="+mn-lt"/>
              </a:rPr>
              <a:t>点击输入标题</a:t>
            </a:r>
          </a:p>
        </p:txBody>
      </p:sp>
      <p:cxnSp>
        <p:nvCxnSpPr>
          <p:cNvPr id="23" name="直接连接符 22"/>
          <p:cNvCxnSpPr/>
          <p:nvPr/>
        </p:nvCxnSpPr>
        <p:spPr>
          <a:xfrm>
            <a:off x="623392" y="831947"/>
            <a:ext cx="10815311" cy="0"/>
          </a:xfrm>
          <a:prstGeom prst="line">
            <a:avLst/>
          </a:prstGeom>
          <a:noFill/>
          <a:ln w="12700" cap="flat" cmpd="sng" algn="ctr">
            <a:solidFill>
              <a:sysClr val="windowText" lastClr="000000"/>
            </a:solidFill>
            <a:prstDash val="dash"/>
          </a:ln>
          <a:effectLst/>
        </p:spPr>
      </p:cxnSp>
    </p:spTree>
    <p:extLst>
      <p:ext uri="{BB962C8B-B14F-4D97-AF65-F5344CB8AC3E}">
        <p14:creationId val="1227492543"/>
      </p:ext>
    </p:extLst>
  </p:cSld>
  <p:clrMapOvr>
    <a:masterClrMapping/>
  </p:clrMapOvr>
  <mc:AlternateContent>
    <mc:Choice xmlns:p14="http://schemas.microsoft.com/office/powerpoint/2010/main" Requires="p14">
      <p:transition spd="slow" advClick="0" advTm="3000" p14:dur="1400">
        <p14:doors dir="vert"/>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grpSp>
        <p:nvGrpSpPr>
          <p:cNvPr id="5" name="组合 4"/>
          <p:cNvGrpSpPr/>
          <p:nvPr/>
        </p:nvGrpSpPr>
        <p:grpSpPr>
          <a:xfrm>
            <a:off x="1597122" y="1660610"/>
            <a:ext cx="9296919" cy="4762281"/>
            <a:chOff x="1597122" y="1660610"/>
            <a:chExt cx="9296919" cy="4762281"/>
          </a:xfrm>
        </p:grpSpPr>
        <p:sp>
          <p:nvSpPr>
            <p:cNvPr id="29" name="Freeform 768"/>
            <p:cNvSpPr>
              <a:spLocks noChangeArrowheads="1"/>
            </p:cNvSpPr>
            <p:nvPr/>
          </p:nvSpPr>
          <p:spPr bwMode="auto">
            <a:xfrm>
              <a:off x="6240016" y="3346868"/>
              <a:ext cx="1800234" cy="1427423"/>
            </a:xfrm>
            <a:custGeom>
              <a:gdLst>
                <a:gd name="T0" fmla="*/ 2771 w 4724"/>
                <a:gd name="T1" fmla="*/ 0 h 3745"/>
                <a:gd name="T2" fmla="*/ 2771 w 4724"/>
                <a:gd name="T3" fmla="*/ 0 h 3745"/>
                <a:gd name="T4" fmla="*/ 1651 w 4724"/>
                <a:gd name="T5" fmla="*/ 198 h 3745"/>
                <a:gd name="T6" fmla="*/ 614 w 4724"/>
                <a:gd name="T7" fmla="*/ 2439 h 3745"/>
                <a:gd name="T8" fmla="*/ 2112 w 4724"/>
                <a:gd name="T9" fmla="*/ 3303 h 3745"/>
                <a:gd name="T10" fmla="*/ 2566 w 4724"/>
                <a:gd name="T11" fmla="*/ 3258 h 3745"/>
                <a:gd name="T12" fmla="*/ 4090 w 4724"/>
                <a:gd name="T13" fmla="*/ 3744 h 3745"/>
                <a:gd name="T14" fmla="*/ 4416 w 4724"/>
                <a:gd name="T15" fmla="*/ 3725 h 3745"/>
                <a:gd name="T16" fmla="*/ 3622 w 4724"/>
                <a:gd name="T17" fmla="*/ 2829 h 3745"/>
                <a:gd name="T18" fmla="*/ 4358 w 4724"/>
                <a:gd name="T19" fmla="*/ 1159 h 3745"/>
                <a:gd name="T20" fmla="*/ 2771 w 4724"/>
                <a:gd name="T21" fmla="*/ 0 h 37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24" h="3745">
                  <a:moveTo>
                    <a:pt x="2771" y="0"/>
                  </a:moveTo>
                  <a:lnTo>
                    <a:pt x="2771" y="0"/>
                  </a:lnTo>
                  <a:cubicBezTo>
                    <a:pt x="2349" y="0"/>
                    <a:pt x="1933" y="103"/>
                    <a:pt x="1651" y="198"/>
                  </a:cubicBezTo>
                  <a:cubicBezTo>
                    <a:pt x="928" y="454"/>
                    <a:pt x="0" y="1274"/>
                    <a:pt x="614" y="2439"/>
                  </a:cubicBezTo>
                  <a:cubicBezTo>
                    <a:pt x="998" y="3168"/>
                    <a:pt x="1664" y="3303"/>
                    <a:pt x="2112" y="3303"/>
                  </a:cubicBezTo>
                  <a:cubicBezTo>
                    <a:pt x="2381" y="3303"/>
                    <a:pt x="2566" y="3258"/>
                    <a:pt x="2566" y="3258"/>
                  </a:cubicBezTo>
                  <a:cubicBezTo>
                    <a:pt x="3014" y="3674"/>
                    <a:pt x="3693" y="3744"/>
                    <a:pt x="4090" y="3744"/>
                  </a:cubicBezTo>
                  <a:cubicBezTo>
                    <a:pt x="4288" y="3744"/>
                    <a:pt x="4416" y="3725"/>
                    <a:pt x="4416" y="3725"/>
                  </a:cubicBezTo>
                  <a:cubicBezTo>
                    <a:pt x="3347" y="3072"/>
                    <a:pt x="3622" y="2829"/>
                    <a:pt x="3622" y="2829"/>
                  </a:cubicBezTo>
                  <a:cubicBezTo>
                    <a:pt x="3622" y="2829"/>
                    <a:pt x="4723" y="2637"/>
                    <a:pt x="4358" y="1159"/>
                  </a:cubicBezTo>
                  <a:cubicBezTo>
                    <a:pt x="4141" y="250"/>
                    <a:pt x="3443" y="0"/>
                    <a:pt x="2771" y="0"/>
                  </a:cubicBezTo>
                </a:path>
              </a:pathLst>
            </a:custGeom>
            <a:solidFill>
              <a:schemeClr val="accent6">
                <a:lumMod val="50000"/>
              </a:schemeClr>
            </a:solidFill>
            <a:ln>
              <a:noFill/>
            </a:ln>
            <a:effectLst/>
            <a:extLst/>
          </p:spPr>
          <p:txBody>
            <a:bodyPr vert="horz" wrap="square" lIns="68589" tIns="34295" rIns="68589" bIns="34295" numCol="1" anchor="t" anchorCtr="0" compatLnSpc="1">
              <a:prstTxWarp prst="textNoShape">
                <a:avLst/>
              </a:prstTxWarp>
            </a:bodyPr>
            <a:lstStyle/>
            <a:p>
              <a:pPr marL="0" marR="0" lvl="0" indent="0" algn="l" defTabSz="457200" rtl="0" eaLnBrk="1" fontAlgn="auto" latinLnBrk="0" hangingPunct="1">
                <a:lnSpc>
                  <a:spcPct val="100000"/>
                </a:lnSpc>
                <a:spcBef>
                  <a:spcPct val="0"/>
                </a:spcBef>
                <a:spcAft>
                  <a:spcPct val="0"/>
                </a:spcAft>
                <a:buClrTx/>
                <a:buSzTx/>
                <a:buFontTx/>
                <a:buNone/>
                <a:defRPr/>
              </a:pPr>
              <a:endParaRPr kumimoji="0" lang="en-US" sz="1400" b="0" i="0" u="none" strike="noStrike" kern="0" cap="none" spc="0" normalizeH="0" baseline="0" noProof="0">
                <a:ln>
                  <a:noFill/>
                </a:ln>
                <a:solidFill>
                  <a:prstClr val="black"/>
                </a:solidFill>
                <a:effectLst/>
                <a:uLnTx/>
                <a:uFillTx/>
                <a:latin typeface="微软雅黑"/>
                <a:ea typeface="微软雅黑"/>
                <a:cs typeface="+mn-ea"/>
                <a:sym typeface="+mn-lt"/>
              </a:endParaRPr>
            </a:p>
          </p:txBody>
        </p:sp>
        <p:sp>
          <p:nvSpPr>
            <p:cNvPr id="30" name="Freeform 767"/>
            <p:cNvSpPr>
              <a:spLocks noChangeArrowheads="1"/>
            </p:cNvSpPr>
            <p:nvPr/>
          </p:nvSpPr>
          <p:spPr bwMode="auto">
            <a:xfrm>
              <a:off x="7879984" y="4016951"/>
              <a:ext cx="1761574" cy="2405940"/>
            </a:xfrm>
            <a:custGeom>
              <a:gdLst>
                <a:gd name="T0" fmla="*/ 3435 w 4621"/>
                <a:gd name="T1" fmla="*/ 4364 h 6311"/>
                <a:gd name="T2" fmla="*/ 3435 w 4621"/>
                <a:gd name="T3" fmla="*/ 4364 h 6311"/>
                <a:gd name="T4" fmla="*/ 3807 w 4621"/>
                <a:gd name="T5" fmla="*/ 2758 h 6311"/>
                <a:gd name="T6" fmla="*/ 4223 w 4621"/>
                <a:gd name="T7" fmla="*/ 1830 h 6311"/>
                <a:gd name="T8" fmla="*/ 4568 w 4621"/>
                <a:gd name="T9" fmla="*/ 1075 h 6311"/>
                <a:gd name="T10" fmla="*/ 3922 w 4621"/>
                <a:gd name="T11" fmla="*/ 1702 h 6311"/>
                <a:gd name="T12" fmla="*/ 3410 w 4621"/>
                <a:gd name="T13" fmla="*/ 2150 h 6311"/>
                <a:gd name="T14" fmla="*/ 3608 w 4621"/>
                <a:gd name="T15" fmla="*/ 1299 h 6311"/>
                <a:gd name="T16" fmla="*/ 3698 w 4621"/>
                <a:gd name="T17" fmla="*/ 307 h 6311"/>
                <a:gd name="T18" fmla="*/ 3192 w 4621"/>
                <a:gd name="T19" fmla="*/ 1356 h 6311"/>
                <a:gd name="T20" fmla="*/ 2834 w 4621"/>
                <a:gd name="T21" fmla="*/ 1887 h 6311"/>
                <a:gd name="T22" fmla="*/ 2726 w 4621"/>
                <a:gd name="T23" fmla="*/ 1030 h 6311"/>
                <a:gd name="T24" fmla="*/ 2566 w 4621"/>
                <a:gd name="T25" fmla="*/ 6 h 6311"/>
                <a:gd name="T26" fmla="*/ 2304 w 4621"/>
                <a:gd name="T27" fmla="*/ 960 h 6311"/>
                <a:gd name="T28" fmla="*/ 2297 w 4621"/>
                <a:gd name="T29" fmla="*/ 1856 h 6311"/>
                <a:gd name="T30" fmla="*/ 1862 w 4621"/>
                <a:gd name="T31" fmla="*/ 979 h 6311"/>
                <a:gd name="T32" fmla="*/ 1337 w 4621"/>
                <a:gd name="T33" fmla="*/ 281 h 6311"/>
                <a:gd name="T34" fmla="*/ 1600 w 4621"/>
                <a:gd name="T35" fmla="*/ 1689 h 6311"/>
                <a:gd name="T36" fmla="*/ 1677 w 4621"/>
                <a:gd name="T37" fmla="*/ 2720 h 6311"/>
                <a:gd name="T38" fmla="*/ 915 w 4621"/>
                <a:gd name="T39" fmla="*/ 2585 h 6311"/>
                <a:gd name="T40" fmla="*/ 147 w 4621"/>
                <a:gd name="T41" fmla="*/ 2540 h 6311"/>
                <a:gd name="T42" fmla="*/ 153 w 4621"/>
                <a:gd name="T43" fmla="*/ 2848 h 6311"/>
                <a:gd name="T44" fmla="*/ 608 w 4621"/>
                <a:gd name="T45" fmla="*/ 3020 h 6311"/>
                <a:gd name="T46" fmla="*/ 1382 w 4621"/>
                <a:gd name="T47" fmla="*/ 3686 h 6311"/>
                <a:gd name="T48" fmla="*/ 1990 w 4621"/>
                <a:gd name="T49" fmla="*/ 4313 h 6311"/>
                <a:gd name="T50" fmla="*/ 2086 w 4621"/>
                <a:gd name="T51" fmla="*/ 5420 h 6311"/>
                <a:gd name="T52" fmla="*/ 2080 w 4621"/>
                <a:gd name="T53" fmla="*/ 6310 h 6311"/>
                <a:gd name="T54" fmla="*/ 3333 w 4621"/>
                <a:gd name="T55" fmla="*/ 6310 h 6311"/>
                <a:gd name="T56" fmla="*/ 3435 w 4621"/>
                <a:gd name="T57" fmla="*/ 4364 h 63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621" h="6311">
                  <a:moveTo>
                    <a:pt x="3435" y="4364"/>
                  </a:moveTo>
                  <a:lnTo>
                    <a:pt x="3435" y="4364"/>
                  </a:lnTo>
                  <a:cubicBezTo>
                    <a:pt x="3794" y="3641"/>
                    <a:pt x="3730" y="3161"/>
                    <a:pt x="3807" y="2758"/>
                  </a:cubicBezTo>
                  <a:cubicBezTo>
                    <a:pt x="3884" y="2355"/>
                    <a:pt x="4108" y="1996"/>
                    <a:pt x="4223" y="1830"/>
                  </a:cubicBezTo>
                  <a:cubicBezTo>
                    <a:pt x="4363" y="1631"/>
                    <a:pt x="4620" y="1196"/>
                    <a:pt x="4568" y="1075"/>
                  </a:cubicBezTo>
                  <a:cubicBezTo>
                    <a:pt x="4466" y="832"/>
                    <a:pt x="4140" y="1395"/>
                    <a:pt x="3922" y="1702"/>
                  </a:cubicBezTo>
                  <a:cubicBezTo>
                    <a:pt x="3698" y="2003"/>
                    <a:pt x="3487" y="2163"/>
                    <a:pt x="3410" y="2150"/>
                  </a:cubicBezTo>
                  <a:cubicBezTo>
                    <a:pt x="3340" y="2131"/>
                    <a:pt x="3493" y="1696"/>
                    <a:pt x="3608" y="1299"/>
                  </a:cubicBezTo>
                  <a:cubicBezTo>
                    <a:pt x="3800" y="646"/>
                    <a:pt x="3909" y="358"/>
                    <a:pt x="3698" y="307"/>
                  </a:cubicBezTo>
                  <a:cubicBezTo>
                    <a:pt x="3442" y="249"/>
                    <a:pt x="3333" y="966"/>
                    <a:pt x="3192" y="1356"/>
                  </a:cubicBezTo>
                  <a:cubicBezTo>
                    <a:pt x="3058" y="1715"/>
                    <a:pt x="2968" y="1900"/>
                    <a:pt x="2834" y="1887"/>
                  </a:cubicBezTo>
                  <a:cubicBezTo>
                    <a:pt x="2776" y="1881"/>
                    <a:pt x="2739" y="1606"/>
                    <a:pt x="2726" y="1030"/>
                  </a:cubicBezTo>
                  <a:cubicBezTo>
                    <a:pt x="2713" y="185"/>
                    <a:pt x="2694" y="0"/>
                    <a:pt x="2566" y="6"/>
                  </a:cubicBezTo>
                  <a:cubicBezTo>
                    <a:pt x="2265" y="19"/>
                    <a:pt x="2323" y="524"/>
                    <a:pt x="2304" y="960"/>
                  </a:cubicBezTo>
                  <a:cubicBezTo>
                    <a:pt x="2291" y="1395"/>
                    <a:pt x="2336" y="1843"/>
                    <a:pt x="2297" y="1856"/>
                  </a:cubicBezTo>
                  <a:cubicBezTo>
                    <a:pt x="2137" y="1932"/>
                    <a:pt x="2022" y="1382"/>
                    <a:pt x="1862" y="979"/>
                  </a:cubicBezTo>
                  <a:cubicBezTo>
                    <a:pt x="1702" y="582"/>
                    <a:pt x="1587" y="19"/>
                    <a:pt x="1337" y="281"/>
                  </a:cubicBezTo>
                  <a:cubicBezTo>
                    <a:pt x="1165" y="467"/>
                    <a:pt x="1408" y="1222"/>
                    <a:pt x="1600" y="1689"/>
                  </a:cubicBezTo>
                  <a:cubicBezTo>
                    <a:pt x="1785" y="2150"/>
                    <a:pt x="1869" y="2527"/>
                    <a:pt x="1677" y="2720"/>
                  </a:cubicBezTo>
                  <a:cubicBezTo>
                    <a:pt x="1408" y="2982"/>
                    <a:pt x="1229" y="2783"/>
                    <a:pt x="915" y="2585"/>
                  </a:cubicBezTo>
                  <a:cubicBezTo>
                    <a:pt x="595" y="2387"/>
                    <a:pt x="294" y="2374"/>
                    <a:pt x="147" y="2540"/>
                  </a:cubicBezTo>
                  <a:cubicBezTo>
                    <a:pt x="0" y="2713"/>
                    <a:pt x="70" y="2879"/>
                    <a:pt x="153" y="2848"/>
                  </a:cubicBezTo>
                  <a:cubicBezTo>
                    <a:pt x="237" y="2816"/>
                    <a:pt x="352" y="2854"/>
                    <a:pt x="608" y="3020"/>
                  </a:cubicBezTo>
                  <a:cubicBezTo>
                    <a:pt x="864" y="3187"/>
                    <a:pt x="998" y="3462"/>
                    <a:pt x="1382" y="3686"/>
                  </a:cubicBezTo>
                  <a:cubicBezTo>
                    <a:pt x="1772" y="3910"/>
                    <a:pt x="1881" y="4044"/>
                    <a:pt x="1990" y="4313"/>
                  </a:cubicBezTo>
                  <a:cubicBezTo>
                    <a:pt x="2099" y="4582"/>
                    <a:pt x="2086" y="5420"/>
                    <a:pt x="2086" y="5420"/>
                  </a:cubicBezTo>
                  <a:cubicBezTo>
                    <a:pt x="2086" y="5715"/>
                    <a:pt x="2086" y="6009"/>
                    <a:pt x="2080" y="6310"/>
                  </a:cubicBezTo>
                  <a:cubicBezTo>
                    <a:pt x="3333" y="6310"/>
                    <a:pt x="3333" y="6310"/>
                    <a:pt x="3333" y="6310"/>
                  </a:cubicBezTo>
                  <a:cubicBezTo>
                    <a:pt x="3378" y="5126"/>
                    <a:pt x="3435" y="4364"/>
                    <a:pt x="3435" y="4364"/>
                  </a:cubicBezTo>
                </a:path>
              </a:pathLst>
            </a:custGeom>
            <a:solidFill>
              <a:schemeClr val="accent6">
                <a:lumMod val="50000"/>
              </a:schemeClr>
            </a:solidFill>
            <a:ln>
              <a:noFill/>
            </a:ln>
            <a:effectLst/>
            <a:extLst/>
          </p:spPr>
          <p:txBody>
            <a:bodyPr wrap="none" lIns="68589" tIns="34295" rIns="68589" bIns="34295" anchor="ctr"/>
            <a:lstStyle/>
            <a:p>
              <a:pPr marL="0" marR="0" lvl="0" indent="0" algn="l" defTabSz="457200" rtl="0" eaLnBrk="1" fontAlgn="auto" latinLnBrk="0" hangingPunct="1">
                <a:lnSpc>
                  <a:spcPct val="100000"/>
                </a:lnSpc>
                <a:spcBef>
                  <a:spcPct val="0"/>
                </a:spcBef>
                <a:spcAft>
                  <a:spcPct val="0"/>
                </a:spcAft>
                <a:buClrTx/>
                <a:buSzTx/>
                <a:buFontTx/>
                <a:buNone/>
                <a:defRPr/>
              </a:pPr>
              <a:endParaRPr kumimoji="0" lang="en-US" sz="1400" b="0" i="0" u="none" strike="noStrike" kern="0" cap="none" spc="0" normalizeH="0" baseline="0" noProof="0">
                <a:ln>
                  <a:noFill/>
                </a:ln>
                <a:solidFill>
                  <a:prstClr val="black"/>
                </a:solidFill>
                <a:effectLst/>
                <a:uLnTx/>
                <a:uFillTx/>
                <a:latin typeface="微软雅黑"/>
                <a:ea typeface="微软雅黑"/>
                <a:cs typeface="+mn-ea"/>
                <a:sym typeface="+mn-lt"/>
              </a:endParaRPr>
            </a:p>
          </p:txBody>
        </p:sp>
        <p:sp>
          <p:nvSpPr>
            <p:cNvPr id="31" name="Freeform 769"/>
            <p:cNvSpPr>
              <a:spLocks noChangeArrowheads="1"/>
            </p:cNvSpPr>
            <p:nvPr/>
          </p:nvSpPr>
          <p:spPr bwMode="auto">
            <a:xfrm>
              <a:off x="6442823" y="1660610"/>
              <a:ext cx="2874323" cy="2454698"/>
            </a:xfrm>
            <a:custGeom>
              <a:gdLst>
                <a:gd name="T0" fmla="*/ 4653 w 7540"/>
                <a:gd name="T1" fmla="*/ 0 h 6439"/>
                <a:gd name="T2" fmla="*/ 4653 w 7540"/>
                <a:gd name="T3" fmla="*/ 0 h 6439"/>
                <a:gd name="T4" fmla="*/ 3014 w 7540"/>
                <a:gd name="T5" fmla="*/ 454 h 6439"/>
                <a:gd name="T6" fmla="*/ 1408 w 7540"/>
                <a:gd name="T7" fmla="*/ 4684 h 6439"/>
                <a:gd name="T8" fmla="*/ 3200 w 7540"/>
                <a:gd name="T9" fmla="*/ 5823 h 6439"/>
                <a:gd name="T10" fmla="*/ 4166 w 7540"/>
                <a:gd name="T11" fmla="*/ 5497 h 6439"/>
                <a:gd name="T12" fmla="*/ 4307 w 7540"/>
                <a:gd name="T13" fmla="*/ 5471 h 6439"/>
                <a:gd name="T14" fmla="*/ 4870 w 7540"/>
                <a:gd name="T15" fmla="*/ 6438 h 6439"/>
                <a:gd name="T16" fmla="*/ 5517 w 7540"/>
                <a:gd name="T17" fmla="*/ 4793 h 6439"/>
                <a:gd name="T18" fmla="*/ 6765 w 7540"/>
                <a:gd name="T19" fmla="*/ 1484 h 6439"/>
                <a:gd name="T20" fmla="*/ 4653 w 7540"/>
                <a:gd name="T21" fmla="*/ 0 h 643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40" h="6438">
                  <a:moveTo>
                    <a:pt x="4653" y="0"/>
                  </a:moveTo>
                  <a:lnTo>
                    <a:pt x="4653" y="0"/>
                  </a:lnTo>
                  <a:cubicBezTo>
                    <a:pt x="4051" y="0"/>
                    <a:pt x="3456" y="198"/>
                    <a:pt x="3014" y="454"/>
                  </a:cubicBezTo>
                  <a:cubicBezTo>
                    <a:pt x="1978" y="1062"/>
                    <a:pt x="0" y="2745"/>
                    <a:pt x="1408" y="4684"/>
                  </a:cubicBezTo>
                  <a:cubicBezTo>
                    <a:pt x="2061" y="5580"/>
                    <a:pt x="2701" y="5823"/>
                    <a:pt x="3200" y="5823"/>
                  </a:cubicBezTo>
                  <a:cubicBezTo>
                    <a:pt x="3776" y="5823"/>
                    <a:pt x="4166" y="5497"/>
                    <a:pt x="4166" y="5497"/>
                  </a:cubicBezTo>
                  <a:cubicBezTo>
                    <a:pt x="4166" y="5497"/>
                    <a:pt x="4224" y="5471"/>
                    <a:pt x="4307" y="5471"/>
                  </a:cubicBezTo>
                  <a:cubicBezTo>
                    <a:pt x="4486" y="5471"/>
                    <a:pt x="4781" y="5599"/>
                    <a:pt x="4870" y="6438"/>
                  </a:cubicBezTo>
                  <a:cubicBezTo>
                    <a:pt x="4870" y="6438"/>
                    <a:pt x="5721" y="5363"/>
                    <a:pt x="5517" y="4793"/>
                  </a:cubicBezTo>
                  <a:cubicBezTo>
                    <a:pt x="5517" y="4793"/>
                    <a:pt x="7539" y="3411"/>
                    <a:pt x="6765" y="1484"/>
                  </a:cubicBezTo>
                  <a:cubicBezTo>
                    <a:pt x="6317" y="377"/>
                    <a:pt x="5478" y="0"/>
                    <a:pt x="4653" y="0"/>
                  </a:cubicBezTo>
                </a:path>
              </a:pathLst>
            </a:custGeom>
            <a:solidFill>
              <a:srgbClr val="B85808"/>
            </a:solidFill>
            <a:ln>
              <a:noFill/>
            </a:ln>
            <a:effectLst/>
            <a:extLst/>
          </p:spPr>
          <p:txBody>
            <a:bodyPr vert="horz" wrap="square" lIns="68589" tIns="34295" rIns="68589" bIns="34295" numCol="1" anchor="t" anchorCtr="0" compatLnSpc="1">
              <a:prstTxWarp prst="textNoShape">
                <a:avLst/>
              </a:prstTxWarp>
            </a:bodyPr>
            <a:lstStyle/>
            <a:p>
              <a:pPr marL="0" marR="0" lvl="0" indent="0" algn="l" defTabSz="457200" rtl="0" eaLnBrk="1" fontAlgn="auto" latinLnBrk="0" hangingPunct="1">
                <a:lnSpc>
                  <a:spcPct val="100000"/>
                </a:lnSpc>
                <a:spcBef>
                  <a:spcPct val="0"/>
                </a:spcBef>
                <a:spcAft>
                  <a:spcPct val="0"/>
                </a:spcAft>
                <a:buClrTx/>
                <a:buSzTx/>
                <a:buFontTx/>
                <a:buNone/>
                <a:defRPr/>
              </a:pPr>
              <a:endParaRPr kumimoji="0" lang="en-US" sz="1400" b="0" i="0" u="none" strike="noStrike" kern="0" cap="none" spc="0" normalizeH="0" baseline="0" noProof="0">
                <a:ln>
                  <a:noFill/>
                </a:ln>
                <a:solidFill>
                  <a:prstClr val="black"/>
                </a:solidFill>
                <a:effectLst/>
                <a:uLnTx/>
                <a:uFillTx/>
                <a:latin typeface="微软雅黑"/>
                <a:ea typeface="微软雅黑"/>
                <a:cs typeface="+mn-ea"/>
                <a:sym typeface="+mn-lt"/>
              </a:endParaRPr>
            </a:p>
          </p:txBody>
        </p:sp>
        <p:sp>
          <p:nvSpPr>
            <p:cNvPr id="32" name="Freeform 770"/>
            <p:cNvSpPr>
              <a:spLocks noChangeArrowheads="1"/>
            </p:cNvSpPr>
            <p:nvPr/>
          </p:nvSpPr>
          <p:spPr bwMode="auto">
            <a:xfrm>
              <a:off x="7868054" y="1872710"/>
              <a:ext cx="2141454" cy="2020923"/>
            </a:xfrm>
            <a:custGeom>
              <a:gdLst>
                <a:gd name="T0" fmla="*/ 3040 w 5620"/>
                <a:gd name="T1" fmla="*/ 0 h 5300"/>
                <a:gd name="T2" fmla="*/ 3040 w 5620"/>
                <a:gd name="T3" fmla="*/ 0 h 5300"/>
                <a:gd name="T4" fmla="*/ 1459 w 5620"/>
                <a:gd name="T5" fmla="*/ 378 h 5300"/>
                <a:gd name="T6" fmla="*/ 576 w 5620"/>
                <a:gd name="T7" fmla="*/ 2873 h 5300"/>
                <a:gd name="T8" fmla="*/ 2739 w 5620"/>
                <a:gd name="T9" fmla="*/ 4505 h 5300"/>
                <a:gd name="T10" fmla="*/ 2758 w 5620"/>
                <a:gd name="T11" fmla="*/ 4505 h 5300"/>
                <a:gd name="T12" fmla="*/ 2349 w 5620"/>
                <a:gd name="T13" fmla="*/ 5299 h 5300"/>
                <a:gd name="T14" fmla="*/ 5516 w 5620"/>
                <a:gd name="T15" fmla="*/ 2118 h 5300"/>
                <a:gd name="T16" fmla="*/ 3040 w 5620"/>
                <a:gd name="T17" fmla="*/ 0 h 53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20" h="5300">
                  <a:moveTo>
                    <a:pt x="3040" y="0"/>
                  </a:moveTo>
                  <a:lnTo>
                    <a:pt x="3040" y="0"/>
                  </a:lnTo>
                  <a:cubicBezTo>
                    <a:pt x="2483" y="0"/>
                    <a:pt x="1913" y="134"/>
                    <a:pt x="1459" y="378"/>
                  </a:cubicBezTo>
                  <a:cubicBezTo>
                    <a:pt x="0" y="1152"/>
                    <a:pt x="576" y="2873"/>
                    <a:pt x="576" y="2873"/>
                  </a:cubicBezTo>
                  <a:cubicBezTo>
                    <a:pt x="857" y="4461"/>
                    <a:pt x="2540" y="4505"/>
                    <a:pt x="2739" y="4505"/>
                  </a:cubicBezTo>
                  <a:cubicBezTo>
                    <a:pt x="2752" y="4505"/>
                    <a:pt x="2758" y="4505"/>
                    <a:pt x="2758" y="4505"/>
                  </a:cubicBezTo>
                  <a:cubicBezTo>
                    <a:pt x="2688" y="4858"/>
                    <a:pt x="2349" y="5299"/>
                    <a:pt x="2349" y="5299"/>
                  </a:cubicBezTo>
                  <a:cubicBezTo>
                    <a:pt x="2617" y="5299"/>
                    <a:pt x="5619" y="4294"/>
                    <a:pt x="5516" y="2118"/>
                  </a:cubicBezTo>
                  <a:cubicBezTo>
                    <a:pt x="5440" y="627"/>
                    <a:pt x="4249" y="0"/>
                    <a:pt x="3040" y="0"/>
                  </a:cubicBezTo>
                </a:path>
              </a:pathLst>
            </a:custGeom>
            <a:solidFill>
              <a:schemeClr val="accent6">
                <a:lumMod val="50000"/>
              </a:schemeClr>
            </a:solidFill>
            <a:ln>
              <a:noFill/>
            </a:ln>
            <a:effectLst/>
            <a:extLst/>
          </p:spPr>
          <p:txBody>
            <a:bodyPr vert="horz" wrap="square" lIns="68589" tIns="34295" rIns="68589" bIns="34295" numCol="1" anchor="t" anchorCtr="0" compatLnSpc="1">
              <a:prstTxWarp prst="textNoShape">
                <a:avLst/>
              </a:prstTxWarp>
            </a:bodyPr>
            <a:lstStyle/>
            <a:p>
              <a:pPr marL="0" marR="0" lvl="0" indent="0" algn="l" defTabSz="457200" rtl="0" eaLnBrk="1" fontAlgn="auto" latinLnBrk="0" hangingPunct="1">
                <a:lnSpc>
                  <a:spcPct val="100000"/>
                </a:lnSpc>
                <a:spcBef>
                  <a:spcPct val="0"/>
                </a:spcBef>
                <a:spcAft>
                  <a:spcPct val="0"/>
                </a:spcAft>
                <a:buClrTx/>
                <a:buSzTx/>
                <a:buFontTx/>
                <a:buNone/>
                <a:defRPr/>
              </a:pPr>
              <a:endParaRPr kumimoji="0" lang="en-US" sz="1400" b="0" i="0" u="none" strike="noStrike" kern="0" cap="none" spc="0" normalizeH="0" baseline="0" noProof="0">
                <a:ln>
                  <a:noFill/>
                </a:ln>
                <a:solidFill>
                  <a:prstClr val="black"/>
                </a:solidFill>
                <a:effectLst/>
                <a:uLnTx/>
                <a:uFillTx/>
                <a:latin typeface="微软雅黑"/>
                <a:ea typeface="微软雅黑"/>
                <a:cs typeface="+mn-ea"/>
                <a:sym typeface="+mn-lt"/>
              </a:endParaRPr>
            </a:p>
          </p:txBody>
        </p:sp>
        <p:sp>
          <p:nvSpPr>
            <p:cNvPr id="33" name="Freeform 771"/>
            <p:cNvSpPr>
              <a:spLocks noChangeArrowheads="1"/>
            </p:cNvSpPr>
            <p:nvPr/>
          </p:nvSpPr>
          <p:spPr bwMode="auto">
            <a:xfrm>
              <a:off x="8964379" y="2671073"/>
              <a:ext cx="1929662" cy="1444237"/>
            </a:xfrm>
            <a:custGeom>
              <a:gdLst>
                <a:gd name="T0" fmla="*/ 2279 w 5064"/>
                <a:gd name="T1" fmla="*/ 0 h 3789"/>
                <a:gd name="T2" fmla="*/ 2279 w 5064"/>
                <a:gd name="T3" fmla="*/ 0 h 3789"/>
                <a:gd name="T4" fmla="*/ 1210 w 5064"/>
                <a:gd name="T5" fmla="*/ 3123 h 3789"/>
                <a:gd name="T6" fmla="*/ 692 w 5064"/>
                <a:gd name="T7" fmla="*/ 3532 h 3789"/>
                <a:gd name="T8" fmla="*/ 2112 w 5064"/>
                <a:gd name="T9" fmla="*/ 3788 h 3789"/>
                <a:gd name="T10" fmla="*/ 3373 w 5064"/>
                <a:gd name="T11" fmla="*/ 3570 h 3789"/>
                <a:gd name="T12" fmla="*/ 4717 w 5064"/>
                <a:gd name="T13" fmla="*/ 2445 h 3789"/>
                <a:gd name="T14" fmla="*/ 2426 w 5064"/>
                <a:gd name="T15" fmla="*/ 7 h 3789"/>
                <a:gd name="T16" fmla="*/ 2279 w 5064"/>
                <a:gd name="T17" fmla="*/ 0 h 378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64" h="3789">
                  <a:moveTo>
                    <a:pt x="2279" y="0"/>
                  </a:moveTo>
                  <a:lnTo>
                    <a:pt x="2279" y="0"/>
                  </a:lnTo>
                  <a:cubicBezTo>
                    <a:pt x="167" y="0"/>
                    <a:pt x="0" y="2285"/>
                    <a:pt x="1210" y="3123"/>
                  </a:cubicBezTo>
                  <a:cubicBezTo>
                    <a:pt x="1210" y="3123"/>
                    <a:pt x="1005" y="3494"/>
                    <a:pt x="692" y="3532"/>
                  </a:cubicBezTo>
                  <a:cubicBezTo>
                    <a:pt x="692" y="3532"/>
                    <a:pt x="1293" y="3788"/>
                    <a:pt x="2112" y="3788"/>
                  </a:cubicBezTo>
                  <a:cubicBezTo>
                    <a:pt x="2496" y="3788"/>
                    <a:pt x="2931" y="3730"/>
                    <a:pt x="3373" y="3570"/>
                  </a:cubicBezTo>
                  <a:cubicBezTo>
                    <a:pt x="3373" y="3570"/>
                    <a:pt x="4378" y="3327"/>
                    <a:pt x="4717" y="2445"/>
                  </a:cubicBezTo>
                  <a:cubicBezTo>
                    <a:pt x="5063" y="1562"/>
                    <a:pt x="4672" y="109"/>
                    <a:pt x="2426" y="7"/>
                  </a:cubicBezTo>
                  <a:cubicBezTo>
                    <a:pt x="2375" y="7"/>
                    <a:pt x="2330" y="0"/>
                    <a:pt x="2279" y="0"/>
                  </a:cubicBezTo>
                </a:path>
              </a:pathLst>
            </a:custGeom>
            <a:solidFill>
              <a:srgbClr val="B85808"/>
            </a:solidFill>
            <a:ln>
              <a:noFill/>
            </a:ln>
            <a:effectLst/>
            <a:extLst/>
          </p:spPr>
          <p:txBody>
            <a:bodyPr vert="horz" wrap="square" lIns="68589" tIns="34295" rIns="68589" bIns="34295" numCol="1" anchor="t" anchorCtr="0" compatLnSpc="1">
              <a:prstTxWarp prst="textNoShape">
                <a:avLst/>
              </a:prstTxWarp>
            </a:bodyPr>
            <a:lstStyle/>
            <a:p>
              <a:pPr marL="0" marR="0" lvl="0" indent="0" algn="l" defTabSz="457200" rtl="0" eaLnBrk="1" fontAlgn="auto" latinLnBrk="0" hangingPunct="1">
                <a:lnSpc>
                  <a:spcPct val="100000"/>
                </a:lnSpc>
                <a:spcBef>
                  <a:spcPct val="0"/>
                </a:spcBef>
                <a:spcAft>
                  <a:spcPct val="0"/>
                </a:spcAft>
                <a:buClrTx/>
                <a:buSzTx/>
                <a:buFontTx/>
                <a:buNone/>
                <a:defRPr/>
              </a:pPr>
              <a:endParaRPr kumimoji="0" lang="en-US" sz="1400" b="0" i="0" u="none" strike="noStrike" kern="0" cap="none" spc="0" normalizeH="0" baseline="0" noProof="0">
                <a:ln>
                  <a:noFill/>
                </a:ln>
                <a:solidFill>
                  <a:prstClr val="black"/>
                </a:solidFill>
                <a:effectLst/>
                <a:uLnTx/>
                <a:uFillTx/>
                <a:latin typeface="微软雅黑"/>
                <a:ea typeface="微软雅黑"/>
                <a:cs typeface="+mn-ea"/>
                <a:sym typeface="+mn-lt"/>
              </a:endParaRPr>
            </a:p>
          </p:txBody>
        </p:sp>
        <p:sp>
          <p:nvSpPr>
            <p:cNvPr id="34" name="Freeform 772"/>
            <p:cNvSpPr>
              <a:spLocks noChangeArrowheads="1"/>
            </p:cNvSpPr>
            <p:nvPr/>
          </p:nvSpPr>
          <p:spPr bwMode="auto">
            <a:xfrm>
              <a:off x="9669831" y="3611456"/>
              <a:ext cx="1218645" cy="951616"/>
            </a:xfrm>
            <a:custGeom>
              <a:gdLst>
                <a:gd name="T0" fmla="*/ 1293 w 3195"/>
                <a:gd name="T1" fmla="*/ 0 h 2497"/>
                <a:gd name="T2" fmla="*/ 1293 w 3195"/>
                <a:gd name="T3" fmla="*/ 0 h 2497"/>
                <a:gd name="T4" fmla="*/ 262 w 3195"/>
                <a:gd name="T5" fmla="*/ 711 h 2497"/>
                <a:gd name="T6" fmla="*/ 474 w 3195"/>
                <a:gd name="T7" fmla="*/ 1856 h 2497"/>
                <a:gd name="T8" fmla="*/ 77 w 3195"/>
                <a:gd name="T9" fmla="*/ 2067 h 2497"/>
                <a:gd name="T10" fmla="*/ 1350 w 3195"/>
                <a:gd name="T11" fmla="*/ 2496 h 2497"/>
                <a:gd name="T12" fmla="*/ 2221 w 3195"/>
                <a:gd name="T13" fmla="*/ 2195 h 2497"/>
                <a:gd name="T14" fmla="*/ 1984 w 3195"/>
                <a:gd name="T15" fmla="*/ 147 h 2497"/>
                <a:gd name="T16" fmla="*/ 1293 w 3195"/>
                <a:gd name="T17" fmla="*/ 0 h 24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5" h="2497">
                  <a:moveTo>
                    <a:pt x="1293" y="0"/>
                  </a:moveTo>
                  <a:lnTo>
                    <a:pt x="1293" y="0"/>
                  </a:lnTo>
                  <a:cubicBezTo>
                    <a:pt x="832" y="0"/>
                    <a:pt x="442" y="231"/>
                    <a:pt x="262" y="711"/>
                  </a:cubicBezTo>
                  <a:cubicBezTo>
                    <a:pt x="0" y="1415"/>
                    <a:pt x="474" y="1856"/>
                    <a:pt x="474" y="1856"/>
                  </a:cubicBezTo>
                  <a:cubicBezTo>
                    <a:pt x="422" y="2061"/>
                    <a:pt x="77" y="2067"/>
                    <a:pt x="77" y="2067"/>
                  </a:cubicBezTo>
                  <a:cubicBezTo>
                    <a:pt x="77" y="2067"/>
                    <a:pt x="672" y="2496"/>
                    <a:pt x="1350" y="2496"/>
                  </a:cubicBezTo>
                  <a:cubicBezTo>
                    <a:pt x="1638" y="2496"/>
                    <a:pt x="1939" y="2419"/>
                    <a:pt x="2221" y="2195"/>
                  </a:cubicBezTo>
                  <a:cubicBezTo>
                    <a:pt x="3194" y="1018"/>
                    <a:pt x="2720" y="455"/>
                    <a:pt x="1984" y="147"/>
                  </a:cubicBezTo>
                  <a:cubicBezTo>
                    <a:pt x="1747" y="51"/>
                    <a:pt x="1510" y="0"/>
                    <a:pt x="1293" y="0"/>
                  </a:cubicBezTo>
                </a:path>
              </a:pathLst>
            </a:custGeom>
            <a:solidFill>
              <a:schemeClr val="accent6">
                <a:lumMod val="50000"/>
              </a:schemeClr>
            </a:solidFill>
            <a:ln>
              <a:noFill/>
            </a:ln>
            <a:effectLst/>
            <a:extLst/>
          </p:spPr>
          <p:txBody>
            <a:bodyPr vert="horz" wrap="square" lIns="68589" tIns="34295" rIns="68589" bIns="34295" numCol="1" anchor="t" anchorCtr="0" compatLnSpc="1">
              <a:prstTxWarp prst="textNoShape">
                <a:avLst/>
              </a:prstTxWarp>
            </a:bodyPr>
            <a:lstStyle/>
            <a:p>
              <a:pPr marL="0" marR="0" lvl="0" indent="0" algn="l" defTabSz="457200" rtl="0" eaLnBrk="1" fontAlgn="auto" latinLnBrk="0" hangingPunct="1">
                <a:lnSpc>
                  <a:spcPct val="100000"/>
                </a:lnSpc>
                <a:spcBef>
                  <a:spcPct val="0"/>
                </a:spcBef>
                <a:spcAft>
                  <a:spcPct val="0"/>
                </a:spcAft>
                <a:buClrTx/>
                <a:buSzTx/>
                <a:buFontTx/>
                <a:buNone/>
                <a:defRPr/>
              </a:pPr>
              <a:endParaRPr kumimoji="0" lang="en-US" sz="1400" b="0" i="0" u="none" strike="noStrike" kern="0" cap="none" spc="0" normalizeH="0" baseline="0" noProof="0">
                <a:ln>
                  <a:noFill/>
                </a:ln>
                <a:solidFill>
                  <a:prstClr val="black"/>
                </a:solidFill>
                <a:effectLst/>
                <a:uLnTx/>
                <a:uFillTx/>
                <a:latin typeface="微软雅黑"/>
                <a:ea typeface="微软雅黑"/>
                <a:cs typeface="+mn-ea"/>
                <a:sym typeface="+mn-lt"/>
              </a:endParaRPr>
            </a:p>
          </p:txBody>
        </p:sp>
        <p:grpSp>
          <p:nvGrpSpPr>
            <p:cNvPr id="35" name="组合 2"/>
            <p:cNvGrpSpPr/>
            <p:nvPr/>
          </p:nvGrpSpPr>
          <p:grpSpPr>
            <a:xfrm>
              <a:off x="6698660" y="2399853"/>
              <a:ext cx="3796084" cy="1829686"/>
              <a:chOff x="2305538" y="2870807"/>
              <a:chExt cx="3771225" cy="1817378"/>
            </a:xfrm>
          </p:grpSpPr>
          <p:sp>
            <p:nvSpPr>
              <p:cNvPr id="36" name="TextBox 35"/>
              <p:cNvSpPr txBox="1"/>
              <p:nvPr/>
            </p:nvSpPr>
            <p:spPr>
              <a:xfrm>
                <a:off x="2305538" y="4297830"/>
                <a:ext cx="718539" cy="305707"/>
              </a:xfrm>
              <a:prstGeom prst="rect">
                <a:avLst/>
              </a:prstGeom>
              <a:noFill/>
            </p:spPr>
            <p:txBody>
              <a:bodyPr wrap="none" rtlCol="0">
                <a:spAutoFit/>
              </a:bodyPr>
              <a:lstStyle/>
              <a:p>
                <a:pPr marL="0" marR="0" lvl="0" indent="0" algn="l" defTabSz="4572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ea"/>
                    <a:sym typeface="+mn-lt"/>
                  </a:rPr>
                  <a:t>关键词</a:t>
                </a:r>
              </a:p>
            </p:txBody>
          </p:sp>
          <p:sp>
            <p:nvSpPr>
              <p:cNvPr id="37" name="TextBox 36"/>
              <p:cNvSpPr txBox="1"/>
              <p:nvPr/>
            </p:nvSpPr>
            <p:spPr>
              <a:xfrm>
                <a:off x="2744120" y="3128134"/>
                <a:ext cx="718539" cy="305707"/>
              </a:xfrm>
              <a:prstGeom prst="rect">
                <a:avLst/>
              </a:prstGeom>
              <a:noFill/>
            </p:spPr>
            <p:txBody>
              <a:bodyPr wrap="none" rtlCol="0">
                <a:spAutoFit/>
              </a:bodyPr>
              <a:lstStyle/>
              <a:p>
                <a:pPr marL="0" marR="0" lvl="0" indent="0" algn="l" defTabSz="4572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ea"/>
                    <a:sym typeface="+mn-lt"/>
                  </a:rPr>
                  <a:t>关键词</a:t>
                </a:r>
              </a:p>
            </p:txBody>
          </p:sp>
          <p:sp>
            <p:nvSpPr>
              <p:cNvPr id="38" name="TextBox 37"/>
              <p:cNvSpPr txBox="1"/>
              <p:nvPr/>
            </p:nvSpPr>
            <p:spPr>
              <a:xfrm>
                <a:off x="4092407" y="2870807"/>
                <a:ext cx="718539" cy="305707"/>
              </a:xfrm>
              <a:prstGeom prst="rect">
                <a:avLst/>
              </a:prstGeom>
              <a:noFill/>
            </p:spPr>
            <p:txBody>
              <a:bodyPr wrap="none" rtlCol="0">
                <a:spAutoFit/>
              </a:bodyPr>
              <a:lstStyle/>
              <a:p>
                <a:pPr marL="0" marR="0" lvl="0" indent="0" algn="l" defTabSz="4572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ea"/>
                    <a:sym typeface="+mn-lt"/>
                  </a:rPr>
                  <a:t>关键词</a:t>
                </a:r>
              </a:p>
            </p:txBody>
          </p:sp>
          <p:sp>
            <p:nvSpPr>
              <p:cNvPr id="39" name="TextBox 38"/>
              <p:cNvSpPr txBox="1"/>
              <p:nvPr/>
            </p:nvSpPr>
            <p:spPr>
              <a:xfrm>
                <a:off x="5142230" y="3570953"/>
                <a:ext cx="718539" cy="305707"/>
              </a:xfrm>
              <a:prstGeom prst="rect">
                <a:avLst/>
              </a:prstGeom>
              <a:noFill/>
            </p:spPr>
            <p:txBody>
              <a:bodyPr wrap="none" rtlCol="0">
                <a:spAutoFit/>
              </a:bodyPr>
              <a:lstStyle/>
              <a:p>
                <a:pPr marL="0" marR="0" lvl="0" indent="0" algn="l" defTabSz="4572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ea"/>
                    <a:sym typeface="+mn-lt"/>
                  </a:rPr>
                  <a:t>关键词</a:t>
                </a:r>
              </a:p>
            </p:txBody>
          </p:sp>
          <p:sp>
            <p:nvSpPr>
              <p:cNvPr id="40" name="TextBox 39"/>
              <p:cNvSpPr txBox="1"/>
              <p:nvPr/>
            </p:nvSpPr>
            <p:spPr>
              <a:xfrm>
                <a:off x="5358224" y="4382478"/>
                <a:ext cx="718539" cy="305707"/>
              </a:xfrm>
              <a:prstGeom prst="rect">
                <a:avLst/>
              </a:prstGeom>
              <a:noFill/>
            </p:spPr>
            <p:txBody>
              <a:bodyPr wrap="none" rtlCol="0">
                <a:spAutoFit/>
              </a:bodyPr>
              <a:lstStyle/>
              <a:p>
                <a:pPr marL="0" marR="0" lvl="0" indent="0" algn="l" defTabSz="4572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ea"/>
                    <a:sym typeface="+mn-lt"/>
                  </a:rPr>
                  <a:t>关键词</a:t>
                </a:r>
              </a:p>
            </p:txBody>
          </p:sp>
        </p:grpSp>
        <p:sp>
          <p:nvSpPr>
            <p:cNvPr id="45" name="矩形 44">
              <a:extLst>
                <a:ext uri="{FF2B5EF4-FFF2-40B4-BE49-F238E27FC236}">
                  <a16:creationId xmlns:a16="http://schemas.microsoft.com/office/drawing/2014/main" id="{E3EB1709-6D20-4440-8800-976CC5E9712E}"/>
                </a:ext>
              </a:extLst>
            </p:cNvPr>
            <p:cNvSpPr/>
            <p:nvPr/>
          </p:nvSpPr>
          <p:spPr>
            <a:xfrm>
              <a:off x="1597122" y="2206923"/>
              <a:ext cx="4719637" cy="609398"/>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black">
                      <a:lumMod val="50000"/>
                      <a:lumOff val="50000"/>
                    </a:prstClr>
                  </a:solidFill>
                  <a:effectLst/>
                  <a:uLnTx/>
                  <a:uFillTx/>
                  <a:latin typeface="微软雅黑"/>
                  <a:ea typeface="微软雅黑"/>
                  <a:cs typeface="+mn-ea"/>
                  <a:sym typeface="+mn-lt"/>
                </a:rPr>
                <a:t>用户可以在投影仪或者计算机上进行演示也可以将演示文稿打印出来制作成胶片以便应用到更广泛的领域中</a:t>
              </a:r>
            </a:p>
          </p:txBody>
        </p:sp>
        <p:sp>
          <p:nvSpPr>
            <p:cNvPr id="46" name="矩形 45">
              <a:extLst>
                <a:ext uri="{FF2B5EF4-FFF2-40B4-BE49-F238E27FC236}">
                  <a16:creationId xmlns:a16="http://schemas.microsoft.com/office/drawing/2014/main" id="{CBCE2F27-1948-4AAF-B7D2-B7B4F23C2784}"/>
                </a:ext>
              </a:extLst>
            </p:cNvPr>
            <p:cNvSpPr/>
            <p:nvPr/>
          </p:nvSpPr>
          <p:spPr>
            <a:xfrm>
              <a:off x="1597122" y="1854299"/>
              <a:ext cx="2241974" cy="350865"/>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400" b="1" i="0" u="none" strike="noStrike" kern="1200" cap="none" spc="0" normalizeH="0" baseline="0" noProof="0">
                  <a:ln>
                    <a:noFill/>
                  </a:ln>
                  <a:solidFill>
                    <a:prstClr val="black">
                      <a:lumMod val="75000"/>
                      <a:lumOff val="25000"/>
                    </a:prstClr>
                  </a:solidFill>
                  <a:effectLst/>
                  <a:uLnTx/>
                  <a:uFillTx/>
                  <a:latin typeface="微软雅黑"/>
                  <a:ea typeface="微软雅黑"/>
                  <a:cs typeface="+mn-ea"/>
                  <a:sym typeface="+mn-lt"/>
                </a:rPr>
                <a:t>标题文字添加</a:t>
              </a:r>
            </a:p>
          </p:txBody>
        </p:sp>
        <p:sp>
          <p:nvSpPr>
            <p:cNvPr id="48" name="矩形 47">
              <a:extLst>
                <a:ext uri="{FF2B5EF4-FFF2-40B4-BE49-F238E27FC236}">
                  <a16:creationId xmlns:a16="http://schemas.microsoft.com/office/drawing/2014/main" id="{E3EB1709-6D20-4440-8800-976CC5E9712E}"/>
                </a:ext>
              </a:extLst>
            </p:cNvPr>
            <p:cNvSpPr/>
            <p:nvPr/>
          </p:nvSpPr>
          <p:spPr>
            <a:xfrm>
              <a:off x="1597122" y="3523463"/>
              <a:ext cx="4719637" cy="609398"/>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black">
                      <a:lumMod val="50000"/>
                      <a:lumOff val="50000"/>
                    </a:prstClr>
                  </a:solidFill>
                  <a:effectLst/>
                  <a:uLnTx/>
                  <a:uFillTx/>
                  <a:latin typeface="微软雅黑"/>
                  <a:ea typeface="微软雅黑"/>
                  <a:cs typeface="+mn-ea"/>
                  <a:sym typeface="+mn-lt"/>
                </a:rPr>
                <a:t>用户可以在投影仪或者计算机上进行演示也可以将演示文稿打印出来制作成胶片以便应用到更广泛的领域中</a:t>
              </a:r>
            </a:p>
          </p:txBody>
        </p:sp>
        <p:sp>
          <p:nvSpPr>
            <p:cNvPr id="49" name="矩形 48">
              <a:extLst>
                <a:ext uri="{FF2B5EF4-FFF2-40B4-BE49-F238E27FC236}">
                  <a16:creationId xmlns:a16="http://schemas.microsoft.com/office/drawing/2014/main" id="{CBCE2F27-1948-4AAF-B7D2-B7B4F23C2784}"/>
                </a:ext>
              </a:extLst>
            </p:cNvPr>
            <p:cNvSpPr/>
            <p:nvPr/>
          </p:nvSpPr>
          <p:spPr>
            <a:xfrm>
              <a:off x="1597122" y="3170839"/>
              <a:ext cx="2241974" cy="350865"/>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400" b="1" i="0" u="none" strike="noStrike" kern="1200" cap="none" spc="0" normalizeH="0" baseline="0" noProof="0">
                  <a:ln>
                    <a:noFill/>
                  </a:ln>
                  <a:solidFill>
                    <a:prstClr val="black">
                      <a:lumMod val="75000"/>
                      <a:lumOff val="25000"/>
                    </a:prstClr>
                  </a:solidFill>
                  <a:effectLst/>
                  <a:uLnTx/>
                  <a:uFillTx/>
                  <a:latin typeface="微软雅黑"/>
                  <a:ea typeface="微软雅黑"/>
                  <a:cs typeface="+mn-ea"/>
                  <a:sym typeface="+mn-lt"/>
                </a:rPr>
                <a:t>标题文字添加</a:t>
              </a:r>
            </a:p>
          </p:txBody>
        </p:sp>
        <p:sp>
          <p:nvSpPr>
            <p:cNvPr id="51" name="矩形 50">
              <a:extLst>
                <a:ext uri="{FF2B5EF4-FFF2-40B4-BE49-F238E27FC236}">
                  <a16:creationId xmlns:a16="http://schemas.microsoft.com/office/drawing/2014/main" id="{E3EB1709-6D20-4440-8800-976CC5E9712E}"/>
                </a:ext>
              </a:extLst>
            </p:cNvPr>
            <p:cNvSpPr/>
            <p:nvPr/>
          </p:nvSpPr>
          <p:spPr>
            <a:xfrm>
              <a:off x="1597122" y="4840003"/>
              <a:ext cx="4719637" cy="609398"/>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black">
                      <a:lumMod val="50000"/>
                      <a:lumOff val="50000"/>
                    </a:prstClr>
                  </a:solidFill>
                  <a:effectLst/>
                  <a:uLnTx/>
                  <a:uFillTx/>
                  <a:latin typeface="微软雅黑"/>
                  <a:ea typeface="微软雅黑"/>
                  <a:cs typeface="+mn-ea"/>
                  <a:sym typeface="+mn-lt"/>
                </a:rPr>
                <a:t>用户可以在投影仪或者计算机上进行演示也可以将演示文稿打印出来制作成胶片以便应用到更广泛的领域中</a:t>
              </a:r>
            </a:p>
          </p:txBody>
        </p:sp>
        <p:sp>
          <p:nvSpPr>
            <p:cNvPr id="52" name="矩形 51">
              <a:extLst>
                <a:ext uri="{FF2B5EF4-FFF2-40B4-BE49-F238E27FC236}">
                  <a16:creationId xmlns:a16="http://schemas.microsoft.com/office/drawing/2014/main" id="{CBCE2F27-1948-4AAF-B7D2-B7B4F23C2784}"/>
                </a:ext>
              </a:extLst>
            </p:cNvPr>
            <p:cNvSpPr/>
            <p:nvPr/>
          </p:nvSpPr>
          <p:spPr>
            <a:xfrm>
              <a:off x="1597122" y="4487379"/>
              <a:ext cx="2241974" cy="350865"/>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400" b="1" i="0" u="none" strike="noStrike" kern="1200" cap="none" spc="0" normalizeH="0" baseline="0" noProof="0">
                  <a:ln>
                    <a:noFill/>
                  </a:ln>
                  <a:solidFill>
                    <a:prstClr val="black">
                      <a:lumMod val="75000"/>
                      <a:lumOff val="25000"/>
                    </a:prstClr>
                  </a:solidFill>
                  <a:effectLst/>
                  <a:uLnTx/>
                  <a:uFillTx/>
                  <a:latin typeface="微软雅黑"/>
                  <a:ea typeface="微软雅黑"/>
                  <a:cs typeface="+mn-ea"/>
                  <a:sym typeface="+mn-lt"/>
                </a:rPr>
                <a:t>标题文字添加</a:t>
              </a:r>
            </a:p>
          </p:txBody>
        </p:sp>
      </p:grpSp>
      <p:sp>
        <p:nvSpPr>
          <p:cNvPr id="24" name="TextBox 41"/>
          <p:cNvSpPr txBox="1"/>
          <p:nvPr/>
        </p:nvSpPr>
        <p:spPr>
          <a:xfrm>
            <a:off x="851727" y="395372"/>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微软雅黑"/>
                <a:ea typeface="微软雅黑"/>
                <a:cs typeface="+mn-ea"/>
                <a:sym typeface="+mn-lt"/>
              </a:rPr>
              <a:t>点击输入标题</a:t>
            </a:r>
          </a:p>
        </p:txBody>
      </p:sp>
      <p:cxnSp>
        <p:nvCxnSpPr>
          <p:cNvPr id="25" name="直接连接符 24"/>
          <p:cNvCxnSpPr/>
          <p:nvPr/>
        </p:nvCxnSpPr>
        <p:spPr>
          <a:xfrm>
            <a:off x="623392" y="831947"/>
            <a:ext cx="10815311" cy="0"/>
          </a:xfrm>
          <a:prstGeom prst="line">
            <a:avLst/>
          </a:prstGeom>
          <a:noFill/>
          <a:ln w="12700" cap="flat" cmpd="sng" algn="ctr">
            <a:solidFill>
              <a:sysClr val="windowText" lastClr="000000"/>
            </a:solidFill>
            <a:prstDash val="dash"/>
          </a:ln>
          <a:effectLst/>
        </p:spPr>
      </p:cxnSp>
    </p:spTree>
    <p:extLst>
      <p:ext uri="{BB962C8B-B14F-4D97-AF65-F5344CB8AC3E}">
        <p14:creationId val="4045641437"/>
      </p:ext>
    </p:extLst>
  </p:cSld>
  <p:clrMapOvr>
    <a:masterClrMapping/>
  </p:clrMapOvr>
  <mc:AlternateContent>
    <mc:Choice xmlns:p14="http://schemas.microsoft.com/office/powerpoint/2010/main" Requires="p14">
      <p:transition spd="slow" advClick="0" advTm="3000" p14:dur="1400">
        <p14:doors dir="vert"/>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grpSp>
        <p:nvGrpSpPr>
          <p:cNvPr id="3" name="组合 2"/>
          <p:cNvGrpSpPr/>
          <p:nvPr/>
        </p:nvGrpSpPr>
        <p:grpSpPr>
          <a:xfrm>
            <a:off x="1703512" y="1921011"/>
            <a:ext cx="9093486" cy="3595102"/>
            <a:chOff x="1925207" y="1921011"/>
            <a:chExt cx="9093486" cy="3595102"/>
          </a:xfrm>
        </p:grpSpPr>
        <p:grpSp>
          <p:nvGrpSpPr>
            <p:cNvPr id="35" name="组合 34"/>
            <p:cNvGrpSpPr/>
            <p:nvPr/>
          </p:nvGrpSpPr>
          <p:grpSpPr>
            <a:xfrm>
              <a:off x="1925207" y="2098993"/>
              <a:ext cx="4170793" cy="3380740"/>
              <a:chOff x="1760107" y="999748"/>
              <a:chExt cx="6184900" cy="5013324"/>
            </a:xfrm>
          </p:grpSpPr>
          <p:sp>
            <p:nvSpPr>
              <p:cNvPr id="36" name="Freeform 137"/>
              <p:cNvSpPr/>
              <p:nvPr/>
            </p:nvSpPr>
            <p:spPr bwMode="auto">
              <a:xfrm>
                <a:off x="1760107" y="3928685"/>
                <a:ext cx="6184900" cy="2084387"/>
              </a:xfrm>
              <a:custGeom>
                <a:gdLst>
                  <a:gd name="T0" fmla="*/ 1492 w 2984"/>
                  <a:gd name="T1" fmla="*/ 1005 h 1005"/>
                  <a:gd name="T2" fmla="*/ 411 w 2984"/>
                  <a:gd name="T3" fmla="*/ 780 h 1005"/>
                  <a:gd name="T4" fmla="*/ 0 w 2984"/>
                  <a:gd name="T5" fmla="*/ 303 h 1005"/>
                  <a:gd name="T6" fmla="*/ 154 w 2984"/>
                  <a:gd name="T7" fmla="*/ 0 h 1005"/>
                  <a:gd name="T8" fmla="*/ 540 w 2984"/>
                  <a:gd name="T9" fmla="*/ 352 h 1005"/>
                  <a:gd name="T10" fmla="*/ 1492 w 2984"/>
                  <a:gd name="T11" fmla="*/ 553 h 1005"/>
                  <a:gd name="T12" fmla="*/ 2444 w 2984"/>
                  <a:gd name="T13" fmla="*/ 352 h 1005"/>
                  <a:gd name="T14" fmla="*/ 2830 w 2984"/>
                  <a:gd name="T15" fmla="*/ 0 h 1005"/>
                  <a:gd name="T16" fmla="*/ 2984 w 2984"/>
                  <a:gd name="T17" fmla="*/ 303 h 1005"/>
                  <a:gd name="T18" fmla="*/ 2573 w 2984"/>
                  <a:gd name="T19" fmla="*/ 780 h 1005"/>
                  <a:gd name="T20" fmla="*/ 1492 w 2984"/>
                  <a:gd name="T21" fmla="*/ 1005 h 100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4" h="1004">
                    <a:moveTo>
                      <a:pt x="1492" y="1005"/>
                    </a:moveTo>
                    <a:cubicBezTo>
                      <a:pt x="1082" y="1005"/>
                      <a:pt x="698" y="925"/>
                      <a:pt x="411" y="780"/>
                    </a:cubicBezTo>
                    <a:cubicBezTo>
                      <a:pt x="146" y="646"/>
                      <a:pt x="0" y="477"/>
                      <a:pt x="0" y="303"/>
                    </a:cubicBezTo>
                    <a:cubicBezTo>
                      <a:pt x="0" y="199"/>
                      <a:pt x="53" y="95"/>
                      <a:pt x="154" y="0"/>
                    </a:cubicBezTo>
                    <a:cubicBezTo>
                      <a:pt x="219" y="136"/>
                      <a:pt x="351" y="257"/>
                      <a:pt x="540" y="352"/>
                    </a:cubicBezTo>
                    <a:cubicBezTo>
                      <a:pt x="796" y="482"/>
                      <a:pt x="1134" y="553"/>
                      <a:pt x="1492" y="553"/>
                    </a:cubicBezTo>
                    <a:cubicBezTo>
                      <a:pt x="1850" y="553"/>
                      <a:pt x="2188" y="482"/>
                      <a:pt x="2444" y="352"/>
                    </a:cubicBezTo>
                    <a:cubicBezTo>
                      <a:pt x="2633" y="257"/>
                      <a:pt x="2765" y="136"/>
                      <a:pt x="2830" y="0"/>
                    </a:cubicBezTo>
                    <a:cubicBezTo>
                      <a:pt x="2931" y="95"/>
                      <a:pt x="2984" y="199"/>
                      <a:pt x="2984" y="303"/>
                    </a:cubicBezTo>
                    <a:cubicBezTo>
                      <a:pt x="2984" y="477"/>
                      <a:pt x="2838" y="646"/>
                      <a:pt x="2573" y="780"/>
                    </a:cubicBezTo>
                    <a:cubicBezTo>
                      <a:pt x="2286" y="925"/>
                      <a:pt x="1902" y="1005"/>
                      <a:pt x="1492" y="1005"/>
                    </a:cubicBezTo>
                    <a:close/>
                  </a:path>
                </a:pathLst>
              </a:custGeom>
              <a:solidFill>
                <a:schemeClr val="accent6">
                  <a:lumMod val="50000"/>
                </a:schemeClr>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37" name="Freeform 139"/>
              <p:cNvSpPr/>
              <p:nvPr/>
            </p:nvSpPr>
            <p:spPr bwMode="auto">
              <a:xfrm>
                <a:off x="2415744" y="2934910"/>
                <a:ext cx="4875212" cy="1709737"/>
              </a:xfrm>
              <a:custGeom>
                <a:gdLst>
                  <a:gd name="T0" fmla="*/ 1176 w 2352"/>
                  <a:gd name="T1" fmla="*/ 825 h 825"/>
                  <a:gd name="T2" fmla="*/ 318 w 2352"/>
                  <a:gd name="T3" fmla="*/ 647 h 825"/>
                  <a:gd name="T4" fmla="*/ 4 w 2352"/>
                  <a:gd name="T5" fmla="*/ 324 h 825"/>
                  <a:gd name="T6" fmla="*/ 0 w 2352"/>
                  <a:gd name="T7" fmla="*/ 282 h 825"/>
                  <a:gd name="T8" fmla="*/ 17 w 2352"/>
                  <a:gd name="T9" fmla="*/ 194 h 825"/>
                  <a:gd name="T10" fmla="*/ 182 w 2352"/>
                  <a:gd name="T11" fmla="*/ 0 h 825"/>
                  <a:gd name="T12" fmla="*/ 249 w 2352"/>
                  <a:gd name="T13" fmla="*/ 80 h 825"/>
                  <a:gd name="T14" fmla="*/ 375 w 2352"/>
                  <a:gd name="T15" fmla="*/ 179 h 825"/>
                  <a:gd name="T16" fmla="*/ 1176 w 2352"/>
                  <a:gd name="T17" fmla="*/ 375 h 825"/>
                  <a:gd name="T18" fmla="*/ 1977 w 2352"/>
                  <a:gd name="T19" fmla="*/ 179 h 825"/>
                  <a:gd name="T20" fmla="*/ 2103 w 2352"/>
                  <a:gd name="T21" fmla="*/ 80 h 825"/>
                  <a:gd name="T22" fmla="*/ 2170 w 2352"/>
                  <a:gd name="T23" fmla="*/ 0 h 825"/>
                  <a:gd name="T24" fmla="*/ 2335 w 2352"/>
                  <a:gd name="T25" fmla="*/ 194 h 825"/>
                  <a:gd name="T26" fmla="*/ 2352 w 2352"/>
                  <a:gd name="T27" fmla="*/ 282 h 825"/>
                  <a:gd name="T28" fmla="*/ 2348 w 2352"/>
                  <a:gd name="T29" fmla="*/ 324 h 825"/>
                  <a:gd name="T30" fmla="*/ 2034 w 2352"/>
                  <a:gd name="T31" fmla="*/ 647 h 825"/>
                  <a:gd name="T32" fmla="*/ 1176 w 2352"/>
                  <a:gd name="T33" fmla="*/ 825 h 8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52" h="825">
                    <a:moveTo>
                      <a:pt x="1176" y="825"/>
                    </a:moveTo>
                    <a:cubicBezTo>
                      <a:pt x="850" y="825"/>
                      <a:pt x="545" y="762"/>
                      <a:pt x="318" y="647"/>
                    </a:cubicBezTo>
                    <a:cubicBezTo>
                      <a:pt x="137" y="555"/>
                      <a:pt x="25" y="441"/>
                      <a:pt x="4" y="324"/>
                    </a:cubicBezTo>
                    <a:cubicBezTo>
                      <a:pt x="1" y="310"/>
                      <a:pt x="0" y="296"/>
                      <a:pt x="0" y="282"/>
                    </a:cubicBezTo>
                    <a:cubicBezTo>
                      <a:pt x="0" y="253"/>
                      <a:pt x="6" y="223"/>
                      <a:pt x="17" y="194"/>
                    </a:cubicBezTo>
                    <a:cubicBezTo>
                      <a:pt x="43" y="126"/>
                      <a:pt x="100" y="60"/>
                      <a:pt x="182" y="0"/>
                    </a:cubicBezTo>
                    <a:cubicBezTo>
                      <a:pt x="201" y="28"/>
                      <a:pt x="223" y="54"/>
                      <a:pt x="249" y="80"/>
                    </a:cubicBezTo>
                    <a:cubicBezTo>
                      <a:pt x="284" y="115"/>
                      <a:pt x="327" y="148"/>
                      <a:pt x="375" y="179"/>
                    </a:cubicBezTo>
                    <a:cubicBezTo>
                      <a:pt x="573" y="303"/>
                      <a:pt x="865" y="375"/>
                      <a:pt x="1176" y="375"/>
                    </a:cubicBezTo>
                    <a:cubicBezTo>
                      <a:pt x="1487" y="375"/>
                      <a:pt x="1779" y="303"/>
                      <a:pt x="1977" y="179"/>
                    </a:cubicBezTo>
                    <a:cubicBezTo>
                      <a:pt x="2025" y="148"/>
                      <a:pt x="2068" y="115"/>
                      <a:pt x="2103" y="80"/>
                    </a:cubicBezTo>
                    <a:cubicBezTo>
                      <a:pt x="2129" y="54"/>
                      <a:pt x="2151" y="28"/>
                      <a:pt x="2170" y="0"/>
                    </a:cubicBezTo>
                    <a:cubicBezTo>
                      <a:pt x="2252" y="60"/>
                      <a:pt x="2309" y="126"/>
                      <a:pt x="2335" y="194"/>
                    </a:cubicBezTo>
                    <a:cubicBezTo>
                      <a:pt x="2346" y="223"/>
                      <a:pt x="2352" y="253"/>
                      <a:pt x="2352" y="282"/>
                    </a:cubicBezTo>
                    <a:cubicBezTo>
                      <a:pt x="2352" y="296"/>
                      <a:pt x="2351" y="310"/>
                      <a:pt x="2348" y="324"/>
                    </a:cubicBezTo>
                    <a:cubicBezTo>
                      <a:pt x="2327" y="441"/>
                      <a:pt x="2215" y="555"/>
                      <a:pt x="2034" y="647"/>
                    </a:cubicBezTo>
                    <a:cubicBezTo>
                      <a:pt x="1807" y="762"/>
                      <a:pt x="1502" y="825"/>
                      <a:pt x="1176" y="825"/>
                    </a:cubicBezTo>
                    <a:close/>
                  </a:path>
                </a:pathLst>
              </a:custGeom>
              <a:solidFill>
                <a:schemeClr val="accent6">
                  <a:lumMod val="50000"/>
                </a:schemeClr>
              </a:solidFill>
              <a:ln w="14288" cap="flat">
                <a:noFill/>
                <a:prstDash val="solid"/>
                <a:miter lim="800000"/>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sp>
            <p:nvSpPr>
              <p:cNvPr id="38" name="Freeform 141"/>
              <p:cNvSpPr/>
              <p:nvPr/>
            </p:nvSpPr>
            <p:spPr bwMode="auto">
              <a:xfrm>
                <a:off x="3082494" y="1968123"/>
                <a:ext cx="3540125" cy="1312862"/>
              </a:xfrm>
              <a:custGeom>
                <a:gdLst>
                  <a:gd name="T0" fmla="*/ 854 w 1708"/>
                  <a:gd name="T1" fmla="*/ 633 h 633"/>
                  <a:gd name="T2" fmla="*/ 274 w 1708"/>
                  <a:gd name="T3" fmla="*/ 526 h 633"/>
                  <a:gd name="T4" fmla="*/ 269 w 1708"/>
                  <a:gd name="T5" fmla="*/ 524 h 633"/>
                  <a:gd name="T6" fmla="*/ 223 w 1708"/>
                  <a:gd name="T7" fmla="*/ 502 h 633"/>
                  <a:gd name="T8" fmla="*/ 123 w 1708"/>
                  <a:gd name="T9" fmla="*/ 441 h 633"/>
                  <a:gd name="T10" fmla="*/ 19 w 1708"/>
                  <a:gd name="T11" fmla="*/ 326 h 633"/>
                  <a:gd name="T12" fmla="*/ 0 w 1708"/>
                  <a:gd name="T13" fmla="*/ 253 h 633"/>
                  <a:gd name="T14" fmla="*/ 3 w 1708"/>
                  <a:gd name="T15" fmla="*/ 224 h 633"/>
                  <a:gd name="T16" fmla="*/ 223 w 1708"/>
                  <a:gd name="T17" fmla="*/ 4 h 633"/>
                  <a:gd name="T18" fmla="*/ 231 w 1708"/>
                  <a:gd name="T19" fmla="*/ 0 h 633"/>
                  <a:gd name="T20" fmla="*/ 351 w 1708"/>
                  <a:gd name="T21" fmla="*/ 78 h 633"/>
                  <a:gd name="T22" fmla="*/ 427 w 1708"/>
                  <a:gd name="T23" fmla="*/ 112 h 633"/>
                  <a:gd name="T24" fmla="*/ 854 w 1708"/>
                  <a:gd name="T25" fmla="*/ 185 h 633"/>
                  <a:gd name="T26" fmla="*/ 1281 w 1708"/>
                  <a:gd name="T27" fmla="*/ 112 h 633"/>
                  <a:gd name="T28" fmla="*/ 1357 w 1708"/>
                  <a:gd name="T29" fmla="*/ 78 h 633"/>
                  <a:gd name="T30" fmla="*/ 1477 w 1708"/>
                  <a:gd name="T31" fmla="*/ 0 h 633"/>
                  <a:gd name="T32" fmla="*/ 1485 w 1708"/>
                  <a:gd name="T33" fmla="*/ 4 h 633"/>
                  <a:gd name="T34" fmla="*/ 1705 w 1708"/>
                  <a:gd name="T35" fmla="*/ 224 h 633"/>
                  <a:gd name="T36" fmla="*/ 1708 w 1708"/>
                  <a:gd name="T37" fmla="*/ 253 h 633"/>
                  <a:gd name="T38" fmla="*/ 1689 w 1708"/>
                  <a:gd name="T39" fmla="*/ 326 h 633"/>
                  <a:gd name="T40" fmla="*/ 1585 w 1708"/>
                  <a:gd name="T41" fmla="*/ 441 h 633"/>
                  <a:gd name="T42" fmla="*/ 1484 w 1708"/>
                  <a:gd name="T43" fmla="*/ 502 h 633"/>
                  <a:gd name="T44" fmla="*/ 1437 w 1708"/>
                  <a:gd name="T45" fmla="*/ 525 h 633"/>
                  <a:gd name="T46" fmla="*/ 1434 w 1708"/>
                  <a:gd name="T47" fmla="*/ 526 h 633"/>
                  <a:gd name="T48" fmla="*/ 854 w 1708"/>
                  <a:gd name="T49" fmla="*/ 633 h 6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08" h="633">
                    <a:moveTo>
                      <a:pt x="854" y="633"/>
                    </a:moveTo>
                    <a:cubicBezTo>
                      <a:pt x="640" y="633"/>
                      <a:pt x="434" y="595"/>
                      <a:pt x="274" y="526"/>
                    </a:cubicBezTo>
                    <a:cubicBezTo>
                      <a:pt x="269" y="524"/>
                      <a:pt x="269" y="524"/>
                      <a:pt x="269" y="524"/>
                    </a:cubicBezTo>
                    <a:cubicBezTo>
                      <a:pt x="254" y="517"/>
                      <a:pt x="238" y="510"/>
                      <a:pt x="223" y="502"/>
                    </a:cubicBezTo>
                    <a:cubicBezTo>
                      <a:pt x="186" y="483"/>
                      <a:pt x="152" y="463"/>
                      <a:pt x="123" y="441"/>
                    </a:cubicBezTo>
                    <a:cubicBezTo>
                      <a:pt x="74" y="404"/>
                      <a:pt x="39" y="366"/>
                      <a:pt x="19" y="326"/>
                    </a:cubicBezTo>
                    <a:cubicBezTo>
                      <a:pt x="6" y="301"/>
                      <a:pt x="0" y="277"/>
                      <a:pt x="0" y="253"/>
                    </a:cubicBezTo>
                    <a:cubicBezTo>
                      <a:pt x="0" y="243"/>
                      <a:pt x="1" y="234"/>
                      <a:pt x="3" y="224"/>
                    </a:cubicBezTo>
                    <a:cubicBezTo>
                      <a:pt x="19" y="147"/>
                      <a:pt x="99" y="66"/>
                      <a:pt x="223" y="4"/>
                    </a:cubicBezTo>
                    <a:cubicBezTo>
                      <a:pt x="226" y="2"/>
                      <a:pt x="228" y="1"/>
                      <a:pt x="231" y="0"/>
                    </a:cubicBezTo>
                    <a:cubicBezTo>
                      <a:pt x="265" y="29"/>
                      <a:pt x="305" y="55"/>
                      <a:pt x="351" y="78"/>
                    </a:cubicBezTo>
                    <a:cubicBezTo>
                      <a:pt x="375" y="90"/>
                      <a:pt x="400" y="101"/>
                      <a:pt x="427" y="112"/>
                    </a:cubicBezTo>
                    <a:cubicBezTo>
                      <a:pt x="551" y="159"/>
                      <a:pt x="699" y="185"/>
                      <a:pt x="854" y="185"/>
                    </a:cubicBezTo>
                    <a:cubicBezTo>
                      <a:pt x="1009" y="185"/>
                      <a:pt x="1157" y="159"/>
                      <a:pt x="1281" y="112"/>
                    </a:cubicBezTo>
                    <a:cubicBezTo>
                      <a:pt x="1307" y="101"/>
                      <a:pt x="1333" y="90"/>
                      <a:pt x="1357" y="78"/>
                    </a:cubicBezTo>
                    <a:cubicBezTo>
                      <a:pt x="1403" y="55"/>
                      <a:pt x="1443" y="29"/>
                      <a:pt x="1477" y="0"/>
                    </a:cubicBezTo>
                    <a:cubicBezTo>
                      <a:pt x="1480" y="1"/>
                      <a:pt x="1482" y="2"/>
                      <a:pt x="1485" y="4"/>
                    </a:cubicBezTo>
                    <a:cubicBezTo>
                      <a:pt x="1609" y="66"/>
                      <a:pt x="1689" y="147"/>
                      <a:pt x="1705" y="224"/>
                    </a:cubicBezTo>
                    <a:cubicBezTo>
                      <a:pt x="1707" y="234"/>
                      <a:pt x="1708" y="243"/>
                      <a:pt x="1708" y="253"/>
                    </a:cubicBezTo>
                    <a:cubicBezTo>
                      <a:pt x="1708" y="277"/>
                      <a:pt x="1702" y="301"/>
                      <a:pt x="1689" y="326"/>
                    </a:cubicBezTo>
                    <a:cubicBezTo>
                      <a:pt x="1669" y="366"/>
                      <a:pt x="1634" y="404"/>
                      <a:pt x="1585" y="441"/>
                    </a:cubicBezTo>
                    <a:cubicBezTo>
                      <a:pt x="1556" y="463"/>
                      <a:pt x="1522" y="483"/>
                      <a:pt x="1484" y="502"/>
                    </a:cubicBezTo>
                    <a:cubicBezTo>
                      <a:pt x="1469" y="510"/>
                      <a:pt x="1454" y="517"/>
                      <a:pt x="1437" y="525"/>
                    </a:cubicBezTo>
                    <a:cubicBezTo>
                      <a:pt x="1434" y="526"/>
                      <a:pt x="1434" y="526"/>
                      <a:pt x="1434" y="526"/>
                    </a:cubicBezTo>
                    <a:cubicBezTo>
                      <a:pt x="1274" y="595"/>
                      <a:pt x="1068" y="633"/>
                      <a:pt x="854" y="633"/>
                    </a:cubicBezTo>
                    <a:close/>
                  </a:path>
                </a:pathLst>
              </a:custGeom>
              <a:solidFill>
                <a:schemeClr val="accent6">
                  <a:lumMod val="50000"/>
                </a:schemeClr>
              </a:solidFill>
              <a:ln w="14288" cap="flat">
                <a:noFill/>
                <a:prstDash val="solid"/>
                <a:miter lim="800000"/>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sp>
            <p:nvSpPr>
              <p:cNvPr id="39" name="Freeform 143"/>
              <p:cNvSpPr/>
              <p:nvPr/>
            </p:nvSpPr>
            <p:spPr bwMode="auto">
              <a:xfrm>
                <a:off x="3731782" y="999748"/>
                <a:ext cx="2241550" cy="920750"/>
              </a:xfrm>
              <a:custGeom>
                <a:gdLst>
                  <a:gd name="T0" fmla="*/ 541 w 1082"/>
                  <a:gd name="T1" fmla="*/ 444 h 444"/>
                  <a:gd name="T2" fmla="*/ 84 w 1082"/>
                  <a:gd name="T3" fmla="*/ 332 h 444"/>
                  <a:gd name="T4" fmla="*/ 6 w 1082"/>
                  <a:gd name="T5" fmla="*/ 249 h 444"/>
                  <a:gd name="T6" fmla="*/ 0 w 1082"/>
                  <a:gd name="T7" fmla="*/ 222 h 444"/>
                  <a:gd name="T8" fmla="*/ 139 w 1082"/>
                  <a:gd name="T9" fmla="*/ 81 h 444"/>
                  <a:gd name="T10" fmla="*/ 541 w 1082"/>
                  <a:gd name="T11" fmla="*/ 0 h 444"/>
                  <a:gd name="T12" fmla="*/ 943 w 1082"/>
                  <a:gd name="T13" fmla="*/ 81 h 444"/>
                  <a:gd name="T14" fmla="*/ 1082 w 1082"/>
                  <a:gd name="T15" fmla="*/ 222 h 444"/>
                  <a:gd name="T16" fmla="*/ 1076 w 1082"/>
                  <a:gd name="T17" fmla="*/ 249 h 444"/>
                  <a:gd name="T18" fmla="*/ 998 w 1082"/>
                  <a:gd name="T19" fmla="*/ 332 h 444"/>
                  <a:gd name="T20" fmla="*/ 541 w 1082"/>
                  <a:gd name="T21" fmla="*/ 444 h 4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2" h="442">
                    <a:moveTo>
                      <a:pt x="541" y="444"/>
                    </a:moveTo>
                    <a:cubicBezTo>
                      <a:pt x="359" y="444"/>
                      <a:pt x="189" y="402"/>
                      <a:pt x="84" y="332"/>
                    </a:cubicBezTo>
                    <a:cubicBezTo>
                      <a:pt x="45" y="305"/>
                      <a:pt x="18" y="277"/>
                      <a:pt x="6" y="249"/>
                    </a:cubicBezTo>
                    <a:cubicBezTo>
                      <a:pt x="2" y="240"/>
                      <a:pt x="0" y="231"/>
                      <a:pt x="0" y="222"/>
                    </a:cubicBezTo>
                    <a:cubicBezTo>
                      <a:pt x="0" y="177"/>
                      <a:pt x="53" y="123"/>
                      <a:pt x="139" y="81"/>
                    </a:cubicBezTo>
                    <a:cubicBezTo>
                      <a:pt x="246" y="29"/>
                      <a:pt x="388" y="0"/>
                      <a:pt x="541" y="0"/>
                    </a:cubicBezTo>
                    <a:cubicBezTo>
                      <a:pt x="694" y="0"/>
                      <a:pt x="836" y="29"/>
                      <a:pt x="943" y="81"/>
                    </a:cubicBezTo>
                    <a:cubicBezTo>
                      <a:pt x="1029" y="123"/>
                      <a:pt x="1082" y="177"/>
                      <a:pt x="1082" y="222"/>
                    </a:cubicBezTo>
                    <a:cubicBezTo>
                      <a:pt x="1082" y="231"/>
                      <a:pt x="1080" y="240"/>
                      <a:pt x="1076" y="249"/>
                    </a:cubicBezTo>
                    <a:cubicBezTo>
                      <a:pt x="1064" y="277"/>
                      <a:pt x="1037" y="305"/>
                      <a:pt x="998" y="332"/>
                    </a:cubicBezTo>
                    <a:cubicBezTo>
                      <a:pt x="893" y="402"/>
                      <a:pt x="722" y="444"/>
                      <a:pt x="541" y="444"/>
                    </a:cubicBezTo>
                    <a:close/>
                  </a:path>
                </a:pathLst>
              </a:custGeom>
              <a:solidFill>
                <a:schemeClr val="accent6">
                  <a:lumMod val="50000"/>
                </a:schemeClr>
              </a:solidFill>
              <a:ln w="14288" cap="flat">
                <a:noFill/>
                <a:prstDash val="solid"/>
                <a:miter lim="800000"/>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grpSp>
        <p:grpSp>
          <p:nvGrpSpPr>
            <p:cNvPr id="40" name="组合 39"/>
            <p:cNvGrpSpPr/>
            <p:nvPr/>
          </p:nvGrpSpPr>
          <p:grpSpPr>
            <a:xfrm>
              <a:off x="6299056" y="1921011"/>
              <a:ext cx="4719637" cy="962022"/>
              <a:chOff x="874712" y="3325188"/>
              <a:chExt cx="4719637" cy="962022"/>
            </a:xfrm>
          </p:grpSpPr>
          <p:sp>
            <p:nvSpPr>
              <p:cNvPr id="41" name="矩形 40">
                <a:extLst>
                  <a:ext uri="{FF2B5EF4-FFF2-40B4-BE49-F238E27FC236}">
                    <a16:creationId xmlns:a16="http://schemas.microsoft.com/office/drawing/2014/main" id="{E3EB1709-6D20-4440-8800-976CC5E9712E}"/>
                  </a:ext>
                </a:extLst>
              </p:cNvPr>
              <p:cNvSpPr/>
              <p:nvPr/>
            </p:nvSpPr>
            <p:spPr>
              <a:xfrm>
                <a:off x="874712" y="3677812"/>
                <a:ext cx="4719637" cy="609398"/>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black">
                        <a:lumMod val="50000"/>
                        <a:lumOff val="50000"/>
                      </a:prstClr>
                    </a:solidFill>
                    <a:effectLst/>
                    <a:uLnTx/>
                    <a:uFillTx/>
                    <a:latin typeface="微软雅黑"/>
                    <a:ea typeface="微软雅黑"/>
                    <a:cs typeface="+mn-ea"/>
                    <a:sym typeface="+mn-lt"/>
                  </a:rPr>
                  <a:t>用户可以在投影仪或者计算机上进行演示也可以将演示文稿打印出来制作成胶片以便应用到更广泛的领域中</a:t>
                </a:r>
              </a:p>
            </p:txBody>
          </p:sp>
          <p:sp>
            <p:nvSpPr>
              <p:cNvPr id="42" name="矩形 41">
                <a:extLst>
                  <a:ext uri="{FF2B5EF4-FFF2-40B4-BE49-F238E27FC236}">
                    <a16:creationId xmlns:a16="http://schemas.microsoft.com/office/drawing/2014/main" id="{CBCE2F27-1948-4AAF-B7D2-B7B4F23C2784}"/>
                  </a:ext>
                </a:extLst>
              </p:cNvPr>
              <p:cNvSpPr/>
              <p:nvPr/>
            </p:nvSpPr>
            <p:spPr>
              <a:xfrm>
                <a:off x="874712" y="3325188"/>
                <a:ext cx="2241974" cy="396583"/>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black">
                        <a:lumMod val="75000"/>
                        <a:lumOff val="25000"/>
                      </a:prstClr>
                    </a:solidFill>
                    <a:effectLst/>
                    <a:uLnTx/>
                    <a:uFillTx/>
                    <a:latin typeface="微软雅黑"/>
                    <a:ea typeface="微软雅黑"/>
                    <a:cs typeface="+mn-ea"/>
                    <a:sym typeface="+mn-lt"/>
                  </a:rPr>
                  <a:t>标题文字添加</a:t>
                </a:r>
              </a:p>
            </p:txBody>
          </p:sp>
        </p:grpSp>
        <p:grpSp>
          <p:nvGrpSpPr>
            <p:cNvPr id="43" name="组合 42"/>
            <p:cNvGrpSpPr/>
            <p:nvPr/>
          </p:nvGrpSpPr>
          <p:grpSpPr>
            <a:xfrm>
              <a:off x="6299056" y="3237551"/>
              <a:ext cx="4719637" cy="962022"/>
              <a:chOff x="874712" y="3325188"/>
              <a:chExt cx="4719637" cy="962022"/>
            </a:xfrm>
          </p:grpSpPr>
          <p:sp>
            <p:nvSpPr>
              <p:cNvPr id="44" name="矩形 43">
                <a:extLst>
                  <a:ext uri="{FF2B5EF4-FFF2-40B4-BE49-F238E27FC236}">
                    <a16:creationId xmlns:a16="http://schemas.microsoft.com/office/drawing/2014/main" id="{E3EB1709-6D20-4440-8800-976CC5E9712E}"/>
                  </a:ext>
                </a:extLst>
              </p:cNvPr>
              <p:cNvSpPr/>
              <p:nvPr/>
            </p:nvSpPr>
            <p:spPr>
              <a:xfrm>
                <a:off x="874712" y="3677812"/>
                <a:ext cx="4719637" cy="609398"/>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black">
                        <a:lumMod val="50000"/>
                        <a:lumOff val="50000"/>
                      </a:prstClr>
                    </a:solidFill>
                    <a:effectLst/>
                    <a:uLnTx/>
                    <a:uFillTx/>
                    <a:latin typeface="微软雅黑"/>
                    <a:ea typeface="微软雅黑"/>
                    <a:cs typeface="+mn-ea"/>
                    <a:sym typeface="+mn-lt"/>
                  </a:rPr>
                  <a:t>用户可以在投影仪或者计算机上进行演示也可以将演示文稿打印出来制作成胶片以便应用到更广泛的领域中</a:t>
                </a:r>
              </a:p>
            </p:txBody>
          </p:sp>
          <p:sp>
            <p:nvSpPr>
              <p:cNvPr id="45" name="矩形 44">
                <a:extLst>
                  <a:ext uri="{FF2B5EF4-FFF2-40B4-BE49-F238E27FC236}">
                    <a16:creationId xmlns:a16="http://schemas.microsoft.com/office/drawing/2014/main" id="{CBCE2F27-1948-4AAF-B7D2-B7B4F23C2784}"/>
                  </a:ext>
                </a:extLst>
              </p:cNvPr>
              <p:cNvSpPr/>
              <p:nvPr/>
            </p:nvSpPr>
            <p:spPr>
              <a:xfrm>
                <a:off x="874712" y="3325188"/>
                <a:ext cx="2241974" cy="396583"/>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black">
                        <a:lumMod val="75000"/>
                        <a:lumOff val="25000"/>
                      </a:prstClr>
                    </a:solidFill>
                    <a:effectLst/>
                    <a:uLnTx/>
                    <a:uFillTx/>
                    <a:latin typeface="微软雅黑"/>
                    <a:ea typeface="微软雅黑"/>
                    <a:cs typeface="+mn-ea"/>
                    <a:sym typeface="+mn-lt"/>
                  </a:rPr>
                  <a:t>标题文字添加</a:t>
                </a:r>
              </a:p>
            </p:txBody>
          </p:sp>
        </p:grpSp>
        <p:grpSp>
          <p:nvGrpSpPr>
            <p:cNvPr id="46" name="组合 45"/>
            <p:cNvGrpSpPr/>
            <p:nvPr/>
          </p:nvGrpSpPr>
          <p:grpSpPr>
            <a:xfrm>
              <a:off x="6299056" y="4554091"/>
              <a:ext cx="4719637" cy="962022"/>
              <a:chOff x="874712" y="3325188"/>
              <a:chExt cx="4719637" cy="962022"/>
            </a:xfrm>
          </p:grpSpPr>
          <p:sp>
            <p:nvSpPr>
              <p:cNvPr id="47" name="矩形 46">
                <a:extLst>
                  <a:ext uri="{FF2B5EF4-FFF2-40B4-BE49-F238E27FC236}">
                    <a16:creationId xmlns:a16="http://schemas.microsoft.com/office/drawing/2014/main" id="{E3EB1709-6D20-4440-8800-976CC5E9712E}"/>
                  </a:ext>
                </a:extLst>
              </p:cNvPr>
              <p:cNvSpPr/>
              <p:nvPr/>
            </p:nvSpPr>
            <p:spPr>
              <a:xfrm>
                <a:off x="874712" y="3677812"/>
                <a:ext cx="4719637" cy="609398"/>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black">
                        <a:lumMod val="50000"/>
                        <a:lumOff val="50000"/>
                      </a:prstClr>
                    </a:solidFill>
                    <a:effectLst/>
                    <a:uLnTx/>
                    <a:uFillTx/>
                    <a:latin typeface="微软雅黑"/>
                    <a:ea typeface="微软雅黑"/>
                    <a:cs typeface="+mn-ea"/>
                    <a:sym typeface="+mn-lt"/>
                  </a:rPr>
                  <a:t>用户可以在投影仪或者计算机上进行演示也可以将演示文稿打印出来制作成胶片以便应用到更广泛的领域中</a:t>
                </a:r>
              </a:p>
            </p:txBody>
          </p:sp>
          <p:sp>
            <p:nvSpPr>
              <p:cNvPr id="48" name="矩形 47">
                <a:extLst>
                  <a:ext uri="{FF2B5EF4-FFF2-40B4-BE49-F238E27FC236}">
                    <a16:creationId xmlns:a16="http://schemas.microsoft.com/office/drawing/2014/main" id="{CBCE2F27-1948-4AAF-B7D2-B7B4F23C2784}"/>
                  </a:ext>
                </a:extLst>
              </p:cNvPr>
              <p:cNvSpPr/>
              <p:nvPr/>
            </p:nvSpPr>
            <p:spPr>
              <a:xfrm>
                <a:off x="874712" y="3325188"/>
                <a:ext cx="2241974" cy="396583"/>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black">
                        <a:lumMod val="75000"/>
                        <a:lumOff val="25000"/>
                      </a:prstClr>
                    </a:solidFill>
                    <a:effectLst/>
                    <a:uLnTx/>
                    <a:uFillTx/>
                    <a:latin typeface="微软雅黑"/>
                    <a:ea typeface="微软雅黑"/>
                    <a:cs typeface="+mn-ea"/>
                    <a:sym typeface="+mn-lt"/>
                  </a:rPr>
                  <a:t>标题文字添加</a:t>
                </a:r>
              </a:p>
            </p:txBody>
          </p:sp>
        </p:grpSp>
      </p:grpSp>
      <p:sp>
        <p:nvSpPr>
          <p:cNvPr id="20" name="TextBox 41"/>
          <p:cNvSpPr txBox="1"/>
          <p:nvPr/>
        </p:nvSpPr>
        <p:spPr>
          <a:xfrm>
            <a:off x="851727" y="395372"/>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微软雅黑"/>
                <a:ea typeface="微软雅黑"/>
                <a:cs typeface="+mn-ea"/>
                <a:sym typeface="+mn-lt"/>
              </a:rPr>
              <a:t>点击输入标题</a:t>
            </a:r>
          </a:p>
        </p:txBody>
      </p:sp>
      <p:cxnSp>
        <p:nvCxnSpPr>
          <p:cNvPr id="21" name="直接连接符 20"/>
          <p:cNvCxnSpPr/>
          <p:nvPr/>
        </p:nvCxnSpPr>
        <p:spPr>
          <a:xfrm>
            <a:off x="623392" y="831947"/>
            <a:ext cx="10815311" cy="0"/>
          </a:xfrm>
          <a:prstGeom prst="line">
            <a:avLst/>
          </a:prstGeom>
          <a:noFill/>
          <a:ln w="12700" cap="flat" cmpd="sng" algn="ctr">
            <a:solidFill>
              <a:sysClr val="windowText" lastClr="000000"/>
            </a:solidFill>
            <a:prstDash val="dash"/>
          </a:ln>
          <a:effectLst/>
        </p:spPr>
      </p:cxnSp>
    </p:spTree>
    <p:extLst>
      <p:ext uri="{BB962C8B-B14F-4D97-AF65-F5344CB8AC3E}">
        <p14:creationId val="747691091"/>
      </p:ext>
    </p:extLst>
  </p:cSld>
  <p:clrMapOvr>
    <a:masterClrMapping/>
  </p:clrMapOvr>
  <mc:AlternateContent>
    <mc:Choice xmlns:p14="http://schemas.microsoft.com/office/powerpoint/2010/main" Requires="p14">
      <p:transition spd="slow" advClick="0" advTm="3000" p14:dur="1400">
        <p14:doors dir="vert"/>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hidden="1"/>
          <p:cNvSpPr>
            <a:spLocks noGrp="1"/>
          </p:cNvSpPr>
          <p:nvPr>
            <p:ph type="title"/>
          </p:nvPr>
        </p:nvSpPr>
        <p:spPr/>
        <p:txBody>
          <a:bodyPr/>
          <a:lstStyle/>
          <a:p>
            <a:r>
              <a:rPr lang="en-US" altLang="zh-CN">
                <a:latin typeface="+mn-lt"/>
                <a:ea typeface="+mn-ea"/>
                <a:cs typeface="+mn-ea"/>
                <a:sym typeface="+mn-lt"/>
              </a:rPr>
              <a:t> </a:t>
            </a:r>
            <a:endParaRPr lang="zh-CN" altLang="en-US">
              <a:latin typeface="+mn-lt"/>
              <a:ea typeface="+mn-ea"/>
              <a:cs typeface="+mn-ea"/>
              <a:sym typeface="+mn-lt"/>
            </a:endParaRPr>
          </a:p>
        </p:txBody>
      </p:sp>
      <p:grpSp>
        <p:nvGrpSpPr>
          <p:cNvPr id="3" name="组合 2"/>
          <p:cNvGrpSpPr/>
          <p:nvPr/>
        </p:nvGrpSpPr>
        <p:grpSpPr>
          <a:xfrm>
            <a:off x="783852" y="2115827"/>
            <a:ext cx="10721052" cy="3023567"/>
            <a:chOff x="1292920" y="1955000"/>
            <a:chExt cx="8712968" cy="2457244"/>
          </a:xfrm>
        </p:grpSpPr>
        <p:grpSp>
          <p:nvGrpSpPr>
            <p:cNvPr id="110" name="组合 109"/>
            <p:cNvGrpSpPr/>
            <p:nvPr/>
          </p:nvGrpSpPr>
          <p:grpSpPr>
            <a:xfrm>
              <a:off x="1292920" y="3018072"/>
              <a:ext cx="8712968" cy="328532"/>
              <a:chOff x="534438" y="3368953"/>
              <a:chExt cx="10944224" cy="438144"/>
            </a:xfrm>
            <a:solidFill>
              <a:sysClr val="window" lastClr="FFFFFF">
                <a:lumMod val="65000"/>
              </a:sysClr>
            </a:solidFill>
          </p:grpSpPr>
          <p:sp>
            <p:nvSpPr>
              <p:cNvPr id="111" name="矩形 110"/>
              <p:cNvSpPr/>
              <p:nvPr/>
            </p:nvSpPr>
            <p:spPr>
              <a:xfrm>
                <a:off x="11049789" y="3503489"/>
                <a:ext cx="50397" cy="169069"/>
              </a:xfrm>
              <a:prstGeom prst="rect">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a:ln>
                    <a:noFill/>
                  </a:ln>
                  <a:solidFill>
                    <a:prstClr val="white"/>
                  </a:solidFill>
                  <a:effectLst/>
                  <a:uLnTx/>
                  <a:uFillTx/>
                  <a:latin typeface="微软雅黑"/>
                  <a:ea typeface="微软雅黑"/>
                  <a:cs typeface="+mn-ea"/>
                  <a:sym typeface="+mn-lt"/>
                </a:endParaRPr>
              </a:p>
            </p:txBody>
          </p:sp>
          <p:grpSp>
            <p:nvGrpSpPr>
              <p:cNvPr id="112" name="组合 111"/>
              <p:cNvGrpSpPr/>
              <p:nvPr/>
            </p:nvGrpSpPr>
            <p:grpSpPr>
              <a:xfrm>
                <a:off x="534438" y="3368953"/>
                <a:ext cx="10944224" cy="438144"/>
                <a:chOff x="623889" y="3209929"/>
                <a:chExt cx="10944224" cy="438144"/>
              </a:xfrm>
              <a:grpFill/>
            </p:grpSpPr>
            <p:sp>
              <p:nvSpPr>
                <p:cNvPr id="113" name="矩形 112"/>
                <p:cNvSpPr/>
                <p:nvPr/>
              </p:nvSpPr>
              <p:spPr>
                <a:xfrm>
                  <a:off x="623889" y="3344465"/>
                  <a:ext cx="50397" cy="169069"/>
                </a:xfrm>
                <a:prstGeom prst="rect">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a:ln>
                      <a:noFill/>
                    </a:ln>
                    <a:solidFill>
                      <a:prstClr val="white"/>
                    </a:solidFill>
                    <a:effectLst/>
                    <a:uLnTx/>
                    <a:uFillTx/>
                    <a:latin typeface="微软雅黑"/>
                    <a:ea typeface="微软雅黑"/>
                    <a:cs typeface="+mn-ea"/>
                    <a:sym typeface="+mn-lt"/>
                  </a:endParaRPr>
                </a:p>
              </p:txBody>
            </p:sp>
            <p:sp>
              <p:nvSpPr>
                <p:cNvPr id="114" name="矩形 113"/>
                <p:cNvSpPr/>
                <p:nvPr/>
              </p:nvSpPr>
              <p:spPr>
                <a:xfrm>
                  <a:off x="717047" y="3344465"/>
                  <a:ext cx="107093" cy="169069"/>
                </a:xfrm>
                <a:prstGeom prst="rect">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a:ln>
                      <a:noFill/>
                    </a:ln>
                    <a:solidFill>
                      <a:prstClr val="white"/>
                    </a:solidFill>
                    <a:effectLst/>
                    <a:uLnTx/>
                    <a:uFillTx/>
                    <a:latin typeface="微软雅黑"/>
                    <a:ea typeface="微软雅黑"/>
                    <a:cs typeface="+mn-ea"/>
                    <a:sym typeface="+mn-lt"/>
                  </a:endParaRPr>
                </a:p>
              </p:txBody>
            </p:sp>
            <p:sp>
              <p:nvSpPr>
                <p:cNvPr id="115" name="矩形 114"/>
                <p:cNvSpPr/>
                <p:nvPr/>
              </p:nvSpPr>
              <p:spPr>
                <a:xfrm>
                  <a:off x="866901" y="3344465"/>
                  <a:ext cx="198437" cy="169069"/>
                </a:xfrm>
                <a:prstGeom prst="rect">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a:ln>
                      <a:noFill/>
                    </a:ln>
                    <a:solidFill>
                      <a:prstClr val="white"/>
                    </a:solidFill>
                    <a:effectLst/>
                    <a:uLnTx/>
                    <a:uFillTx/>
                    <a:latin typeface="微软雅黑"/>
                    <a:ea typeface="微软雅黑"/>
                    <a:cs typeface="+mn-ea"/>
                    <a:sym typeface="+mn-lt"/>
                  </a:endParaRPr>
                </a:p>
              </p:txBody>
            </p:sp>
            <p:sp>
              <p:nvSpPr>
                <p:cNvPr id="116" name="矩形 115"/>
                <p:cNvSpPr/>
                <p:nvPr/>
              </p:nvSpPr>
              <p:spPr>
                <a:xfrm>
                  <a:off x="1108099" y="3344465"/>
                  <a:ext cx="9613876" cy="169069"/>
                </a:xfrm>
                <a:prstGeom prst="rect">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a:ln>
                      <a:noFill/>
                    </a:ln>
                    <a:solidFill>
                      <a:prstClr val="white"/>
                    </a:solidFill>
                    <a:effectLst/>
                    <a:uLnTx/>
                    <a:uFillTx/>
                    <a:latin typeface="微软雅黑"/>
                    <a:ea typeface="微软雅黑"/>
                    <a:cs typeface="+mn-ea"/>
                    <a:sym typeface="+mn-lt"/>
                  </a:endParaRPr>
                </a:p>
              </p:txBody>
            </p:sp>
            <p:sp>
              <p:nvSpPr>
                <p:cNvPr id="117" name="矩形 116"/>
                <p:cNvSpPr/>
                <p:nvPr/>
              </p:nvSpPr>
              <p:spPr>
                <a:xfrm>
                  <a:off x="10994902" y="3344465"/>
                  <a:ext cx="107093" cy="169069"/>
                </a:xfrm>
                <a:prstGeom prst="rect">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a:ln>
                      <a:noFill/>
                    </a:ln>
                    <a:solidFill>
                      <a:prstClr val="white"/>
                    </a:solidFill>
                    <a:effectLst/>
                    <a:uLnTx/>
                    <a:uFillTx/>
                    <a:latin typeface="微软雅黑"/>
                    <a:ea typeface="微软雅黑"/>
                    <a:cs typeface="+mn-ea"/>
                    <a:sym typeface="+mn-lt"/>
                  </a:endParaRPr>
                </a:p>
              </p:txBody>
            </p:sp>
            <p:sp>
              <p:nvSpPr>
                <p:cNvPr id="118" name="矩形 117"/>
                <p:cNvSpPr/>
                <p:nvPr/>
              </p:nvSpPr>
              <p:spPr>
                <a:xfrm>
                  <a:off x="10759220" y="3344465"/>
                  <a:ext cx="198437" cy="169069"/>
                </a:xfrm>
                <a:prstGeom prst="rect">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a:ln>
                      <a:noFill/>
                    </a:ln>
                    <a:solidFill>
                      <a:prstClr val="white"/>
                    </a:solidFill>
                    <a:effectLst/>
                    <a:uLnTx/>
                    <a:uFillTx/>
                    <a:latin typeface="微软雅黑"/>
                    <a:ea typeface="微软雅黑"/>
                    <a:cs typeface="+mn-ea"/>
                    <a:sym typeface="+mn-lt"/>
                  </a:endParaRPr>
                </a:p>
              </p:txBody>
            </p:sp>
            <p:sp>
              <p:nvSpPr>
                <p:cNvPr id="119" name="等腰三角形 118"/>
                <p:cNvSpPr/>
                <p:nvPr/>
              </p:nvSpPr>
              <p:spPr>
                <a:xfrm rot="5400000">
                  <a:off x="11159803" y="3239763"/>
                  <a:ext cx="438144" cy="378476"/>
                </a:xfrm>
                <a:prstGeom prst="triangl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a:ln>
                      <a:noFill/>
                    </a:ln>
                    <a:solidFill>
                      <a:prstClr val="white"/>
                    </a:solidFill>
                    <a:effectLst/>
                    <a:uLnTx/>
                    <a:uFillTx/>
                    <a:latin typeface="微软雅黑"/>
                    <a:ea typeface="微软雅黑"/>
                    <a:cs typeface="+mn-ea"/>
                    <a:sym typeface="+mn-lt"/>
                  </a:endParaRPr>
                </a:p>
              </p:txBody>
            </p:sp>
          </p:grpSp>
        </p:grpSp>
        <p:cxnSp>
          <p:nvCxnSpPr>
            <p:cNvPr id="120" name="肘形连接符 13"/>
            <p:cNvCxnSpPr>
              <a:stCxn id="122" idx="3"/>
              <a:endCxn id="125" idx="1"/>
            </p:cNvCxnSpPr>
            <p:nvPr/>
          </p:nvCxnSpPr>
          <p:spPr>
            <a:xfrm rot="5400000" flipH="1" flipV="1">
              <a:off x="1882639" y="2497671"/>
              <a:ext cx="646842" cy="218546"/>
            </a:xfrm>
            <a:prstGeom prst="bentConnector2">
              <a:avLst/>
            </a:prstGeom>
            <a:noFill/>
            <a:ln w="6350" cap="flat" cmpd="sng" algn="ctr">
              <a:solidFill>
                <a:srgbClr val="414455"/>
              </a:solidFill>
              <a:prstDash val="solid"/>
              <a:miter lim="800000"/>
            </a:ln>
            <a:effectLst/>
          </p:spPr>
        </p:cxnSp>
        <p:grpSp>
          <p:nvGrpSpPr>
            <p:cNvPr id="121" name="组合 120"/>
            <p:cNvGrpSpPr/>
            <p:nvPr/>
          </p:nvGrpSpPr>
          <p:grpSpPr>
            <a:xfrm>
              <a:off x="1878239" y="2930364"/>
              <a:ext cx="437094" cy="507177"/>
              <a:chOff x="1109756" y="3090803"/>
              <a:chExt cx="583096" cy="676392"/>
            </a:xfrm>
            <a:solidFill>
              <a:srgbClr val="F4D09B"/>
            </a:solidFill>
          </p:grpSpPr>
          <p:sp>
            <p:nvSpPr>
              <p:cNvPr id="122" name="六边形 121"/>
              <p:cNvSpPr/>
              <p:nvPr/>
            </p:nvSpPr>
            <p:spPr>
              <a:xfrm rot="5400000">
                <a:off x="1063108" y="3137451"/>
                <a:ext cx="676392" cy="583096"/>
              </a:xfrm>
              <a:prstGeom prst="hexagon">
                <a:avLst/>
              </a:prstGeom>
              <a:solidFill>
                <a:schemeClr val="accent6">
                  <a:lumMod val="5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1" i="0" u="none" strike="noStrike" kern="0" cap="none" spc="0" normalizeH="0" baseline="0" noProof="0">
                  <a:ln>
                    <a:noFill/>
                  </a:ln>
                  <a:solidFill>
                    <a:prstClr val="white"/>
                  </a:solidFill>
                  <a:effectLst/>
                  <a:uLnTx/>
                  <a:uFillTx/>
                  <a:latin typeface="微软雅黑"/>
                  <a:ea typeface="微软雅黑"/>
                  <a:cs typeface="+mn-ea"/>
                  <a:sym typeface="+mn-lt"/>
                </a:endParaRPr>
              </a:p>
            </p:txBody>
          </p:sp>
          <p:sp>
            <p:nvSpPr>
              <p:cNvPr id="123" name="文本框 64"/>
              <p:cNvSpPr txBox="1"/>
              <p:nvPr/>
            </p:nvSpPr>
            <p:spPr>
              <a:xfrm>
                <a:off x="1115001" y="3231615"/>
                <a:ext cx="577851" cy="300225"/>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a:ln>
                      <a:noFill/>
                    </a:ln>
                    <a:solidFill>
                      <a:prstClr val="white"/>
                    </a:solidFill>
                    <a:effectLst/>
                    <a:uLnTx/>
                    <a:uFillTx/>
                    <a:latin typeface="微软雅黑"/>
                    <a:ea typeface="微软雅黑"/>
                    <a:cs typeface="+mn-ea"/>
                    <a:sym typeface="+mn-lt"/>
                  </a:rPr>
                  <a:t>标题</a:t>
                </a:r>
              </a:p>
            </p:txBody>
          </p:sp>
        </p:grpSp>
        <p:grpSp>
          <p:nvGrpSpPr>
            <p:cNvPr id="124" name="组合 123"/>
            <p:cNvGrpSpPr/>
            <p:nvPr/>
          </p:nvGrpSpPr>
          <p:grpSpPr>
            <a:xfrm>
              <a:off x="2315333" y="1955000"/>
              <a:ext cx="1059449" cy="657044"/>
              <a:chOff x="1853741" y="1952625"/>
              <a:chExt cx="1413335" cy="876262"/>
            </a:xfrm>
            <a:solidFill>
              <a:srgbClr val="E7E6E6"/>
            </a:solidFill>
          </p:grpSpPr>
          <p:sp>
            <p:nvSpPr>
              <p:cNvPr id="125" name="矩形 124"/>
              <p:cNvSpPr/>
              <p:nvPr/>
            </p:nvSpPr>
            <p:spPr>
              <a:xfrm>
                <a:off x="1853741" y="1952625"/>
                <a:ext cx="1413334" cy="876262"/>
              </a:xfrm>
              <a:prstGeom prst="rect">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500" b="0" i="0" u="none" strike="noStrike" kern="0" cap="none" spc="0" normalizeH="0" baseline="0" noProof="0">
                  <a:ln>
                    <a:noFill/>
                  </a:ln>
                  <a:solidFill>
                    <a:prstClr val="black">
                      <a:lumMod val="75000"/>
                      <a:lumOff val="25000"/>
                    </a:prstClr>
                  </a:solidFill>
                  <a:effectLst/>
                  <a:uLnTx/>
                  <a:uFillTx/>
                  <a:latin typeface="微软雅黑"/>
                  <a:ea typeface="微软雅黑"/>
                  <a:cs typeface="+mn-ea"/>
                  <a:sym typeface="+mn-lt"/>
                </a:endParaRPr>
              </a:p>
            </p:txBody>
          </p:sp>
          <p:sp>
            <p:nvSpPr>
              <p:cNvPr id="126" name="文本框 66"/>
              <p:cNvSpPr txBox="1"/>
              <p:nvPr/>
            </p:nvSpPr>
            <p:spPr>
              <a:xfrm>
                <a:off x="1853742" y="1997871"/>
                <a:ext cx="1413334" cy="700524"/>
              </a:xfrm>
              <a:prstGeom prst="rect">
                <a:avLst/>
              </a:prstGeom>
              <a:grpFill/>
            </p:spPr>
            <p:txBody>
              <a:bodyPr wrap="square" rtlCol="0">
                <a:spAutoFit/>
              </a:bodyPr>
              <a:lstStyle/>
              <a:p>
                <a:pPr marL="0" marR="0" lvl="0" indent="0" algn="just"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0" cap="none" spc="0" normalizeH="0" baseline="0" noProof="0">
                    <a:ln>
                      <a:noFill/>
                    </a:ln>
                    <a:solidFill>
                      <a:prstClr val="black">
                        <a:lumMod val="75000"/>
                        <a:lumOff val="25000"/>
                      </a:prstClr>
                    </a:solidFill>
                    <a:effectLst/>
                    <a:uLnTx/>
                    <a:uFillTx/>
                    <a:latin typeface="微软雅黑"/>
                    <a:ea typeface="微软雅黑"/>
                    <a:cs typeface="+mn-ea"/>
                    <a:sym typeface="+mn-lt"/>
                  </a:rPr>
                  <a:t>在这里添加你的文字内容或者在此处插入图片</a:t>
                </a:r>
              </a:p>
            </p:txBody>
          </p:sp>
        </p:grpSp>
        <p:cxnSp>
          <p:nvCxnSpPr>
            <p:cNvPr id="127" name="肘形连接符 20"/>
            <p:cNvCxnSpPr>
              <a:stCxn id="129" idx="3"/>
              <a:endCxn id="132" idx="1"/>
            </p:cNvCxnSpPr>
            <p:nvPr/>
          </p:nvCxnSpPr>
          <p:spPr>
            <a:xfrm rot="5400000" flipH="1" flipV="1">
              <a:off x="3816925" y="2497671"/>
              <a:ext cx="646842" cy="218547"/>
            </a:xfrm>
            <a:prstGeom prst="bentConnector2">
              <a:avLst/>
            </a:prstGeom>
            <a:noFill/>
            <a:ln w="6350" cap="flat" cmpd="sng" algn="ctr">
              <a:solidFill>
                <a:srgbClr val="414455"/>
              </a:solidFill>
              <a:prstDash val="solid"/>
              <a:miter lim="800000"/>
            </a:ln>
            <a:effectLst/>
          </p:spPr>
        </p:cxnSp>
        <p:grpSp>
          <p:nvGrpSpPr>
            <p:cNvPr id="128" name="组合 127"/>
            <p:cNvGrpSpPr/>
            <p:nvPr/>
          </p:nvGrpSpPr>
          <p:grpSpPr>
            <a:xfrm>
              <a:off x="3812525" y="2930364"/>
              <a:ext cx="437094" cy="507177"/>
              <a:chOff x="1109756" y="3090803"/>
              <a:chExt cx="583096" cy="676392"/>
            </a:xfrm>
            <a:solidFill>
              <a:srgbClr val="F4D09B"/>
            </a:solidFill>
          </p:grpSpPr>
          <p:sp>
            <p:nvSpPr>
              <p:cNvPr id="129" name="六边形 128"/>
              <p:cNvSpPr/>
              <p:nvPr/>
            </p:nvSpPr>
            <p:spPr>
              <a:xfrm rot="5400000">
                <a:off x="1063108" y="3137451"/>
                <a:ext cx="676392" cy="583096"/>
              </a:xfrm>
              <a:prstGeom prst="hexagon">
                <a:avLst/>
              </a:prstGeom>
              <a:solidFill>
                <a:schemeClr val="accent6">
                  <a:lumMod val="5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1" i="0" u="none" strike="noStrike" kern="0" cap="none" spc="0" normalizeH="0" baseline="0" noProof="0">
                  <a:ln>
                    <a:noFill/>
                  </a:ln>
                  <a:solidFill>
                    <a:prstClr val="white"/>
                  </a:solidFill>
                  <a:effectLst/>
                  <a:uLnTx/>
                  <a:uFillTx/>
                  <a:latin typeface="微软雅黑"/>
                  <a:ea typeface="微软雅黑"/>
                  <a:cs typeface="+mn-ea"/>
                  <a:sym typeface="+mn-lt"/>
                </a:endParaRPr>
              </a:p>
            </p:txBody>
          </p:sp>
          <p:sp>
            <p:nvSpPr>
              <p:cNvPr id="130" name="文本框 72"/>
              <p:cNvSpPr txBox="1"/>
              <p:nvPr/>
            </p:nvSpPr>
            <p:spPr>
              <a:xfrm>
                <a:off x="1115001" y="3231615"/>
                <a:ext cx="577851" cy="300225"/>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a:ln>
                      <a:noFill/>
                    </a:ln>
                    <a:solidFill>
                      <a:prstClr val="white"/>
                    </a:solidFill>
                    <a:effectLst/>
                    <a:uLnTx/>
                    <a:uFillTx/>
                    <a:latin typeface="微软雅黑"/>
                    <a:ea typeface="微软雅黑"/>
                    <a:cs typeface="+mn-ea"/>
                    <a:sym typeface="+mn-lt"/>
                  </a:rPr>
                  <a:t>标题</a:t>
                </a:r>
              </a:p>
            </p:txBody>
          </p:sp>
        </p:grpSp>
        <p:grpSp>
          <p:nvGrpSpPr>
            <p:cNvPr id="131" name="组合 130"/>
            <p:cNvGrpSpPr/>
            <p:nvPr/>
          </p:nvGrpSpPr>
          <p:grpSpPr>
            <a:xfrm>
              <a:off x="4249620" y="1955000"/>
              <a:ext cx="1059449" cy="657044"/>
              <a:chOff x="1853741" y="1952625"/>
              <a:chExt cx="1413335" cy="876262"/>
            </a:xfrm>
            <a:solidFill>
              <a:srgbClr val="E7E6E6"/>
            </a:solidFill>
          </p:grpSpPr>
          <p:sp>
            <p:nvSpPr>
              <p:cNvPr id="132" name="矩形 131"/>
              <p:cNvSpPr/>
              <p:nvPr/>
            </p:nvSpPr>
            <p:spPr>
              <a:xfrm>
                <a:off x="1853741" y="1952625"/>
                <a:ext cx="1413334" cy="876262"/>
              </a:xfrm>
              <a:prstGeom prst="rect">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500" b="0" i="0" u="none" strike="noStrike" kern="0" cap="none" spc="0" normalizeH="0" baseline="0" noProof="0">
                  <a:ln>
                    <a:noFill/>
                  </a:ln>
                  <a:solidFill>
                    <a:prstClr val="black">
                      <a:lumMod val="75000"/>
                      <a:lumOff val="25000"/>
                    </a:prstClr>
                  </a:solidFill>
                  <a:effectLst/>
                  <a:uLnTx/>
                  <a:uFillTx/>
                  <a:latin typeface="微软雅黑"/>
                  <a:ea typeface="微软雅黑"/>
                  <a:cs typeface="+mn-ea"/>
                  <a:sym typeface="+mn-lt"/>
                </a:endParaRPr>
              </a:p>
            </p:txBody>
          </p:sp>
          <p:sp>
            <p:nvSpPr>
              <p:cNvPr id="133" name="文本框 75"/>
              <p:cNvSpPr txBox="1"/>
              <p:nvPr/>
            </p:nvSpPr>
            <p:spPr>
              <a:xfrm>
                <a:off x="1853742" y="1997871"/>
                <a:ext cx="1413334" cy="700524"/>
              </a:xfrm>
              <a:prstGeom prst="rect">
                <a:avLst/>
              </a:prstGeom>
              <a:grpFill/>
            </p:spPr>
            <p:txBody>
              <a:bodyPr wrap="square" rtlCol="0">
                <a:spAutoFit/>
              </a:bodyPr>
              <a:lstStyle>
                <a:defPPr>
                  <a:defRPr lang="zh-CN"/>
                </a:defPPr>
                <a:lvl1pPr algn="just">
                  <a:defRPr sz="1200">
                    <a:solidFill>
                      <a:schemeClr val="bg1"/>
                    </a:solidFill>
                    <a:latin typeface="微软雅黑" pitchFamily="34" charset="-122"/>
                    <a:ea typeface="微软雅黑" pitchFamily="34" charset="-122"/>
                  </a:defRPr>
                </a:lvl1pPr>
              </a:lstStyle>
              <a:p>
                <a:pPr marL="0" marR="0" lvl="0" indent="0" algn="just"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0" cap="none" spc="0" normalizeH="0" baseline="0" noProof="0">
                    <a:ln>
                      <a:noFill/>
                    </a:ln>
                    <a:solidFill>
                      <a:prstClr val="black">
                        <a:lumMod val="75000"/>
                        <a:lumOff val="25000"/>
                      </a:prstClr>
                    </a:solidFill>
                    <a:effectLst/>
                    <a:uLnTx/>
                    <a:uFillTx/>
                    <a:latin typeface="微软雅黑"/>
                    <a:ea typeface="微软雅黑"/>
                    <a:cs typeface="+mn-ea"/>
                    <a:sym typeface="+mn-lt"/>
                  </a:rPr>
                  <a:t>在这里添加你的文字内容或者在此处插入图片</a:t>
                </a:r>
              </a:p>
            </p:txBody>
          </p:sp>
        </p:grpSp>
        <p:cxnSp>
          <p:nvCxnSpPr>
            <p:cNvPr id="134" name="肘形连接符 27"/>
            <p:cNvCxnSpPr>
              <a:stCxn id="136" idx="3"/>
              <a:endCxn id="139" idx="1"/>
            </p:cNvCxnSpPr>
            <p:nvPr/>
          </p:nvCxnSpPr>
          <p:spPr>
            <a:xfrm rot="5400000" flipH="1" flipV="1">
              <a:off x="5751212" y="2497671"/>
              <a:ext cx="646842" cy="218546"/>
            </a:xfrm>
            <a:prstGeom prst="bentConnector2">
              <a:avLst/>
            </a:prstGeom>
            <a:noFill/>
            <a:ln w="6350" cap="flat" cmpd="sng" algn="ctr">
              <a:solidFill>
                <a:srgbClr val="414455"/>
              </a:solidFill>
              <a:prstDash val="solid"/>
              <a:miter lim="800000"/>
            </a:ln>
            <a:effectLst/>
          </p:spPr>
        </p:cxnSp>
        <p:grpSp>
          <p:nvGrpSpPr>
            <p:cNvPr id="135" name="组合 134"/>
            <p:cNvGrpSpPr/>
            <p:nvPr/>
          </p:nvGrpSpPr>
          <p:grpSpPr>
            <a:xfrm>
              <a:off x="5746812" y="2930364"/>
              <a:ext cx="437094" cy="507177"/>
              <a:chOff x="1109756" y="3090803"/>
              <a:chExt cx="583096" cy="676392"/>
            </a:xfrm>
            <a:solidFill>
              <a:srgbClr val="F4D09B"/>
            </a:solidFill>
          </p:grpSpPr>
          <p:sp>
            <p:nvSpPr>
              <p:cNvPr id="136" name="六边形 135"/>
              <p:cNvSpPr/>
              <p:nvPr/>
            </p:nvSpPr>
            <p:spPr>
              <a:xfrm rot="5400000">
                <a:off x="1063108" y="3137451"/>
                <a:ext cx="676392" cy="583096"/>
              </a:xfrm>
              <a:prstGeom prst="hexagon">
                <a:avLst/>
              </a:prstGeom>
              <a:solidFill>
                <a:schemeClr val="accent6">
                  <a:lumMod val="5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1" i="0" u="none" strike="noStrike" kern="0" cap="none" spc="0" normalizeH="0" baseline="0" noProof="0">
                  <a:ln>
                    <a:noFill/>
                  </a:ln>
                  <a:solidFill>
                    <a:prstClr val="white"/>
                  </a:solidFill>
                  <a:effectLst/>
                  <a:uLnTx/>
                  <a:uFillTx/>
                  <a:latin typeface="微软雅黑"/>
                  <a:ea typeface="微软雅黑"/>
                  <a:cs typeface="+mn-ea"/>
                  <a:sym typeface="+mn-lt"/>
                </a:endParaRPr>
              </a:p>
            </p:txBody>
          </p:sp>
          <p:sp>
            <p:nvSpPr>
              <p:cNvPr id="137" name="文本框 79"/>
              <p:cNvSpPr txBox="1"/>
              <p:nvPr/>
            </p:nvSpPr>
            <p:spPr>
              <a:xfrm>
                <a:off x="1115001" y="3231615"/>
                <a:ext cx="577851" cy="300225"/>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a:ln>
                      <a:noFill/>
                    </a:ln>
                    <a:solidFill>
                      <a:prstClr val="white"/>
                    </a:solidFill>
                    <a:effectLst/>
                    <a:uLnTx/>
                    <a:uFillTx/>
                    <a:latin typeface="微软雅黑"/>
                    <a:ea typeface="微软雅黑"/>
                    <a:cs typeface="+mn-ea"/>
                    <a:sym typeface="+mn-lt"/>
                  </a:rPr>
                  <a:t>标题</a:t>
                </a:r>
              </a:p>
            </p:txBody>
          </p:sp>
        </p:grpSp>
        <p:grpSp>
          <p:nvGrpSpPr>
            <p:cNvPr id="138" name="组合 137"/>
            <p:cNvGrpSpPr/>
            <p:nvPr/>
          </p:nvGrpSpPr>
          <p:grpSpPr>
            <a:xfrm>
              <a:off x="6183906" y="1955000"/>
              <a:ext cx="1059449" cy="657044"/>
              <a:chOff x="1853741" y="1952625"/>
              <a:chExt cx="1413335" cy="876262"/>
            </a:xfrm>
            <a:solidFill>
              <a:srgbClr val="E7E6E6"/>
            </a:solidFill>
          </p:grpSpPr>
          <p:sp>
            <p:nvSpPr>
              <p:cNvPr id="139" name="矩形 138"/>
              <p:cNvSpPr/>
              <p:nvPr/>
            </p:nvSpPr>
            <p:spPr>
              <a:xfrm>
                <a:off x="1853741" y="1952625"/>
                <a:ext cx="1413334" cy="876262"/>
              </a:xfrm>
              <a:prstGeom prst="rect">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500" b="0" i="0" u="none" strike="noStrike" kern="0" cap="none" spc="0" normalizeH="0" baseline="0" noProof="0">
                  <a:ln>
                    <a:noFill/>
                  </a:ln>
                  <a:solidFill>
                    <a:prstClr val="black">
                      <a:lumMod val="75000"/>
                      <a:lumOff val="25000"/>
                    </a:prstClr>
                  </a:solidFill>
                  <a:effectLst/>
                  <a:uLnTx/>
                  <a:uFillTx/>
                  <a:latin typeface="微软雅黑"/>
                  <a:ea typeface="微软雅黑"/>
                  <a:cs typeface="+mn-ea"/>
                  <a:sym typeface="+mn-lt"/>
                </a:endParaRPr>
              </a:p>
            </p:txBody>
          </p:sp>
          <p:sp>
            <p:nvSpPr>
              <p:cNvPr id="140" name="文本框 82"/>
              <p:cNvSpPr txBox="1"/>
              <p:nvPr/>
            </p:nvSpPr>
            <p:spPr>
              <a:xfrm>
                <a:off x="1853742" y="1997871"/>
                <a:ext cx="1413334" cy="700524"/>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marL="0" marR="0" lvl="0" indent="0" algn="just"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0" cap="none" spc="0" normalizeH="0" baseline="0" noProof="0">
                    <a:ln>
                      <a:noFill/>
                    </a:ln>
                    <a:solidFill>
                      <a:prstClr val="black">
                        <a:lumMod val="75000"/>
                        <a:lumOff val="25000"/>
                      </a:prstClr>
                    </a:solidFill>
                    <a:effectLst/>
                    <a:uLnTx/>
                    <a:uFillTx/>
                    <a:latin typeface="微软雅黑"/>
                    <a:ea typeface="微软雅黑"/>
                    <a:cs typeface="+mn-ea"/>
                    <a:sym typeface="+mn-lt"/>
                  </a:rPr>
                  <a:t>在这里添加你的文字内容或者在此处插入图片</a:t>
                </a:r>
              </a:p>
            </p:txBody>
          </p:sp>
        </p:grpSp>
        <p:cxnSp>
          <p:nvCxnSpPr>
            <p:cNvPr id="141" name="肘形连接符 34"/>
            <p:cNvCxnSpPr>
              <a:stCxn id="143" idx="3"/>
              <a:endCxn id="146" idx="1"/>
            </p:cNvCxnSpPr>
            <p:nvPr/>
          </p:nvCxnSpPr>
          <p:spPr>
            <a:xfrm rot="5400000" flipH="1" flipV="1">
              <a:off x="7685499" y="2497671"/>
              <a:ext cx="646841" cy="218547"/>
            </a:xfrm>
            <a:prstGeom prst="bentConnector2">
              <a:avLst/>
            </a:prstGeom>
            <a:noFill/>
            <a:ln w="6350" cap="flat" cmpd="sng" algn="ctr">
              <a:solidFill>
                <a:srgbClr val="414455"/>
              </a:solidFill>
              <a:prstDash val="solid"/>
              <a:miter lim="800000"/>
            </a:ln>
            <a:effectLst/>
          </p:spPr>
        </p:cxnSp>
        <p:grpSp>
          <p:nvGrpSpPr>
            <p:cNvPr id="142" name="组合 141"/>
            <p:cNvGrpSpPr/>
            <p:nvPr/>
          </p:nvGrpSpPr>
          <p:grpSpPr>
            <a:xfrm>
              <a:off x="7628612" y="2930364"/>
              <a:ext cx="539779" cy="507177"/>
              <a:chOff x="1039738" y="3090803"/>
              <a:chExt cx="720080" cy="676392"/>
            </a:xfrm>
            <a:solidFill>
              <a:srgbClr val="F4D09B"/>
            </a:solidFill>
          </p:grpSpPr>
          <p:sp>
            <p:nvSpPr>
              <p:cNvPr id="143" name="六边形 142"/>
              <p:cNvSpPr/>
              <p:nvPr/>
            </p:nvSpPr>
            <p:spPr>
              <a:xfrm rot="5400000">
                <a:off x="1063108" y="3137451"/>
                <a:ext cx="676392" cy="583096"/>
              </a:xfrm>
              <a:prstGeom prst="hexagon">
                <a:avLst/>
              </a:prstGeom>
              <a:solidFill>
                <a:schemeClr val="accent6">
                  <a:lumMod val="5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1" i="0" u="none" strike="noStrike" kern="0" cap="none" spc="0" normalizeH="0" baseline="0" noProof="0">
                  <a:ln>
                    <a:noFill/>
                  </a:ln>
                  <a:solidFill>
                    <a:prstClr val="white"/>
                  </a:solidFill>
                  <a:effectLst/>
                  <a:uLnTx/>
                  <a:uFillTx/>
                  <a:latin typeface="微软雅黑"/>
                  <a:ea typeface="微软雅黑"/>
                  <a:cs typeface="+mn-ea"/>
                  <a:sym typeface="+mn-lt"/>
                </a:endParaRPr>
              </a:p>
            </p:txBody>
          </p:sp>
          <p:sp>
            <p:nvSpPr>
              <p:cNvPr id="144" name="文本框 86"/>
              <p:cNvSpPr txBox="1"/>
              <p:nvPr/>
            </p:nvSpPr>
            <p:spPr>
              <a:xfrm>
                <a:off x="1039738" y="3231615"/>
                <a:ext cx="720080" cy="300225"/>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a:ln>
                      <a:noFill/>
                    </a:ln>
                    <a:solidFill>
                      <a:prstClr val="white"/>
                    </a:solidFill>
                    <a:effectLst/>
                    <a:uLnTx/>
                    <a:uFillTx/>
                    <a:latin typeface="微软雅黑"/>
                    <a:ea typeface="微软雅黑"/>
                    <a:cs typeface="+mn-ea"/>
                    <a:sym typeface="+mn-lt"/>
                  </a:rPr>
                  <a:t>标题</a:t>
                </a:r>
              </a:p>
            </p:txBody>
          </p:sp>
        </p:grpSp>
        <p:grpSp>
          <p:nvGrpSpPr>
            <p:cNvPr id="145" name="组合 144"/>
            <p:cNvGrpSpPr/>
            <p:nvPr/>
          </p:nvGrpSpPr>
          <p:grpSpPr>
            <a:xfrm>
              <a:off x="8118193" y="1955000"/>
              <a:ext cx="1059449" cy="657044"/>
              <a:chOff x="1853741" y="1952625"/>
              <a:chExt cx="1413335" cy="876262"/>
            </a:xfrm>
            <a:solidFill>
              <a:srgbClr val="E7E6E6"/>
            </a:solidFill>
          </p:grpSpPr>
          <p:sp>
            <p:nvSpPr>
              <p:cNvPr id="146" name="矩形 145"/>
              <p:cNvSpPr/>
              <p:nvPr/>
            </p:nvSpPr>
            <p:spPr>
              <a:xfrm>
                <a:off x="1853741" y="1952625"/>
                <a:ext cx="1413334" cy="876262"/>
              </a:xfrm>
              <a:prstGeom prst="rect">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500" b="0" i="0" u="none" strike="noStrike" kern="0" cap="none" spc="0" normalizeH="0" baseline="0" noProof="0">
                  <a:ln>
                    <a:noFill/>
                  </a:ln>
                  <a:solidFill>
                    <a:prstClr val="black">
                      <a:lumMod val="75000"/>
                      <a:lumOff val="25000"/>
                    </a:prstClr>
                  </a:solidFill>
                  <a:effectLst/>
                  <a:uLnTx/>
                  <a:uFillTx/>
                  <a:latin typeface="微软雅黑"/>
                  <a:ea typeface="微软雅黑"/>
                  <a:cs typeface="+mn-ea"/>
                  <a:sym typeface="+mn-lt"/>
                </a:endParaRPr>
              </a:p>
            </p:txBody>
          </p:sp>
          <p:sp>
            <p:nvSpPr>
              <p:cNvPr id="147" name="文本框 89"/>
              <p:cNvSpPr txBox="1"/>
              <p:nvPr/>
            </p:nvSpPr>
            <p:spPr>
              <a:xfrm>
                <a:off x="1853742" y="1997871"/>
                <a:ext cx="1413334" cy="700524"/>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marL="0" marR="0" lvl="0" indent="0" algn="just"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0" cap="none" spc="0" normalizeH="0" baseline="0" noProof="0">
                    <a:ln>
                      <a:noFill/>
                    </a:ln>
                    <a:solidFill>
                      <a:prstClr val="black">
                        <a:lumMod val="75000"/>
                        <a:lumOff val="25000"/>
                      </a:prstClr>
                    </a:solidFill>
                    <a:effectLst/>
                    <a:uLnTx/>
                    <a:uFillTx/>
                    <a:latin typeface="微软雅黑"/>
                    <a:ea typeface="微软雅黑"/>
                    <a:cs typeface="+mn-ea"/>
                    <a:sym typeface="+mn-lt"/>
                  </a:rPr>
                  <a:t>在这里添加你的文字内容或者在此处插入图片</a:t>
                </a:r>
              </a:p>
            </p:txBody>
          </p:sp>
        </p:grpSp>
        <p:cxnSp>
          <p:nvCxnSpPr>
            <p:cNvPr id="148" name="肘形连接符 41"/>
            <p:cNvCxnSpPr>
              <a:stCxn id="150" idx="0"/>
              <a:endCxn id="153" idx="1"/>
            </p:cNvCxnSpPr>
            <p:nvPr/>
          </p:nvCxnSpPr>
          <p:spPr>
            <a:xfrm rot="16200000" flipH="1">
              <a:off x="2850113" y="3651358"/>
              <a:ext cx="646181" cy="218547"/>
            </a:xfrm>
            <a:prstGeom prst="bentConnector2">
              <a:avLst/>
            </a:prstGeom>
            <a:noFill/>
            <a:ln w="6350" cap="flat" cmpd="sng" algn="ctr">
              <a:solidFill>
                <a:srgbClr val="414455"/>
              </a:solidFill>
              <a:prstDash val="solid"/>
              <a:miter lim="800000"/>
            </a:ln>
            <a:effectLst/>
          </p:spPr>
        </p:cxnSp>
        <p:grpSp>
          <p:nvGrpSpPr>
            <p:cNvPr id="149" name="组合 148"/>
            <p:cNvGrpSpPr/>
            <p:nvPr/>
          </p:nvGrpSpPr>
          <p:grpSpPr>
            <a:xfrm>
              <a:off x="2845382" y="2930364"/>
              <a:ext cx="437094" cy="507177"/>
              <a:chOff x="1109756" y="3090803"/>
              <a:chExt cx="583096" cy="676392"/>
            </a:xfrm>
            <a:solidFill>
              <a:srgbClr val="B4C0D2"/>
            </a:solidFill>
          </p:grpSpPr>
          <p:sp>
            <p:nvSpPr>
              <p:cNvPr id="150" name="六边形 149"/>
              <p:cNvSpPr/>
              <p:nvPr/>
            </p:nvSpPr>
            <p:spPr>
              <a:xfrm rot="5400000">
                <a:off x="1063108" y="3137451"/>
                <a:ext cx="676392" cy="583096"/>
              </a:xfrm>
              <a:prstGeom prst="hexagon">
                <a:avLst/>
              </a:prstGeom>
              <a:solidFill>
                <a:schemeClr val="accent6">
                  <a:lumMod val="5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1" i="0" u="none" strike="noStrike" kern="0" cap="none" spc="0" normalizeH="0" baseline="0" noProof="0">
                  <a:ln>
                    <a:noFill/>
                  </a:ln>
                  <a:solidFill>
                    <a:prstClr val="white"/>
                  </a:solidFill>
                  <a:effectLst/>
                  <a:uLnTx/>
                  <a:uFillTx/>
                  <a:latin typeface="微软雅黑"/>
                  <a:ea typeface="微软雅黑"/>
                  <a:cs typeface="+mn-ea"/>
                  <a:sym typeface="+mn-lt"/>
                </a:endParaRPr>
              </a:p>
            </p:txBody>
          </p:sp>
          <p:sp>
            <p:nvSpPr>
              <p:cNvPr id="151" name="文本框 93"/>
              <p:cNvSpPr txBox="1"/>
              <p:nvPr/>
            </p:nvSpPr>
            <p:spPr>
              <a:xfrm>
                <a:off x="1115001" y="3231615"/>
                <a:ext cx="577851" cy="300225"/>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a:ln>
                      <a:noFill/>
                    </a:ln>
                    <a:solidFill>
                      <a:prstClr val="white"/>
                    </a:solidFill>
                    <a:effectLst/>
                    <a:uLnTx/>
                    <a:uFillTx/>
                    <a:latin typeface="微软雅黑"/>
                    <a:ea typeface="微软雅黑"/>
                    <a:cs typeface="+mn-ea"/>
                    <a:sym typeface="+mn-lt"/>
                  </a:rPr>
                  <a:t>标题</a:t>
                </a:r>
              </a:p>
            </p:txBody>
          </p:sp>
        </p:grpSp>
        <p:grpSp>
          <p:nvGrpSpPr>
            <p:cNvPr id="152" name="组合 151"/>
            <p:cNvGrpSpPr/>
            <p:nvPr/>
          </p:nvGrpSpPr>
          <p:grpSpPr>
            <a:xfrm>
              <a:off x="3282477" y="3755200"/>
              <a:ext cx="1059449" cy="657044"/>
              <a:chOff x="1853741" y="1952625"/>
              <a:chExt cx="1413335" cy="876262"/>
            </a:xfrm>
            <a:solidFill>
              <a:srgbClr val="E7E6E6"/>
            </a:solidFill>
          </p:grpSpPr>
          <p:sp>
            <p:nvSpPr>
              <p:cNvPr id="153" name="矩形 152"/>
              <p:cNvSpPr/>
              <p:nvPr/>
            </p:nvSpPr>
            <p:spPr>
              <a:xfrm>
                <a:off x="1853741" y="1952625"/>
                <a:ext cx="1413334" cy="876262"/>
              </a:xfrm>
              <a:prstGeom prst="rect">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500" b="0" i="0" u="none" strike="noStrike" kern="0" cap="none" spc="0" normalizeH="0" baseline="0" noProof="0">
                  <a:ln>
                    <a:noFill/>
                  </a:ln>
                  <a:solidFill>
                    <a:prstClr val="black">
                      <a:lumMod val="75000"/>
                      <a:lumOff val="25000"/>
                    </a:prstClr>
                  </a:solidFill>
                  <a:effectLst/>
                  <a:uLnTx/>
                  <a:uFillTx/>
                  <a:latin typeface="微软雅黑"/>
                  <a:ea typeface="微软雅黑"/>
                  <a:cs typeface="+mn-ea"/>
                  <a:sym typeface="+mn-lt"/>
                </a:endParaRPr>
              </a:p>
            </p:txBody>
          </p:sp>
          <p:sp>
            <p:nvSpPr>
              <p:cNvPr id="154" name="文本框 96"/>
              <p:cNvSpPr txBox="1"/>
              <p:nvPr/>
            </p:nvSpPr>
            <p:spPr>
              <a:xfrm>
                <a:off x="1853742" y="1997871"/>
                <a:ext cx="1413334" cy="700524"/>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marL="0" marR="0" lvl="0" indent="0" algn="just"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0" cap="none" spc="0" normalizeH="0" baseline="0" noProof="0">
                    <a:ln>
                      <a:noFill/>
                    </a:ln>
                    <a:solidFill>
                      <a:prstClr val="black">
                        <a:lumMod val="75000"/>
                        <a:lumOff val="25000"/>
                      </a:prstClr>
                    </a:solidFill>
                    <a:effectLst/>
                    <a:uLnTx/>
                    <a:uFillTx/>
                    <a:latin typeface="微软雅黑"/>
                    <a:ea typeface="微软雅黑"/>
                    <a:cs typeface="+mn-ea"/>
                    <a:sym typeface="+mn-lt"/>
                  </a:rPr>
                  <a:t>在这里添加你的文字内容或者在此处插入图片</a:t>
                </a:r>
              </a:p>
            </p:txBody>
          </p:sp>
        </p:grpSp>
        <p:cxnSp>
          <p:nvCxnSpPr>
            <p:cNvPr id="155" name="肘形连接符 48"/>
            <p:cNvCxnSpPr>
              <a:stCxn id="157" idx="0"/>
              <a:endCxn id="160" idx="1"/>
            </p:cNvCxnSpPr>
            <p:nvPr/>
          </p:nvCxnSpPr>
          <p:spPr>
            <a:xfrm rot="16200000" flipH="1">
              <a:off x="4784399" y="3651358"/>
              <a:ext cx="646181" cy="218547"/>
            </a:xfrm>
            <a:prstGeom prst="bentConnector2">
              <a:avLst/>
            </a:prstGeom>
            <a:noFill/>
            <a:ln w="6350" cap="flat" cmpd="sng" algn="ctr">
              <a:solidFill>
                <a:srgbClr val="414455"/>
              </a:solidFill>
              <a:prstDash val="solid"/>
              <a:miter lim="800000"/>
            </a:ln>
            <a:effectLst/>
          </p:spPr>
        </p:cxnSp>
        <p:grpSp>
          <p:nvGrpSpPr>
            <p:cNvPr id="156" name="组合 155"/>
            <p:cNvGrpSpPr/>
            <p:nvPr/>
          </p:nvGrpSpPr>
          <p:grpSpPr>
            <a:xfrm>
              <a:off x="4779668" y="2930364"/>
              <a:ext cx="437094" cy="507177"/>
              <a:chOff x="1109756" y="3090803"/>
              <a:chExt cx="583096" cy="676392"/>
            </a:xfrm>
            <a:solidFill>
              <a:srgbClr val="B4C0D2"/>
            </a:solidFill>
          </p:grpSpPr>
          <p:sp>
            <p:nvSpPr>
              <p:cNvPr id="157" name="六边形 156"/>
              <p:cNvSpPr/>
              <p:nvPr/>
            </p:nvSpPr>
            <p:spPr>
              <a:xfrm rot="5400000">
                <a:off x="1063108" y="3137451"/>
                <a:ext cx="676392" cy="583096"/>
              </a:xfrm>
              <a:prstGeom prst="hexagon">
                <a:avLst/>
              </a:prstGeom>
              <a:solidFill>
                <a:schemeClr val="accent6">
                  <a:lumMod val="5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1" i="0" u="none" strike="noStrike" kern="0" cap="none" spc="0" normalizeH="0" baseline="0" noProof="0">
                  <a:ln>
                    <a:noFill/>
                  </a:ln>
                  <a:solidFill>
                    <a:prstClr val="white"/>
                  </a:solidFill>
                  <a:effectLst/>
                  <a:uLnTx/>
                  <a:uFillTx/>
                  <a:latin typeface="微软雅黑"/>
                  <a:ea typeface="微软雅黑"/>
                  <a:cs typeface="+mn-ea"/>
                  <a:sym typeface="+mn-lt"/>
                </a:endParaRPr>
              </a:p>
            </p:txBody>
          </p:sp>
          <p:sp>
            <p:nvSpPr>
              <p:cNvPr id="158" name="文本框 101"/>
              <p:cNvSpPr txBox="1"/>
              <p:nvPr/>
            </p:nvSpPr>
            <p:spPr>
              <a:xfrm>
                <a:off x="1115001" y="3231615"/>
                <a:ext cx="577851" cy="300225"/>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a:ln>
                      <a:noFill/>
                    </a:ln>
                    <a:solidFill>
                      <a:prstClr val="white"/>
                    </a:solidFill>
                    <a:effectLst/>
                    <a:uLnTx/>
                    <a:uFillTx/>
                    <a:latin typeface="微软雅黑"/>
                    <a:ea typeface="微软雅黑"/>
                    <a:cs typeface="+mn-ea"/>
                    <a:sym typeface="+mn-lt"/>
                  </a:rPr>
                  <a:t>标题</a:t>
                </a:r>
              </a:p>
            </p:txBody>
          </p:sp>
        </p:grpSp>
        <p:grpSp>
          <p:nvGrpSpPr>
            <p:cNvPr id="159" name="组合 158"/>
            <p:cNvGrpSpPr/>
            <p:nvPr/>
          </p:nvGrpSpPr>
          <p:grpSpPr>
            <a:xfrm>
              <a:off x="5216763" y="3755200"/>
              <a:ext cx="1059449" cy="657044"/>
              <a:chOff x="1853741" y="1952625"/>
              <a:chExt cx="1413335" cy="876262"/>
            </a:xfrm>
            <a:solidFill>
              <a:srgbClr val="E7E6E6"/>
            </a:solidFill>
          </p:grpSpPr>
          <p:sp>
            <p:nvSpPr>
              <p:cNvPr id="160" name="矩形 159"/>
              <p:cNvSpPr/>
              <p:nvPr/>
            </p:nvSpPr>
            <p:spPr>
              <a:xfrm>
                <a:off x="1853741" y="1952625"/>
                <a:ext cx="1413334" cy="876262"/>
              </a:xfrm>
              <a:prstGeom prst="rect">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500" b="0" i="0" u="none" strike="noStrike" kern="0" cap="none" spc="0" normalizeH="0" baseline="0" noProof="0">
                  <a:ln>
                    <a:noFill/>
                  </a:ln>
                  <a:solidFill>
                    <a:prstClr val="black">
                      <a:lumMod val="75000"/>
                      <a:lumOff val="25000"/>
                    </a:prstClr>
                  </a:solidFill>
                  <a:effectLst/>
                  <a:uLnTx/>
                  <a:uFillTx/>
                  <a:latin typeface="微软雅黑"/>
                  <a:ea typeface="微软雅黑"/>
                  <a:cs typeface="+mn-ea"/>
                  <a:sym typeface="+mn-lt"/>
                </a:endParaRPr>
              </a:p>
            </p:txBody>
          </p:sp>
          <p:sp>
            <p:nvSpPr>
              <p:cNvPr id="161" name="文本框 104"/>
              <p:cNvSpPr txBox="1"/>
              <p:nvPr/>
            </p:nvSpPr>
            <p:spPr>
              <a:xfrm>
                <a:off x="1853742" y="1997871"/>
                <a:ext cx="1413334" cy="700524"/>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marL="0" marR="0" lvl="0" indent="0" algn="just"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0" cap="none" spc="0" normalizeH="0" baseline="0" noProof="0">
                    <a:ln>
                      <a:noFill/>
                    </a:ln>
                    <a:solidFill>
                      <a:prstClr val="black">
                        <a:lumMod val="75000"/>
                        <a:lumOff val="25000"/>
                      </a:prstClr>
                    </a:solidFill>
                    <a:effectLst/>
                    <a:uLnTx/>
                    <a:uFillTx/>
                    <a:latin typeface="微软雅黑"/>
                    <a:ea typeface="微软雅黑"/>
                    <a:cs typeface="+mn-ea"/>
                    <a:sym typeface="+mn-lt"/>
                  </a:rPr>
                  <a:t>在这里添加你的文字内容或者在此处插入图片</a:t>
                </a:r>
              </a:p>
            </p:txBody>
          </p:sp>
        </p:grpSp>
        <p:cxnSp>
          <p:nvCxnSpPr>
            <p:cNvPr id="162" name="肘形连接符 55"/>
            <p:cNvCxnSpPr>
              <a:stCxn id="164" idx="0"/>
              <a:endCxn id="167" idx="1"/>
            </p:cNvCxnSpPr>
            <p:nvPr/>
          </p:nvCxnSpPr>
          <p:spPr>
            <a:xfrm rot="16200000" flipH="1">
              <a:off x="6706824" y="3639497"/>
              <a:ext cx="669904" cy="218547"/>
            </a:xfrm>
            <a:prstGeom prst="bentConnector2">
              <a:avLst/>
            </a:prstGeom>
            <a:noFill/>
            <a:ln w="6350" cap="flat" cmpd="sng" algn="ctr">
              <a:solidFill>
                <a:srgbClr val="414455"/>
              </a:solidFill>
              <a:prstDash val="solid"/>
              <a:miter lim="800000"/>
            </a:ln>
            <a:effectLst/>
          </p:spPr>
        </p:cxnSp>
        <p:grpSp>
          <p:nvGrpSpPr>
            <p:cNvPr id="163" name="组合 162"/>
            <p:cNvGrpSpPr/>
            <p:nvPr/>
          </p:nvGrpSpPr>
          <p:grpSpPr>
            <a:xfrm>
              <a:off x="6713955" y="2906641"/>
              <a:ext cx="437094" cy="507177"/>
              <a:chOff x="1109756" y="3090803"/>
              <a:chExt cx="583096" cy="676392"/>
            </a:xfrm>
            <a:solidFill>
              <a:srgbClr val="B4C0D2"/>
            </a:solidFill>
          </p:grpSpPr>
          <p:sp>
            <p:nvSpPr>
              <p:cNvPr id="164" name="六边形 163"/>
              <p:cNvSpPr/>
              <p:nvPr/>
            </p:nvSpPr>
            <p:spPr>
              <a:xfrm rot="5400000">
                <a:off x="1063108" y="3137451"/>
                <a:ext cx="676392" cy="583096"/>
              </a:xfrm>
              <a:prstGeom prst="hexagon">
                <a:avLst/>
              </a:prstGeom>
              <a:solidFill>
                <a:schemeClr val="accent6">
                  <a:lumMod val="5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1" i="0" u="none" strike="noStrike" kern="0" cap="none" spc="0" normalizeH="0" baseline="0" noProof="0">
                  <a:ln>
                    <a:noFill/>
                  </a:ln>
                  <a:solidFill>
                    <a:prstClr val="white"/>
                  </a:solidFill>
                  <a:effectLst/>
                  <a:uLnTx/>
                  <a:uFillTx/>
                  <a:latin typeface="微软雅黑"/>
                  <a:ea typeface="微软雅黑"/>
                  <a:cs typeface="+mn-ea"/>
                  <a:sym typeface="+mn-lt"/>
                </a:endParaRPr>
              </a:p>
            </p:txBody>
          </p:sp>
          <p:sp>
            <p:nvSpPr>
              <p:cNvPr id="165" name="文本框 108"/>
              <p:cNvSpPr txBox="1"/>
              <p:nvPr/>
            </p:nvSpPr>
            <p:spPr>
              <a:xfrm>
                <a:off x="1115001" y="3231615"/>
                <a:ext cx="577850" cy="300225"/>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a:ln>
                      <a:noFill/>
                    </a:ln>
                    <a:solidFill>
                      <a:prstClr val="white"/>
                    </a:solidFill>
                    <a:effectLst/>
                    <a:uLnTx/>
                    <a:uFillTx/>
                    <a:latin typeface="微软雅黑"/>
                    <a:ea typeface="微软雅黑"/>
                    <a:cs typeface="+mn-ea"/>
                    <a:sym typeface="+mn-lt"/>
                  </a:rPr>
                  <a:t>标题</a:t>
                </a:r>
              </a:p>
            </p:txBody>
          </p:sp>
        </p:grpSp>
        <p:grpSp>
          <p:nvGrpSpPr>
            <p:cNvPr id="166" name="组合 165"/>
            <p:cNvGrpSpPr/>
            <p:nvPr/>
          </p:nvGrpSpPr>
          <p:grpSpPr>
            <a:xfrm>
              <a:off x="7151050" y="3755200"/>
              <a:ext cx="1059449" cy="657044"/>
              <a:chOff x="1853741" y="1952625"/>
              <a:chExt cx="1413335" cy="876262"/>
            </a:xfrm>
            <a:solidFill>
              <a:srgbClr val="E7E6E6"/>
            </a:solidFill>
          </p:grpSpPr>
          <p:sp>
            <p:nvSpPr>
              <p:cNvPr id="167" name="矩形 166"/>
              <p:cNvSpPr/>
              <p:nvPr/>
            </p:nvSpPr>
            <p:spPr>
              <a:xfrm>
                <a:off x="1853741" y="1952625"/>
                <a:ext cx="1413334" cy="876262"/>
              </a:xfrm>
              <a:prstGeom prst="rect">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500" b="0" i="0" u="none" strike="noStrike" kern="0" cap="none" spc="0" normalizeH="0" baseline="0" noProof="0">
                  <a:ln>
                    <a:noFill/>
                  </a:ln>
                  <a:solidFill>
                    <a:prstClr val="black">
                      <a:lumMod val="75000"/>
                      <a:lumOff val="25000"/>
                    </a:prstClr>
                  </a:solidFill>
                  <a:effectLst/>
                  <a:uLnTx/>
                  <a:uFillTx/>
                  <a:latin typeface="微软雅黑"/>
                  <a:ea typeface="微软雅黑"/>
                  <a:cs typeface="+mn-ea"/>
                  <a:sym typeface="+mn-lt"/>
                </a:endParaRPr>
              </a:p>
            </p:txBody>
          </p:sp>
          <p:sp>
            <p:nvSpPr>
              <p:cNvPr id="168" name="文本框 111"/>
              <p:cNvSpPr txBox="1"/>
              <p:nvPr/>
            </p:nvSpPr>
            <p:spPr>
              <a:xfrm>
                <a:off x="1853742" y="1997871"/>
                <a:ext cx="1413334" cy="700524"/>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marL="0" marR="0" lvl="0" indent="0" algn="just"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0" cap="none" spc="0" normalizeH="0" baseline="0" noProof="0">
                    <a:ln>
                      <a:noFill/>
                    </a:ln>
                    <a:solidFill>
                      <a:prstClr val="black">
                        <a:lumMod val="75000"/>
                        <a:lumOff val="25000"/>
                      </a:prstClr>
                    </a:solidFill>
                    <a:effectLst/>
                    <a:uLnTx/>
                    <a:uFillTx/>
                    <a:latin typeface="微软雅黑"/>
                    <a:ea typeface="微软雅黑"/>
                    <a:cs typeface="+mn-ea"/>
                    <a:sym typeface="+mn-lt"/>
                  </a:rPr>
                  <a:t>在这里添加你的文字内容或者在此处插入图片</a:t>
                </a:r>
              </a:p>
            </p:txBody>
          </p:sp>
        </p:grpSp>
        <p:grpSp>
          <p:nvGrpSpPr>
            <p:cNvPr id="169" name="组合 168"/>
            <p:cNvGrpSpPr/>
            <p:nvPr/>
          </p:nvGrpSpPr>
          <p:grpSpPr>
            <a:xfrm>
              <a:off x="8582981" y="2906641"/>
              <a:ext cx="545841" cy="507177"/>
              <a:chOff x="1022698" y="3090803"/>
              <a:chExt cx="728167" cy="676392"/>
            </a:xfrm>
            <a:solidFill>
              <a:srgbClr val="B4C0D2"/>
            </a:solidFill>
          </p:grpSpPr>
          <p:sp>
            <p:nvSpPr>
              <p:cNvPr id="170" name="六边形 169"/>
              <p:cNvSpPr/>
              <p:nvPr/>
            </p:nvSpPr>
            <p:spPr>
              <a:xfrm rot="5400000">
                <a:off x="1063108" y="3137451"/>
                <a:ext cx="676392" cy="583096"/>
              </a:xfrm>
              <a:prstGeom prst="hexagon">
                <a:avLst/>
              </a:prstGeom>
              <a:solidFill>
                <a:schemeClr val="accent6">
                  <a:lumMod val="5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1" i="0" u="none" strike="noStrike" kern="0" cap="none" spc="0" normalizeH="0" baseline="0" noProof="0">
                  <a:ln>
                    <a:noFill/>
                  </a:ln>
                  <a:solidFill>
                    <a:prstClr val="white"/>
                  </a:solidFill>
                  <a:effectLst/>
                  <a:uLnTx/>
                  <a:uFillTx/>
                  <a:latin typeface="微软雅黑"/>
                  <a:ea typeface="微软雅黑"/>
                  <a:cs typeface="+mn-ea"/>
                  <a:sym typeface="+mn-lt"/>
                </a:endParaRPr>
              </a:p>
            </p:txBody>
          </p:sp>
          <p:sp>
            <p:nvSpPr>
              <p:cNvPr id="171" name="文本框 114"/>
              <p:cNvSpPr txBox="1"/>
              <p:nvPr/>
            </p:nvSpPr>
            <p:spPr>
              <a:xfrm>
                <a:off x="1022698" y="3231615"/>
                <a:ext cx="728167" cy="300225"/>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a:ln>
                      <a:noFill/>
                    </a:ln>
                    <a:solidFill>
                      <a:prstClr val="white"/>
                    </a:solidFill>
                    <a:effectLst/>
                    <a:uLnTx/>
                    <a:uFillTx/>
                    <a:latin typeface="微软雅黑"/>
                    <a:ea typeface="微软雅黑"/>
                    <a:cs typeface="+mn-ea"/>
                    <a:sym typeface="+mn-lt"/>
                  </a:rPr>
                  <a:t>标题</a:t>
                </a:r>
              </a:p>
            </p:txBody>
          </p:sp>
        </p:grpSp>
      </p:grpSp>
      <p:sp>
        <p:nvSpPr>
          <p:cNvPr id="68" name="TextBox 41"/>
          <p:cNvSpPr txBox="1"/>
          <p:nvPr/>
        </p:nvSpPr>
        <p:spPr>
          <a:xfrm>
            <a:off x="851727" y="395372"/>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微软雅黑"/>
                <a:ea typeface="微软雅黑"/>
                <a:cs typeface="+mn-ea"/>
                <a:sym typeface="+mn-lt"/>
              </a:rPr>
              <a:t>点击输入标题</a:t>
            </a:r>
          </a:p>
        </p:txBody>
      </p:sp>
      <p:cxnSp>
        <p:nvCxnSpPr>
          <p:cNvPr id="69" name="直接连接符 68"/>
          <p:cNvCxnSpPr/>
          <p:nvPr/>
        </p:nvCxnSpPr>
        <p:spPr>
          <a:xfrm>
            <a:off x="623392" y="831947"/>
            <a:ext cx="10815311" cy="0"/>
          </a:xfrm>
          <a:prstGeom prst="line">
            <a:avLst/>
          </a:prstGeom>
          <a:noFill/>
          <a:ln w="12700" cap="flat" cmpd="sng" algn="ctr">
            <a:solidFill>
              <a:sysClr val="windowText" lastClr="000000"/>
            </a:solidFill>
            <a:prstDash val="dash"/>
          </a:ln>
          <a:effectLst/>
        </p:spPr>
      </p:cxnSp>
    </p:spTree>
    <p:extLst>
      <p:ext uri="{BB962C8B-B14F-4D97-AF65-F5344CB8AC3E}">
        <p14:creationId val="2190867027"/>
      </p:ext>
    </p:extLst>
  </p:cSld>
  <p:clrMapOvr>
    <a:masterClrMapping/>
  </p:clrMapOvr>
  <mc:AlternateContent>
    <mc:Choice xmlns:p14="http://schemas.microsoft.com/office/powerpoint/2010/main" Requires="p14">
      <p:transition spd="slow" advClick="0" advTm="3000" p14:dur="1400">
        <p14:doors dir="vert"/>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grpSp>
        <p:nvGrpSpPr>
          <p:cNvPr id="3" name="组合 2"/>
          <p:cNvGrpSpPr/>
          <p:nvPr/>
        </p:nvGrpSpPr>
        <p:grpSpPr>
          <a:xfrm>
            <a:off x="1271464" y="1772816"/>
            <a:ext cx="9569037" cy="3733179"/>
            <a:chOff x="1271464" y="1772816"/>
            <a:chExt cx="9569037" cy="3733179"/>
          </a:xfrm>
        </p:grpSpPr>
        <p:sp>
          <p:nvSpPr>
            <p:cNvPr id="23" name="等腰三角形 63"/>
            <p:cNvSpPr/>
            <p:nvPr/>
          </p:nvSpPr>
          <p:spPr>
            <a:xfrm rot="5400000" flipH="1" flipV="1">
              <a:off x="4490813" y="2274730"/>
              <a:ext cx="3230227" cy="3232303"/>
            </a:xfrm>
            <a:custGeom>
              <a:rect l="l" t="t" r="r" b="b"/>
              <a:pathLst>
                <a:path w="2422670" h="2424543">
                  <a:moveTo>
                    <a:pt x="759971" y="1944015"/>
                  </a:moveTo>
                  <a:lnTo>
                    <a:pt x="584277" y="2248328"/>
                  </a:lnTo>
                  <a:cubicBezTo>
                    <a:pt x="238106" y="2040014"/>
                    <a:pt x="5682" y="1662800"/>
                    <a:pt x="0" y="1230808"/>
                  </a:cubicBezTo>
                  <a:lnTo>
                    <a:pt x="349958" y="1230808"/>
                  </a:lnTo>
                  <a:cubicBezTo>
                    <a:pt x="355601" y="1533265"/>
                    <a:pt x="517697" y="1797404"/>
                    <a:pt x="759971" y="1944015"/>
                  </a:cubicBezTo>
                  <a:close/>
                  <a:moveTo>
                    <a:pt x="763773" y="478466"/>
                  </a:moveTo>
                  <a:cubicBezTo>
                    <a:pt x="521662" y="623037"/>
                    <a:pt x="358754" y="884703"/>
                    <a:pt x="350394" y="1185090"/>
                  </a:cubicBezTo>
                  <a:lnTo>
                    <a:pt x="436" y="1185090"/>
                  </a:lnTo>
                  <a:cubicBezTo>
                    <a:pt x="8829" y="755168"/>
                    <a:pt x="242084" y="380444"/>
                    <a:pt x="587973" y="173971"/>
                  </a:cubicBezTo>
                  <a:close/>
                  <a:moveTo>
                    <a:pt x="853160" y="1782607"/>
                  </a:moveTo>
                  <a:lnTo>
                    <a:pt x="813552" y="1851210"/>
                  </a:lnTo>
                  <a:cubicBezTo>
                    <a:pt x="729964" y="1800075"/>
                    <a:pt x="657382" y="1732921"/>
                    <a:pt x="600638" y="1653520"/>
                  </a:cubicBezTo>
                  <a:lnTo>
                    <a:pt x="503345" y="1653520"/>
                  </a:lnTo>
                  <a:lnTo>
                    <a:pt x="549875" y="1573296"/>
                  </a:lnTo>
                  <a:cubicBezTo>
                    <a:pt x="493011" y="1471646"/>
                    <a:pt x="460224" y="1354942"/>
                    <a:pt x="457566" y="1230809"/>
                  </a:cubicBezTo>
                  <a:lnTo>
                    <a:pt x="538044" y="1230809"/>
                  </a:lnTo>
                  <a:cubicBezTo>
                    <a:pt x="542728" y="1464024"/>
                    <a:pt x="667247" y="1667699"/>
                    <a:pt x="853160" y="1782607"/>
                  </a:cubicBezTo>
                  <a:close/>
                  <a:moveTo>
                    <a:pt x="856963" y="639874"/>
                  </a:moveTo>
                  <a:cubicBezTo>
                    <a:pt x="671207" y="752726"/>
                    <a:pt x="545897" y="953932"/>
                    <a:pt x="538917" y="1185090"/>
                  </a:cubicBezTo>
                  <a:lnTo>
                    <a:pt x="458002" y="1185090"/>
                  </a:lnTo>
                  <a:cubicBezTo>
                    <a:pt x="461801" y="1066449"/>
                    <a:pt x="493163" y="954783"/>
                    <a:pt x="547153" y="857032"/>
                  </a:cubicBezTo>
                  <a:lnTo>
                    <a:pt x="501094" y="777255"/>
                  </a:lnTo>
                  <a:lnTo>
                    <a:pt x="596544" y="777444"/>
                  </a:lnTo>
                  <a:cubicBezTo>
                    <a:pt x="654482" y="694006"/>
                    <a:pt x="729979" y="623909"/>
                    <a:pt x="817354" y="571271"/>
                  </a:cubicBezTo>
                  <a:close/>
                  <a:moveTo>
                    <a:pt x="1565121" y="549455"/>
                  </a:moveTo>
                  <a:lnTo>
                    <a:pt x="1525515" y="618058"/>
                  </a:lnTo>
                  <a:cubicBezTo>
                    <a:pt x="1432784" y="565382"/>
                    <a:pt x="1325361" y="537114"/>
                    <a:pt x="1211334" y="537114"/>
                  </a:cubicBezTo>
                  <a:cubicBezTo>
                    <a:pt x="1097309" y="537114"/>
                    <a:pt x="989887" y="565380"/>
                    <a:pt x="897158" y="618057"/>
                  </a:cubicBezTo>
                  <a:lnTo>
                    <a:pt x="857550" y="549454"/>
                  </a:lnTo>
                  <a:cubicBezTo>
                    <a:pt x="948341" y="497410"/>
                    <a:pt x="1051839" y="466328"/>
                    <a:pt x="1162031" y="460664"/>
                  </a:cubicBezTo>
                  <a:lnTo>
                    <a:pt x="1211334" y="375658"/>
                  </a:lnTo>
                  <a:lnTo>
                    <a:pt x="1260637" y="460663"/>
                  </a:lnTo>
                  <a:cubicBezTo>
                    <a:pt x="1370831" y="466327"/>
                    <a:pt x="1474330" y="497410"/>
                    <a:pt x="1565121" y="549455"/>
                  </a:cubicBezTo>
                  <a:close/>
                  <a:moveTo>
                    <a:pt x="1568922" y="1873026"/>
                  </a:moveTo>
                  <a:cubicBezTo>
                    <a:pt x="1477445" y="1926141"/>
                    <a:pt x="1372915" y="1957951"/>
                    <a:pt x="1261527" y="1963788"/>
                  </a:cubicBezTo>
                  <a:lnTo>
                    <a:pt x="1212479" y="2048353"/>
                  </a:lnTo>
                  <a:lnTo>
                    <a:pt x="1163519" y="1963939"/>
                  </a:lnTo>
                  <a:cubicBezTo>
                    <a:pt x="1051246" y="1958402"/>
                    <a:pt x="945878" y="1926521"/>
                    <a:pt x="853749" y="1873028"/>
                  </a:cubicBezTo>
                  <a:lnTo>
                    <a:pt x="893357" y="1804425"/>
                  </a:lnTo>
                  <a:cubicBezTo>
                    <a:pt x="986968" y="1858391"/>
                    <a:pt x="1095760" y="1887430"/>
                    <a:pt x="1211334" y="1887430"/>
                  </a:cubicBezTo>
                  <a:cubicBezTo>
                    <a:pt x="1326910" y="1887429"/>
                    <a:pt x="1435703" y="1858389"/>
                    <a:pt x="1529315" y="1804423"/>
                  </a:cubicBezTo>
                  <a:close/>
                  <a:moveTo>
                    <a:pt x="1795616" y="150227"/>
                  </a:moveTo>
                  <a:lnTo>
                    <a:pt x="1618702" y="456650"/>
                  </a:lnTo>
                  <a:cubicBezTo>
                    <a:pt x="1498852" y="387305"/>
                    <a:pt x="1359455" y="349959"/>
                    <a:pt x="1211334" y="349958"/>
                  </a:cubicBezTo>
                  <a:cubicBezTo>
                    <a:pt x="1063214" y="349958"/>
                    <a:pt x="923819" y="387304"/>
                    <a:pt x="803969" y="456649"/>
                  </a:cubicBezTo>
                  <a:lnTo>
                    <a:pt x="627056" y="150226"/>
                  </a:lnTo>
                  <a:cubicBezTo>
                    <a:pt x="800213" y="54374"/>
                    <a:pt x="999424" y="1"/>
                    <a:pt x="1211335" y="0"/>
                  </a:cubicBezTo>
                  <a:cubicBezTo>
                    <a:pt x="1423247" y="0"/>
                    <a:pt x="1622459" y="54374"/>
                    <a:pt x="1795616" y="150227"/>
                  </a:cubicBezTo>
                  <a:close/>
                  <a:moveTo>
                    <a:pt x="1799311" y="2272071"/>
                  </a:moveTo>
                  <a:cubicBezTo>
                    <a:pt x="1625358" y="2369376"/>
                    <a:pt x="1424789" y="2424543"/>
                    <a:pt x="1211334" y="2424543"/>
                  </a:cubicBezTo>
                  <a:cubicBezTo>
                    <a:pt x="997881" y="2424544"/>
                    <a:pt x="797313" y="2369376"/>
                    <a:pt x="623360" y="2272071"/>
                  </a:cubicBezTo>
                  <a:lnTo>
                    <a:pt x="800168" y="1965833"/>
                  </a:lnTo>
                  <a:cubicBezTo>
                    <a:pt x="920902" y="2036454"/>
                    <a:pt x="1061665" y="2074585"/>
                    <a:pt x="1211333" y="2074585"/>
                  </a:cubicBezTo>
                  <a:cubicBezTo>
                    <a:pt x="1361005" y="2074585"/>
                    <a:pt x="1501769" y="2036453"/>
                    <a:pt x="1622503" y="1965831"/>
                  </a:cubicBezTo>
                  <a:close/>
                  <a:moveTo>
                    <a:pt x="1964666" y="1185089"/>
                  </a:moveTo>
                  <a:lnTo>
                    <a:pt x="1883753" y="1185089"/>
                  </a:lnTo>
                  <a:cubicBezTo>
                    <a:pt x="1876773" y="953931"/>
                    <a:pt x="1751463" y="752728"/>
                    <a:pt x="1565709" y="639875"/>
                  </a:cubicBezTo>
                  <a:lnTo>
                    <a:pt x="1605317" y="571274"/>
                  </a:lnTo>
                  <a:cubicBezTo>
                    <a:pt x="1691734" y="623336"/>
                    <a:pt x="1766533" y="692474"/>
                    <a:pt x="1824246" y="774692"/>
                  </a:cubicBezTo>
                  <a:lnTo>
                    <a:pt x="1925063" y="774692"/>
                  </a:lnTo>
                  <a:lnTo>
                    <a:pt x="1876356" y="858668"/>
                  </a:lnTo>
                  <a:cubicBezTo>
                    <a:pt x="1929848" y="956012"/>
                    <a:pt x="1960887" y="1067100"/>
                    <a:pt x="1964666" y="1185089"/>
                  </a:cubicBezTo>
                  <a:close/>
                  <a:moveTo>
                    <a:pt x="1965103" y="1230810"/>
                  </a:moveTo>
                  <a:cubicBezTo>
                    <a:pt x="1962485" y="1353097"/>
                    <a:pt x="1930627" y="1468176"/>
                    <a:pt x="1875129" y="1568661"/>
                  </a:cubicBezTo>
                  <a:lnTo>
                    <a:pt x="1921357" y="1649100"/>
                  </a:lnTo>
                  <a:lnTo>
                    <a:pt x="1824867" y="1649292"/>
                  </a:lnTo>
                  <a:cubicBezTo>
                    <a:pt x="1767810" y="1730578"/>
                    <a:pt x="1694160" y="1799185"/>
                    <a:pt x="1609118" y="1851208"/>
                  </a:cubicBezTo>
                  <a:lnTo>
                    <a:pt x="1569510" y="1782605"/>
                  </a:lnTo>
                  <a:cubicBezTo>
                    <a:pt x="1755423" y="1667695"/>
                    <a:pt x="1879943" y="1464023"/>
                    <a:pt x="1884623" y="1230809"/>
                  </a:cubicBezTo>
                  <a:close/>
                  <a:moveTo>
                    <a:pt x="2422233" y="1185089"/>
                  </a:moveTo>
                  <a:lnTo>
                    <a:pt x="2072275" y="1185090"/>
                  </a:lnTo>
                  <a:cubicBezTo>
                    <a:pt x="2063917" y="884702"/>
                    <a:pt x="1901008" y="623039"/>
                    <a:pt x="1658898" y="478469"/>
                  </a:cubicBezTo>
                  <a:lnTo>
                    <a:pt x="1834700" y="173971"/>
                  </a:lnTo>
                  <a:cubicBezTo>
                    <a:pt x="2180586" y="380445"/>
                    <a:pt x="2413840" y="755170"/>
                    <a:pt x="2422233" y="1185089"/>
                  </a:cubicBezTo>
                  <a:close/>
                  <a:moveTo>
                    <a:pt x="2422670" y="1230808"/>
                  </a:moveTo>
                  <a:cubicBezTo>
                    <a:pt x="2416988" y="1662798"/>
                    <a:pt x="2184565" y="2040012"/>
                    <a:pt x="1838396" y="2248327"/>
                  </a:cubicBezTo>
                  <a:lnTo>
                    <a:pt x="1662699" y="1944013"/>
                  </a:lnTo>
                  <a:cubicBezTo>
                    <a:pt x="1904974" y="1797402"/>
                    <a:pt x="2067069" y="1533266"/>
                    <a:pt x="2072711" y="1230809"/>
                  </a:cubicBez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26" name="TextBox 25"/>
            <p:cNvSpPr txBox="1"/>
            <p:nvPr/>
          </p:nvSpPr>
          <p:spPr>
            <a:xfrm>
              <a:off x="5359210" y="3717042"/>
              <a:ext cx="1477136" cy="369332"/>
            </a:xfrm>
            <a:prstGeom prst="rect">
              <a:avLst/>
            </a:prstGeom>
            <a:noFill/>
          </p:spPr>
          <p:txBody>
            <a:bodyPr wrap="none" lIns="121908" tIns="60954" rIns="121908" bIns="60954"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添加文字内容</a:t>
              </a:r>
            </a:p>
          </p:txBody>
        </p:sp>
        <p:grpSp>
          <p:nvGrpSpPr>
            <p:cNvPr id="27" name="组合 26"/>
            <p:cNvGrpSpPr/>
            <p:nvPr/>
          </p:nvGrpSpPr>
          <p:grpSpPr>
            <a:xfrm>
              <a:off x="1366470" y="2315078"/>
              <a:ext cx="3620218" cy="440065"/>
              <a:chOff x="1345943" y="2241701"/>
              <a:chExt cx="2715517" cy="330049"/>
            </a:xfrm>
            <a:solidFill>
              <a:srgbClr val="D20402"/>
            </a:solidFill>
          </p:grpSpPr>
          <p:cxnSp>
            <p:nvCxnSpPr>
              <p:cNvPr id="28" name="直接连接符 27"/>
              <p:cNvCxnSpPr/>
              <p:nvPr/>
            </p:nvCxnSpPr>
            <p:spPr>
              <a:xfrm>
                <a:off x="1353344" y="2263387"/>
                <a:ext cx="2278171" cy="0"/>
              </a:xfrm>
              <a:prstGeom prst="line">
                <a:avLst/>
              </a:prstGeom>
              <a:grpFill/>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624371" y="2261006"/>
                <a:ext cx="437089" cy="310744"/>
              </a:xfrm>
              <a:prstGeom prst="line">
                <a:avLst/>
              </a:prstGeom>
              <a:grpFill/>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1345943" y="2241701"/>
                <a:ext cx="45719" cy="45719"/>
              </a:xfrm>
              <a:prstGeom prst="ellipse">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grpSp>
          <p:nvGrpSpPr>
            <p:cNvPr id="31" name="组合 30"/>
            <p:cNvGrpSpPr/>
            <p:nvPr/>
          </p:nvGrpSpPr>
          <p:grpSpPr>
            <a:xfrm flipV="1">
              <a:off x="1338897" y="4923390"/>
              <a:ext cx="3620218" cy="440065"/>
              <a:chOff x="1345943" y="2241701"/>
              <a:chExt cx="2715517" cy="330049"/>
            </a:xfrm>
            <a:solidFill>
              <a:srgbClr val="D20402"/>
            </a:solidFill>
          </p:grpSpPr>
          <p:cxnSp>
            <p:nvCxnSpPr>
              <p:cNvPr id="32" name="直接连接符 31"/>
              <p:cNvCxnSpPr/>
              <p:nvPr/>
            </p:nvCxnSpPr>
            <p:spPr>
              <a:xfrm>
                <a:off x="1353344" y="2263387"/>
                <a:ext cx="2278171" cy="0"/>
              </a:xfrm>
              <a:prstGeom prst="line">
                <a:avLst/>
              </a:prstGeom>
              <a:grpFill/>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624371" y="2261006"/>
                <a:ext cx="437089" cy="310744"/>
              </a:xfrm>
              <a:prstGeom prst="line">
                <a:avLst/>
              </a:prstGeom>
              <a:grpFill/>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1345943" y="2241701"/>
                <a:ext cx="45719" cy="45719"/>
              </a:xfrm>
              <a:prstGeom prst="ellipse">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grpSp>
          <p:nvGrpSpPr>
            <p:cNvPr id="35" name="组合 34"/>
            <p:cNvGrpSpPr/>
            <p:nvPr/>
          </p:nvGrpSpPr>
          <p:grpSpPr>
            <a:xfrm flipH="1">
              <a:off x="7220283" y="2374824"/>
              <a:ext cx="3620218" cy="440065"/>
              <a:chOff x="1345943" y="2241701"/>
              <a:chExt cx="2715517" cy="330049"/>
            </a:xfrm>
            <a:solidFill>
              <a:srgbClr val="D20402"/>
            </a:solidFill>
          </p:grpSpPr>
          <p:cxnSp>
            <p:nvCxnSpPr>
              <p:cNvPr id="36" name="直接连接符 35"/>
              <p:cNvCxnSpPr/>
              <p:nvPr/>
            </p:nvCxnSpPr>
            <p:spPr>
              <a:xfrm>
                <a:off x="1353344" y="2263387"/>
                <a:ext cx="2278171" cy="0"/>
              </a:xfrm>
              <a:prstGeom prst="line">
                <a:avLst/>
              </a:prstGeom>
              <a:grpFill/>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3624371" y="2261006"/>
                <a:ext cx="437089" cy="310744"/>
              </a:xfrm>
              <a:prstGeom prst="line">
                <a:avLst/>
              </a:prstGeom>
              <a:grpFill/>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1345943" y="2241701"/>
                <a:ext cx="45719" cy="45719"/>
              </a:xfrm>
              <a:prstGeom prst="ellipse">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grpSp>
          <p:nvGrpSpPr>
            <p:cNvPr id="39" name="组合 38"/>
            <p:cNvGrpSpPr/>
            <p:nvPr/>
          </p:nvGrpSpPr>
          <p:grpSpPr>
            <a:xfrm flipH="1" flipV="1">
              <a:off x="7220283" y="4929778"/>
              <a:ext cx="3620218" cy="440065"/>
              <a:chOff x="1345943" y="2241701"/>
              <a:chExt cx="2715517" cy="330049"/>
            </a:xfrm>
            <a:solidFill>
              <a:srgbClr val="D20402"/>
            </a:solidFill>
          </p:grpSpPr>
          <p:cxnSp>
            <p:nvCxnSpPr>
              <p:cNvPr id="40" name="直接连接符 39"/>
              <p:cNvCxnSpPr/>
              <p:nvPr/>
            </p:nvCxnSpPr>
            <p:spPr>
              <a:xfrm>
                <a:off x="1353344" y="2263387"/>
                <a:ext cx="2278171" cy="0"/>
              </a:xfrm>
              <a:prstGeom prst="line">
                <a:avLst/>
              </a:prstGeom>
              <a:grpFill/>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3624371" y="2261006"/>
                <a:ext cx="437089" cy="310744"/>
              </a:xfrm>
              <a:prstGeom prst="line">
                <a:avLst/>
              </a:prstGeom>
              <a:grpFill/>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1345943" y="2241701"/>
                <a:ext cx="45719" cy="45719"/>
              </a:xfrm>
              <a:prstGeom prst="ellipse">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grpSp>
          <p:nvGrpSpPr>
            <p:cNvPr id="43" name="组合 42"/>
            <p:cNvGrpSpPr/>
            <p:nvPr/>
          </p:nvGrpSpPr>
          <p:grpSpPr>
            <a:xfrm>
              <a:off x="1366469" y="3868913"/>
              <a:ext cx="3202958" cy="60959"/>
              <a:chOff x="1016944" y="2963562"/>
              <a:chExt cx="2402531" cy="45719"/>
            </a:xfrm>
            <a:solidFill>
              <a:srgbClr val="D20402"/>
            </a:solidFill>
          </p:grpSpPr>
          <p:cxnSp>
            <p:nvCxnSpPr>
              <p:cNvPr id="44" name="直接连接符 43"/>
              <p:cNvCxnSpPr/>
              <p:nvPr/>
            </p:nvCxnSpPr>
            <p:spPr>
              <a:xfrm>
                <a:off x="1024345" y="2987595"/>
                <a:ext cx="2395130" cy="0"/>
              </a:xfrm>
              <a:prstGeom prst="line">
                <a:avLst/>
              </a:prstGeom>
              <a:grpFill/>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5" name="椭圆 44"/>
              <p:cNvSpPr/>
              <p:nvPr/>
            </p:nvSpPr>
            <p:spPr>
              <a:xfrm flipV="1">
                <a:off x="1016944" y="2963562"/>
                <a:ext cx="45719" cy="45719"/>
              </a:xfrm>
              <a:prstGeom prst="ellipse">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grpSp>
          <p:nvGrpSpPr>
            <p:cNvPr id="46" name="组合 45"/>
            <p:cNvGrpSpPr/>
            <p:nvPr/>
          </p:nvGrpSpPr>
          <p:grpSpPr>
            <a:xfrm flipH="1">
              <a:off x="7637543" y="3875058"/>
              <a:ext cx="3202958" cy="60959"/>
              <a:chOff x="1016944" y="2963562"/>
              <a:chExt cx="2402531" cy="45719"/>
            </a:xfrm>
            <a:solidFill>
              <a:srgbClr val="D20402"/>
            </a:solidFill>
          </p:grpSpPr>
          <p:cxnSp>
            <p:nvCxnSpPr>
              <p:cNvPr id="47" name="直接连接符 46"/>
              <p:cNvCxnSpPr/>
              <p:nvPr/>
            </p:nvCxnSpPr>
            <p:spPr>
              <a:xfrm>
                <a:off x="1024345" y="2987595"/>
                <a:ext cx="2395130" cy="0"/>
              </a:xfrm>
              <a:prstGeom prst="line">
                <a:avLst/>
              </a:prstGeom>
              <a:grpFill/>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flipV="1">
                <a:off x="1016944" y="2963562"/>
                <a:ext cx="45719" cy="45719"/>
              </a:xfrm>
              <a:prstGeom prst="ellipse">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sp>
          <p:nvSpPr>
            <p:cNvPr id="52" name="TextBox 51"/>
            <p:cNvSpPr txBox="1"/>
            <p:nvPr/>
          </p:nvSpPr>
          <p:spPr>
            <a:xfrm>
              <a:off x="1271464" y="1772816"/>
              <a:ext cx="2502923" cy="615553"/>
            </a:xfrm>
            <a:prstGeom prst="rect">
              <a:avLst/>
            </a:prstGeom>
            <a:noFill/>
            <a:ln>
              <a:noFill/>
            </a:ln>
          </p:spPr>
          <p:txBody>
            <a:bodyPr wrap="none" lIns="121908" tIns="60954" rIns="121908" bIns="60954"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点击添加文字内容，内容</a:t>
              </a:r>
              <a:endParaRPr kumimoji="0" lang="en-US" altLang="zh-CN"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简要详尽。</a:t>
              </a:r>
            </a:p>
          </p:txBody>
        </p:sp>
        <p:sp>
          <p:nvSpPr>
            <p:cNvPr id="55" name="TextBox 54"/>
            <p:cNvSpPr txBox="1"/>
            <p:nvPr/>
          </p:nvSpPr>
          <p:spPr>
            <a:xfrm>
              <a:off x="1271464" y="3306674"/>
              <a:ext cx="2502923" cy="615553"/>
            </a:xfrm>
            <a:prstGeom prst="rect">
              <a:avLst/>
            </a:prstGeom>
            <a:noFill/>
            <a:ln>
              <a:noFill/>
            </a:ln>
          </p:spPr>
          <p:txBody>
            <a:bodyPr wrap="none" lIns="121908" tIns="60954" rIns="121908" bIns="60954"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点击添加文字内容，内容</a:t>
              </a:r>
              <a:endParaRPr kumimoji="0" lang="en-US" altLang="zh-CN"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简要详尽。</a:t>
              </a:r>
            </a:p>
          </p:txBody>
        </p:sp>
        <p:sp>
          <p:nvSpPr>
            <p:cNvPr id="58" name="TextBox 57"/>
            <p:cNvSpPr txBox="1"/>
            <p:nvPr/>
          </p:nvSpPr>
          <p:spPr>
            <a:xfrm>
              <a:off x="1271464" y="4746785"/>
              <a:ext cx="2502923" cy="615553"/>
            </a:xfrm>
            <a:prstGeom prst="rect">
              <a:avLst/>
            </a:prstGeom>
            <a:noFill/>
            <a:ln>
              <a:noFill/>
            </a:ln>
          </p:spPr>
          <p:txBody>
            <a:bodyPr wrap="none" lIns="121908" tIns="60954" rIns="121908" bIns="60954"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点击添加文字内容，内容</a:t>
              </a:r>
              <a:endParaRPr kumimoji="0" lang="en-US" altLang="zh-CN"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简要详尽。</a:t>
              </a:r>
            </a:p>
          </p:txBody>
        </p:sp>
        <p:sp>
          <p:nvSpPr>
            <p:cNvPr id="61" name="TextBox 60"/>
            <p:cNvSpPr txBox="1"/>
            <p:nvPr/>
          </p:nvSpPr>
          <p:spPr>
            <a:xfrm>
              <a:off x="8334298" y="1820229"/>
              <a:ext cx="2502923" cy="615553"/>
            </a:xfrm>
            <a:prstGeom prst="rect">
              <a:avLst/>
            </a:prstGeom>
            <a:noFill/>
            <a:ln>
              <a:noFill/>
            </a:ln>
          </p:spPr>
          <p:txBody>
            <a:bodyPr wrap="none" lIns="121908" tIns="60954" rIns="121908" bIns="60954"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点击添加文字内容，内容</a:t>
              </a:r>
              <a:endParaRPr kumimoji="0" lang="en-US" altLang="zh-CN"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简要详尽。</a:t>
              </a:r>
            </a:p>
          </p:txBody>
        </p:sp>
        <p:sp>
          <p:nvSpPr>
            <p:cNvPr id="64" name="TextBox 63"/>
            <p:cNvSpPr txBox="1"/>
            <p:nvPr/>
          </p:nvSpPr>
          <p:spPr>
            <a:xfrm>
              <a:off x="8334298" y="3315384"/>
              <a:ext cx="2502923" cy="615553"/>
            </a:xfrm>
            <a:prstGeom prst="rect">
              <a:avLst/>
            </a:prstGeom>
            <a:noFill/>
            <a:ln>
              <a:noFill/>
            </a:ln>
          </p:spPr>
          <p:txBody>
            <a:bodyPr wrap="none" lIns="121908" tIns="60954" rIns="121908" bIns="60954"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点击添加文字内容，内容</a:t>
              </a:r>
              <a:endParaRPr kumimoji="0" lang="en-US" altLang="zh-CN"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简要详尽。</a:t>
              </a:r>
            </a:p>
          </p:txBody>
        </p:sp>
        <p:sp>
          <p:nvSpPr>
            <p:cNvPr id="67" name="TextBox 66"/>
            <p:cNvSpPr txBox="1"/>
            <p:nvPr/>
          </p:nvSpPr>
          <p:spPr>
            <a:xfrm>
              <a:off x="8334298" y="4755494"/>
              <a:ext cx="2502923" cy="615553"/>
            </a:xfrm>
            <a:prstGeom prst="rect">
              <a:avLst/>
            </a:prstGeom>
            <a:noFill/>
            <a:ln>
              <a:noFill/>
            </a:ln>
          </p:spPr>
          <p:txBody>
            <a:bodyPr wrap="none" lIns="121908" tIns="60954" rIns="121908" bIns="60954"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点击添加文字内容，内容</a:t>
              </a:r>
              <a:endParaRPr kumimoji="0" lang="en-US" altLang="zh-CN"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简要详尽。</a:t>
              </a:r>
            </a:p>
          </p:txBody>
        </p:sp>
      </p:grpSp>
      <p:sp>
        <p:nvSpPr>
          <p:cNvPr id="48" name="TextBox 41"/>
          <p:cNvSpPr txBox="1"/>
          <p:nvPr/>
        </p:nvSpPr>
        <p:spPr>
          <a:xfrm>
            <a:off x="851727" y="395372"/>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微软雅黑"/>
                <a:ea typeface="微软雅黑"/>
                <a:cs typeface="+mn-ea"/>
                <a:sym typeface="+mn-lt"/>
              </a:rPr>
              <a:t>点击输入标题</a:t>
            </a:r>
          </a:p>
        </p:txBody>
      </p:sp>
      <p:cxnSp>
        <p:nvCxnSpPr>
          <p:cNvPr id="50" name="直接连接符 49"/>
          <p:cNvCxnSpPr/>
          <p:nvPr/>
        </p:nvCxnSpPr>
        <p:spPr>
          <a:xfrm>
            <a:off x="623392" y="831947"/>
            <a:ext cx="10815311" cy="0"/>
          </a:xfrm>
          <a:prstGeom prst="line">
            <a:avLst/>
          </a:prstGeom>
          <a:noFill/>
          <a:ln w="12700" cap="flat" cmpd="sng" algn="ctr">
            <a:solidFill>
              <a:sysClr val="windowText" lastClr="000000"/>
            </a:solidFill>
            <a:prstDash val="dash"/>
          </a:ln>
          <a:effectLst/>
        </p:spPr>
      </p:cxnSp>
    </p:spTree>
    <p:extLst>
      <p:ext uri="{BB962C8B-B14F-4D97-AF65-F5344CB8AC3E}">
        <p14:creationId val="1004943027"/>
      </p:ext>
    </p:extLst>
  </p:cSld>
  <p:clrMapOvr>
    <a:masterClrMapping/>
  </p:clrMapOvr>
  <mc:AlternateContent>
    <mc:Choice xmlns:p14="http://schemas.microsoft.com/office/powerpoint/2010/main" Requires="p14">
      <p:transition spd="slow" advClick="0" advTm="3000" p14:dur="1400">
        <p14:doors dir="vert"/>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7" name="图片 26"/>
          <p:cNvPicPr>
            <a:picLocks noChangeAspect="1"/>
          </p:cNvPicPr>
          <p:nvPr/>
        </p:nvPicPr>
        <p:blipFill>
          <a:blip r:embed="rId2">
            <a:extLst>
              <a:ext uri="{28A0092B-C50C-407E-A947-70E740481C1C}">
                <a14:useLocalDpi xmlns:a14="http://schemas.microsoft.com/office/drawing/2010/main" val="0"/>
              </a:ext>
            </a:extLst>
          </a:blip>
          <a:srcRect l="51692"/>
          <a:stretch>
            <a:fillRect/>
          </a:stretch>
        </p:blipFill>
        <p:spPr>
          <a:xfrm>
            <a:off x="6302326" y="-18151"/>
            <a:ext cx="5889674" cy="6903535"/>
          </a:xfrm>
          <a:prstGeom prst="rect">
            <a:avLst/>
          </a:prstGeom>
          <a:noFill/>
          <a:ln>
            <a:noFill/>
          </a:ln>
        </p:spPr>
      </p:pic>
      <p:sp>
        <p:nvSpPr>
          <p:cNvPr id="2" name="标题 1" hidden="1"/>
          <p:cNvSpPr>
            <a:spLocks noGrp="1"/>
          </p:cNvSpPr>
          <p:nvPr>
            <p:ph type="title"/>
          </p:nvPr>
        </p:nvSpPr>
        <p:spPr/>
        <p:txBody>
          <a:bodyPr/>
          <a:lstStyle/>
          <a:p>
            <a:r>
              <a:rPr lang="en-US" altLang="zh-CN">
                <a:latin typeface="+mn-lt"/>
                <a:ea typeface="+mn-ea"/>
                <a:cs typeface="+mn-ea"/>
                <a:sym typeface="+mn-lt"/>
              </a:rPr>
              <a:t>+</a:t>
            </a:r>
            <a:endParaRPr lang="zh-CN" altLang="en-US">
              <a:latin typeface="+mn-lt"/>
              <a:ea typeface="+mn-ea"/>
              <a:cs typeface="+mn-ea"/>
              <a:sym typeface="+mn-lt"/>
            </a:endParaRPr>
          </a:p>
        </p:txBody>
      </p:sp>
      <p:sp>
        <p:nvSpPr>
          <p:cNvPr id="54" name="Oval 44">
            <a:extLst>
              <a:ext uri="{FF2B5EF4-FFF2-40B4-BE49-F238E27FC236}">
                <a16:creationId xmlns:a16="http://schemas.microsoft.com/office/drawing/2014/main" id="{A2E25C7F-2E17-493E-A876-B81526FD81F4}"/>
              </a:ext>
            </a:extLst>
          </p:cNvPr>
          <p:cNvSpPr/>
          <p:nvPr/>
        </p:nvSpPr>
        <p:spPr bwMode="auto">
          <a:xfrm>
            <a:off x="3529779" y="404664"/>
            <a:ext cx="1270077" cy="1270077"/>
          </a:xfrm>
          <a:prstGeom prst="ellipse">
            <a:avLst/>
          </a:prstGeom>
          <a:noFill/>
          <a:ln w="19050">
            <a:noFill/>
            <a:round/>
          </a:ln>
        </p:spPr>
        <p:txBody>
          <a:bodyPr rot="0" spcFirstLastPara="0" vert="horz" wrap="none" lIns="91440" tIns="45720" rIns="91440" bIns="45720" anchor="b" anchorCtr="1" forceAA="0" compatLnSpc="1">
            <a:prstTxWarp prst="textNoShape">
              <a:avLst/>
            </a:prstTxWarp>
            <a:norm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600" b="1" i="0" u="none" strike="noStrike" kern="1200" cap="none" spc="300" normalizeH="0" baseline="0" noProof="0">
                <a:ln>
                  <a:noFill/>
                </a:ln>
                <a:solidFill>
                  <a:prstClr val="black">
                    <a:lumMod val="95000"/>
                    <a:lumOff val="5000"/>
                  </a:prstClr>
                </a:solidFill>
                <a:effectLst/>
                <a:uLnTx/>
                <a:uFillTx/>
                <a:latin typeface="微软雅黑"/>
                <a:ea typeface="微软雅黑"/>
                <a:cs typeface="+mn-ea"/>
                <a:sym typeface="+mn-lt"/>
              </a:rPr>
              <a:t>目录 </a:t>
            </a:r>
            <a:r>
              <a:rPr kumimoji="0" lang="en-US" altLang="zh-CN" sz="900" b="1" i="0" u="none" strike="noStrike" kern="1200" cap="none" spc="300" normalizeH="0" baseline="0" noProof="0">
                <a:ln>
                  <a:noFill/>
                </a:ln>
                <a:solidFill>
                  <a:prstClr val="black">
                    <a:lumMod val="95000"/>
                    <a:lumOff val="5000"/>
                  </a:prstClr>
                </a:solidFill>
                <a:effectLst/>
                <a:uLnTx/>
                <a:uFillTx/>
                <a:latin typeface="微软雅黑"/>
                <a:ea typeface="微软雅黑"/>
                <a:cs typeface="+mn-ea"/>
                <a:sym typeface="+mn-lt"/>
              </a:rPr>
              <a:t>CONTENT</a:t>
            </a:r>
            <a:endParaRPr kumimoji="0" lang="en-US" altLang="zh-CN" sz="2800" b="1" i="0" u="none" strike="noStrike" kern="1200" cap="none" spc="300" normalizeH="0" baseline="0" noProof="0">
              <a:ln>
                <a:noFill/>
              </a:ln>
              <a:solidFill>
                <a:prstClr val="black">
                  <a:lumMod val="95000"/>
                  <a:lumOff val="5000"/>
                </a:prstClr>
              </a:solidFill>
              <a:effectLst/>
              <a:uLnTx/>
              <a:uFillTx/>
              <a:latin typeface="微软雅黑"/>
              <a:ea typeface="微软雅黑"/>
              <a:cs typeface="+mn-ea"/>
              <a:sym typeface="+mn-lt"/>
            </a:endParaRPr>
          </a:p>
        </p:txBody>
      </p:sp>
      <p:grpSp>
        <p:nvGrpSpPr>
          <p:cNvPr id="6" name="组合 5"/>
          <p:cNvGrpSpPr/>
          <p:nvPr/>
        </p:nvGrpSpPr>
        <p:grpSpPr>
          <a:xfrm>
            <a:off x="1487488" y="1916832"/>
            <a:ext cx="4334479" cy="4027534"/>
            <a:chOff x="2339870" y="1988840"/>
            <a:chExt cx="4975505" cy="4623171"/>
          </a:xfrm>
        </p:grpSpPr>
        <p:sp>
          <p:nvSpPr>
            <p:cNvPr id="68" name="TextBox 67"/>
            <p:cNvSpPr txBox="1"/>
            <p:nvPr/>
          </p:nvSpPr>
          <p:spPr>
            <a:xfrm>
              <a:off x="2339870" y="3724644"/>
              <a:ext cx="2066431" cy="459283"/>
            </a:xfrm>
            <a:prstGeom prst="rect">
              <a:avLst/>
            </a:prstGeom>
            <a:noFill/>
          </p:spPr>
          <p:txBody>
            <a:bodyPr wrap="square" lIns="91440" tIns="45720" rIns="91440" bIns="45720"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rPr>
                <a:t>点击输入标题</a:t>
              </a:r>
              <a:endParaRPr kumimoji="0" lang="en-US" sz="2000" b="1"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endParaRPr>
            </a:p>
          </p:txBody>
        </p:sp>
        <p:sp>
          <p:nvSpPr>
            <p:cNvPr id="69" name="TextBox 68"/>
            <p:cNvSpPr txBox="1"/>
            <p:nvPr/>
          </p:nvSpPr>
          <p:spPr>
            <a:xfrm>
              <a:off x="4984902" y="3724644"/>
              <a:ext cx="2121000" cy="459283"/>
            </a:xfrm>
            <a:prstGeom prst="rect">
              <a:avLst/>
            </a:prstGeom>
            <a:noFill/>
          </p:spPr>
          <p:txBody>
            <a:bodyPr wrap="square" lIns="91440" tIns="45720" rIns="91440" bIns="45720"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rPr>
                <a:t>点击输入标题</a:t>
              </a:r>
              <a:endParaRPr kumimoji="0" lang="en-US" altLang="zh-CN" sz="2000" b="1"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endParaRPr>
            </a:p>
          </p:txBody>
        </p:sp>
        <p:sp>
          <p:nvSpPr>
            <p:cNvPr id="70" name="TextBox 69"/>
            <p:cNvSpPr txBox="1"/>
            <p:nvPr/>
          </p:nvSpPr>
          <p:spPr>
            <a:xfrm>
              <a:off x="2339870" y="6152728"/>
              <a:ext cx="2140515" cy="459283"/>
            </a:xfrm>
            <a:prstGeom prst="rect">
              <a:avLst/>
            </a:prstGeom>
            <a:noFill/>
          </p:spPr>
          <p:txBody>
            <a:bodyPr wrap="square" lIns="91440" tIns="45720" rIns="91440" bIns="45720"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rPr>
                <a:t>点击输入标题</a:t>
              </a:r>
              <a:endParaRPr kumimoji="0" lang="en-US" altLang="zh-CN" sz="2000" b="1"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endParaRPr>
            </a:p>
          </p:txBody>
        </p:sp>
        <p:sp>
          <p:nvSpPr>
            <p:cNvPr id="71" name="TextBox 25"/>
            <p:cNvSpPr txBox="1"/>
            <p:nvPr/>
          </p:nvSpPr>
          <p:spPr>
            <a:xfrm>
              <a:off x="5067559" y="6152728"/>
              <a:ext cx="2247816" cy="459283"/>
            </a:xfrm>
            <a:prstGeom prst="rect">
              <a:avLst/>
            </a:prstGeom>
            <a:noFill/>
          </p:spPr>
          <p:txBody>
            <a:bodyPr wrap="square" lIns="91440" tIns="45720" rIns="91440" bIns="45720"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rPr>
                <a:t>点击输入标题</a:t>
              </a:r>
              <a:endParaRPr kumimoji="0" lang="en-US" altLang="zh-CN" sz="2000" b="1"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endParaRPr>
            </a:p>
          </p:txBody>
        </p:sp>
        <p:grpSp>
          <p:nvGrpSpPr>
            <p:cNvPr id="72" name="组合 71">
              <a:extLst>
                <a:ext uri="{FF2B5EF4-FFF2-40B4-BE49-F238E27FC236}">
                  <a16:creationId xmlns:a16="http://schemas.microsoft.com/office/drawing/2014/main" id="{2BB18F81-0ED2-4D31-BF58-B5D39EF771D5}"/>
                </a:ext>
              </a:extLst>
            </p:cNvPr>
            <p:cNvGrpSpPr/>
            <p:nvPr/>
          </p:nvGrpSpPr>
          <p:grpSpPr>
            <a:xfrm>
              <a:off x="2720679" y="2004153"/>
              <a:ext cx="1400126" cy="1400126"/>
              <a:chOff x="1469637" y="2202024"/>
              <a:chExt cx="2451680" cy="2451680"/>
            </a:xfrm>
          </p:grpSpPr>
          <p:sp>
            <p:nvSpPr>
              <p:cNvPr id="73" name="椭圆 72">
                <a:extLst>
                  <a:ext uri="{FF2B5EF4-FFF2-40B4-BE49-F238E27FC236}">
                    <a16:creationId xmlns:a16="http://schemas.microsoft.com/office/drawing/2014/main" id="{5DADF846-5BAA-4FC2-9E4F-BD3DC825CF81}"/>
                  </a:ext>
                </a:extLst>
              </p:cNvPr>
              <p:cNvSpPr/>
              <p:nvPr/>
            </p:nvSpPr>
            <p:spPr>
              <a:xfrm>
                <a:off x="1469637" y="2202024"/>
                <a:ext cx="2451680" cy="2451680"/>
              </a:xfrm>
              <a:prstGeom prst="ellipse">
                <a:avLst/>
              </a:prstGeom>
              <a:noFill/>
              <a:ln w="19050">
                <a:solidFill>
                  <a:schemeClr val="accent6">
                    <a:lumMod val="50000"/>
                  </a:schemeClr>
                </a:solidFill>
              </a:ln>
              <a:effectLst>
                <a:outerShdw blurRad="558800" dist="5334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endParaRPr>
              </a:p>
            </p:txBody>
          </p:sp>
          <p:sp>
            <p:nvSpPr>
              <p:cNvPr id="74" name="椭圆 73">
                <a:extLst>
                  <a:ext uri="{FF2B5EF4-FFF2-40B4-BE49-F238E27FC236}">
                    <a16:creationId xmlns:a16="http://schemas.microsoft.com/office/drawing/2014/main" id="{2D097466-6039-4017-A6FC-8DEA2A079CA7}"/>
                  </a:ext>
                </a:extLst>
              </p:cNvPr>
              <p:cNvSpPr/>
              <p:nvPr/>
            </p:nvSpPr>
            <p:spPr>
              <a:xfrm>
                <a:off x="1545382" y="2278913"/>
                <a:ext cx="2300190" cy="2300174"/>
              </a:xfrm>
              <a:prstGeom prst="ellipse">
                <a:avLst/>
              </a:prstGeom>
              <a:noFill/>
              <a:ln w="6350">
                <a:solidFill>
                  <a:schemeClr val="accent6">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endParaRPr>
              </a:p>
            </p:txBody>
          </p:sp>
        </p:grpSp>
        <p:sp>
          <p:nvSpPr>
            <p:cNvPr id="75" name="文本框 39">
              <a:extLst>
                <a:ext uri="{FF2B5EF4-FFF2-40B4-BE49-F238E27FC236}">
                  <a16:creationId xmlns:a16="http://schemas.microsoft.com/office/drawing/2014/main" id="{DF4AFF1B-5BC4-421B-A685-830155A251B1}"/>
                </a:ext>
              </a:extLst>
            </p:cNvPr>
            <p:cNvSpPr txBox="1"/>
            <p:nvPr/>
          </p:nvSpPr>
          <p:spPr>
            <a:xfrm>
              <a:off x="2724711" y="2417439"/>
              <a:ext cx="1396094" cy="529941"/>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rPr>
                <a:t>01</a:t>
              </a:r>
              <a:endParaRPr kumimoji="0" lang="zh-CN" altLang="en-US" sz="2400" b="1"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endParaRPr>
            </a:p>
          </p:txBody>
        </p:sp>
        <p:grpSp>
          <p:nvGrpSpPr>
            <p:cNvPr id="76" name="组合 75">
              <a:extLst>
                <a:ext uri="{FF2B5EF4-FFF2-40B4-BE49-F238E27FC236}">
                  <a16:creationId xmlns:a16="http://schemas.microsoft.com/office/drawing/2014/main" id="{4F62F338-9F80-450C-95CB-558CE2906FB5}"/>
                </a:ext>
              </a:extLst>
            </p:cNvPr>
            <p:cNvGrpSpPr/>
            <p:nvPr/>
          </p:nvGrpSpPr>
          <p:grpSpPr>
            <a:xfrm>
              <a:off x="5402798" y="1988840"/>
              <a:ext cx="1400126" cy="1400126"/>
              <a:chOff x="2555248" y="2202024"/>
              <a:chExt cx="2451680" cy="2451680"/>
            </a:xfrm>
          </p:grpSpPr>
          <p:sp>
            <p:nvSpPr>
              <p:cNvPr id="77" name="椭圆 76">
                <a:extLst>
                  <a:ext uri="{FF2B5EF4-FFF2-40B4-BE49-F238E27FC236}">
                    <a16:creationId xmlns:a16="http://schemas.microsoft.com/office/drawing/2014/main" id="{484FA36C-994F-4AA9-A27D-F76E573E117F}"/>
                  </a:ext>
                </a:extLst>
              </p:cNvPr>
              <p:cNvSpPr/>
              <p:nvPr/>
            </p:nvSpPr>
            <p:spPr>
              <a:xfrm>
                <a:off x="2555248" y="2202024"/>
                <a:ext cx="2451680" cy="2451680"/>
              </a:xfrm>
              <a:prstGeom prst="ellipse">
                <a:avLst/>
              </a:prstGeom>
              <a:noFill/>
              <a:ln w="19050">
                <a:solidFill>
                  <a:schemeClr val="accent6">
                    <a:lumMod val="50000"/>
                  </a:schemeClr>
                </a:solidFill>
              </a:ln>
              <a:effectLst>
                <a:outerShdw blurRad="558800" dist="5334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endParaRPr>
              </a:p>
            </p:txBody>
          </p:sp>
          <p:sp>
            <p:nvSpPr>
              <p:cNvPr id="78" name="椭圆 77">
                <a:extLst>
                  <a:ext uri="{FF2B5EF4-FFF2-40B4-BE49-F238E27FC236}">
                    <a16:creationId xmlns:a16="http://schemas.microsoft.com/office/drawing/2014/main" id="{F2ED5D7E-6BA9-49D6-AF28-5EF2A7AA6F89}"/>
                  </a:ext>
                </a:extLst>
              </p:cNvPr>
              <p:cNvSpPr/>
              <p:nvPr/>
            </p:nvSpPr>
            <p:spPr>
              <a:xfrm>
                <a:off x="2630993" y="2278913"/>
                <a:ext cx="2300190" cy="2300174"/>
              </a:xfrm>
              <a:prstGeom prst="ellipse">
                <a:avLst/>
              </a:prstGeom>
              <a:noFill/>
              <a:ln w="6350">
                <a:solidFill>
                  <a:schemeClr val="accent6">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endParaRPr>
              </a:p>
            </p:txBody>
          </p:sp>
        </p:grpSp>
        <p:sp>
          <p:nvSpPr>
            <p:cNvPr id="79" name="文本框 64">
              <a:extLst>
                <a:ext uri="{FF2B5EF4-FFF2-40B4-BE49-F238E27FC236}">
                  <a16:creationId xmlns:a16="http://schemas.microsoft.com/office/drawing/2014/main" id="{28CED1B7-0D6F-497C-9313-9C011D7804E2}"/>
                </a:ext>
              </a:extLst>
            </p:cNvPr>
            <p:cNvSpPr txBox="1"/>
            <p:nvPr/>
          </p:nvSpPr>
          <p:spPr>
            <a:xfrm>
              <a:off x="5406832" y="2402126"/>
              <a:ext cx="1396094" cy="529941"/>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rPr>
                <a:t>02</a:t>
              </a:r>
              <a:endParaRPr kumimoji="0" lang="zh-CN" altLang="en-US" sz="2400" b="1"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endParaRPr>
            </a:p>
          </p:txBody>
        </p:sp>
        <p:grpSp>
          <p:nvGrpSpPr>
            <p:cNvPr id="80" name="组合 79">
              <a:extLst>
                <a:ext uri="{FF2B5EF4-FFF2-40B4-BE49-F238E27FC236}">
                  <a16:creationId xmlns:a16="http://schemas.microsoft.com/office/drawing/2014/main" id="{561E5D43-E9F9-477D-A87E-D311F148099A}"/>
                </a:ext>
              </a:extLst>
            </p:cNvPr>
            <p:cNvGrpSpPr/>
            <p:nvPr/>
          </p:nvGrpSpPr>
          <p:grpSpPr>
            <a:xfrm>
              <a:off x="2773139" y="4461820"/>
              <a:ext cx="1400126" cy="1400126"/>
              <a:chOff x="-5653229" y="6453700"/>
              <a:chExt cx="2451680" cy="2451680"/>
            </a:xfrm>
          </p:grpSpPr>
          <p:sp>
            <p:nvSpPr>
              <p:cNvPr id="81" name="椭圆 80">
                <a:extLst>
                  <a:ext uri="{FF2B5EF4-FFF2-40B4-BE49-F238E27FC236}">
                    <a16:creationId xmlns:a16="http://schemas.microsoft.com/office/drawing/2014/main" id="{B642745E-F135-4CF4-B5A4-75CCD748A287}"/>
                  </a:ext>
                </a:extLst>
              </p:cNvPr>
              <p:cNvSpPr/>
              <p:nvPr/>
            </p:nvSpPr>
            <p:spPr>
              <a:xfrm>
                <a:off x="-5653229" y="6453700"/>
                <a:ext cx="2451680" cy="2451680"/>
              </a:xfrm>
              <a:prstGeom prst="ellipse">
                <a:avLst/>
              </a:prstGeom>
              <a:noFill/>
              <a:ln w="19050">
                <a:solidFill>
                  <a:schemeClr val="accent6">
                    <a:lumMod val="50000"/>
                  </a:schemeClr>
                </a:solidFill>
              </a:ln>
              <a:effectLst>
                <a:outerShdw blurRad="558800" dist="5334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endParaRPr>
              </a:p>
            </p:txBody>
          </p:sp>
          <p:sp>
            <p:nvSpPr>
              <p:cNvPr id="82" name="椭圆 81">
                <a:extLst>
                  <a:ext uri="{FF2B5EF4-FFF2-40B4-BE49-F238E27FC236}">
                    <a16:creationId xmlns:a16="http://schemas.microsoft.com/office/drawing/2014/main" id="{5E18EA07-9370-4C1C-9D73-9004B51638C5}"/>
                  </a:ext>
                </a:extLst>
              </p:cNvPr>
              <p:cNvSpPr/>
              <p:nvPr/>
            </p:nvSpPr>
            <p:spPr>
              <a:xfrm>
                <a:off x="-5577484" y="6530591"/>
                <a:ext cx="2300190" cy="2300175"/>
              </a:xfrm>
              <a:prstGeom prst="ellipse">
                <a:avLst/>
              </a:prstGeom>
              <a:noFill/>
              <a:ln w="6350">
                <a:solidFill>
                  <a:schemeClr val="accent6">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endParaRPr>
              </a:p>
            </p:txBody>
          </p:sp>
        </p:grpSp>
        <p:sp>
          <p:nvSpPr>
            <p:cNvPr id="83" name="文本框 79">
              <a:extLst>
                <a:ext uri="{FF2B5EF4-FFF2-40B4-BE49-F238E27FC236}">
                  <a16:creationId xmlns:a16="http://schemas.microsoft.com/office/drawing/2014/main" id="{CB482870-08A3-4E3B-80B3-F053702C97C2}"/>
                </a:ext>
              </a:extLst>
            </p:cNvPr>
            <p:cNvSpPr txBox="1"/>
            <p:nvPr/>
          </p:nvSpPr>
          <p:spPr>
            <a:xfrm>
              <a:off x="2777171" y="4875108"/>
              <a:ext cx="1396094" cy="529941"/>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rPr>
                <a:t>03</a:t>
              </a:r>
              <a:endParaRPr kumimoji="0" lang="zh-CN" altLang="en-US" sz="2400" b="1"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endParaRPr>
            </a:p>
          </p:txBody>
        </p:sp>
        <p:grpSp>
          <p:nvGrpSpPr>
            <p:cNvPr id="84" name="组合 83">
              <a:extLst>
                <a:ext uri="{FF2B5EF4-FFF2-40B4-BE49-F238E27FC236}">
                  <a16:creationId xmlns:a16="http://schemas.microsoft.com/office/drawing/2014/main" id="{236A19CB-9212-4243-B847-1F0563345010}"/>
                </a:ext>
              </a:extLst>
            </p:cNvPr>
            <p:cNvGrpSpPr/>
            <p:nvPr/>
          </p:nvGrpSpPr>
          <p:grpSpPr>
            <a:xfrm>
              <a:off x="5447194" y="4451519"/>
              <a:ext cx="1400126" cy="1400127"/>
              <a:chOff x="-4567618" y="6453702"/>
              <a:chExt cx="2451680" cy="2451681"/>
            </a:xfrm>
          </p:grpSpPr>
          <p:sp>
            <p:nvSpPr>
              <p:cNvPr id="85" name="椭圆 84">
                <a:extLst>
                  <a:ext uri="{FF2B5EF4-FFF2-40B4-BE49-F238E27FC236}">
                    <a16:creationId xmlns:a16="http://schemas.microsoft.com/office/drawing/2014/main" id="{8AF4A203-B906-43BA-8A56-EBFF81E5A3F8}"/>
                  </a:ext>
                </a:extLst>
              </p:cNvPr>
              <p:cNvSpPr/>
              <p:nvPr/>
            </p:nvSpPr>
            <p:spPr>
              <a:xfrm>
                <a:off x="-4567618" y="6453702"/>
                <a:ext cx="2451680" cy="2451681"/>
              </a:xfrm>
              <a:prstGeom prst="ellipse">
                <a:avLst/>
              </a:prstGeom>
              <a:noFill/>
              <a:ln w="19050">
                <a:solidFill>
                  <a:schemeClr val="accent6">
                    <a:lumMod val="50000"/>
                  </a:schemeClr>
                </a:solidFill>
              </a:ln>
              <a:effectLst>
                <a:outerShdw blurRad="558800" dist="5334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endParaRPr>
              </a:p>
            </p:txBody>
          </p:sp>
          <p:sp>
            <p:nvSpPr>
              <p:cNvPr id="86" name="椭圆 85">
                <a:extLst>
                  <a:ext uri="{FF2B5EF4-FFF2-40B4-BE49-F238E27FC236}">
                    <a16:creationId xmlns:a16="http://schemas.microsoft.com/office/drawing/2014/main" id="{C418AB1E-3CB1-4501-B290-253CDA8CAF9C}"/>
                  </a:ext>
                </a:extLst>
              </p:cNvPr>
              <p:cNvSpPr/>
              <p:nvPr/>
            </p:nvSpPr>
            <p:spPr>
              <a:xfrm>
                <a:off x="-4491873" y="6530589"/>
                <a:ext cx="2300190" cy="2300175"/>
              </a:xfrm>
              <a:prstGeom prst="ellipse">
                <a:avLst/>
              </a:prstGeom>
              <a:noFill/>
              <a:ln w="6350">
                <a:solidFill>
                  <a:schemeClr val="accent6">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endParaRPr>
              </a:p>
            </p:txBody>
          </p:sp>
        </p:grpSp>
        <p:sp>
          <p:nvSpPr>
            <p:cNvPr id="87" name="文本框 94">
              <a:extLst>
                <a:ext uri="{FF2B5EF4-FFF2-40B4-BE49-F238E27FC236}">
                  <a16:creationId xmlns:a16="http://schemas.microsoft.com/office/drawing/2014/main" id="{ED278A65-4D2E-49C4-AD87-4F06B92EE30F}"/>
                </a:ext>
              </a:extLst>
            </p:cNvPr>
            <p:cNvSpPr txBox="1"/>
            <p:nvPr/>
          </p:nvSpPr>
          <p:spPr>
            <a:xfrm>
              <a:off x="5451226" y="4864802"/>
              <a:ext cx="1396092" cy="529941"/>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rPr>
                <a:t>04</a:t>
              </a:r>
              <a:endParaRPr kumimoji="0" lang="zh-CN" altLang="en-US" sz="2400" b="1"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endParaRPr>
            </a:p>
          </p:txBody>
        </p:sp>
      </p:grpSp>
    </p:spTree>
    <p:extLst>
      <p:ext uri="{BB962C8B-B14F-4D97-AF65-F5344CB8AC3E}">
        <p14:creationId val="1655242970"/>
      </p:ext>
    </p:extLst>
  </p:cSld>
  <p:clrMapOvr>
    <a:masterClrMapping/>
  </p:clrMapOvr>
  <mc:AlternateContent>
    <mc:Choice xmlns:p14="http://schemas.microsoft.com/office/powerpoint/2010/main" Requires="p14">
      <p:transition spd="slow" advClick="0" advTm="3000" p14:dur="1400">
        <p14:doors dir="vert"/>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1000" fill="hold"/>
                                        <p:tgtEl>
                                          <p:spTgt spid="54"/>
                                        </p:tgtEl>
                                        <p:attrNameLst>
                                          <p:attrName>ppt_w</p:attrName>
                                        </p:attrNameLst>
                                      </p:cBhvr>
                                      <p:tavLst>
                                        <p:tav tm="0">
                                          <p:val>
                                            <p:fltVal val="0"/>
                                          </p:val>
                                        </p:tav>
                                        <p:tav tm="100000">
                                          <p:val>
                                            <p:strVal val="#ppt_w"/>
                                          </p:val>
                                        </p:tav>
                                      </p:tavLst>
                                    </p:anim>
                                    <p:anim calcmode="lin" valueType="num">
                                      <p:cBhvr>
                                        <p:cTn id="8" dur="1000" fill="hold"/>
                                        <p:tgtEl>
                                          <p:spTgt spid="54"/>
                                        </p:tgtEl>
                                        <p:attrNameLst>
                                          <p:attrName>ppt_h</p:attrName>
                                        </p:attrNameLst>
                                      </p:cBhvr>
                                      <p:tavLst>
                                        <p:tav tm="0">
                                          <p:val>
                                            <p:fltVal val="0"/>
                                          </p:val>
                                        </p:tav>
                                        <p:tav tm="100000">
                                          <p:val>
                                            <p:strVal val="#ppt_h"/>
                                          </p:val>
                                        </p:tav>
                                      </p:tavLst>
                                    </p:anim>
                                    <p:animEffect transition="in" filter="fade">
                                      <p:cBhvr>
                                        <p:cTn id="9" dur="1000"/>
                                        <p:tgtEl>
                                          <p:spTgt spid="54"/>
                                        </p:tgtEl>
                                      </p:cBhvr>
                                    </p:animEffect>
                                  </p:childTnLst>
                                </p:cTn>
                              </p:par>
                            </p:childTnLst>
                          </p:cTn>
                        </p:par>
                        <p:par>
                          <p:cTn id="10" fill="hold" nodeType="afterGroup">
                            <p:stCondLst>
                              <p:cond delay="1000"/>
                            </p:stCondLst>
                            <p:childTnLst>
                              <p:par>
                                <p:cTn id="11" presetID="22" presetClass="entr" presetSubtype="4"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rcRect l="51692"/>
          <a:stretch>
            <a:fillRect/>
          </a:stretch>
        </p:blipFill>
        <p:spPr>
          <a:xfrm>
            <a:off x="6302326" y="-18151"/>
            <a:ext cx="5889674" cy="6903535"/>
          </a:xfrm>
          <a:prstGeom prst="rect">
            <a:avLst/>
          </a:prstGeom>
          <a:noFill/>
          <a:ln>
            <a:noFill/>
          </a:ln>
        </p:spPr>
      </p:pic>
      <p:grpSp>
        <p:nvGrpSpPr>
          <p:cNvPr id="15" name="组合 14"/>
          <p:cNvGrpSpPr/>
          <p:nvPr/>
        </p:nvGrpSpPr>
        <p:grpSpPr>
          <a:xfrm>
            <a:off x="2207568" y="2400199"/>
            <a:ext cx="3067340" cy="2180929"/>
            <a:chOff x="1924280" y="1786156"/>
            <a:chExt cx="3067340" cy="2180929"/>
          </a:xfrm>
        </p:grpSpPr>
        <p:sp>
          <p:nvSpPr>
            <p:cNvPr id="16" name="TextBox 15"/>
            <p:cNvSpPr txBox="1"/>
            <p:nvPr/>
          </p:nvSpPr>
          <p:spPr>
            <a:xfrm>
              <a:off x="1924280" y="3320754"/>
              <a:ext cx="3067340" cy="646331"/>
            </a:xfrm>
            <a:prstGeom prst="rect">
              <a:avLst/>
            </a:prstGeom>
            <a:noFill/>
          </p:spPr>
          <p:txBody>
            <a:bodyPr wrap="square" lIns="91440" tIns="45720" rIns="91440" bIns="45720"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rPr>
                <a:t>点击输入标题</a:t>
              </a:r>
              <a:endParaRPr kumimoji="0" lang="en-US" sz="3600" b="1"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endParaRPr>
            </a:p>
          </p:txBody>
        </p:sp>
        <p:grpSp>
          <p:nvGrpSpPr>
            <p:cNvPr id="17" name="组合 16">
              <a:extLst>
                <a:ext uri="{FF2B5EF4-FFF2-40B4-BE49-F238E27FC236}">
                  <a16:creationId xmlns:a16="http://schemas.microsoft.com/office/drawing/2014/main" id="{2BB18F81-0ED2-4D31-BF58-B5D39EF771D5}"/>
                </a:ext>
              </a:extLst>
            </p:cNvPr>
            <p:cNvGrpSpPr/>
            <p:nvPr/>
          </p:nvGrpSpPr>
          <p:grpSpPr>
            <a:xfrm>
              <a:off x="2776073" y="1786156"/>
              <a:ext cx="1219739" cy="1219738"/>
              <a:chOff x="1469637" y="2202024"/>
              <a:chExt cx="2451680" cy="2451680"/>
            </a:xfrm>
          </p:grpSpPr>
          <p:sp>
            <p:nvSpPr>
              <p:cNvPr id="22" name="椭圆 21">
                <a:extLst>
                  <a:ext uri="{FF2B5EF4-FFF2-40B4-BE49-F238E27FC236}">
                    <a16:creationId xmlns:a16="http://schemas.microsoft.com/office/drawing/2014/main" id="{5DADF846-5BAA-4FC2-9E4F-BD3DC825CF81}"/>
                  </a:ext>
                </a:extLst>
              </p:cNvPr>
              <p:cNvSpPr/>
              <p:nvPr/>
            </p:nvSpPr>
            <p:spPr>
              <a:xfrm>
                <a:off x="1469637" y="2202024"/>
                <a:ext cx="2451680" cy="2451680"/>
              </a:xfrm>
              <a:prstGeom prst="ellipse">
                <a:avLst/>
              </a:prstGeom>
              <a:noFill/>
              <a:ln w="19050">
                <a:solidFill>
                  <a:schemeClr val="accent6">
                    <a:lumMod val="50000"/>
                  </a:schemeClr>
                </a:solidFill>
              </a:ln>
              <a:effectLst>
                <a:outerShdw blurRad="558800" dist="5334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endParaRPr>
              </a:p>
            </p:txBody>
          </p:sp>
          <p:sp>
            <p:nvSpPr>
              <p:cNvPr id="23" name="椭圆 22">
                <a:extLst>
                  <a:ext uri="{FF2B5EF4-FFF2-40B4-BE49-F238E27FC236}">
                    <a16:creationId xmlns:a16="http://schemas.microsoft.com/office/drawing/2014/main" id="{2D097466-6039-4017-A6FC-8DEA2A079CA7}"/>
                  </a:ext>
                </a:extLst>
              </p:cNvPr>
              <p:cNvSpPr/>
              <p:nvPr/>
            </p:nvSpPr>
            <p:spPr>
              <a:xfrm>
                <a:off x="1545382" y="2278913"/>
                <a:ext cx="2300190" cy="2300174"/>
              </a:xfrm>
              <a:prstGeom prst="ellipse">
                <a:avLst/>
              </a:prstGeom>
              <a:noFill/>
              <a:ln w="6350">
                <a:solidFill>
                  <a:schemeClr val="accent6">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endParaRPr>
              </a:p>
            </p:txBody>
          </p:sp>
        </p:grpSp>
        <p:sp>
          <p:nvSpPr>
            <p:cNvPr id="21" name="文本框 39">
              <a:extLst>
                <a:ext uri="{FF2B5EF4-FFF2-40B4-BE49-F238E27FC236}">
                  <a16:creationId xmlns:a16="http://schemas.microsoft.com/office/drawing/2014/main" id="{DF4AFF1B-5BC4-421B-A685-830155A251B1}"/>
                </a:ext>
              </a:extLst>
            </p:cNvPr>
            <p:cNvSpPr txBox="1"/>
            <p:nvPr/>
          </p:nvSpPr>
          <p:spPr>
            <a:xfrm>
              <a:off x="2779586" y="2146195"/>
              <a:ext cx="121622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rPr>
                <a:t>04</a:t>
              </a:r>
              <a:endParaRPr kumimoji="0" lang="zh-CN" altLang="en-US" sz="2400" b="1"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endParaRPr>
            </a:p>
          </p:txBody>
        </p:sp>
      </p:grpSp>
    </p:spTree>
    <p:extLst>
      <p:ext uri="{BB962C8B-B14F-4D97-AF65-F5344CB8AC3E}">
        <p14:creationId val="519905609"/>
      </p:ext>
    </p:extLst>
  </p:cSld>
  <p:clrMapOvr>
    <a:masterClrMapping/>
  </p:clrMapOvr>
  <mc:AlternateContent>
    <mc:Choice xmlns:p14="http://schemas.microsoft.com/office/powerpoint/2010/main" Requires="p14">
      <p:transition spd="slow" advClick="0" advTm="3000" p14:dur="1400">
        <p14:doors dir="vert"/>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grpSp>
        <p:nvGrpSpPr>
          <p:cNvPr id="3" name="组合 2"/>
          <p:cNvGrpSpPr/>
          <p:nvPr/>
        </p:nvGrpSpPr>
        <p:grpSpPr>
          <a:xfrm>
            <a:off x="1055440" y="1931550"/>
            <a:ext cx="10467118" cy="5363359"/>
            <a:chOff x="1657750" y="1931550"/>
            <a:chExt cx="10467118" cy="5363359"/>
          </a:xfrm>
        </p:grpSpPr>
        <p:grpSp>
          <p:nvGrpSpPr>
            <p:cNvPr id="66" name="组合 65"/>
            <p:cNvGrpSpPr/>
            <p:nvPr/>
          </p:nvGrpSpPr>
          <p:grpSpPr>
            <a:xfrm>
              <a:off x="1657750" y="2997561"/>
              <a:ext cx="2756325" cy="3835039"/>
              <a:chOff x="1111650" y="3022961"/>
              <a:chExt cx="2756325" cy="3835039"/>
            </a:xfrm>
            <a:solidFill>
              <a:schemeClr val="tx1"/>
            </a:solidFill>
          </p:grpSpPr>
          <p:sp>
            <p:nvSpPr>
              <p:cNvPr id="67" name="Freeform 85"/>
              <p:cNvSpPr/>
              <p:nvPr/>
            </p:nvSpPr>
            <p:spPr bwMode="auto">
              <a:xfrm>
                <a:off x="1111650" y="3022961"/>
                <a:ext cx="2756325" cy="3835039"/>
              </a:xfrm>
              <a:custGeom>
                <a:gdLst>
                  <a:gd name="T0" fmla="*/ 0 w 294"/>
                  <a:gd name="T1" fmla="*/ 409 h 409"/>
                  <a:gd name="T2" fmla="*/ 241 w 294"/>
                  <a:gd name="T3" fmla="*/ 16 h 409"/>
                  <a:gd name="T4" fmla="*/ 277 w 294"/>
                  <a:gd name="T5" fmla="*/ 7 h 409"/>
                  <a:gd name="T6" fmla="*/ 277 w 294"/>
                  <a:gd name="T7" fmla="*/ 7 h 409"/>
                  <a:gd name="T8" fmla="*/ 286 w 294"/>
                  <a:gd name="T9" fmla="*/ 44 h 409"/>
                  <a:gd name="T10" fmla="*/ 63 w 294"/>
                  <a:gd name="T11" fmla="*/ 409 h 409"/>
                  <a:gd name="T12" fmla="*/ 0 w 294"/>
                  <a:gd name="T13" fmla="*/ 409 h 409"/>
                </a:gdLst>
                <a:cxnLst>
                  <a:cxn ang="0">
                    <a:pos x="T0" y="T1"/>
                  </a:cxn>
                  <a:cxn ang="0">
                    <a:pos x="T2" y="T3"/>
                  </a:cxn>
                  <a:cxn ang="0">
                    <a:pos x="T4" y="T5"/>
                  </a:cxn>
                  <a:cxn ang="0">
                    <a:pos x="T6" y="T7"/>
                  </a:cxn>
                  <a:cxn ang="0">
                    <a:pos x="T8" y="T9"/>
                  </a:cxn>
                  <a:cxn ang="0">
                    <a:pos x="T10" y="T11"/>
                  </a:cxn>
                  <a:cxn ang="0">
                    <a:pos x="T12" y="T13"/>
                  </a:cxn>
                </a:cxnLst>
                <a:rect l="0" t="0" r="r" b="b"/>
                <a:pathLst>
                  <a:path w="294" h="409">
                    <a:moveTo>
                      <a:pt x="0" y="409"/>
                    </a:moveTo>
                    <a:cubicBezTo>
                      <a:pt x="241" y="16"/>
                      <a:pt x="241" y="16"/>
                      <a:pt x="241" y="16"/>
                    </a:cubicBezTo>
                    <a:cubicBezTo>
                      <a:pt x="248" y="4"/>
                      <a:pt x="265" y="0"/>
                      <a:pt x="277" y="7"/>
                    </a:cubicBezTo>
                    <a:cubicBezTo>
                      <a:pt x="277" y="7"/>
                      <a:pt x="277" y="7"/>
                      <a:pt x="277" y="7"/>
                    </a:cubicBezTo>
                    <a:cubicBezTo>
                      <a:pt x="290" y="15"/>
                      <a:pt x="294" y="32"/>
                      <a:pt x="286" y="44"/>
                    </a:cubicBezTo>
                    <a:cubicBezTo>
                      <a:pt x="63" y="409"/>
                      <a:pt x="63" y="409"/>
                      <a:pt x="63" y="409"/>
                    </a:cubicBezTo>
                    <a:lnTo>
                      <a:pt x="0" y="409"/>
                    </a:lnTo>
                    <a:close/>
                  </a:path>
                </a:pathLst>
              </a:custGeom>
              <a:solidFill>
                <a:schemeClr val="accent6">
                  <a:lumMod val="5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sp>
            <p:nvSpPr>
              <p:cNvPr id="68" name="矩形 67"/>
              <p:cNvSpPr/>
              <p:nvPr/>
            </p:nvSpPr>
            <p:spPr>
              <a:xfrm rot="18066694">
                <a:off x="2184164" y="3934523"/>
                <a:ext cx="1800493" cy="369332"/>
              </a:xfrm>
              <a:prstGeom prst="rect">
                <a:avLst/>
              </a:prstGeom>
              <a:noFill/>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ea"/>
                    <a:sym typeface="+mn-lt"/>
                  </a:rPr>
                  <a:t>请输入你的标题</a:t>
                </a:r>
              </a:p>
            </p:txBody>
          </p:sp>
        </p:grpSp>
        <p:grpSp>
          <p:nvGrpSpPr>
            <p:cNvPr id="69" name="组合 68"/>
            <p:cNvGrpSpPr/>
            <p:nvPr/>
          </p:nvGrpSpPr>
          <p:grpSpPr>
            <a:xfrm>
              <a:off x="2445770" y="3775075"/>
              <a:ext cx="2280010" cy="3057525"/>
              <a:chOff x="1899670" y="3800475"/>
              <a:chExt cx="2280010" cy="3057525"/>
            </a:xfrm>
            <a:solidFill>
              <a:srgbClr val="EE6089"/>
            </a:solidFill>
          </p:grpSpPr>
          <p:sp>
            <p:nvSpPr>
              <p:cNvPr id="70" name="Freeform 91"/>
              <p:cNvSpPr/>
              <p:nvPr/>
            </p:nvSpPr>
            <p:spPr bwMode="auto">
              <a:xfrm>
                <a:off x="1899670" y="3800475"/>
                <a:ext cx="2280010" cy="3057525"/>
              </a:xfrm>
              <a:custGeom>
                <a:gdLst>
                  <a:gd name="T0" fmla="*/ 0 w 243"/>
                  <a:gd name="T1" fmla="*/ 326 h 326"/>
                  <a:gd name="T2" fmla="*/ 160 w 243"/>
                  <a:gd name="T3" fmla="*/ 64 h 326"/>
                  <a:gd name="T4" fmla="*/ 189 w 243"/>
                  <a:gd name="T5" fmla="*/ 16 h 326"/>
                  <a:gd name="T6" fmla="*/ 226 w 243"/>
                  <a:gd name="T7" fmla="*/ 7 h 326"/>
                  <a:gd name="T8" fmla="*/ 226 w 243"/>
                  <a:gd name="T9" fmla="*/ 7 h 326"/>
                  <a:gd name="T10" fmla="*/ 235 w 243"/>
                  <a:gd name="T11" fmla="*/ 44 h 326"/>
                  <a:gd name="T12" fmla="*/ 206 w 243"/>
                  <a:gd name="T13" fmla="*/ 92 h 326"/>
                  <a:gd name="T14" fmla="*/ 62 w 243"/>
                  <a:gd name="T15" fmla="*/ 326 h 326"/>
                  <a:gd name="T16" fmla="*/ 0 w 243"/>
                  <a:gd name="T17" fmla="*/ 326 h 3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3" h="326">
                    <a:moveTo>
                      <a:pt x="0" y="326"/>
                    </a:moveTo>
                    <a:cubicBezTo>
                      <a:pt x="160" y="64"/>
                      <a:pt x="160" y="64"/>
                      <a:pt x="160" y="64"/>
                    </a:cubicBezTo>
                    <a:cubicBezTo>
                      <a:pt x="189" y="16"/>
                      <a:pt x="189" y="16"/>
                      <a:pt x="189" y="16"/>
                    </a:cubicBezTo>
                    <a:cubicBezTo>
                      <a:pt x="197" y="4"/>
                      <a:pt x="214" y="0"/>
                      <a:pt x="226" y="7"/>
                    </a:cubicBezTo>
                    <a:cubicBezTo>
                      <a:pt x="226" y="7"/>
                      <a:pt x="226" y="7"/>
                      <a:pt x="226" y="7"/>
                    </a:cubicBezTo>
                    <a:cubicBezTo>
                      <a:pt x="239" y="15"/>
                      <a:pt x="243" y="32"/>
                      <a:pt x="235" y="44"/>
                    </a:cubicBezTo>
                    <a:cubicBezTo>
                      <a:pt x="206" y="92"/>
                      <a:pt x="206" y="92"/>
                      <a:pt x="206" y="92"/>
                    </a:cubicBezTo>
                    <a:cubicBezTo>
                      <a:pt x="62" y="326"/>
                      <a:pt x="62" y="326"/>
                      <a:pt x="62" y="326"/>
                    </a:cubicBezTo>
                    <a:lnTo>
                      <a:pt x="0" y="326"/>
                    </a:lnTo>
                    <a:close/>
                  </a:path>
                </a:pathLst>
              </a:custGeom>
              <a:solidFill>
                <a:schemeClr val="accent6">
                  <a:lumMod val="5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sp>
            <p:nvSpPr>
              <p:cNvPr id="71" name="矩形 70"/>
              <p:cNvSpPr/>
              <p:nvPr/>
            </p:nvSpPr>
            <p:spPr>
              <a:xfrm rot="18066694">
                <a:off x="2495867" y="4712042"/>
                <a:ext cx="1800493" cy="369332"/>
              </a:xfrm>
              <a:prstGeom prst="rect">
                <a:avLst/>
              </a:prstGeom>
              <a:noFill/>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ea"/>
                    <a:sym typeface="+mn-lt"/>
                  </a:rPr>
                  <a:t>请输入你的标题</a:t>
                </a:r>
              </a:p>
            </p:txBody>
          </p:sp>
        </p:grpSp>
        <p:grpSp>
          <p:nvGrpSpPr>
            <p:cNvPr id="72" name="组合 71"/>
            <p:cNvGrpSpPr/>
            <p:nvPr/>
          </p:nvGrpSpPr>
          <p:grpSpPr>
            <a:xfrm>
              <a:off x="3254807" y="3925676"/>
              <a:ext cx="2192451" cy="2906923"/>
              <a:chOff x="2708707" y="3951076"/>
              <a:chExt cx="2192451" cy="2906923"/>
            </a:xfrm>
            <a:solidFill>
              <a:srgbClr val="FFC000"/>
            </a:solidFill>
          </p:grpSpPr>
          <p:sp>
            <p:nvSpPr>
              <p:cNvPr id="73" name="Freeform 89"/>
              <p:cNvSpPr/>
              <p:nvPr/>
            </p:nvSpPr>
            <p:spPr bwMode="auto">
              <a:xfrm>
                <a:off x="2708707" y="3951076"/>
                <a:ext cx="2192451" cy="2906923"/>
              </a:xfrm>
              <a:custGeom>
                <a:gdLst>
                  <a:gd name="T0" fmla="*/ 0 w 234"/>
                  <a:gd name="T1" fmla="*/ 310 h 310"/>
                  <a:gd name="T2" fmla="*/ 118 w 234"/>
                  <a:gd name="T3" fmla="*/ 118 h 310"/>
                  <a:gd name="T4" fmla="*/ 180 w 234"/>
                  <a:gd name="T5" fmla="*/ 16 h 310"/>
                  <a:gd name="T6" fmla="*/ 217 w 234"/>
                  <a:gd name="T7" fmla="*/ 7 h 310"/>
                  <a:gd name="T8" fmla="*/ 217 w 234"/>
                  <a:gd name="T9" fmla="*/ 7 h 310"/>
                  <a:gd name="T10" fmla="*/ 226 w 234"/>
                  <a:gd name="T11" fmla="*/ 44 h 310"/>
                  <a:gd name="T12" fmla="*/ 163 w 234"/>
                  <a:gd name="T13" fmla="*/ 146 h 310"/>
                  <a:gd name="T14" fmla="*/ 63 w 234"/>
                  <a:gd name="T15" fmla="*/ 310 h 310"/>
                  <a:gd name="T16" fmla="*/ 0 w 234"/>
                  <a:gd name="T17" fmla="*/ 310 h 3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310">
                    <a:moveTo>
                      <a:pt x="0" y="310"/>
                    </a:moveTo>
                    <a:cubicBezTo>
                      <a:pt x="118" y="118"/>
                      <a:pt x="118" y="118"/>
                      <a:pt x="118" y="118"/>
                    </a:cubicBezTo>
                    <a:cubicBezTo>
                      <a:pt x="180" y="16"/>
                      <a:pt x="180" y="16"/>
                      <a:pt x="180" y="16"/>
                    </a:cubicBezTo>
                    <a:cubicBezTo>
                      <a:pt x="188" y="4"/>
                      <a:pt x="205" y="0"/>
                      <a:pt x="217" y="7"/>
                    </a:cubicBezTo>
                    <a:cubicBezTo>
                      <a:pt x="217" y="7"/>
                      <a:pt x="217" y="7"/>
                      <a:pt x="217" y="7"/>
                    </a:cubicBezTo>
                    <a:cubicBezTo>
                      <a:pt x="230" y="15"/>
                      <a:pt x="234" y="31"/>
                      <a:pt x="226" y="44"/>
                    </a:cubicBezTo>
                    <a:cubicBezTo>
                      <a:pt x="163" y="146"/>
                      <a:pt x="163" y="146"/>
                      <a:pt x="163" y="146"/>
                    </a:cubicBezTo>
                    <a:cubicBezTo>
                      <a:pt x="63" y="310"/>
                      <a:pt x="63" y="310"/>
                      <a:pt x="63" y="310"/>
                    </a:cubicBezTo>
                    <a:lnTo>
                      <a:pt x="0" y="310"/>
                    </a:lnTo>
                    <a:close/>
                  </a:path>
                </a:pathLst>
              </a:custGeom>
              <a:solidFill>
                <a:schemeClr val="accent6">
                  <a:lumMod val="50000"/>
                </a:schemeClr>
              </a:solidFill>
              <a:ln>
                <a:noFill/>
              </a:ln>
            </p:spPr>
            <p:txBody>
              <a:bodyPr vert="horz" wrap="square" lIns="91440" tIns="45720" rIns="91440" bIns="45720" numCol="1" anchor="t" anchorCtr="0" compatLnSpc="1"/>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74" name="矩形 73"/>
              <p:cNvSpPr/>
              <p:nvPr/>
            </p:nvSpPr>
            <p:spPr>
              <a:xfrm rot="18066694">
                <a:off x="3218007" y="4837386"/>
                <a:ext cx="1800493" cy="369333"/>
              </a:xfrm>
              <a:prstGeom prst="rect">
                <a:avLst/>
              </a:prstGeom>
              <a:noFill/>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ea"/>
                    <a:sym typeface="+mn-lt"/>
                  </a:rPr>
                  <a:t>请输入你的标题</a:t>
                </a:r>
              </a:p>
            </p:txBody>
          </p:sp>
        </p:grpSp>
        <p:grpSp>
          <p:nvGrpSpPr>
            <p:cNvPr id="75" name="组合 74"/>
            <p:cNvGrpSpPr/>
            <p:nvPr/>
          </p:nvGrpSpPr>
          <p:grpSpPr>
            <a:xfrm>
              <a:off x="3899308" y="2003019"/>
              <a:ext cx="3402782" cy="5291890"/>
              <a:chOff x="3353208" y="2028419"/>
              <a:chExt cx="3402782" cy="5291890"/>
            </a:xfrm>
            <a:solidFill>
              <a:srgbClr val="EE6089"/>
            </a:solidFill>
          </p:grpSpPr>
          <p:sp>
            <p:nvSpPr>
              <p:cNvPr id="76" name="Freeform 88"/>
              <p:cNvSpPr/>
              <p:nvPr/>
            </p:nvSpPr>
            <p:spPr bwMode="auto">
              <a:xfrm>
                <a:off x="3353208" y="2028419"/>
                <a:ext cx="3402782" cy="5291890"/>
              </a:xfrm>
              <a:custGeom>
                <a:gdLst>
                  <a:gd name="T0" fmla="*/ 0 w 432"/>
                  <a:gd name="T1" fmla="*/ 634 h 634"/>
                  <a:gd name="T2" fmla="*/ 97 w 432"/>
                  <a:gd name="T3" fmla="*/ 476 h 634"/>
                  <a:gd name="T4" fmla="*/ 142 w 432"/>
                  <a:gd name="T5" fmla="*/ 403 h 634"/>
                  <a:gd name="T6" fmla="*/ 213 w 432"/>
                  <a:gd name="T7" fmla="*/ 287 h 634"/>
                  <a:gd name="T8" fmla="*/ 218 w 432"/>
                  <a:gd name="T9" fmla="*/ 279 h 634"/>
                  <a:gd name="T10" fmla="*/ 258 w 432"/>
                  <a:gd name="T11" fmla="*/ 214 h 634"/>
                  <a:gd name="T12" fmla="*/ 263 w 432"/>
                  <a:gd name="T13" fmla="*/ 205 h 634"/>
                  <a:gd name="T14" fmla="*/ 334 w 432"/>
                  <a:gd name="T15" fmla="*/ 89 h 634"/>
                  <a:gd name="T16" fmla="*/ 379 w 432"/>
                  <a:gd name="T17" fmla="*/ 16 h 634"/>
                  <a:gd name="T18" fmla="*/ 415 w 432"/>
                  <a:gd name="T19" fmla="*/ 7 h 634"/>
                  <a:gd name="T20" fmla="*/ 415 w 432"/>
                  <a:gd name="T21" fmla="*/ 7 h 634"/>
                  <a:gd name="T22" fmla="*/ 424 w 432"/>
                  <a:gd name="T23" fmla="*/ 44 h 634"/>
                  <a:gd name="T24" fmla="*/ 379 w 432"/>
                  <a:gd name="T25" fmla="*/ 117 h 634"/>
                  <a:gd name="T26" fmla="*/ 308 w 432"/>
                  <a:gd name="T27" fmla="*/ 233 h 634"/>
                  <a:gd name="T28" fmla="*/ 303 w 432"/>
                  <a:gd name="T29" fmla="*/ 242 h 634"/>
                  <a:gd name="T30" fmla="*/ 263 w 432"/>
                  <a:gd name="T31" fmla="*/ 306 h 634"/>
                  <a:gd name="T32" fmla="*/ 258 w 432"/>
                  <a:gd name="T33" fmla="*/ 315 h 634"/>
                  <a:gd name="T34" fmla="*/ 187 w 432"/>
                  <a:gd name="T35" fmla="*/ 431 h 634"/>
                  <a:gd name="T36" fmla="*/ 142 w 432"/>
                  <a:gd name="T37" fmla="*/ 504 h 634"/>
                  <a:gd name="T38" fmla="*/ 63 w 432"/>
                  <a:gd name="T39" fmla="*/ 634 h 634"/>
                  <a:gd name="T40" fmla="*/ 0 w 432"/>
                  <a:gd name="T41" fmla="*/ 634 h 634"/>
                  <a:gd name="connsiteX0" fmla="*/ 0 w 9910"/>
                  <a:gd name="connsiteY0" fmla="*/ 9945 h 9945"/>
                  <a:gd name="connsiteX1" fmla="*/ 2245 w 9910"/>
                  <a:gd name="connsiteY1" fmla="*/ 7453 h 9945"/>
                  <a:gd name="connsiteX2" fmla="*/ 3287 w 9910"/>
                  <a:gd name="connsiteY2" fmla="*/ 6301 h 9945"/>
                  <a:gd name="connsiteX3" fmla="*/ 4931 w 9910"/>
                  <a:gd name="connsiteY3" fmla="*/ 4472 h 9945"/>
                  <a:gd name="connsiteX4" fmla="*/ 5046 w 9910"/>
                  <a:gd name="connsiteY4" fmla="*/ 4346 h 9945"/>
                  <a:gd name="connsiteX5" fmla="*/ 5972 w 9910"/>
                  <a:gd name="connsiteY5" fmla="*/ 3320 h 9945"/>
                  <a:gd name="connsiteX6" fmla="*/ 6088 w 9910"/>
                  <a:gd name="connsiteY6" fmla="*/ 3178 h 9945"/>
                  <a:gd name="connsiteX7" fmla="*/ 7731 w 9910"/>
                  <a:gd name="connsiteY7" fmla="*/ 1349 h 9945"/>
                  <a:gd name="connsiteX8" fmla="*/ 8773 w 9910"/>
                  <a:gd name="connsiteY8" fmla="*/ 197 h 9945"/>
                  <a:gd name="connsiteX9" fmla="*/ 9606 w 9910"/>
                  <a:gd name="connsiteY9" fmla="*/ 55 h 9945"/>
                  <a:gd name="connsiteX10" fmla="*/ 9606 w 9910"/>
                  <a:gd name="connsiteY10" fmla="*/ 55 h 9945"/>
                  <a:gd name="connsiteX11" fmla="*/ 9815 w 9910"/>
                  <a:gd name="connsiteY11" fmla="*/ 639 h 9945"/>
                  <a:gd name="connsiteX12" fmla="*/ 8773 w 9910"/>
                  <a:gd name="connsiteY12" fmla="*/ 1790 h 9945"/>
                  <a:gd name="connsiteX13" fmla="*/ 7130 w 9910"/>
                  <a:gd name="connsiteY13" fmla="*/ 3620 h 9945"/>
                  <a:gd name="connsiteX14" fmla="*/ 7014 w 9910"/>
                  <a:gd name="connsiteY14" fmla="*/ 3762 h 9945"/>
                  <a:gd name="connsiteX15" fmla="*/ 6088 w 9910"/>
                  <a:gd name="connsiteY15" fmla="*/ 4771 h 9945"/>
                  <a:gd name="connsiteX16" fmla="*/ 5972 w 9910"/>
                  <a:gd name="connsiteY16" fmla="*/ 4913 h 9945"/>
                  <a:gd name="connsiteX17" fmla="*/ 4329 w 9910"/>
                  <a:gd name="connsiteY17" fmla="*/ 6743 h 9945"/>
                  <a:gd name="connsiteX18" fmla="*/ 3287 w 9910"/>
                  <a:gd name="connsiteY18" fmla="*/ 7895 h 9945"/>
                  <a:gd name="connsiteX19" fmla="*/ 3000 w 9910"/>
                  <a:gd name="connsiteY19" fmla="*/ 8236 h 9945"/>
                  <a:gd name="connsiteX20" fmla="*/ 0 w 9910"/>
                  <a:gd name="connsiteY20" fmla="*/ 9945 h 9945"/>
                  <a:gd name="connsiteX0-1" fmla="*/ 0 w 8481"/>
                  <a:gd name="connsiteY0-2" fmla="*/ 8281 h 8953"/>
                  <a:gd name="connsiteX1-3" fmla="*/ 746 w 8481"/>
                  <a:gd name="connsiteY1-4" fmla="*/ 7494 h 8953"/>
                  <a:gd name="connsiteX2-5" fmla="*/ 1798 w 8481"/>
                  <a:gd name="connsiteY2-6" fmla="*/ 6336 h 8953"/>
                  <a:gd name="connsiteX3-7" fmla="*/ 3457 w 8481"/>
                  <a:gd name="connsiteY3-8" fmla="*/ 4497 h 8953"/>
                  <a:gd name="connsiteX4-9" fmla="*/ 3573 w 8481"/>
                  <a:gd name="connsiteY4-10" fmla="*/ 4370 h 8953"/>
                  <a:gd name="connsiteX5-11" fmla="*/ 4507 w 8481"/>
                  <a:gd name="connsiteY5-12" fmla="*/ 3338 h 8953"/>
                  <a:gd name="connsiteX6-13" fmla="*/ 4624 w 8481"/>
                  <a:gd name="connsiteY6-14" fmla="*/ 3196 h 8953"/>
                  <a:gd name="connsiteX7-15" fmla="*/ 6282 w 8481"/>
                  <a:gd name="connsiteY7-16" fmla="*/ 1356 h 8953"/>
                  <a:gd name="connsiteX8-17" fmla="*/ 7334 w 8481"/>
                  <a:gd name="connsiteY8-18" fmla="*/ 198 h 8953"/>
                  <a:gd name="connsiteX9-19" fmla="*/ 8174 w 8481"/>
                  <a:gd name="connsiteY9-20" fmla="*/ 55 h 8953"/>
                  <a:gd name="connsiteX10-21" fmla="*/ 8174 w 8481"/>
                  <a:gd name="connsiteY10-22" fmla="*/ 55 h 8953"/>
                  <a:gd name="connsiteX11-23" fmla="*/ 8385 w 8481"/>
                  <a:gd name="connsiteY11-24" fmla="*/ 643 h 8953"/>
                  <a:gd name="connsiteX12-25" fmla="*/ 7334 w 8481"/>
                  <a:gd name="connsiteY12-26" fmla="*/ 1800 h 8953"/>
                  <a:gd name="connsiteX13-27" fmla="*/ 5676 w 8481"/>
                  <a:gd name="connsiteY13-28" fmla="*/ 3640 h 8953"/>
                  <a:gd name="connsiteX14-29" fmla="*/ 5559 w 8481"/>
                  <a:gd name="connsiteY14-30" fmla="*/ 3783 h 8953"/>
                  <a:gd name="connsiteX15-31" fmla="*/ 4624 w 8481"/>
                  <a:gd name="connsiteY15-32" fmla="*/ 4797 h 8953"/>
                  <a:gd name="connsiteX16-33" fmla="*/ 4507 w 8481"/>
                  <a:gd name="connsiteY16-34" fmla="*/ 4940 h 8953"/>
                  <a:gd name="connsiteX17-35" fmla="*/ 2849 w 8481"/>
                  <a:gd name="connsiteY17-36" fmla="*/ 6780 h 8953"/>
                  <a:gd name="connsiteX18-37" fmla="*/ 1798 w 8481"/>
                  <a:gd name="connsiteY18-38" fmla="*/ 7939 h 8953"/>
                  <a:gd name="connsiteX19-39" fmla="*/ 1508 w 8481"/>
                  <a:gd name="connsiteY19-40" fmla="*/ 8282 h 8953"/>
                  <a:gd name="connsiteX20-41" fmla="*/ 0 w 8481"/>
                  <a:gd name="connsiteY20-42" fmla="*/ 8281 h 8953"/>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8481" h="8953">
                    <a:moveTo>
                      <a:pt x="0" y="8281"/>
                    </a:moveTo>
                    <a:cubicBezTo>
                      <a:pt x="249" y="8019"/>
                      <a:pt x="447" y="7818"/>
                      <a:pt x="746" y="7494"/>
                    </a:cubicBezTo>
                    <a:cubicBezTo>
                      <a:pt x="1045" y="7170"/>
                      <a:pt x="1447" y="6722"/>
                      <a:pt x="1798" y="6336"/>
                    </a:cubicBezTo>
                    <a:lnTo>
                      <a:pt x="3457" y="4497"/>
                    </a:lnTo>
                    <a:cubicBezTo>
                      <a:pt x="3496" y="4455"/>
                      <a:pt x="3534" y="4412"/>
                      <a:pt x="3573" y="4370"/>
                    </a:cubicBezTo>
                    <a:lnTo>
                      <a:pt x="4507" y="3338"/>
                    </a:lnTo>
                    <a:lnTo>
                      <a:pt x="4624" y="3196"/>
                    </a:lnTo>
                    <a:lnTo>
                      <a:pt x="6282" y="1356"/>
                    </a:lnTo>
                    <a:lnTo>
                      <a:pt x="7334" y="198"/>
                    </a:lnTo>
                    <a:cubicBezTo>
                      <a:pt x="7497" y="8"/>
                      <a:pt x="7895" y="-55"/>
                      <a:pt x="8174" y="55"/>
                    </a:cubicBezTo>
                    <a:lnTo>
                      <a:pt x="8174" y="55"/>
                    </a:lnTo>
                    <a:cubicBezTo>
                      <a:pt x="8478" y="183"/>
                      <a:pt x="8572" y="436"/>
                      <a:pt x="8385" y="643"/>
                    </a:cubicBezTo>
                    <a:lnTo>
                      <a:pt x="7334" y="1800"/>
                    </a:lnTo>
                    <a:lnTo>
                      <a:pt x="5676" y="3640"/>
                    </a:lnTo>
                    <a:lnTo>
                      <a:pt x="5559" y="3783"/>
                    </a:lnTo>
                    <a:lnTo>
                      <a:pt x="4624" y="4797"/>
                    </a:lnTo>
                    <a:lnTo>
                      <a:pt x="4507" y="4940"/>
                    </a:lnTo>
                    <a:lnTo>
                      <a:pt x="2849" y="6780"/>
                    </a:lnTo>
                    <a:lnTo>
                      <a:pt x="1798" y="7939"/>
                    </a:lnTo>
                    <a:cubicBezTo>
                      <a:pt x="-48" y="10000"/>
                      <a:pt x="1508" y="8282"/>
                      <a:pt x="1508" y="8282"/>
                    </a:cubicBezTo>
                    <a:lnTo>
                      <a:pt x="0" y="8281"/>
                    </a:lnTo>
                    <a:close/>
                  </a:path>
                </a:pathLst>
              </a:custGeom>
              <a:solidFill>
                <a:schemeClr val="accent6">
                  <a:lumMod val="5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sp>
            <p:nvSpPr>
              <p:cNvPr id="77" name="矩形 76"/>
              <p:cNvSpPr/>
              <p:nvPr/>
            </p:nvSpPr>
            <p:spPr>
              <a:xfrm rot="18066694">
                <a:off x="5146360" y="2893329"/>
                <a:ext cx="1800493" cy="369332"/>
              </a:xfrm>
              <a:prstGeom prst="rect">
                <a:avLst/>
              </a:prstGeom>
              <a:noFill/>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ea"/>
                    <a:sym typeface="+mn-lt"/>
                  </a:rPr>
                  <a:t>请输入你的标题</a:t>
                </a:r>
              </a:p>
            </p:txBody>
          </p:sp>
        </p:grpSp>
        <p:grpSp>
          <p:nvGrpSpPr>
            <p:cNvPr id="78" name="组合 77"/>
            <p:cNvGrpSpPr/>
            <p:nvPr/>
          </p:nvGrpSpPr>
          <p:grpSpPr>
            <a:xfrm>
              <a:off x="4725780" y="3081617"/>
              <a:ext cx="2700288" cy="3750983"/>
              <a:chOff x="4179680" y="3107017"/>
              <a:chExt cx="2700288" cy="3750983"/>
            </a:xfrm>
            <a:solidFill>
              <a:srgbClr val="FFC000"/>
            </a:solidFill>
          </p:grpSpPr>
          <p:sp>
            <p:nvSpPr>
              <p:cNvPr id="79" name="Freeform 87"/>
              <p:cNvSpPr/>
              <p:nvPr/>
            </p:nvSpPr>
            <p:spPr bwMode="auto">
              <a:xfrm>
                <a:off x="4179680" y="3107017"/>
                <a:ext cx="2700288" cy="3750983"/>
              </a:xfrm>
              <a:custGeom>
                <a:gdLst>
                  <a:gd name="T0" fmla="*/ 0 w 288"/>
                  <a:gd name="T1" fmla="*/ 400 h 400"/>
                  <a:gd name="T2" fmla="*/ 74 w 288"/>
                  <a:gd name="T3" fmla="*/ 279 h 400"/>
                  <a:gd name="T4" fmla="*/ 119 w 288"/>
                  <a:gd name="T5" fmla="*/ 206 h 400"/>
                  <a:gd name="T6" fmla="*/ 190 w 288"/>
                  <a:gd name="T7" fmla="*/ 90 h 400"/>
                  <a:gd name="T8" fmla="*/ 235 w 288"/>
                  <a:gd name="T9" fmla="*/ 16 h 400"/>
                  <a:gd name="T10" fmla="*/ 271 w 288"/>
                  <a:gd name="T11" fmla="*/ 8 h 400"/>
                  <a:gd name="T12" fmla="*/ 271 w 288"/>
                  <a:gd name="T13" fmla="*/ 8 h 400"/>
                  <a:gd name="T14" fmla="*/ 280 w 288"/>
                  <a:gd name="T15" fmla="*/ 44 h 400"/>
                  <a:gd name="T16" fmla="*/ 235 w 288"/>
                  <a:gd name="T17" fmla="*/ 117 h 400"/>
                  <a:gd name="T18" fmla="*/ 164 w 288"/>
                  <a:gd name="T19" fmla="*/ 234 h 400"/>
                  <a:gd name="T20" fmla="*/ 119 w 288"/>
                  <a:gd name="T21" fmla="*/ 307 h 400"/>
                  <a:gd name="T22" fmla="*/ 62 w 288"/>
                  <a:gd name="T23" fmla="*/ 400 h 400"/>
                  <a:gd name="T24" fmla="*/ 0 w 288"/>
                  <a:gd name="T25" fmla="*/ 400 h 4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400">
                    <a:moveTo>
                      <a:pt x="0" y="400"/>
                    </a:moveTo>
                    <a:cubicBezTo>
                      <a:pt x="74" y="279"/>
                      <a:pt x="74" y="279"/>
                      <a:pt x="74" y="279"/>
                    </a:cubicBezTo>
                    <a:cubicBezTo>
                      <a:pt x="119" y="206"/>
                      <a:pt x="119" y="206"/>
                      <a:pt x="119" y="206"/>
                    </a:cubicBezTo>
                    <a:cubicBezTo>
                      <a:pt x="190" y="90"/>
                      <a:pt x="190" y="90"/>
                      <a:pt x="190" y="90"/>
                    </a:cubicBezTo>
                    <a:cubicBezTo>
                      <a:pt x="235" y="16"/>
                      <a:pt x="235" y="16"/>
                      <a:pt x="235" y="16"/>
                    </a:cubicBezTo>
                    <a:cubicBezTo>
                      <a:pt x="242" y="4"/>
                      <a:pt x="259" y="0"/>
                      <a:pt x="271" y="8"/>
                    </a:cubicBezTo>
                    <a:cubicBezTo>
                      <a:pt x="271" y="8"/>
                      <a:pt x="271" y="8"/>
                      <a:pt x="271" y="8"/>
                    </a:cubicBezTo>
                    <a:cubicBezTo>
                      <a:pt x="284" y="15"/>
                      <a:pt x="288" y="32"/>
                      <a:pt x="280" y="44"/>
                    </a:cubicBezTo>
                    <a:cubicBezTo>
                      <a:pt x="235" y="117"/>
                      <a:pt x="235" y="117"/>
                      <a:pt x="235" y="117"/>
                    </a:cubicBezTo>
                    <a:cubicBezTo>
                      <a:pt x="164" y="234"/>
                      <a:pt x="164" y="234"/>
                      <a:pt x="164" y="234"/>
                    </a:cubicBezTo>
                    <a:cubicBezTo>
                      <a:pt x="119" y="307"/>
                      <a:pt x="119" y="307"/>
                      <a:pt x="119" y="307"/>
                    </a:cubicBezTo>
                    <a:cubicBezTo>
                      <a:pt x="62" y="400"/>
                      <a:pt x="62" y="400"/>
                      <a:pt x="62" y="400"/>
                    </a:cubicBezTo>
                    <a:lnTo>
                      <a:pt x="0" y="400"/>
                    </a:lnTo>
                    <a:close/>
                  </a:path>
                </a:pathLst>
              </a:custGeom>
              <a:solidFill>
                <a:schemeClr val="accent6">
                  <a:lumMod val="5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sp>
            <p:nvSpPr>
              <p:cNvPr id="80" name="矩形 79"/>
              <p:cNvSpPr/>
              <p:nvPr/>
            </p:nvSpPr>
            <p:spPr>
              <a:xfrm rot="18066694">
                <a:off x="5162065" y="4057335"/>
                <a:ext cx="1800493" cy="369332"/>
              </a:xfrm>
              <a:prstGeom prst="rect">
                <a:avLst/>
              </a:prstGeom>
              <a:noFill/>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ea"/>
                    <a:sym typeface="+mn-lt"/>
                  </a:rPr>
                  <a:t>请输入你的标题</a:t>
                </a:r>
              </a:p>
            </p:txBody>
          </p:sp>
        </p:grpSp>
        <p:grpSp>
          <p:nvGrpSpPr>
            <p:cNvPr id="81" name="组合 80"/>
            <p:cNvGrpSpPr/>
            <p:nvPr/>
          </p:nvGrpSpPr>
          <p:grpSpPr>
            <a:xfrm>
              <a:off x="5457765" y="4093788"/>
              <a:ext cx="2073372" cy="2738812"/>
              <a:chOff x="4911665" y="4119188"/>
              <a:chExt cx="2073372" cy="2738812"/>
            </a:xfrm>
            <a:solidFill>
              <a:srgbClr val="EE6089"/>
            </a:solidFill>
          </p:grpSpPr>
          <p:sp>
            <p:nvSpPr>
              <p:cNvPr id="82" name="Freeform 86"/>
              <p:cNvSpPr/>
              <p:nvPr/>
            </p:nvSpPr>
            <p:spPr bwMode="auto">
              <a:xfrm>
                <a:off x="4911665" y="4119188"/>
                <a:ext cx="2073372" cy="2738812"/>
              </a:xfrm>
              <a:custGeom>
                <a:gdLst>
                  <a:gd name="T0" fmla="*/ 0 w 221"/>
                  <a:gd name="T1" fmla="*/ 292 h 292"/>
                  <a:gd name="T2" fmla="*/ 52 w 221"/>
                  <a:gd name="T3" fmla="*/ 206 h 292"/>
                  <a:gd name="T4" fmla="*/ 168 w 221"/>
                  <a:gd name="T5" fmla="*/ 17 h 292"/>
                  <a:gd name="T6" fmla="*/ 205 w 221"/>
                  <a:gd name="T7" fmla="*/ 8 h 292"/>
                  <a:gd name="T8" fmla="*/ 205 w 221"/>
                  <a:gd name="T9" fmla="*/ 8 h 292"/>
                  <a:gd name="T10" fmla="*/ 214 w 221"/>
                  <a:gd name="T11" fmla="*/ 45 h 292"/>
                  <a:gd name="T12" fmla="*/ 98 w 221"/>
                  <a:gd name="T13" fmla="*/ 234 h 292"/>
                  <a:gd name="T14" fmla="*/ 62 w 221"/>
                  <a:gd name="T15" fmla="*/ 292 h 292"/>
                  <a:gd name="T16" fmla="*/ 0 w 221"/>
                  <a:gd name="T17" fmla="*/ 292 h 2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292">
                    <a:moveTo>
                      <a:pt x="0" y="292"/>
                    </a:moveTo>
                    <a:cubicBezTo>
                      <a:pt x="52" y="206"/>
                      <a:pt x="52" y="206"/>
                      <a:pt x="52" y="206"/>
                    </a:cubicBezTo>
                    <a:cubicBezTo>
                      <a:pt x="168" y="17"/>
                      <a:pt x="168" y="17"/>
                      <a:pt x="168" y="17"/>
                    </a:cubicBezTo>
                    <a:cubicBezTo>
                      <a:pt x="176" y="4"/>
                      <a:pt x="192" y="0"/>
                      <a:pt x="205" y="8"/>
                    </a:cubicBezTo>
                    <a:cubicBezTo>
                      <a:pt x="205" y="8"/>
                      <a:pt x="205" y="8"/>
                      <a:pt x="205" y="8"/>
                    </a:cubicBezTo>
                    <a:cubicBezTo>
                      <a:pt x="217" y="16"/>
                      <a:pt x="221" y="32"/>
                      <a:pt x="214" y="45"/>
                    </a:cubicBezTo>
                    <a:cubicBezTo>
                      <a:pt x="98" y="234"/>
                      <a:pt x="98" y="234"/>
                      <a:pt x="98" y="234"/>
                    </a:cubicBezTo>
                    <a:cubicBezTo>
                      <a:pt x="62" y="292"/>
                      <a:pt x="62" y="292"/>
                      <a:pt x="62" y="292"/>
                    </a:cubicBezTo>
                    <a:lnTo>
                      <a:pt x="0" y="292"/>
                    </a:lnTo>
                    <a:close/>
                  </a:path>
                </a:pathLst>
              </a:custGeom>
              <a:solidFill>
                <a:schemeClr val="accent6">
                  <a:lumMod val="5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sp>
            <p:nvSpPr>
              <p:cNvPr id="83" name="矩形 82"/>
              <p:cNvSpPr/>
              <p:nvPr/>
            </p:nvSpPr>
            <p:spPr>
              <a:xfrm rot="18066694">
                <a:off x="5302164" y="4987339"/>
                <a:ext cx="1800493" cy="369332"/>
              </a:xfrm>
              <a:prstGeom prst="rect">
                <a:avLst/>
              </a:prstGeom>
              <a:noFill/>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ea"/>
                    <a:sym typeface="+mn-lt"/>
                  </a:rPr>
                  <a:t>请输入你的标题</a:t>
                </a:r>
              </a:p>
            </p:txBody>
          </p:sp>
        </p:grpSp>
        <p:sp>
          <p:nvSpPr>
            <p:cNvPr id="84" name="矩形 83"/>
            <p:cNvSpPr/>
            <p:nvPr/>
          </p:nvSpPr>
          <p:spPr>
            <a:xfrm>
              <a:off x="2562796" y="1931550"/>
              <a:ext cx="3508071" cy="1015663"/>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请在此处添加详细描述文本，尽量与标题文本语言风格相符合，语言描述尽量简洁生动。请在此处添加详细描述文本，尽量与标题文本语言风格相符合，语言描述尽量简洁生动。</a:t>
              </a:r>
            </a:p>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nvGrpSpPr>
            <p:cNvPr id="85" name="组合 84"/>
            <p:cNvGrpSpPr/>
            <p:nvPr/>
          </p:nvGrpSpPr>
          <p:grpSpPr>
            <a:xfrm>
              <a:off x="1715564" y="2189657"/>
              <a:ext cx="702465" cy="268671"/>
              <a:chOff x="2296577" y="5189316"/>
              <a:chExt cx="328926" cy="125804"/>
            </a:xfrm>
            <a:solidFill>
              <a:srgbClr val="EE6089"/>
            </a:solidFill>
          </p:grpSpPr>
          <p:sp>
            <p:nvSpPr>
              <p:cNvPr id="86" name="Freeform 105"/>
              <p:cNvSpPr/>
              <p:nvPr/>
            </p:nvSpPr>
            <p:spPr bwMode="auto">
              <a:xfrm>
                <a:off x="2296577" y="5189316"/>
                <a:ext cx="70765" cy="125804"/>
              </a:xfrm>
              <a:custGeom>
                <a:gdLst>
                  <a:gd name="T0" fmla="*/ 0 w 54"/>
                  <a:gd name="T1" fmla="*/ 96 h 96"/>
                  <a:gd name="T2" fmla="*/ 0 w 54"/>
                  <a:gd name="T3" fmla="*/ 0 h 96"/>
                  <a:gd name="T4" fmla="*/ 54 w 54"/>
                  <a:gd name="T5" fmla="*/ 48 h 96"/>
                  <a:gd name="T6" fmla="*/ 0 w 54"/>
                  <a:gd name="T7" fmla="*/ 96 h 96"/>
                </a:gdLst>
                <a:cxnLst>
                  <a:cxn ang="0">
                    <a:pos x="T0" y="T1"/>
                  </a:cxn>
                  <a:cxn ang="0">
                    <a:pos x="T2" y="T3"/>
                  </a:cxn>
                  <a:cxn ang="0">
                    <a:pos x="T4" y="T5"/>
                  </a:cxn>
                  <a:cxn ang="0">
                    <a:pos x="T6" y="T7"/>
                  </a:cxn>
                </a:cxnLst>
                <a:rect l="0" t="0" r="r" b="b"/>
                <a:pathLst>
                  <a:path w="54" h="96">
                    <a:moveTo>
                      <a:pt x="0" y="96"/>
                    </a:moveTo>
                    <a:lnTo>
                      <a:pt x="0" y="0"/>
                    </a:lnTo>
                    <a:lnTo>
                      <a:pt x="54" y="48"/>
                    </a:lnTo>
                    <a:lnTo>
                      <a:pt x="0" y="96"/>
                    </a:lnTo>
                    <a:close/>
                  </a:path>
                </a:pathLst>
              </a:custGeom>
              <a:solidFill>
                <a:schemeClr val="accent6">
                  <a:lumMod val="5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sp>
            <p:nvSpPr>
              <p:cNvPr id="87" name="Freeform 106"/>
              <p:cNvSpPr/>
              <p:nvPr/>
            </p:nvSpPr>
            <p:spPr bwMode="auto">
              <a:xfrm>
                <a:off x="2426313" y="5189316"/>
                <a:ext cx="69455" cy="125804"/>
              </a:xfrm>
              <a:custGeom>
                <a:gdLst>
                  <a:gd name="T0" fmla="*/ 0 w 53"/>
                  <a:gd name="T1" fmla="*/ 96 h 96"/>
                  <a:gd name="T2" fmla="*/ 0 w 53"/>
                  <a:gd name="T3" fmla="*/ 0 h 96"/>
                  <a:gd name="T4" fmla="*/ 53 w 53"/>
                  <a:gd name="T5" fmla="*/ 48 h 96"/>
                  <a:gd name="T6" fmla="*/ 0 w 53"/>
                  <a:gd name="T7" fmla="*/ 96 h 96"/>
                </a:gdLst>
                <a:cxnLst>
                  <a:cxn ang="0">
                    <a:pos x="T0" y="T1"/>
                  </a:cxn>
                  <a:cxn ang="0">
                    <a:pos x="T2" y="T3"/>
                  </a:cxn>
                  <a:cxn ang="0">
                    <a:pos x="T4" y="T5"/>
                  </a:cxn>
                  <a:cxn ang="0">
                    <a:pos x="T6" y="T7"/>
                  </a:cxn>
                </a:cxnLst>
                <a:rect l="0" t="0" r="r" b="b"/>
                <a:pathLst>
                  <a:path w="52" h="96">
                    <a:moveTo>
                      <a:pt x="0" y="96"/>
                    </a:moveTo>
                    <a:lnTo>
                      <a:pt x="0" y="0"/>
                    </a:lnTo>
                    <a:lnTo>
                      <a:pt x="53" y="48"/>
                    </a:lnTo>
                    <a:lnTo>
                      <a:pt x="0" y="96"/>
                    </a:ln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sp>
            <p:nvSpPr>
              <p:cNvPr id="88" name="Freeform 107"/>
              <p:cNvSpPr/>
              <p:nvPr/>
            </p:nvSpPr>
            <p:spPr bwMode="auto">
              <a:xfrm>
                <a:off x="2554738" y="5189316"/>
                <a:ext cx="70765" cy="125804"/>
              </a:xfrm>
              <a:custGeom>
                <a:gdLst>
                  <a:gd name="T0" fmla="*/ 0 w 54"/>
                  <a:gd name="T1" fmla="*/ 96 h 96"/>
                  <a:gd name="T2" fmla="*/ 0 w 54"/>
                  <a:gd name="T3" fmla="*/ 0 h 96"/>
                  <a:gd name="T4" fmla="*/ 54 w 54"/>
                  <a:gd name="T5" fmla="*/ 48 h 96"/>
                  <a:gd name="T6" fmla="*/ 0 w 54"/>
                  <a:gd name="T7" fmla="*/ 96 h 96"/>
                </a:gdLst>
                <a:cxnLst>
                  <a:cxn ang="0">
                    <a:pos x="T0" y="T1"/>
                  </a:cxn>
                  <a:cxn ang="0">
                    <a:pos x="T2" y="T3"/>
                  </a:cxn>
                  <a:cxn ang="0">
                    <a:pos x="T4" y="T5"/>
                  </a:cxn>
                  <a:cxn ang="0">
                    <a:pos x="T6" y="T7"/>
                  </a:cxn>
                </a:cxnLst>
                <a:rect l="0" t="0" r="r" b="b"/>
                <a:pathLst>
                  <a:path w="54" h="96">
                    <a:moveTo>
                      <a:pt x="0" y="96"/>
                    </a:moveTo>
                    <a:lnTo>
                      <a:pt x="0" y="0"/>
                    </a:lnTo>
                    <a:lnTo>
                      <a:pt x="54" y="48"/>
                    </a:lnTo>
                    <a:lnTo>
                      <a:pt x="0" y="96"/>
                    </a:ln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grpSp>
        <p:sp>
          <p:nvSpPr>
            <p:cNvPr id="89" name="矩形 88"/>
            <p:cNvSpPr/>
            <p:nvPr/>
          </p:nvSpPr>
          <p:spPr>
            <a:xfrm>
              <a:off x="8616797" y="2573785"/>
              <a:ext cx="3508071" cy="1015663"/>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请在此处添加详细描述文本，尽量与标题文本语言风格相符合，语言描述尽量简洁生动。请在此处添加详细描述文本，尽量与标题文本语言风格相符合，语言描述尽量简洁生动。</a:t>
              </a:r>
            </a:p>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nvGrpSpPr>
            <p:cNvPr id="90" name="组合 89"/>
            <p:cNvGrpSpPr/>
            <p:nvPr/>
          </p:nvGrpSpPr>
          <p:grpSpPr>
            <a:xfrm>
              <a:off x="7769565" y="2831892"/>
              <a:ext cx="702465" cy="268671"/>
              <a:chOff x="2296577" y="5189316"/>
              <a:chExt cx="328926" cy="125804"/>
            </a:xfrm>
            <a:solidFill>
              <a:srgbClr val="FFC000"/>
            </a:solidFill>
          </p:grpSpPr>
          <p:sp>
            <p:nvSpPr>
              <p:cNvPr id="91" name="Freeform 105"/>
              <p:cNvSpPr/>
              <p:nvPr/>
            </p:nvSpPr>
            <p:spPr bwMode="auto">
              <a:xfrm>
                <a:off x="2296577" y="5189316"/>
                <a:ext cx="70765" cy="125804"/>
              </a:xfrm>
              <a:custGeom>
                <a:gdLst>
                  <a:gd name="T0" fmla="*/ 0 w 54"/>
                  <a:gd name="T1" fmla="*/ 96 h 96"/>
                  <a:gd name="T2" fmla="*/ 0 w 54"/>
                  <a:gd name="T3" fmla="*/ 0 h 96"/>
                  <a:gd name="T4" fmla="*/ 54 w 54"/>
                  <a:gd name="T5" fmla="*/ 48 h 96"/>
                  <a:gd name="T6" fmla="*/ 0 w 54"/>
                  <a:gd name="T7" fmla="*/ 96 h 96"/>
                </a:gdLst>
                <a:cxnLst>
                  <a:cxn ang="0">
                    <a:pos x="T0" y="T1"/>
                  </a:cxn>
                  <a:cxn ang="0">
                    <a:pos x="T2" y="T3"/>
                  </a:cxn>
                  <a:cxn ang="0">
                    <a:pos x="T4" y="T5"/>
                  </a:cxn>
                  <a:cxn ang="0">
                    <a:pos x="T6" y="T7"/>
                  </a:cxn>
                </a:cxnLst>
                <a:rect l="0" t="0" r="r" b="b"/>
                <a:pathLst>
                  <a:path w="54" h="96">
                    <a:moveTo>
                      <a:pt x="0" y="96"/>
                    </a:moveTo>
                    <a:lnTo>
                      <a:pt x="0" y="0"/>
                    </a:lnTo>
                    <a:lnTo>
                      <a:pt x="54" y="48"/>
                    </a:lnTo>
                    <a:lnTo>
                      <a:pt x="0" y="96"/>
                    </a:lnTo>
                    <a:close/>
                  </a:path>
                </a:pathLst>
              </a:custGeom>
              <a:solidFill>
                <a:schemeClr val="accent6">
                  <a:lumMod val="5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sp>
            <p:nvSpPr>
              <p:cNvPr id="92" name="Freeform 106"/>
              <p:cNvSpPr/>
              <p:nvPr/>
            </p:nvSpPr>
            <p:spPr bwMode="auto">
              <a:xfrm>
                <a:off x="2426313" y="5189316"/>
                <a:ext cx="69455" cy="125804"/>
              </a:xfrm>
              <a:custGeom>
                <a:gdLst>
                  <a:gd name="T0" fmla="*/ 0 w 53"/>
                  <a:gd name="T1" fmla="*/ 96 h 96"/>
                  <a:gd name="T2" fmla="*/ 0 w 53"/>
                  <a:gd name="T3" fmla="*/ 0 h 96"/>
                  <a:gd name="T4" fmla="*/ 53 w 53"/>
                  <a:gd name="T5" fmla="*/ 48 h 96"/>
                  <a:gd name="T6" fmla="*/ 0 w 53"/>
                  <a:gd name="T7" fmla="*/ 96 h 96"/>
                </a:gdLst>
                <a:cxnLst>
                  <a:cxn ang="0">
                    <a:pos x="T0" y="T1"/>
                  </a:cxn>
                  <a:cxn ang="0">
                    <a:pos x="T2" y="T3"/>
                  </a:cxn>
                  <a:cxn ang="0">
                    <a:pos x="T4" y="T5"/>
                  </a:cxn>
                  <a:cxn ang="0">
                    <a:pos x="T6" y="T7"/>
                  </a:cxn>
                </a:cxnLst>
                <a:rect l="0" t="0" r="r" b="b"/>
                <a:pathLst>
                  <a:path w="52" h="96">
                    <a:moveTo>
                      <a:pt x="0" y="96"/>
                    </a:moveTo>
                    <a:lnTo>
                      <a:pt x="0" y="0"/>
                    </a:lnTo>
                    <a:lnTo>
                      <a:pt x="53" y="48"/>
                    </a:lnTo>
                    <a:lnTo>
                      <a:pt x="0" y="96"/>
                    </a:ln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sp>
            <p:nvSpPr>
              <p:cNvPr id="93" name="Freeform 107"/>
              <p:cNvSpPr/>
              <p:nvPr/>
            </p:nvSpPr>
            <p:spPr bwMode="auto">
              <a:xfrm>
                <a:off x="2554738" y="5189316"/>
                <a:ext cx="70765" cy="125804"/>
              </a:xfrm>
              <a:custGeom>
                <a:gdLst>
                  <a:gd name="T0" fmla="*/ 0 w 54"/>
                  <a:gd name="T1" fmla="*/ 96 h 96"/>
                  <a:gd name="T2" fmla="*/ 0 w 54"/>
                  <a:gd name="T3" fmla="*/ 0 h 96"/>
                  <a:gd name="T4" fmla="*/ 54 w 54"/>
                  <a:gd name="T5" fmla="*/ 48 h 96"/>
                  <a:gd name="T6" fmla="*/ 0 w 54"/>
                  <a:gd name="T7" fmla="*/ 96 h 96"/>
                </a:gdLst>
                <a:cxnLst>
                  <a:cxn ang="0">
                    <a:pos x="T0" y="T1"/>
                  </a:cxn>
                  <a:cxn ang="0">
                    <a:pos x="T2" y="T3"/>
                  </a:cxn>
                  <a:cxn ang="0">
                    <a:pos x="T4" y="T5"/>
                  </a:cxn>
                  <a:cxn ang="0">
                    <a:pos x="T6" y="T7"/>
                  </a:cxn>
                </a:cxnLst>
                <a:rect l="0" t="0" r="r" b="b"/>
                <a:pathLst>
                  <a:path w="54" h="96">
                    <a:moveTo>
                      <a:pt x="0" y="96"/>
                    </a:moveTo>
                    <a:lnTo>
                      <a:pt x="0" y="0"/>
                    </a:lnTo>
                    <a:lnTo>
                      <a:pt x="54" y="48"/>
                    </a:lnTo>
                    <a:lnTo>
                      <a:pt x="0" y="96"/>
                    </a:ln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grpSp>
      </p:grpSp>
      <p:sp>
        <p:nvSpPr>
          <p:cNvPr id="34" name="TextBox 41"/>
          <p:cNvSpPr txBox="1"/>
          <p:nvPr/>
        </p:nvSpPr>
        <p:spPr>
          <a:xfrm>
            <a:off x="851727" y="395372"/>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微软雅黑"/>
                <a:ea typeface="微软雅黑"/>
                <a:cs typeface="+mn-ea"/>
                <a:sym typeface="+mn-lt"/>
              </a:rPr>
              <a:t>点击输入标题</a:t>
            </a:r>
          </a:p>
        </p:txBody>
      </p:sp>
      <p:cxnSp>
        <p:nvCxnSpPr>
          <p:cNvPr id="35" name="直接连接符 34"/>
          <p:cNvCxnSpPr/>
          <p:nvPr/>
        </p:nvCxnSpPr>
        <p:spPr>
          <a:xfrm>
            <a:off x="623392" y="831947"/>
            <a:ext cx="10815311" cy="0"/>
          </a:xfrm>
          <a:prstGeom prst="line">
            <a:avLst/>
          </a:prstGeom>
          <a:noFill/>
          <a:ln w="12700" cap="flat" cmpd="sng" algn="ctr">
            <a:solidFill>
              <a:sysClr val="windowText" lastClr="000000"/>
            </a:solidFill>
            <a:prstDash val="dash"/>
          </a:ln>
          <a:effectLst/>
        </p:spPr>
      </p:cxnSp>
    </p:spTree>
    <p:extLst>
      <p:ext uri="{BB962C8B-B14F-4D97-AF65-F5344CB8AC3E}">
        <p14:creationId val="1923877160"/>
      </p:ext>
    </p:extLst>
  </p:cSld>
  <p:clrMapOvr>
    <a:masterClrMapping/>
  </p:clrMapOvr>
  <mc:AlternateContent>
    <mc:Choice xmlns:p14="http://schemas.microsoft.com/office/powerpoint/2010/main" Requires="p14">
      <p:transition spd="slow" advClick="0" advTm="3000" p14:dur="1400">
        <p14:doors dir="vert"/>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hidden="1"/>
          <p:cNvSpPr>
            <a:spLocks noGrp="1"/>
          </p:cNvSpPr>
          <p:nvPr>
            <p:ph type="title"/>
          </p:nvPr>
        </p:nvSpPr>
        <p:spPr/>
        <p:txBody>
          <a:bodyPr/>
          <a:lstStyle/>
          <a:p>
            <a:r>
              <a:rPr lang="en-US" altLang="zh-CN">
                <a:latin typeface="+mn-lt"/>
                <a:ea typeface="+mn-ea"/>
                <a:cs typeface="+mn-ea"/>
                <a:sym typeface="+mn-lt"/>
              </a:rPr>
              <a:t> </a:t>
            </a:r>
            <a:endParaRPr lang="zh-CN" altLang="en-US">
              <a:latin typeface="+mn-lt"/>
              <a:ea typeface="+mn-ea"/>
              <a:cs typeface="+mn-ea"/>
              <a:sym typeface="+mn-lt"/>
            </a:endParaRPr>
          </a:p>
        </p:txBody>
      </p:sp>
      <p:sp>
        <p:nvSpPr>
          <p:cNvPr id="41" name="TextBox 62"/>
          <p:cNvSpPr txBox="1"/>
          <p:nvPr/>
        </p:nvSpPr>
        <p:spPr>
          <a:xfrm>
            <a:off x="769939" y="6866711"/>
            <a:ext cx="557212" cy="276999"/>
          </a:xfrm>
          <a:prstGeom prst="rect">
            <a:avLst/>
          </a:prstGeom>
          <a:noFill/>
        </p:spPr>
        <p:txBody>
          <a:bodyPr>
            <a:spAutoFit/>
          </a:bodyPr>
          <a:lstStyle>
            <a:lvl1pPr>
              <a:defRPr>
                <a:solidFill>
                  <a:schemeClr val="tx1"/>
                </a:solidFill>
                <a:latin typeface="Calibri"/>
              </a:defRPr>
            </a:lvl1pPr>
            <a:lvl2pPr marL="742950" indent="-285750">
              <a:defRPr>
                <a:solidFill>
                  <a:schemeClr val="tx1"/>
                </a:solidFill>
                <a:latin typeface="Calibri"/>
              </a:defRPr>
            </a:lvl2pPr>
            <a:lvl3pPr marL="1143000" indent="-228600">
              <a:defRPr>
                <a:solidFill>
                  <a:schemeClr val="tx1"/>
                </a:solidFill>
                <a:latin typeface="Calibri"/>
              </a:defRPr>
            </a:lvl3pPr>
            <a:lvl4pPr marL="1600200" indent="-228600">
              <a:defRPr>
                <a:solidFill>
                  <a:schemeClr val="tx1"/>
                </a:solidFill>
                <a:latin typeface="Calibri"/>
              </a:defRPr>
            </a:lvl4pPr>
            <a:lvl5pPr marL="2057400" indent="-228600">
              <a:defRPr>
                <a:solidFill>
                  <a:schemeClr val="tx1"/>
                </a:solidFill>
                <a:latin typeface="Calibri"/>
              </a:defRPr>
            </a:lvl5pPr>
            <a:lvl6pPr marL="2514600" indent="-228600" defTabSz="912495" fontAlgn="base">
              <a:spcBef>
                <a:spcPct val="0"/>
              </a:spcBef>
              <a:spcAft>
                <a:spcPct val="0"/>
              </a:spcAft>
              <a:defRPr>
                <a:solidFill>
                  <a:schemeClr val="tx1"/>
                </a:solidFill>
                <a:latin typeface="Calibri"/>
              </a:defRPr>
            </a:lvl6pPr>
            <a:lvl7pPr marL="2971800" indent="-228600" defTabSz="912495" fontAlgn="base">
              <a:spcBef>
                <a:spcPct val="0"/>
              </a:spcBef>
              <a:spcAft>
                <a:spcPct val="0"/>
              </a:spcAft>
              <a:defRPr>
                <a:solidFill>
                  <a:schemeClr val="tx1"/>
                </a:solidFill>
                <a:latin typeface="Calibri"/>
              </a:defRPr>
            </a:lvl7pPr>
            <a:lvl8pPr marL="3429000" indent="-228600" defTabSz="912495" fontAlgn="base">
              <a:spcBef>
                <a:spcPct val="0"/>
              </a:spcBef>
              <a:spcAft>
                <a:spcPct val="0"/>
              </a:spcAft>
              <a:defRPr>
                <a:solidFill>
                  <a:schemeClr val="tx1"/>
                </a:solidFill>
                <a:latin typeface="Calibri"/>
              </a:defRPr>
            </a:lvl8pPr>
            <a:lvl9pPr marL="3886200" indent="-228600" defTabSz="912495" fontAlgn="base">
              <a:spcBef>
                <a:spcPct val="0"/>
              </a:spcBef>
              <a:spcAft>
                <a:spcPct val="0"/>
              </a:spcAft>
              <a:defRPr>
                <a:solidFill>
                  <a:schemeClr val="tx1"/>
                </a:solidFill>
                <a:latin typeface="Calibri"/>
              </a:defRPr>
            </a:lvl9pPr>
          </a:lstStyle>
          <a:p>
            <a:pPr marL="0" marR="0" lvl="0" indent="0" algn="ctr" defTabSz="914400" rtl="0" eaLnBrk="1" fontAlgn="auto" latinLnBrk="0" hangingPunct="1">
              <a:lnSpc>
                <a:spcPct val="100000"/>
              </a:lnSpc>
              <a:spcBef>
                <a:spcPct val="0"/>
              </a:spcBef>
              <a:spcAft>
                <a:spcPct val="0"/>
              </a:spcAft>
              <a:buClrTx/>
              <a:buSzTx/>
              <a:buFontTx/>
              <a:buNone/>
              <a:defRPr/>
            </a:pPr>
            <a:fld id="{7DE3910A-D00B-4746-B173-4D87266A4C6A}" type="slidenum">
              <a:rPr kumimoji="0" lang="en-US" altLang="zh-CN"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pPr marL="0" marR="0" lvl="0" indent="0" algn="ctr" defTabSz="914400" rtl="0" eaLnBrk="1" fontAlgn="auto" latinLnBrk="0" hangingPunct="1">
                <a:lnSpc>
                  <a:spcPct val="100000"/>
                </a:lnSpc>
                <a:spcBef>
                  <a:spcPct val="0"/>
                </a:spcBef>
                <a:spcAft>
                  <a:spcPct val="0"/>
                </a:spcAft>
                <a:buClrTx/>
                <a:buSzTx/>
                <a:buFontTx/>
                <a:buNone/>
                <a:defRPr/>
              </a:pPr>
              <a:t>22</a:t>
            </a:fld>
            <a:endParaRPr kumimoji="0" lang="en-US" altLang="zh-CN"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nvGrpSpPr>
          <p:cNvPr id="3" name="组合 2"/>
          <p:cNvGrpSpPr/>
          <p:nvPr/>
        </p:nvGrpSpPr>
        <p:grpSpPr>
          <a:xfrm>
            <a:off x="1608061" y="1549709"/>
            <a:ext cx="8943975" cy="5211763"/>
            <a:chOff x="1608061" y="1549709"/>
            <a:chExt cx="8943975" cy="5211763"/>
          </a:xfrm>
        </p:grpSpPr>
        <p:grpSp>
          <p:nvGrpSpPr>
            <p:cNvPr id="21" name="Group 3"/>
            <p:cNvGrpSpPr/>
            <p:nvPr/>
          </p:nvGrpSpPr>
          <p:grpSpPr>
            <a:xfrm>
              <a:off x="7596111" y="1587808"/>
              <a:ext cx="2955925" cy="709057"/>
              <a:chOff x="1603804" y="2220559"/>
              <a:chExt cx="2955174" cy="709074"/>
            </a:xfrm>
          </p:grpSpPr>
          <p:sp>
            <p:nvSpPr>
              <p:cNvPr id="22" name="Text Placeholder 2"/>
              <p:cNvSpPr txBox="1"/>
              <p:nvPr/>
            </p:nvSpPr>
            <p:spPr>
              <a:xfrm>
                <a:off x="1603804" y="2220559"/>
                <a:ext cx="2014025"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您的标题</a:t>
                </a:r>
                <a:endParaRPr kumimoji="0" lang="en-GB"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23" name="TextBox 5"/>
              <p:cNvSpPr txBox="1"/>
              <p:nvPr/>
            </p:nvSpPr>
            <p:spPr>
              <a:xfrm>
                <a:off x="1679985" y="2560292"/>
                <a:ext cx="2878993" cy="369341"/>
              </a:xfrm>
              <a:prstGeom prst="rect">
                <a:avLst/>
              </a:prstGeom>
              <a:noFill/>
            </p:spPr>
            <p:txBody>
              <a:bodyPr lIns="0" tIns="0" rIns="0" bIns="0">
                <a:spAutoFit/>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err="1">
                    <a:ln>
                      <a:noFill/>
                    </a:ln>
                    <a:solidFill>
                      <a:prstClr val="black">
                        <a:lumMod val="85000"/>
                        <a:lumOff val="15000"/>
                      </a:prstClr>
                    </a:solidFill>
                    <a:effectLst/>
                    <a:uLnTx/>
                    <a:uFillTx/>
                    <a:latin typeface="微软雅黑"/>
                    <a:ea typeface="微软雅黑"/>
                    <a:cs typeface="+mn-ea"/>
                    <a:sym typeface="+mn-lt"/>
                  </a:rPr>
                  <a:t>标题数字等都可以通过点击和重新输入进行更改，顶部“开始”面板中可以对字体</a:t>
                </a:r>
                <a:endPar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grpSp>
          <p:nvGrpSpPr>
            <p:cNvPr id="24" name="Group 6"/>
            <p:cNvGrpSpPr/>
            <p:nvPr/>
          </p:nvGrpSpPr>
          <p:grpSpPr>
            <a:xfrm>
              <a:off x="7596111" y="3130858"/>
              <a:ext cx="2955925" cy="709057"/>
              <a:chOff x="1603804" y="2220559"/>
              <a:chExt cx="2955174" cy="709074"/>
            </a:xfrm>
          </p:grpSpPr>
          <p:sp>
            <p:nvSpPr>
              <p:cNvPr id="25" name="Text Placeholder 2"/>
              <p:cNvSpPr txBox="1"/>
              <p:nvPr/>
            </p:nvSpPr>
            <p:spPr>
              <a:xfrm>
                <a:off x="1603804" y="2220559"/>
                <a:ext cx="2014025"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您的标题</a:t>
                </a:r>
                <a:endParaRPr kumimoji="0" lang="en-GB"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26" name="TextBox 8"/>
              <p:cNvSpPr txBox="1"/>
              <p:nvPr/>
            </p:nvSpPr>
            <p:spPr>
              <a:xfrm>
                <a:off x="1679985" y="2560292"/>
                <a:ext cx="2878993" cy="369341"/>
              </a:xfrm>
              <a:prstGeom prst="rect">
                <a:avLst/>
              </a:prstGeom>
              <a:noFill/>
            </p:spPr>
            <p:txBody>
              <a:bodyPr lIns="0" tIns="0" rIns="0" bIns="0">
                <a:spAutoFit/>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err="1">
                    <a:ln>
                      <a:noFill/>
                    </a:ln>
                    <a:solidFill>
                      <a:prstClr val="black">
                        <a:lumMod val="85000"/>
                        <a:lumOff val="15000"/>
                      </a:prstClr>
                    </a:solidFill>
                    <a:effectLst/>
                    <a:uLnTx/>
                    <a:uFillTx/>
                    <a:latin typeface="微软雅黑"/>
                    <a:ea typeface="微软雅黑"/>
                    <a:cs typeface="+mn-ea"/>
                    <a:sym typeface="+mn-lt"/>
                  </a:rPr>
                  <a:t>标题数字等都可以通过点击和重新输入进行更改，顶部“开始”面板中可以对字体</a:t>
                </a:r>
                <a:endPar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grpSp>
          <p:nvGrpSpPr>
            <p:cNvPr id="27" name="Group 9"/>
            <p:cNvGrpSpPr/>
            <p:nvPr/>
          </p:nvGrpSpPr>
          <p:grpSpPr>
            <a:xfrm>
              <a:off x="7596111" y="4797732"/>
              <a:ext cx="2955925" cy="709057"/>
              <a:chOff x="1603804" y="2220559"/>
              <a:chExt cx="2955174" cy="709074"/>
            </a:xfrm>
          </p:grpSpPr>
          <p:sp>
            <p:nvSpPr>
              <p:cNvPr id="28" name="Text Placeholder 2"/>
              <p:cNvSpPr txBox="1"/>
              <p:nvPr/>
            </p:nvSpPr>
            <p:spPr>
              <a:xfrm>
                <a:off x="1603804" y="2220559"/>
                <a:ext cx="2014025"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您的标题</a:t>
                </a:r>
                <a:endParaRPr kumimoji="0" lang="en-GB"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31" name="TextBox 11"/>
              <p:cNvSpPr txBox="1"/>
              <p:nvPr/>
            </p:nvSpPr>
            <p:spPr>
              <a:xfrm>
                <a:off x="1679985" y="2560292"/>
                <a:ext cx="2878993" cy="369341"/>
              </a:xfrm>
              <a:prstGeom prst="rect">
                <a:avLst/>
              </a:prstGeom>
              <a:noFill/>
            </p:spPr>
            <p:txBody>
              <a:bodyPr lIns="0" tIns="0" rIns="0" bIns="0">
                <a:spAutoFit/>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err="1">
                    <a:ln>
                      <a:noFill/>
                    </a:ln>
                    <a:solidFill>
                      <a:prstClr val="black">
                        <a:lumMod val="85000"/>
                        <a:lumOff val="15000"/>
                      </a:prstClr>
                    </a:solidFill>
                    <a:effectLst/>
                    <a:uLnTx/>
                    <a:uFillTx/>
                    <a:latin typeface="微软雅黑"/>
                    <a:ea typeface="微软雅黑"/>
                    <a:cs typeface="+mn-ea"/>
                    <a:sym typeface="+mn-lt"/>
                  </a:rPr>
                  <a:t>标题数字等都可以通过点击和重新输入进行更改，顶部“开始”面板中可以对字体</a:t>
                </a:r>
                <a:endPar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grpSp>
          <p:nvGrpSpPr>
            <p:cNvPr id="32" name="Group 12"/>
            <p:cNvGrpSpPr/>
            <p:nvPr/>
          </p:nvGrpSpPr>
          <p:grpSpPr>
            <a:xfrm>
              <a:off x="1608061" y="1587808"/>
              <a:ext cx="2959100" cy="709057"/>
              <a:chOff x="1679271" y="2220559"/>
              <a:chExt cx="2959965" cy="709074"/>
            </a:xfrm>
          </p:grpSpPr>
          <p:sp>
            <p:nvSpPr>
              <p:cNvPr id="33" name="Text Placeholder 2"/>
              <p:cNvSpPr txBox="1"/>
              <p:nvPr/>
            </p:nvSpPr>
            <p:spPr>
              <a:xfrm>
                <a:off x="2625698" y="2220559"/>
                <a:ext cx="2013538"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您的标题</a:t>
                </a:r>
              </a:p>
            </p:txBody>
          </p:sp>
          <p:sp>
            <p:nvSpPr>
              <p:cNvPr id="34" name="TextBox 14"/>
              <p:cNvSpPr txBox="1"/>
              <p:nvPr/>
            </p:nvSpPr>
            <p:spPr>
              <a:xfrm>
                <a:off x="1679271" y="2560292"/>
                <a:ext cx="2878978" cy="369341"/>
              </a:xfrm>
              <a:prstGeom prst="rect">
                <a:avLst/>
              </a:prstGeom>
              <a:noFill/>
            </p:spPr>
            <p:txBody>
              <a:bodyPr lIns="0" tIns="0" rIns="0" bIns="0">
                <a:spAutoFit/>
              </a:bodyPr>
              <a:lstStyle/>
              <a:p>
                <a:pPr marL="0" marR="0" lvl="0" indent="0" algn="r" defTabSz="913765"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err="1">
                    <a:ln>
                      <a:noFill/>
                    </a:ln>
                    <a:solidFill>
                      <a:prstClr val="black">
                        <a:lumMod val="85000"/>
                        <a:lumOff val="15000"/>
                      </a:prstClr>
                    </a:solidFill>
                    <a:effectLst/>
                    <a:uLnTx/>
                    <a:uFillTx/>
                    <a:latin typeface="微软雅黑"/>
                    <a:ea typeface="微软雅黑"/>
                    <a:cs typeface="+mn-ea"/>
                    <a:sym typeface="+mn-lt"/>
                  </a:rPr>
                  <a:t>标题数字等都可以通过点击和重新输入进行更改，顶部“开始”面板中可以对字体</a:t>
                </a:r>
                <a:endPar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grpSp>
          <p:nvGrpSpPr>
            <p:cNvPr id="35" name="Group 15"/>
            <p:cNvGrpSpPr/>
            <p:nvPr/>
          </p:nvGrpSpPr>
          <p:grpSpPr>
            <a:xfrm>
              <a:off x="1608061" y="3130858"/>
              <a:ext cx="2959100" cy="709057"/>
              <a:chOff x="1679271" y="2220559"/>
              <a:chExt cx="2959965" cy="709074"/>
            </a:xfrm>
          </p:grpSpPr>
          <p:sp>
            <p:nvSpPr>
              <p:cNvPr id="36" name="Text Placeholder 2"/>
              <p:cNvSpPr txBox="1"/>
              <p:nvPr/>
            </p:nvSpPr>
            <p:spPr>
              <a:xfrm>
                <a:off x="2625698" y="2220559"/>
                <a:ext cx="2013538"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您的标题</a:t>
                </a:r>
                <a:endParaRPr kumimoji="0" lang="en-GB"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37" name="TextBox 17"/>
              <p:cNvSpPr txBox="1"/>
              <p:nvPr/>
            </p:nvSpPr>
            <p:spPr>
              <a:xfrm>
                <a:off x="1679271" y="2560292"/>
                <a:ext cx="2878978" cy="369341"/>
              </a:xfrm>
              <a:prstGeom prst="rect">
                <a:avLst/>
              </a:prstGeom>
              <a:noFill/>
            </p:spPr>
            <p:txBody>
              <a:bodyPr lIns="0" tIns="0" rIns="0" bIns="0">
                <a:spAutoFit/>
              </a:bodyPr>
              <a:lstStyle/>
              <a:p>
                <a:pPr marL="0" marR="0" lvl="0" indent="0" algn="r" defTabSz="913765"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err="1">
                    <a:ln>
                      <a:noFill/>
                    </a:ln>
                    <a:solidFill>
                      <a:prstClr val="black">
                        <a:lumMod val="85000"/>
                        <a:lumOff val="15000"/>
                      </a:prstClr>
                    </a:solidFill>
                    <a:effectLst/>
                    <a:uLnTx/>
                    <a:uFillTx/>
                    <a:latin typeface="微软雅黑"/>
                    <a:ea typeface="微软雅黑"/>
                    <a:cs typeface="+mn-ea"/>
                    <a:sym typeface="+mn-lt"/>
                  </a:rPr>
                  <a:t>标题数字等都可以通过点击和重新输入进行更改，顶部“开始”面板中可以对字体</a:t>
                </a:r>
                <a:endPar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grpSp>
          <p:nvGrpSpPr>
            <p:cNvPr id="38" name="Group 18"/>
            <p:cNvGrpSpPr/>
            <p:nvPr/>
          </p:nvGrpSpPr>
          <p:grpSpPr>
            <a:xfrm>
              <a:off x="1608061" y="4791383"/>
              <a:ext cx="2959100" cy="709057"/>
              <a:chOff x="1679271" y="2220559"/>
              <a:chExt cx="2959965" cy="709074"/>
            </a:xfrm>
          </p:grpSpPr>
          <p:sp>
            <p:nvSpPr>
              <p:cNvPr id="39" name="Text Placeholder 2"/>
              <p:cNvSpPr txBox="1"/>
              <p:nvPr/>
            </p:nvSpPr>
            <p:spPr>
              <a:xfrm>
                <a:off x="2625698" y="2220559"/>
                <a:ext cx="2013538"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您的标题</a:t>
                </a:r>
                <a:endParaRPr kumimoji="0" lang="en-GB"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40" name="TextBox 20"/>
              <p:cNvSpPr txBox="1"/>
              <p:nvPr/>
            </p:nvSpPr>
            <p:spPr>
              <a:xfrm>
                <a:off x="1679271" y="2560292"/>
                <a:ext cx="2878978" cy="369341"/>
              </a:xfrm>
              <a:prstGeom prst="rect">
                <a:avLst/>
              </a:prstGeom>
              <a:noFill/>
            </p:spPr>
            <p:txBody>
              <a:bodyPr lIns="0" tIns="0" rIns="0" bIns="0">
                <a:spAutoFit/>
              </a:bodyPr>
              <a:lstStyle/>
              <a:p>
                <a:pPr marL="0" marR="0" lvl="0" indent="0" algn="r" defTabSz="913765"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err="1">
                    <a:ln>
                      <a:noFill/>
                    </a:ln>
                    <a:solidFill>
                      <a:prstClr val="black">
                        <a:lumMod val="85000"/>
                        <a:lumOff val="15000"/>
                      </a:prstClr>
                    </a:solidFill>
                    <a:effectLst/>
                    <a:uLnTx/>
                    <a:uFillTx/>
                    <a:latin typeface="微软雅黑"/>
                    <a:ea typeface="微软雅黑"/>
                    <a:cs typeface="+mn-ea"/>
                    <a:sym typeface="+mn-lt"/>
                  </a:rPr>
                  <a:t>标题数字等都可以通过点击和重新输入进行更改，顶部“开始”面板中可以对字体</a:t>
                </a:r>
                <a:endPar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grpSp>
          <p:nvGrpSpPr>
            <p:cNvPr id="42" name="Group 1"/>
            <p:cNvGrpSpPr/>
            <p:nvPr/>
          </p:nvGrpSpPr>
          <p:grpSpPr>
            <a:xfrm>
              <a:off x="4730673" y="1549709"/>
              <a:ext cx="1268413" cy="5211763"/>
              <a:chOff x="4752322" y="1662430"/>
              <a:chExt cx="1269757" cy="5211794"/>
            </a:xfrm>
          </p:grpSpPr>
          <p:grpSp>
            <p:nvGrpSpPr>
              <p:cNvPr id="43" name="Group 35"/>
              <p:cNvGrpSpPr/>
              <p:nvPr/>
            </p:nvGrpSpPr>
            <p:grpSpPr>
              <a:xfrm>
                <a:off x="4752322" y="1662430"/>
                <a:ext cx="1269757" cy="5211794"/>
                <a:chOff x="4752322" y="1646206"/>
                <a:chExt cx="1269757" cy="5211794"/>
              </a:xfrm>
            </p:grpSpPr>
            <p:sp>
              <p:nvSpPr>
                <p:cNvPr id="55" name="Freeform 12"/>
                <p:cNvSpPr/>
                <p:nvPr/>
              </p:nvSpPr>
              <p:spPr bwMode="auto">
                <a:xfrm rot="5400000">
                  <a:off x="3459643" y="4295564"/>
                  <a:ext cx="4753004" cy="371869"/>
                </a:xfrm>
                <a:custGeom>
                  <a:gdLst>
                    <a:gd name="T0" fmla="*/ 0 w 1355"/>
                    <a:gd name="T1" fmla="*/ 104 h 104"/>
                    <a:gd name="T2" fmla="*/ 0 w 1355"/>
                    <a:gd name="T3" fmla="*/ 21 h 104"/>
                    <a:gd name="T4" fmla="*/ 26 w 1355"/>
                    <a:gd name="T5" fmla="*/ 1 h 104"/>
                    <a:gd name="T6" fmla="*/ 1355 w 1355"/>
                    <a:gd name="T7" fmla="*/ 1 h 104"/>
                  </a:gdLst>
                  <a:cxnLst>
                    <a:cxn ang="0">
                      <a:pos x="T0" y="T1"/>
                    </a:cxn>
                    <a:cxn ang="0">
                      <a:pos x="T2" y="T3"/>
                    </a:cxn>
                    <a:cxn ang="0">
                      <a:pos x="T4" y="T5"/>
                    </a:cxn>
                    <a:cxn ang="0">
                      <a:pos x="T6" y="T7"/>
                    </a:cxn>
                  </a:cxnLst>
                  <a:rect l="0" t="0" r="r" b="b"/>
                  <a:pathLst>
                    <a:path w="1355" h="104">
                      <a:moveTo>
                        <a:pt x="0" y="104"/>
                      </a:moveTo>
                      <a:cubicBezTo>
                        <a:pt x="0" y="21"/>
                        <a:pt x="0" y="21"/>
                        <a:pt x="0" y="21"/>
                      </a:cubicBezTo>
                      <a:cubicBezTo>
                        <a:pt x="1" y="8"/>
                        <a:pt x="9" y="0"/>
                        <a:pt x="26" y="1"/>
                      </a:cubicBezTo>
                      <a:cubicBezTo>
                        <a:pt x="1355" y="1"/>
                        <a:pt x="1355" y="1"/>
                        <a:pt x="1355" y="1"/>
                      </a:cubicBezTo>
                    </a:path>
                  </a:pathLst>
                </a:custGeom>
                <a:solidFill>
                  <a:srgbClr val="FFFFFF"/>
                </a:solidFill>
                <a:ln w="85725" cap="flat">
                  <a:solidFill>
                    <a:schemeClr val="accent6">
                      <a:lumMod val="50000"/>
                    </a:schemeClr>
                  </a:solidFill>
                  <a:prstDash val="solid"/>
                  <a:miter lim="800000"/>
                </a:ln>
                <a:extLst/>
              </p:spPr>
              <p:txBody>
                <a:bodyPr lIns="121920" tIns="60960" rIns="121920" bIns="60960"/>
                <a:lstStyle/>
                <a:p>
                  <a:pPr marL="0" marR="0" lvl="0" indent="0" algn="l" defTabSz="913765" rtl="0" eaLnBrk="1" fontAlgn="auto"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56" name="Oval 6"/>
                <p:cNvSpPr>
                  <a:spLocks noChangeArrowheads="1"/>
                </p:cNvSpPr>
                <p:nvPr/>
              </p:nvSpPr>
              <p:spPr bwMode="auto">
                <a:xfrm rot="5400000">
                  <a:off x="4750418" y="1648110"/>
                  <a:ext cx="909643" cy="905834"/>
                </a:xfrm>
                <a:prstGeom prst="ellipse">
                  <a:avLst/>
                </a:prstGeom>
                <a:solidFill>
                  <a:srgbClr val="B85808"/>
                </a:solidFill>
                <a:ln w="9525" cap="flat">
                  <a:noFill/>
                  <a:prstDash val="solid"/>
                  <a:miter lim="800000"/>
                </a:ln>
              </p:spPr>
              <p:txBody>
                <a:bodyPr lIns="121920" tIns="60960" rIns="121920" bIns="60960"/>
                <a:lstStyle>
                  <a:lvl1pPr>
                    <a:defRPr>
                      <a:solidFill>
                        <a:schemeClr val="tx1"/>
                      </a:solidFill>
                      <a:latin typeface="Calibri"/>
                    </a:defRPr>
                  </a:lvl1pPr>
                  <a:lvl2pPr marL="742950" indent="-285750">
                    <a:defRPr>
                      <a:solidFill>
                        <a:schemeClr val="tx1"/>
                      </a:solidFill>
                      <a:latin typeface="Calibri"/>
                    </a:defRPr>
                  </a:lvl2pPr>
                  <a:lvl3pPr marL="1143000" indent="-228600">
                    <a:defRPr>
                      <a:solidFill>
                        <a:schemeClr val="tx1"/>
                      </a:solidFill>
                      <a:latin typeface="Calibri"/>
                    </a:defRPr>
                  </a:lvl3pPr>
                  <a:lvl4pPr marL="1600200" indent="-228600">
                    <a:defRPr>
                      <a:solidFill>
                        <a:schemeClr val="tx1"/>
                      </a:solidFill>
                      <a:latin typeface="Calibri"/>
                    </a:defRPr>
                  </a:lvl4pPr>
                  <a:lvl5pPr marL="2057400" indent="-228600">
                    <a:defRPr>
                      <a:solidFill>
                        <a:schemeClr val="tx1"/>
                      </a:solidFill>
                      <a:latin typeface="Calibri"/>
                    </a:defRPr>
                  </a:lvl5pPr>
                  <a:lvl6pPr marL="2514600" indent="-228600" defTabSz="912495" fontAlgn="base">
                    <a:spcBef>
                      <a:spcPct val="0"/>
                    </a:spcBef>
                    <a:spcAft>
                      <a:spcPct val="0"/>
                    </a:spcAft>
                    <a:defRPr>
                      <a:solidFill>
                        <a:schemeClr val="tx1"/>
                      </a:solidFill>
                      <a:latin typeface="Calibri"/>
                    </a:defRPr>
                  </a:lvl6pPr>
                  <a:lvl7pPr marL="2971800" indent="-228600" defTabSz="912495" fontAlgn="base">
                    <a:spcBef>
                      <a:spcPct val="0"/>
                    </a:spcBef>
                    <a:spcAft>
                      <a:spcPct val="0"/>
                    </a:spcAft>
                    <a:defRPr>
                      <a:solidFill>
                        <a:schemeClr val="tx1"/>
                      </a:solidFill>
                      <a:latin typeface="Calibri"/>
                    </a:defRPr>
                  </a:lvl7pPr>
                  <a:lvl8pPr marL="3429000" indent="-228600" defTabSz="912495" fontAlgn="base">
                    <a:spcBef>
                      <a:spcPct val="0"/>
                    </a:spcBef>
                    <a:spcAft>
                      <a:spcPct val="0"/>
                    </a:spcAft>
                    <a:defRPr>
                      <a:solidFill>
                        <a:schemeClr val="tx1"/>
                      </a:solidFill>
                      <a:latin typeface="Calibri"/>
                    </a:defRPr>
                  </a:lvl8pPr>
                  <a:lvl9pPr marL="3886200" indent="-228600" defTabSz="912495" fontAlgn="base">
                    <a:spcBef>
                      <a:spcPct val="0"/>
                    </a:spcBef>
                    <a:spcAft>
                      <a:spcPct val="0"/>
                    </a:spcAft>
                    <a:defRPr>
                      <a:solidFill>
                        <a:schemeClr val="tx1"/>
                      </a:solidFill>
                      <a:latin typeface="Calibri"/>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sp>
            <p:nvSpPr>
              <p:cNvPr id="44" name="Freeform 41"/>
              <p:cNvSpPr>
                <a:spLocks noEditPoints="1"/>
              </p:cNvSpPr>
              <p:nvPr/>
            </p:nvSpPr>
            <p:spPr bwMode="auto">
              <a:xfrm>
                <a:off x="4999703" y="1915262"/>
                <a:ext cx="358640" cy="403767"/>
              </a:xfrm>
              <a:custGeom>
                <a:gdLst>
                  <a:gd name="T0" fmla="*/ 336225 w 320"/>
                  <a:gd name="T1" fmla="*/ 0 h 360"/>
                  <a:gd name="T2" fmla="*/ 286912 w 320"/>
                  <a:gd name="T3" fmla="*/ 0 h 360"/>
                  <a:gd name="T4" fmla="*/ 268980 w 320"/>
                  <a:gd name="T5" fmla="*/ 22432 h 360"/>
                  <a:gd name="T6" fmla="*/ 268980 w 320"/>
                  <a:gd name="T7" fmla="*/ 403767 h 360"/>
                  <a:gd name="T8" fmla="*/ 358640 w 320"/>
                  <a:gd name="T9" fmla="*/ 403767 h 360"/>
                  <a:gd name="T10" fmla="*/ 358640 w 320"/>
                  <a:gd name="T11" fmla="*/ 22432 h 360"/>
                  <a:gd name="T12" fmla="*/ 336225 w 320"/>
                  <a:gd name="T13" fmla="*/ 0 h 360"/>
                  <a:gd name="T14" fmla="*/ 201735 w 320"/>
                  <a:gd name="T15" fmla="*/ 134589 h 360"/>
                  <a:gd name="T16" fmla="*/ 152422 w 320"/>
                  <a:gd name="T17" fmla="*/ 134589 h 360"/>
                  <a:gd name="T18" fmla="*/ 134490 w 320"/>
                  <a:gd name="T19" fmla="*/ 157021 h 360"/>
                  <a:gd name="T20" fmla="*/ 134490 w 320"/>
                  <a:gd name="T21" fmla="*/ 403767 h 360"/>
                  <a:gd name="T22" fmla="*/ 224150 w 320"/>
                  <a:gd name="T23" fmla="*/ 403767 h 360"/>
                  <a:gd name="T24" fmla="*/ 224150 w 320"/>
                  <a:gd name="T25" fmla="*/ 157021 h 360"/>
                  <a:gd name="T26" fmla="*/ 201735 w 320"/>
                  <a:gd name="T27" fmla="*/ 134589 h 360"/>
                  <a:gd name="T28" fmla="*/ 67245 w 320"/>
                  <a:gd name="T29" fmla="*/ 269178 h 360"/>
                  <a:gd name="T30" fmla="*/ 17932 w 320"/>
                  <a:gd name="T31" fmla="*/ 269178 h 360"/>
                  <a:gd name="T32" fmla="*/ 0 w 320"/>
                  <a:gd name="T33" fmla="*/ 291610 h 360"/>
                  <a:gd name="T34" fmla="*/ 0 w 320"/>
                  <a:gd name="T35" fmla="*/ 403767 h 360"/>
                  <a:gd name="T36" fmla="*/ 89660 w 320"/>
                  <a:gd name="T37" fmla="*/ 403767 h 360"/>
                  <a:gd name="T38" fmla="*/ 89660 w 320"/>
                  <a:gd name="T39" fmla="*/ 291610 h 360"/>
                  <a:gd name="T40" fmla="*/ 67245 w 320"/>
                  <a:gd name="T41" fmla="*/ 269178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grpSp>
          <p:nvGrpSpPr>
            <p:cNvPr id="57" name="Group 2"/>
            <p:cNvGrpSpPr/>
            <p:nvPr/>
          </p:nvGrpSpPr>
          <p:grpSpPr>
            <a:xfrm>
              <a:off x="6092749" y="1576696"/>
              <a:ext cx="1277939" cy="5184775"/>
              <a:chOff x="6114303" y="1689468"/>
              <a:chExt cx="1278087" cy="5184756"/>
            </a:xfrm>
          </p:grpSpPr>
          <p:grpSp>
            <p:nvGrpSpPr>
              <p:cNvPr id="58" name="Group 40"/>
              <p:cNvGrpSpPr/>
              <p:nvPr/>
            </p:nvGrpSpPr>
            <p:grpSpPr>
              <a:xfrm>
                <a:off x="6114303" y="1689468"/>
                <a:ext cx="1278087" cy="5184756"/>
                <a:chOff x="6114303" y="1673244"/>
                <a:chExt cx="1278087" cy="5184756"/>
              </a:xfrm>
            </p:grpSpPr>
            <p:sp>
              <p:nvSpPr>
                <p:cNvPr id="67" name="Freeform 11"/>
                <p:cNvSpPr/>
                <p:nvPr/>
              </p:nvSpPr>
              <p:spPr bwMode="auto">
                <a:xfrm rot="5400000">
                  <a:off x="3923583" y="4295762"/>
                  <a:ext cx="4752958" cy="371518"/>
                </a:xfrm>
                <a:custGeom>
                  <a:gdLst>
                    <a:gd name="T0" fmla="*/ 0 w 1355"/>
                    <a:gd name="T1" fmla="*/ 0 h 104"/>
                    <a:gd name="T2" fmla="*/ 0 w 1355"/>
                    <a:gd name="T3" fmla="*/ 83 h 104"/>
                    <a:gd name="T4" fmla="*/ 26 w 1355"/>
                    <a:gd name="T5" fmla="*/ 104 h 104"/>
                    <a:gd name="T6" fmla="*/ 1355 w 1355"/>
                    <a:gd name="T7" fmla="*/ 104 h 104"/>
                  </a:gdLst>
                  <a:cxnLst>
                    <a:cxn ang="0">
                      <a:pos x="T0" y="T1"/>
                    </a:cxn>
                    <a:cxn ang="0">
                      <a:pos x="T2" y="T3"/>
                    </a:cxn>
                    <a:cxn ang="0">
                      <a:pos x="T4" y="T5"/>
                    </a:cxn>
                    <a:cxn ang="0">
                      <a:pos x="T6" y="T7"/>
                    </a:cxn>
                  </a:cxnLst>
                  <a:rect l="0" t="0" r="r" b="b"/>
                  <a:pathLst>
                    <a:path w="1355" h="104">
                      <a:moveTo>
                        <a:pt x="0" y="0"/>
                      </a:moveTo>
                      <a:cubicBezTo>
                        <a:pt x="0" y="83"/>
                        <a:pt x="0" y="83"/>
                        <a:pt x="0" y="83"/>
                      </a:cubicBezTo>
                      <a:cubicBezTo>
                        <a:pt x="1" y="97"/>
                        <a:pt x="9" y="104"/>
                        <a:pt x="26" y="104"/>
                      </a:cubicBezTo>
                      <a:cubicBezTo>
                        <a:pt x="1355" y="104"/>
                        <a:pt x="1355" y="104"/>
                        <a:pt x="1355" y="104"/>
                      </a:cubicBezTo>
                    </a:path>
                  </a:pathLst>
                </a:custGeom>
                <a:noFill/>
                <a:ln w="85725" cap="flat">
                  <a:solidFill>
                    <a:schemeClr val="accent6">
                      <a:lumMod val="50000"/>
                    </a:schemeClr>
                  </a:solidFill>
                  <a:prstDash val="solid"/>
                  <a:miter lim="800000"/>
                </a:ln>
              </p:spPr>
              <p:txBody>
                <a:bodyPr lIns="121920" tIns="60960" rIns="121920" bIns="60960"/>
                <a:lstStyle/>
                <a:p>
                  <a:pPr marL="0" marR="0" lvl="0" indent="0" algn="l" defTabSz="913765" rtl="0" eaLnBrk="1" fontAlgn="auto"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68" name="Oval 43"/>
                <p:cNvSpPr>
                  <a:spLocks noChangeArrowheads="1"/>
                </p:cNvSpPr>
                <p:nvPr/>
              </p:nvSpPr>
              <p:spPr bwMode="auto">
                <a:xfrm rot="5400000">
                  <a:off x="6481113" y="1671601"/>
                  <a:ext cx="909635" cy="912919"/>
                </a:xfrm>
                <a:prstGeom prst="ellipse">
                  <a:avLst/>
                </a:prstGeom>
                <a:solidFill>
                  <a:srgbClr val="B85808"/>
                </a:solidFill>
                <a:ln w="9525" cap="flat">
                  <a:noFill/>
                  <a:prstDash val="solid"/>
                  <a:miter lim="800000"/>
                </a:ln>
              </p:spPr>
              <p:txBody>
                <a:bodyPr lIns="121920" tIns="60960" rIns="121920" bIns="60960"/>
                <a:lstStyle>
                  <a:lvl1pPr>
                    <a:defRPr>
                      <a:solidFill>
                        <a:schemeClr val="tx1"/>
                      </a:solidFill>
                      <a:latin typeface="Calibri"/>
                    </a:defRPr>
                  </a:lvl1pPr>
                  <a:lvl2pPr marL="742950" indent="-285750">
                    <a:defRPr>
                      <a:solidFill>
                        <a:schemeClr val="tx1"/>
                      </a:solidFill>
                      <a:latin typeface="Calibri"/>
                    </a:defRPr>
                  </a:lvl2pPr>
                  <a:lvl3pPr marL="1143000" indent="-228600">
                    <a:defRPr>
                      <a:solidFill>
                        <a:schemeClr val="tx1"/>
                      </a:solidFill>
                      <a:latin typeface="Calibri"/>
                    </a:defRPr>
                  </a:lvl3pPr>
                  <a:lvl4pPr marL="1600200" indent="-228600">
                    <a:defRPr>
                      <a:solidFill>
                        <a:schemeClr val="tx1"/>
                      </a:solidFill>
                      <a:latin typeface="Calibri"/>
                    </a:defRPr>
                  </a:lvl4pPr>
                  <a:lvl5pPr marL="2057400" indent="-228600">
                    <a:defRPr>
                      <a:solidFill>
                        <a:schemeClr val="tx1"/>
                      </a:solidFill>
                      <a:latin typeface="Calibri"/>
                    </a:defRPr>
                  </a:lvl5pPr>
                  <a:lvl6pPr marL="2514600" indent="-228600" defTabSz="912495" fontAlgn="base">
                    <a:spcBef>
                      <a:spcPct val="0"/>
                    </a:spcBef>
                    <a:spcAft>
                      <a:spcPct val="0"/>
                    </a:spcAft>
                    <a:defRPr>
                      <a:solidFill>
                        <a:schemeClr val="tx1"/>
                      </a:solidFill>
                      <a:latin typeface="Calibri"/>
                    </a:defRPr>
                  </a:lvl6pPr>
                  <a:lvl7pPr marL="2971800" indent="-228600" defTabSz="912495" fontAlgn="base">
                    <a:spcBef>
                      <a:spcPct val="0"/>
                    </a:spcBef>
                    <a:spcAft>
                      <a:spcPct val="0"/>
                    </a:spcAft>
                    <a:defRPr>
                      <a:solidFill>
                        <a:schemeClr val="tx1"/>
                      </a:solidFill>
                      <a:latin typeface="Calibri"/>
                    </a:defRPr>
                  </a:lvl7pPr>
                  <a:lvl8pPr marL="3429000" indent="-228600" defTabSz="912495" fontAlgn="base">
                    <a:spcBef>
                      <a:spcPct val="0"/>
                    </a:spcBef>
                    <a:spcAft>
                      <a:spcPct val="0"/>
                    </a:spcAft>
                    <a:defRPr>
                      <a:solidFill>
                        <a:schemeClr val="tx1"/>
                      </a:solidFill>
                      <a:latin typeface="Calibri"/>
                    </a:defRPr>
                  </a:lvl8pPr>
                  <a:lvl9pPr marL="3886200" indent="-228600" defTabSz="912495" fontAlgn="base">
                    <a:spcBef>
                      <a:spcPct val="0"/>
                    </a:spcBef>
                    <a:spcAft>
                      <a:spcPct val="0"/>
                    </a:spcAft>
                    <a:defRPr>
                      <a:solidFill>
                        <a:schemeClr val="tx1"/>
                      </a:solidFill>
                      <a:latin typeface="Calibri"/>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grpSp>
            <p:nvGrpSpPr>
              <p:cNvPr id="59" name="Group 44"/>
              <p:cNvGrpSpPr/>
              <p:nvPr/>
            </p:nvGrpSpPr>
            <p:grpSpPr>
              <a:xfrm>
                <a:off x="6741163" y="1918039"/>
                <a:ext cx="466477" cy="452289"/>
                <a:chOff x="4411266" y="2303265"/>
                <a:chExt cx="325040" cy="315154"/>
              </a:xfrm>
              <a:solidFill>
                <a:schemeClr val="bg1"/>
              </a:solidFill>
            </p:grpSpPr>
            <p:sp>
              <p:nvSpPr>
                <p:cNvPr id="65" name="Freeform 28"/>
                <p:cNvSpPr/>
                <p:nvPr/>
              </p:nvSpPr>
              <p:spPr bwMode="auto">
                <a:xfrm>
                  <a:off x="4411266" y="2336007"/>
                  <a:ext cx="291108" cy="282412"/>
                </a:xfrm>
                <a:custGeom>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grpFill/>
                <a:ln>
                  <a:noFill/>
                </a:ln>
              </p:spPr>
              <p:txBody>
                <a:bodyPr lIns="0" tIns="0" rIns="0" bIns="0"/>
                <a:lstStyle/>
                <a:p>
                  <a:pPr marL="0" marR="0" lvl="0" indent="0" algn="l" defTabSz="913765" rtl="0" eaLnBrk="1" fontAlgn="auto"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66" name="Freeform 30"/>
                <p:cNvSpPr/>
                <p:nvPr/>
              </p:nvSpPr>
              <p:spPr bwMode="auto">
                <a:xfrm>
                  <a:off x="4619625" y="2303265"/>
                  <a:ext cx="116681" cy="113109"/>
                </a:xfrm>
                <a:custGeom>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grpFill/>
                <a:ln>
                  <a:noFill/>
                </a:ln>
              </p:spPr>
              <p:txBody>
                <a:bodyPr lIns="0" tIns="0" rIns="0" bIns="0"/>
                <a:lstStyle/>
                <a:p>
                  <a:pPr marL="0" marR="0" lvl="0" indent="0" algn="l" defTabSz="913765" rtl="0" eaLnBrk="1" fontAlgn="auto"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grpSp>
        <p:grpSp>
          <p:nvGrpSpPr>
            <p:cNvPr id="69" name="Group 21"/>
            <p:cNvGrpSpPr/>
            <p:nvPr/>
          </p:nvGrpSpPr>
          <p:grpSpPr>
            <a:xfrm>
              <a:off x="4730673" y="3138796"/>
              <a:ext cx="1168400" cy="3622675"/>
              <a:chOff x="4752322" y="3251265"/>
              <a:chExt cx="1169758" cy="3622960"/>
            </a:xfrm>
          </p:grpSpPr>
          <p:grpSp>
            <p:nvGrpSpPr>
              <p:cNvPr id="70" name="Group 31"/>
              <p:cNvGrpSpPr/>
              <p:nvPr/>
            </p:nvGrpSpPr>
            <p:grpSpPr>
              <a:xfrm>
                <a:off x="4752322" y="3251265"/>
                <a:ext cx="1169758" cy="3622960"/>
                <a:chOff x="4752322" y="3235041"/>
                <a:chExt cx="1169758" cy="3622960"/>
              </a:xfrm>
            </p:grpSpPr>
            <p:sp>
              <p:nvSpPr>
                <p:cNvPr id="72" name="Freeform 14"/>
                <p:cNvSpPr/>
                <p:nvPr/>
              </p:nvSpPr>
              <p:spPr bwMode="auto">
                <a:xfrm rot="5400000">
                  <a:off x="4200948" y="5136870"/>
                  <a:ext cx="3170486" cy="271778"/>
                </a:xfrm>
                <a:custGeom>
                  <a:gdLst>
                    <a:gd name="T0" fmla="*/ 0 w 959"/>
                    <a:gd name="T1" fmla="*/ 76 h 76"/>
                    <a:gd name="T2" fmla="*/ 0 w 959"/>
                    <a:gd name="T3" fmla="*/ 21 h 76"/>
                    <a:gd name="T4" fmla="*/ 18 w 959"/>
                    <a:gd name="T5" fmla="*/ 1 h 76"/>
                    <a:gd name="T6" fmla="*/ 959 w 959"/>
                    <a:gd name="T7" fmla="*/ 1 h 76"/>
                  </a:gdLst>
                  <a:cxnLst>
                    <a:cxn ang="0">
                      <a:pos x="T0" y="T1"/>
                    </a:cxn>
                    <a:cxn ang="0">
                      <a:pos x="T2" y="T3"/>
                    </a:cxn>
                    <a:cxn ang="0">
                      <a:pos x="T4" y="T5"/>
                    </a:cxn>
                    <a:cxn ang="0">
                      <a:pos x="T6" y="T7"/>
                    </a:cxn>
                  </a:cxnLst>
                  <a:rect l="0" t="0" r="r" b="b"/>
                  <a:pathLst>
                    <a:path w="959" h="76">
                      <a:moveTo>
                        <a:pt x="0" y="76"/>
                      </a:moveTo>
                      <a:cubicBezTo>
                        <a:pt x="0" y="21"/>
                        <a:pt x="0" y="21"/>
                        <a:pt x="0" y="21"/>
                      </a:cubicBezTo>
                      <a:cubicBezTo>
                        <a:pt x="0" y="8"/>
                        <a:pt x="6" y="0"/>
                        <a:pt x="18" y="1"/>
                      </a:cubicBezTo>
                      <a:cubicBezTo>
                        <a:pt x="959" y="1"/>
                        <a:pt x="959" y="1"/>
                        <a:pt x="959" y="1"/>
                      </a:cubicBezTo>
                    </a:path>
                  </a:pathLst>
                </a:custGeom>
                <a:noFill/>
                <a:ln w="85725" cap="flat">
                  <a:solidFill>
                    <a:schemeClr val="accent6">
                      <a:lumMod val="50000"/>
                    </a:schemeClr>
                  </a:solidFill>
                  <a:prstDash val="solid"/>
                  <a:miter lim="800000"/>
                </a:ln>
              </p:spPr>
              <p:txBody>
                <a:bodyPr lIns="121920" tIns="60960" rIns="121920" bIns="60960"/>
                <a:lstStyle/>
                <a:p>
                  <a:pPr marL="0" marR="0" lvl="0" indent="0" algn="l" defTabSz="913765" rtl="0" eaLnBrk="1" fontAlgn="auto"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73" name="Oval 8"/>
                <p:cNvSpPr>
                  <a:spLocks noChangeArrowheads="1"/>
                </p:cNvSpPr>
                <p:nvPr/>
              </p:nvSpPr>
              <p:spPr bwMode="auto">
                <a:xfrm rot="5400000">
                  <a:off x="4750431" y="3236932"/>
                  <a:ext cx="909710" cy="905927"/>
                </a:xfrm>
                <a:prstGeom prst="ellipse">
                  <a:avLst/>
                </a:prstGeom>
                <a:solidFill>
                  <a:srgbClr val="B85808"/>
                </a:solidFill>
                <a:ln w="9525" cap="flat">
                  <a:noFill/>
                  <a:prstDash val="solid"/>
                  <a:miter lim="800000"/>
                </a:ln>
              </p:spPr>
              <p:txBody>
                <a:bodyPr lIns="121920" tIns="60960" rIns="121920" bIns="60960"/>
                <a:lstStyle>
                  <a:lvl1pPr>
                    <a:defRPr>
                      <a:solidFill>
                        <a:schemeClr val="tx1"/>
                      </a:solidFill>
                      <a:latin typeface="Calibri"/>
                    </a:defRPr>
                  </a:lvl1pPr>
                  <a:lvl2pPr marL="742950" indent="-285750">
                    <a:defRPr>
                      <a:solidFill>
                        <a:schemeClr val="tx1"/>
                      </a:solidFill>
                      <a:latin typeface="Calibri"/>
                    </a:defRPr>
                  </a:lvl2pPr>
                  <a:lvl3pPr marL="1143000" indent="-228600">
                    <a:defRPr>
                      <a:solidFill>
                        <a:schemeClr val="tx1"/>
                      </a:solidFill>
                      <a:latin typeface="Calibri"/>
                    </a:defRPr>
                  </a:lvl3pPr>
                  <a:lvl4pPr marL="1600200" indent="-228600">
                    <a:defRPr>
                      <a:solidFill>
                        <a:schemeClr val="tx1"/>
                      </a:solidFill>
                      <a:latin typeface="Calibri"/>
                    </a:defRPr>
                  </a:lvl4pPr>
                  <a:lvl5pPr marL="2057400" indent="-228600">
                    <a:defRPr>
                      <a:solidFill>
                        <a:schemeClr val="tx1"/>
                      </a:solidFill>
                      <a:latin typeface="Calibri"/>
                    </a:defRPr>
                  </a:lvl5pPr>
                  <a:lvl6pPr marL="2514600" indent="-228600" defTabSz="912495" fontAlgn="base">
                    <a:spcBef>
                      <a:spcPct val="0"/>
                    </a:spcBef>
                    <a:spcAft>
                      <a:spcPct val="0"/>
                    </a:spcAft>
                    <a:defRPr>
                      <a:solidFill>
                        <a:schemeClr val="tx1"/>
                      </a:solidFill>
                      <a:latin typeface="Calibri"/>
                    </a:defRPr>
                  </a:lvl6pPr>
                  <a:lvl7pPr marL="2971800" indent="-228600" defTabSz="912495" fontAlgn="base">
                    <a:spcBef>
                      <a:spcPct val="0"/>
                    </a:spcBef>
                    <a:spcAft>
                      <a:spcPct val="0"/>
                    </a:spcAft>
                    <a:defRPr>
                      <a:solidFill>
                        <a:schemeClr val="tx1"/>
                      </a:solidFill>
                      <a:latin typeface="Calibri"/>
                    </a:defRPr>
                  </a:lvl7pPr>
                  <a:lvl8pPr marL="3429000" indent="-228600" defTabSz="912495" fontAlgn="base">
                    <a:spcBef>
                      <a:spcPct val="0"/>
                    </a:spcBef>
                    <a:spcAft>
                      <a:spcPct val="0"/>
                    </a:spcAft>
                    <a:defRPr>
                      <a:solidFill>
                        <a:schemeClr val="tx1"/>
                      </a:solidFill>
                      <a:latin typeface="Calibri"/>
                    </a:defRPr>
                  </a:lvl8pPr>
                  <a:lvl9pPr marL="3886200" indent="-228600" defTabSz="912495" fontAlgn="base">
                    <a:spcBef>
                      <a:spcPct val="0"/>
                    </a:spcBef>
                    <a:spcAft>
                      <a:spcPct val="0"/>
                    </a:spcAft>
                    <a:defRPr>
                      <a:solidFill>
                        <a:schemeClr val="tx1"/>
                      </a:solidFill>
                      <a:latin typeface="Calibri"/>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sp>
            <p:nvSpPr>
              <p:cNvPr id="71" name="Freeform 11"/>
              <p:cNvSpPr>
                <a:spLocks noEditPoints="1"/>
              </p:cNvSpPr>
              <p:nvPr/>
            </p:nvSpPr>
            <p:spPr bwMode="auto">
              <a:xfrm>
                <a:off x="4973379" y="3528968"/>
                <a:ext cx="411287" cy="365425"/>
              </a:xfrm>
              <a:custGeom>
                <a:gdLst>
                  <a:gd name="T0" fmla="*/ 408218 w 134"/>
                  <a:gd name="T1" fmla="*/ 49133 h 119"/>
                  <a:gd name="T2" fmla="*/ 371386 w 134"/>
                  <a:gd name="T3" fmla="*/ 15354 h 119"/>
                  <a:gd name="T4" fmla="*/ 352970 w 134"/>
                  <a:gd name="T5" fmla="*/ 15354 h 119"/>
                  <a:gd name="T6" fmla="*/ 349901 w 134"/>
                  <a:gd name="T7" fmla="*/ 24566 h 119"/>
                  <a:gd name="T8" fmla="*/ 340693 w 134"/>
                  <a:gd name="T9" fmla="*/ 27637 h 119"/>
                  <a:gd name="T10" fmla="*/ 340693 w 134"/>
                  <a:gd name="T11" fmla="*/ 27637 h 119"/>
                  <a:gd name="T12" fmla="*/ 248614 w 134"/>
                  <a:gd name="T13" fmla="*/ 119761 h 119"/>
                  <a:gd name="T14" fmla="*/ 242475 w 134"/>
                  <a:gd name="T15" fmla="*/ 144328 h 119"/>
                  <a:gd name="T16" fmla="*/ 251683 w 134"/>
                  <a:gd name="T17" fmla="*/ 153540 h 119"/>
                  <a:gd name="T18" fmla="*/ 251683 w 134"/>
                  <a:gd name="T19" fmla="*/ 153540 h 119"/>
                  <a:gd name="T20" fmla="*/ 254752 w 134"/>
                  <a:gd name="T21" fmla="*/ 156611 h 119"/>
                  <a:gd name="T22" fmla="*/ 233267 w 134"/>
                  <a:gd name="T23" fmla="*/ 175036 h 119"/>
                  <a:gd name="T24" fmla="*/ 165743 w 134"/>
                  <a:gd name="T25" fmla="*/ 107478 h 119"/>
                  <a:gd name="T26" fmla="*/ 144257 w 134"/>
                  <a:gd name="T27" fmla="*/ 30708 h 119"/>
                  <a:gd name="T28" fmla="*/ 64455 w 134"/>
                  <a:gd name="T29" fmla="*/ 9212 h 119"/>
                  <a:gd name="T30" fmla="*/ 110495 w 134"/>
                  <a:gd name="T31" fmla="*/ 55274 h 119"/>
                  <a:gd name="T32" fmla="*/ 98218 w 134"/>
                  <a:gd name="T33" fmla="*/ 98266 h 119"/>
                  <a:gd name="T34" fmla="*/ 55248 w 134"/>
                  <a:gd name="T35" fmla="*/ 110549 h 119"/>
                  <a:gd name="T36" fmla="*/ 9208 w 134"/>
                  <a:gd name="T37" fmla="*/ 64487 h 119"/>
                  <a:gd name="T38" fmla="*/ 30693 w 134"/>
                  <a:gd name="T39" fmla="*/ 144328 h 119"/>
                  <a:gd name="T40" fmla="*/ 110495 w 134"/>
                  <a:gd name="T41" fmla="*/ 162752 h 119"/>
                  <a:gd name="T42" fmla="*/ 113564 w 134"/>
                  <a:gd name="T43" fmla="*/ 162752 h 119"/>
                  <a:gd name="T44" fmla="*/ 178020 w 134"/>
                  <a:gd name="T45" fmla="*/ 230310 h 119"/>
                  <a:gd name="T46" fmla="*/ 116634 w 134"/>
                  <a:gd name="T47" fmla="*/ 294797 h 119"/>
                  <a:gd name="T48" fmla="*/ 110495 w 134"/>
                  <a:gd name="T49" fmla="*/ 291726 h 119"/>
                  <a:gd name="T50" fmla="*/ 95148 w 134"/>
                  <a:gd name="T51" fmla="*/ 304009 h 119"/>
                  <a:gd name="T52" fmla="*/ 64455 w 134"/>
                  <a:gd name="T53" fmla="*/ 353142 h 119"/>
                  <a:gd name="T54" fmla="*/ 70594 w 134"/>
                  <a:gd name="T55" fmla="*/ 359283 h 119"/>
                  <a:gd name="T56" fmla="*/ 119703 w 134"/>
                  <a:gd name="T57" fmla="*/ 328575 h 119"/>
                  <a:gd name="T58" fmla="*/ 131980 w 134"/>
                  <a:gd name="T59" fmla="*/ 310151 h 119"/>
                  <a:gd name="T60" fmla="*/ 128911 w 134"/>
                  <a:gd name="T61" fmla="*/ 307080 h 119"/>
                  <a:gd name="T62" fmla="*/ 193366 w 134"/>
                  <a:gd name="T63" fmla="*/ 245664 h 119"/>
                  <a:gd name="T64" fmla="*/ 300792 w 134"/>
                  <a:gd name="T65" fmla="*/ 353142 h 119"/>
                  <a:gd name="T66" fmla="*/ 328416 w 134"/>
                  <a:gd name="T67" fmla="*/ 365425 h 119"/>
                  <a:gd name="T68" fmla="*/ 356039 w 134"/>
                  <a:gd name="T69" fmla="*/ 353142 h 119"/>
                  <a:gd name="T70" fmla="*/ 356039 w 134"/>
                  <a:gd name="T71" fmla="*/ 297867 h 119"/>
                  <a:gd name="T72" fmla="*/ 248614 w 134"/>
                  <a:gd name="T73" fmla="*/ 190389 h 119"/>
                  <a:gd name="T74" fmla="*/ 267030 w 134"/>
                  <a:gd name="T75" fmla="*/ 171965 h 119"/>
                  <a:gd name="T76" fmla="*/ 276238 w 134"/>
                  <a:gd name="T77" fmla="*/ 181177 h 119"/>
                  <a:gd name="T78" fmla="*/ 300792 w 134"/>
                  <a:gd name="T79" fmla="*/ 175036 h 119"/>
                  <a:gd name="T80" fmla="*/ 392871 w 134"/>
                  <a:gd name="T81" fmla="*/ 79841 h 119"/>
                  <a:gd name="T82" fmla="*/ 392871 w 134"/>
                  <a:gd name="T83" fmla="*/ 79841 h 119"/>
                  <a:gd name="T84" fmla="*/ 392871 w 134"/>
                  <a:gd name="T85" fmla="*/ 79841 h 119"/>
                  <a:gd name="T86" fmla="*/ 395940 w 134"/>
                  <a:gd name="T87" fmla="*/ 70628 h 119"/>
                  <a:gd name="T88" fmla="*/ 408218 w 134"/>
                  <a:gd name="T89" fmla="*/ 67558 h 119"/>
                  <a:gd name="T90" fmla="*/ 408218 w 134"/>
                  <a:gd name="T91" fmla="*/ 49133 h 119"/>
                  <a:gd name="T92" fmla="*/ 331485 w 134"/>
                  <a:gd name="T93" fmla="*/ 316292 h 119"/>
                  <a:gd name="T94" fmla="*/ 346832 w 134"/>
                  <a:gd name="T95" fmla="*/ 331646 h 119"/>
                  <a:gd name="T96" fmla="*/ 331485 w 134"/>
                  <a:gd name="T97" fmla="*/ 347000 h 119"/>
                  <a:gd name="T98" fmla="*/ 316139 w 134"/>
                  <a:gd name="T99" fmla="*/ 331646 h 119"/>
                  <a:gd name="T100" fmla="*/ 331485 w 134"/>
                  <a:gd name="T101" fmla="*/ 316292 h 119"/>
                  <a:gd name="T102" fmla="*/ 279307 w 134"/>
                  <a:gd name="T103" fmla="*/ 125903 h 119"/>
                  <a:gd name="T104" fmla="*/ 273168 w 134"/>
                  <a:gd name="T105" fmla="*/ 119761 h 119"/>
                  <a:gd name="T106" fmla="*/ 343762 w 134"/>
                  <a:gd name="T107" fmla="*/ 52204 h 119"/>
                  <a:gd name="T108" fmla="*/ 349901 w 134"/>
                  <a:gd name="T109" fmla="*/ 58345 h 119"/>
                  <a:gd name="T110" fmla="*/ 279307 w 134"/>
                  <a:gd name="T111" fmla="*/ 125903 h 119"/>
                  <a:gd name="T112" fmla="*/ 300792 w 134"/>
                  <a:gd name="T113" fmla="*/ 147398 h 119"/>
                  <a:gd name="T114" fmla="*/ 294653 w 134"/>
                  <a:gd name="T115" fmla="*/ 144328 h 119"/>
                  <a:gd name="T116" fmla="*/ 365247 w 134"/>
                  <a:gd name="T117" fmla="*/ 73699 h 119"/>
                  <a:gd name="T118" fmla="*/ 371386 w 134"/>
                  <a:gd name="T119" fmla="*/ 79841 h 119"/>
                  <a:gd name="T120" fmla="*/ 300792 w 134"/>
                  <a:gd name="T121" fmla="*/ 147398 h 1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grpSp>
          <p:nvGrpSpPr>
            <p:cNvPr id="74" name="Group 22"/>
            <p:cNvGrpSpPr/>
            <p:nvPr/>
          </p:nvGrpSpPr>
          <p:grpSpPr>
            <a:xfrm>
              <a:off x="6192761" y="3111809"/>
              <a:ext cx="1177925" cy="3649663"/>
              <a:chOff x="6214302" y="3224225"/>
              <a:chExt cx="1178088" cy="3649999"/>
            </a:xfrm>
          </p:grpSpPr>
          <p:grpSp>
            <p:nvGrpSpPr>
              <p:cNvPr id="75" name="Group 50"/>
              <p:cNvGrpSpPr/>
              <p:nvPr/>
            </p:nvGrpSpPr>
            <p:grpSpPr>
              <a:xfrm>
                <a:off x="6214302" y="3224225"/>
                <a:ext cx="1178088" cy="3649999"/>
                <a:chOff x="6214302" y="3208001"/>
                <a:chExt cx="1178088" cy="3649999"/>
              </a:xfrm>
            </p:grpSpPr>
            <p:sp>
              <p:nvSpPr>
                <p:cNvPr id="85" name="Freeform 13"/>
                <p:cNvSpPr/>
                <p:nvPr/>
              </p:nvSpPr>
              <p:spPr bwMode="auto">
                <a:xfrm rot="5400000">
                  <a:off x="4764786" y="5136986"/>
                  <a:ext cx="3170530" cy="271500"/>
                </a:xfrm>
                <a:custGeom>
                  <a:gdLst>
                    <a:gd name="T0" fmla="*/ 0 w 959"/>
                    <a:gd name="T1" fmla="*/ 0 h 76"/>
                    <a:gd name="T2" fmla="*/ 0 w 959"/>
                    <a:gd name="T3" fmla="*/ 55 h 76"/>
                    <a:gd name="T4" fmla="*/ 18 w 959"/>
                    <a:gd name="T5" fmla="*/ 76 h 76"/>
                    <a:gd name="T6" fmla="*/ 959 w 959"/>
                    <a:gd name="T7" fmla="*/ 76 h 76"/>
                  </a:gdLst>
                  <a:cxnLst>
                    <a:cxn ang="0">
                      <a:pos x="T0" y="T1"/>
                    </a:cxn>
                    <a:cxn ang="0">
                      <a:pos x="T2" y="T3"/>
                    </a:cxn>
                    <a:cxn ang="0">
                      <a:pos x="T4" y="T5"/>
                    </a:cxn>
                    <a:cxn ang="0">
                      <a:pos x="T6" y="T7"/>
                    </a:cxn>
                  </a:cxnLst>
                  <a:rect l="0" t="0" r="r" b="b"/>
                  <a:pathLst>
                    <a:path w="959" h="76">
                      <a:moveTo>
                        <a:pt x="0" y="0"/>
                      </a:moveTo>
                      <a:cubicBezTo>
                        <a:pt x="0" y="55"/>
                        <a:pt x="0" y="55"/>
                        <a:pt x="0" y="55"/>
                      </a:cubicBezTo>
                      <a:cubicBezTo>
                        <a:pt x="0" y="69"/>
                        <a:pt x="6" y="76"/>
                        <a:pt x="18" y="76"/>
                      </a:cubicBezTo>
                      <a:cubicBezTo>
                        <a:pt x="959" y="76"/>
                        <a:pt x="959" y="76"/>
                        <a:pt x="959" y="76"/>
                      </a:cubicBezTo>
                    </a:path>
                  </a:pathLst>
                </a:custGeom>
                <a:noFill/>
                <a:ln w="85725" cap="flat">
                  <a:solidFill>
                    <a:schemeClr val="accent6">
                      <a:lumMod val="50000"/>
                    </a:schemeClr>
                  </a:solidFill>
                  <a:prstDash val="solid"/>
                  <a:miter lim="800000"/>
                </a:ln>
                <a:extLst>
                  <a:ext uri="{909E8E84-426E-40DD-AFC4-6F175D3DCCD1}">
                    <a14:hiddenFill xmlns:a14="http://schemas.microsoft.com/office/drawing/2010/main">
                      <a:solidFill>
                        <a:srgbClr val="FFFFFF"/>
                      </a:solidFill>
                    </a14:hiddenFill>
                  </a:ext>
                </a:extLst>
              </p:spPr>
              <p:txBody>
                <a:bodyPr lIns="121920" tIns="60960" rIns="121920" bIns="60960"/>
                <a:lstStyle/>
                <a:p>
                  <a:pPr marL="0" marR="0" lvl="0" indent="0" algn="l" defTabSz="913765" rtl="0" eaLnBrk="1" fontAlgn="auto"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86" name="Oval 7"/>
                <p:cNvSpPr>
                  <a:spLocks noChangeArrowheads="1"/>
                </p:cNvSpPr>
                <p:nvPr/>
              </p:nvSpPr>
              <p:spPr bwMode="auto">
                <a:xfrm rot="5400000">
                  <a:off x="6481060" y="3206392"/>
                  <a:ext cx="909721" cy="912939"/>
                </a:xfrm>
                <a:prstGeom prst="ellipse">
                  <a:avLst/>
                </a:prstGeom>
                <a:solidFill>
                  <a:srgbClr val="B85808"/>
                </a:solidFill>
                <a:ln w="9525" cap="flat">
                  <a:noFill/>
                  <a:prstDash val="solid"/>
                  <a:miter lim="800000"/>
                </a:ln>
              </p:spPr>
              <p:txBody>
                <a:bodyPr lIns="121920" tIns="60960" rIns="121920" bIns="60960"/>
                <a:lstStyle>
                  <a:lvl1pPr>
                    <a:defRPr>
                      <a:solidFill>
                        <a:schemeClr val="tx1"/>
                      </a:solidFill>
                      <a:latin typeface="Calibri"/>
                    </a:defRPr>
                  </a:lvl1pPr>
                  <a:lvl2pPr marL="742950" indent="-285750">
                    <a:defRPr>
                      <a:solidFill>
                        <a:schemeClr val="tx1"/>
                      </a:solidFill>
                      <a:latin typeface="Calibri"/>
                    </a:defRPr>
                  </a:lvl2pPr>
                  <a:lvl3pPr marL="1143000" indent="-228600">
                    <a:defRPr>
                      <a:solidFill>
                        <a:schemeClr val="tx1"/>
                      </a:solidFill>
                      <a:latin typeface="Calibri"/>
                    </a:defRPr>
                  </a:lvl3pPr>
                  <a:lvl4pPr marL="1600200" indent="-228600">
                    <a:defRPr>
                      <a:solidFill>
                        <a:schemeClr val="tx1"/>
                      </a:solidFill>
                      <a:latin typeface="Calibri"/>
                    </a:defRPr>
                  </a:lvl4pPr>
                  <a:lvl5pPr marL="2057400" indent="-228600">
                    <a:defRPr>
                      <a:solidFill>
                        <a:schemeClr val="tx1"/>
                      </a:solidFill>
                      <a:latin typeface="Calibri"/>
                    </a:defRPr>
                  </a:lvl5pPr>
                  <a:lvl6pPr marL="2514600" indent="-228600" defTabSz="912495" fontAlgn="base">
                    <a:spcBef>
                      <a:spcPct val="0"/>
                    </a:spcBef>
                    <a:spcAft>
                      <a:spcPct val="0"/>
                    </a:spcAft>
                    <a:defRPr>
                      <a:solidFill>
                        <a:schemeClr val="tx1"/>
                      </a:solidFill>
                      <a:latin typeface="Calibri"/>
                    </a:defRPr>
                  </a:lvl6pPr>
                  <a:lvl7pPr marL="2971800" indent="-228600" defTabSz="912495" fontAlgn="base">
                    <a:spcBef>
                      <a:spcPct val="0"/>
                    </a:spcBef>
                    <a:spcAft>
                      <a:spcPct val="0"/>
                    </a:spcAft>
                    <a:defRPr>
                      <a:solidFill>
                        <a:schemeClr val="tx1"/>
                      </a:solidFill>
                      <a:latin typeface="Calibri"/>
                    </a:defRPr>
                  </a:lvl7pPr>
                  <a:lvl8pPr marL="3429000" indent="-228600" defTabSz="912495" fontAlgn="base">
                    <a:spcBef>
                      <a:spcPct val="0"/>
                    </a:spcBef>
                    <a:spcAft>
                      <a:spcPct val="0"/>
                    </a:spcAft>
                    <a:defRPr>
                      <a:solidFill>
                        <a:schemeClr val="tx1"/>
                      </a:solidFill>
                      <a:latin typeface="Calibri"/>
                    </a:defRPr>
                  </a:lvl8pPr>
                  <a:lvl9pPr marL="3886200" indent="-228600" defTabSz="912495" fontAlgn="base">
                    <a:spcBef>
                      <a:spcPct val="0"/>
                    </a:spcBef>
                    <a:spcAft>
                      <a:spcPct val="0"/>
                    </a:spcAft>
                    <a:defRPr>
                      <a:solidFill>
                        <a:schemeClr val="tx1"/>
                      </a:solidFill>
                      <a:latin typeface="Calibri"/>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grpSp>
            <p:nvGrpSpPr>
              <p:cNvPr id="76" name="Group 52"/>
              <p:cNvGrpSpPr/>
              <p:nvPr/>
            </p:nvGrpSpPr>
            <p:grpSpPr>
              <a:xfrm>
                <a:off x="6710566" y="3429000"/>
                <a:ext cx="447462" cy="496920"/>
                <a:chOff x="7502526" y="2405063"/>
                <a:chExt cx="301625" cy="334964"/>
              </a:xfrm>
              <a:solidFill>
                <a:schemeClr val="bg1"/>
              </a:solidFill>
            </p:grpSpPr>
            <p:sp>
              <p:nvSpPr>
                <p:cNvPr id="77" name="Freeform 112"/>
                <p:cNvSpPr/>
                <p:nvPr/>
              </p:nvSpPr>
              <p:spPr bwMode="auto">
                <a:xfrm>
                  <a:off x="7708901" y="2405063"/>
                  <a:ext cx="95250" cy="90488"/>
                </a:xfrm>
                <a:custGeom>
                  <a:gdLst>
                    <a:gd name="T0" fmla="*/ 19 w 25"/>
                    <a:gd name="T1" fmla="*/ 24 h 24"/>
                    <a:gd name="T2" fmla="*/ 21 w 25"/>
                    <a:gd name="T3" fmla="*/ 22 h 24"/>
                    <a:gd name="T4" fmla="*/ 19 w 25"/>
                    <a:gd name="T5" fmla="*/ 4 h 24"/>
                    <a:gd name="T6" fmla="*/ 0 w 25"/>
                    <a:gd name="T7" fmla="*/ 7 h 24"/>
                    <a:gd name="T8" fmla="*/ 0 w 25"/>
                    <a:gd name="T9" fmla="*/ 8 h 24"/>
                    <a:gd name="T10" fmla="*/ 19 w 25"/>
                    <a:gd name="T11" fmla="*/ 24 h 24"/>
                  </a:gdLst>
                  <a:cxnLst>
                    <a:cxn ang="0">
                      <a:pos x="T0" y="T1"/>
                    </a:cxn>
                    <a:cxn ang="0">
                      <a:pos x="T2" y="T3"/>
                    </a:cxn>
                    <a:cxn ang="0">
                      <a:pos x="T4" y="T5"/>
                    </a:cxn>
                    <a:cxn ang="0">
                      <a:pos x="T6" y="T7"/>
                    </a:cxn>
                    <a:cxn ang="0">
                      <a:pos x="T8" y="T9"/>
                    </a:cxn>
                    <a:cxn ang="0">
                      <a:pos x="T10" y="T11"/>
                    </a:cxn>
                  </a:cxnLst>
                  <a:rect l="0" t="0" r="r" b="b"/>
                  <a:pathLst>
                    <a:path w="25" h="24">
                      <a:moveTo>
                        <a:pt x="19" y="24"/>
                      </a:moveTo>
                      <a:cubicBezTo>
                        <a:pt x="20" y="23"/>
                        <a:pt x="20" y="23"/>
                        <a:pt x="21" y="22"/>
                      </a:cubicBezTo>
                      <a:cubicBezTo>
                        <a:pt x="25" y="17"/>
                        <a:pt x="24" y="8"/>
                        <a:pt x="19" y="4"/>
                      </a:cubicBezTo>
                      <a:cubicBezTo>
                        <a:pt x="13" y="0"/>
                        <a:pt x="5" y="1"/>
                        <a:pt x="0" y="7"/>
                      </a:cubicBezTo>
                      <a:cubicBezTo>
                        <a:pt x="0" y="7"/>
                        <a:pt x="0" y="7"/>
                        <a:pt x="0" y="8"/>
                      </a:cubicBezTo>
                      <a:cubicBezTo>
                        <a:pt x="8" y="11"/>
                        <a:pt x="15" y="17"/>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3765" rtl="0" eaLnBrk="1" fontAlgn="auto"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78" name="Freeform 113"/>
                <p:cNvSpPr>
                  <a:spLocks noEditPoints="1"/>
                </p:cNvSpPr>
                <p:nvPr/>
              </p:nvSpPr>
              <p:spPr bwMode="auto">
                <a:xfrm>
                  <a:off x="7518404" y="2438402"/>
                  <a:ext cx="274638" cy="301625"/>
                </a:xfrm>
                <a:custGeom>
                  <a:gdLst>
                    <a:gd name="T0" fmla="*/ 43 w 73"/>
                    <a:gd name="T1" fmla="*/ 0 h 80"/>
                    <a:gd name="T2" fmla="*/ 42 w 73"/>
                    <a:gd name="T3" fmla="*/ 0 h 80"/>
                    <a:gd name="T4" fmla="*/ 42 w 73"/>
                    <a:gd name="T5" fmla="*/ 0 h 80"/>
                    <a:gd name="T6" fmla="*/ 41 w 73"/>
                    <a:gd name="T7" fmla="*/ 0 h 80"/>
                    <a:gd name="T8" fmla="*/ 41 w 73"/>
                    <a:gd name="T9" fmla="*/ 0 h 80"/>
                    <a:gd name="T10" fmla="*/ 40 w 73"/>
                    <a:gd name="T11" fmla="*/ 0 h 80"/>
                    <a:gd name="T12" fmla="*/ 40 w 73"/>
                    <a:gd name="T13" fmla="*/ 0 h 80"/>
                    <a:gd name="T14" fmla="*/ 39 w 73"/>
                    <a:gd name="T15" fmla="*/ 0 h 80"/>
                    <a:gd name="T16" fmla="*/ 39 w 73"/>
                    <a:gd name="T17" fmla="*/ 0 h 80"/>
                    <a:gd name="T18" fmla="*/ 38 w 73"/>
                    <a:gd name="T19" fmla="*/ 0 h 80"/>
                    <a:gd name="T20" fmla="*/ 38 w 73"/>
                    <a:gd name="T21" fmla="*/ 0 h 80"/>
                    <a:gd name="T22" fmla="*/ 37 w 73"/>
                    <a:gd name="T23" fmla="*/ 0 h 80"/>
                    <a:gd name="T24" fmla="*/ 36 w 73"/>
                    <a:gd name="T25" fmla="*/ 0 h 80"/>
                    <a:gd name="T26" fmla="*/ 35 w 73"/>
                    <a:gd name="T27" fmla="*/ 0 h 80"/>
                    <a:gd name="T28" fmla="*/ 34 w 73"/>
                    <a:gd name="T29" fmla="*/ 0 h 80"/>
                    <a:gd name="T30" fmla="*/ 33 w 73"/>
                    <a:gd name="T31" fmla="*/ 0 h 80"/>
                    <a:gd name="T32" fmla="*/ 32 w 73"/>
                    <a:gd name="T33" fmla="*/ 0 h 80"/>
                    <a:gd name="T34" fmla="*/ 32 w 73"/>
                    <a:gd name="T35" fmla="*/ 0 h 80"/>
                    <a:gd name="T36" fmla="*/ 32 w 73"/>
                    <a:gd name="T37" fmla="*/ 0 h 80"/>
                    <a:gd name="T38" fmla="*/ 32 w 73"/>
                    <a:gd name="T39" fmla="*/ 0 h 80"/>
                    <a:gd name="T40" fmla="*/ 31 w 73"/>
                    <a:gd name="T41" fmla="*/ 0 h 80"/>
                    <a:gd name="T42" fmla="*/ 31 w 73"/>
                    <a:gd name="T43" fmla="*/ 0 h 80"/>
                    <a:gd name="T44" fmla="*/ 30 w 73"/>
                    <a:gd name="T45" fmla="*/ 0 h 80"/>
                    <a:gd name="T46" fmla="*/ 0 w 73"/>
                    <a:gd name="T47" fmla="*/ 37 h 80"/>
                    <a:gd name="T48" fmla="*/ 12 w 73"/>
                    <a:gd name="T49" fmla="*/ 64 h 80"/>
                    <a:gd name="T50" fmla="*/ 7 w 73"/>
                    <a:gd name="T51" fmla="*/ 69 h 80"/>
                    <a:gd name="T52" fmla="*/ 7 w 73"/>
                    <a:gd name="T53" fmla="*/ 77 h 80"/>
                    <a:gd name="T54" fmla="*/ 14 w 73"/>
                    <a:gd name="T55" fmla="*/ 77 h 80"/>
                    <a:gd name="T56" fmla="*/ 21 w 73"/>
                    <a:gd name="T57" fmla="*/ 70 h 80"/>
                    <a:gd name="T58" fmla="*/ 36 w 73"/>
                    <a:gd name="T59" fmla="*/ 73 h 80"/>
                    <a:gd name="T60" fmla="*/ 52 w 73"/>
                    <a:gd name="T61" fmla="*/ 70 h 80"/>
                    <a:gd name="T62" fmla="*/ 58 w 73"/>
                    <a:gd name="T63" fmla="*/ 77 h 80"/>
                    <a:gd name="T64" fmla="*/ 66 w 73"/>
                    <a:gd name="T65" fmla="*/ 77 h 80"/>
                    <a:gd name="T66" fmla="*/ 66 w 73"/>
                    <a:gd name="T67" fmla="*/ 69 h 80"/>
                    <a:gd name="T68" fmla="*/ 61 w 73"/>
                    <a:gd name="T69" fmla="*/ 64 h 80"/>
                    <a:gd name="T70" fmla="*/ 73 w 73"/>
                    <a:gd name="T71" fmla="*/ 37 h 80"/>
                    <a:gd name="T72" fmla="*/ 43 w 73"/>
                    <a:gd name="T73" fmla="*/ 0 h 80"/>
                    <a:gd name="T74" fmla="*/ 36 w 73"/>
                    <a:gd name="T75" fmla="*/ 65 h 80"/>
                    <a:gd name="T76" fmla="*/ 8 w 73"/>
                    <a:gd name="T77" fmla="*/ 37 h 80"/>
                    <a:gd name="T78" fmla="*/ 36 w 73"/>
                    <a:gd name="T79" fmla="*/ 8 h 80"/>
                    <a:gd name="T80" fmla="*/ 64 w 73"/>
                    <a:gd name="T81" fmla="*/ 37 h 80"/>
                    <a:gd name="T82" fmla="*/ 36 w 73"/>
                    <a:gd name="T83" fmla="*/ 65 h 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 h="80">
                      <a:moveTo>
                        <a:pt x="43" y="0"/>
                      </a:moveTo>
                      <a:cubicBezTo>
                        <a:pt x="42" y="0"/>
                        <a:pt x="42" y="0"/>
                        <a:pt x="42" y="0"/>
                      </a:cubicBezTo>
                      <a:cubicBezTo>
                        <a:pt x="42" y="0"/>
                        <a:pt x="42" y="0"/>
                        <a:pt x="42" y="0"/>
                      </a:cubicBezTo>
                      <a:cubicBezTo>
                        <a:pt x="42" y="0"/>
                        <a:pt x="41" y="0"/>
                        <a:pt x="41" y="0"/>
                      </a:cubicBezTo>
                      <a:cubicBezTo>
                        <a:pt x="41" y="0"/>
                        <a:pt x="41" y="0"/>
                        <a:pt x="41" y="0"/>
                      </a:cubicBezTo>
                      <a:cubicBezTo>
                        <a:pt x="41" y="0"/>
                        <a:pt x="40" y="0"/>
                        <a:pt x="40" y="0"/>
                      </a:cubicBezTo>
                      <a:cubicBezTo>
                        <a:pt x="40" y="0"/>
                        <a:pt x="40" y="0"/>
                        <a:pt x="40" y="0"/>
                      </a:cubicBezTo>
                      <a:cubicBezTo>
                        <a:pt x="40" y="0"/>
                        <a:pt x="39" y="0"/>
                        <a:pt x="39" y="0"/>
                      </a:cubicBezTo>
                      <a:cubicBezTo>
                        <a:pt x="39" y="0"/>
                        <a:pt x="39" y="0"/>
                        <a:pt x="39" y="0"/>
                      </a:cubicBezTo>
                      <a:cubicBezTo>
                        <a:pt x="39" y="0"/>
                        <a:pt x="38" y="0"/>
                        <a:pt x="38" y="0"/>
                      </a:cubicBezTo>
                      <a:cubicBezTo>
                        <a:pt x="38" y="0"/>
                        <a:pt x="38" y="0"/>
                        <a:pt x="38" y="0"/>
                      </a:cubicBezTo>
                      <a:cubicBezTo>
                        <a:pt x="38" y="0"/>
                        <a:pt x="38" y="0"/>
                        <a:pt x="37" y="0"/>
                      </a:cubicBezTo>
                      <a:cubicBezTo>
                        <a:pt x="37" y="0"/>
                        <a:pt x="37" y="0"/>
                        <a:pt x="36" y="0"/>
                      </a:cubicBezTo>
                      <a:cubicBezTo>
                        <a:pt x="36" y="0"/>
                        <a:pt x="36" y="0"/>
                        <a:pt x="35" y="0"/>
                      </a:cubicBezTo>
                      <a:cubicBezTo>
                        <a:pt x="35" y="0"/>
                        <a:pt x="35" y="0"/>
                        <a:pt x="34" y="0"/>
                      </a:cubicBezTo>
                      <a:cubicBezTo>
                        <a:pt x="34" y="0"/>
                        <a:pt x="34" y="0"/>
                        <a:pt x="33" y="0"/>
                      </a:cubicBezTo>
                      <a:cubicBezTo>
                        <a:pt x="33" y="0"/>
                        <a:pt x="33" y="0"/>
                        <a:pt x="32" y="0"/>
                      </a:cubicBezTo>
                      <a:cubicBezTo>
                        <a:pt x="32" y="0"/>
                        <a:pt x="32" y="0"/>
                        <a:pt x="32" y="0"/>
                      </a:cubicBezTo>
                      <a:cubicBezTo>
                        <a:pt x="32" y="0"/>
                        <a:pt x="32" y="0"/>
                        <a:pt x="32" y="0"/>
                      </a:cubicBezTo>
                      <a:cubicBezTo>
                        <a:pt x="32" y="0"/>
                        <a:pt x="32" y="0"/>
                        <a:pt x="32" y="0"/>
                      </a:cubicBezTo>
                      <a:cubicBezTo>
                        <a:pt x="31" y="0"/>
                        <a:pt x="31" y="0"/>
                        <a:pt x="31" y="0"/>
                      </a:cubicBezTo>
                      <a:cubicBezTo>
                        <a:pt x="31" y="0"/>
                        <a:pt x="31" y="0"/>
                        <a:pt x="31" y="0"/>
                      </a:cubicBezTo>
                      <a:cubicBezTo>
                        <a:pt x="30" y="0"/>
                        <a:pt x="30" y="0"/>
                        <a:pt x="30" y="0"/>
                      </a:cubicBezTo>
                      <a:cubicBezTo>
                        <a:pt x="13" y="4"/>
                        <a:pt x="0" y="19"/>
                        <a:pt x="0" y="37"/>
                      </a:cubicBezTo>
                      <a:cubicBezTo>
                        <a:pt x="0" y="47"/>
                        <a:pt x="4" y="57"/>
                        <a:pt x="12" y="64"/>
                      </a:cubicBezTo>
                      <a:cubicBezTo>
                        <a:pt x="7" y="69"/>
                        <a:pt x="7" y="69"/>
                        <a:pt x="7" y="69"/>
                      </a:cubicBezTo>
                      <a:cubicBezTo>
                        <a:pt x="4" y="71"/>
                        <a:pt x="5" y="77"/>
                        <a:pt x="7" y="77"/>
                      </a:cubicBezTo>
                      <a:cubicBezTo>
                        <a:pt x="9" y="79"/>
                        <a:pt x="12" y="79"/>
                        <a:pt x="14" y="77"/>
                      </a:cubicBezTo>
                      <a:cubicBezTo>
                        <a:pt x="16" y="75"/>
                        <a:pt x="20" y="72"/>
                        <a:pt x="21" y="70"/>
                      </a:cubicBezTo>
                      <a:cubicBezTo>
                        <a:pt x="25" y="72"/>
                        <a:pt x="31" y="73"/>
                        <a:pt x="36" y="73"/>
                      </a:cubicBezTo>
                      <a:cubicBezTo>
                        <a:pt x="42" y="73"/>
                        <a:pt x="47" y="72"/>
                        <a:pt x="52" y="70"/>
                      </a:cubicBezTo>
                      <a:cubicBezTo>
                        <a:pt x="53" y="72"/>
                        <a:pt x="57" y="75"/>
                        <a:pt x="58" y="77"/>
                      </a:cubicBezTo>
                      <a:cubicBezTo>
                        <a:pt x="62" y="80"/>
                        <a:pt x="65" y="77"/>
                        <a:pt x="66" y="77"/>
                      </a:cubicBezTo>
                      <a:cubicBezTo>
                        <a:pt x="68" y="74"/>
                        <a:pt x="68" y="71"/>
                        <a:pt x="66" y="69"/>
                      </a:cubicBezTo>
                      <a:cubicBezTo>
                        <a:pt x="61" y="64"/>
                        <a:pt x="61" y="64"/>
                        <a:pt x="61" y="64"/>
                      </a:cubicBezTo>
                      <a:cubicBezTo>
                        <a:pt x="68" y="57"/>
                        <a:pt x="73" y="47"/>
                        <a:pt x="73" y="37"/>
                      </a:cubicBezTo>
                      <a:cubicBezTo>
                        <a:pt x="73" y="19"/>
                        <a:pt x="60" y="4"/>
                        <a:pt x="43" y="0"/>
                      </a:cubicBezTo>
                      <a:close/>
                      <a:moveTo>
                        <a:pt x="36" y="65"/>
                      </a:moveTo>
                      <a:cubicBezTo>
                        <a:pt x="21" y="65"/>
                        <a:pt x="8" y="52"/>
                        <a:pt x="8" y="37"/>
                      </a:cubicBezTo>
                      <a:cubicBezTo>
                        <a:pt x="8" y="21"/>
                        <a:pt x="21" y="8"/>
                        <a:pt x="36" y="8"/>
                      </a:cubicBezTo>
                      <a:cubicBezTo>
                        <a:pt x="52" y="8"/>
                        <a:pt x="64" y="21"/>
                        <a:pt x="64" y="37"/>
                      </a:cubicBezTo>
                      <a:cubicBezTo>
                        <a:pt x="64" y="52"/>
                        <a:pt x="52" y="65"/>
                        <a:pt x="3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3765" rtl="0" eaLnBrk="1" fontAlgn="auto"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79" name="Freeform 114"/>
                <p:cNvSpPr/>
                <p:nvPr/>
              </p:nvSpPr>
              <p:spPr bwMode="auto">
                <a:xfrm>
                  <a:off x="7502526" y="2405063"/>
                  <a:ext cx="98425" cy="90488"/>
                </a:xfrm>
                <a:custGeom>
                  <a:gdLst>
                    <a:gd name="T0" fmla="*/ 6 w 26"/>
                    <a:gd name="T1" fmla="*/ 24 h 24"/>
                    <a:gd name="T2" fmla="*/ 26 w 26"/>
                    <a:gd name="T3" fmla="*/ 8 h 24"/>
                    <a:gd name="T4" fmla="*/ 25 w 26"/>
                    <a:gd name="T5" fmla="*/ 7 h 24"/>
                    <a:gd name="T6" fmla="*/ 7 w 26"/>
                    <a:gd name="T7" fmla="*/ 4 h 24"/>
                    <a:gd name="T8" fmla="*/ 5 w 26"/>
                    <a:gd name="T9" fmla="*/ 22 h 24"/>
                    <a:gd name="T10" fmla="*/ 6 w 26"/>
                    <a:gd name="T11" fmla="*/ 24 h 24"/>
                  </a:gdLst>
                  <a:cxnLst>
                    <a:cxn ang="0">
                      <a:pos x="T0" y="T1"/>
                    </a:cxn>
                    <a:cxn ang="0">
                      <a:pos x="T2" y="T3"/>
                    </a:cxn>
                    <a:cxn ang="0">
                      <a:pos x="T4" y="T5"/>
                    </a:cxn>
                    <a:cxn ang="0">
                      <a:pos x="T6" y="T7"/>
                    </a:cxn>
                    <a:cxn ang="0">
                      <a:pos x="T8" y="T9"/>
                    </a:cxn>
                    <a:cxn ang="0">
                      <a:pos x="T10" y="T11"/>
                    </a:cxn>
                  </a:cxnLst>
                  <a:rect l="0" t="0" r="r" b="b"/>
                  <a:pathLst>
                    <a:path w="26" h="24">
                      <a:moveTo>
                        <a:pt x="6" y="24"/>
                      </a:moveTo>
                      <a:cubicBezTo>
                        <a:pt x="11" y="17"/>
                        <a:pt x="18" y="11"/>
                        <a:pt x="26" y="8"/>
                      </a:cubicBezTo>
                      <a:cubicBezTo>
                        <a:pt x="26" y="7"/>
                        <a:pt x="25" y="7"/>
                        <a:pt x="25" y="7"/>
                      </a:cubicBezTo>
                      <a:cubicBezTo>
                        <a:pt x="21" y="1"/>
                        <a:pt x="13" y="0"/>
                        <a:pt x="7" y="4"/>
                      </a:cubicBezTo>
                      <a:cubicBezTo>
                        <a:pt x="1" y="8"/>
                        <a:pt x="0" y="17"/>
                        <a:pt x="5" y="22"/>
                      </a:cubicBezTo>
                      <a:cubicBezTo>
                        <a:pt x="5" y="23"/>
                        <a:pt x="6" y="23"/>
                        <a:pt x="6"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3765" rtl="0" eaLnBrk="1" fontAlgn="auto"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80" name="Freeform 115"/>
                <p:cNvSpPr/>
                <p:nvPr/>
              </p:nvSpPr>
              <p:spPr bwMode="auto">
                <a:xfrm>
                  <a:off x="7650163" y="2476501"/>
                  <a:ext cx="11113" cy="44450"/>
                </a:xfrm>
                <a:custGeom>
                  <a:gdLst>
                    <a:gd name="T0" fmla="*/ 1 w 3"/>
                    <a:gd name="T1" fmla="*/ 12 h 12"/>
                    <a:gd name="T2" fmla="*/ 3 w 3"/>
                    <a:gd name="T3" fmla="*/ 10 h 12"/>
                    <a:gd name="T4" fmla="*/ 3 w 3"/>
                    <a:gd name="T5" fmla="*/ 2 h 12"/>
                    <a:gd name="T6" fmla="*/ 1 w 3"/>
                    <a:gd name="T7" fmla="*/ 0 h 12"/>
                    <a:gd name="T8" fmla="*/ 0 w 3"/>
                    <a:gd name="T9" fmla="*/ 2 h 12"/>
                    <a:gd name="T10" fmla="*/ 0 w 3"/>
                    <a:gd name="T11" fmla="*/ 10 h 12"/>
                    <a:gd name="T12" fmla="*/ 1 w 3"/>
                    <a:gd name="T13" fmla="*/ 12 h 12"/>
                  </a:gdLst>
                  <a:cxnLst>
                    <a:cxn ang="0">
                      <a:pos x="T0" y="T1"/>
                    </a:cxn>
                    <a:cxn ang="0">
                      <a:pos x="T2" y="T3"/>
                    </a:cxn>
                    <a:cxn ang="0">
                      <a:pos x="T4" y="T5"/>
                    </a:cxn>
                    <a:cxn ang="0">
                      <a:pos x="T6" y="T7"/>
                    </a:cxn>
                    <a:cxn ang="0">
                      <a:pos x="T8" y="T9"/>
                    </a:cxn>
                    <a:cxn ang="0">
                      <a:pos x="T10" y="T11"/>
                    </a:cxn>
                    <a:cxn ang="0">
                      <a:pos x="T12" y="T13"/>
                    </a:cxn>
                  </a:cxnLst>
                  <a:rect l="0" t="0" r="r" b="b"/>
                  <a:pathLst>
                    <a:path w="3" h="12">
                      <a:moveTo>
                        <a:pt x="1" y="12"/>
                      </a:moveTo>
                      <a:cubicBezTo>
                        <a:pt x="2" y="12"/>
                        <a:pt x="3" y="11"/>
                        <a:pt x="3" y="10"/>
                      </a:cubicBezTo>
                      <a:cubicBezTo>
                        <a:pt x="3" y="2"/>
                        <a:pt x="3" y="2"/>
                        <a:pt x="3" y="2"/>
                      </a:cubicBezTo>
                      <a:cubicBezTo>
                        <a:pt x="3" y="1"/>
                        <a:pt x="2" y="0"/>
                        <a:pt x="1" y="0"/>
                      </a:cubicBezTo>
                      <a:cubicBezTo>
                        <a:pt x="0" y="0"/>
                        <a:pt x="0" y="1"/>
                        <a:pt x="0" y="2"/>
                      </a:cubicBezTo>
                      <a:cubicBezTo>
                        <a:pt x="0" y="10"/>
                        <a:pt x="0" y="10"/>
                        <a:pt x="0" y="10"/>
                      </a:cubicBezTo>
                      <a:cubicBezTo>
                        <a:pt x="0" y="11"/>
                        <a:pt x="0" y="12"/>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3765" rtl="0" eaLnBrk="1" fontAlgn="auto"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81" name="Freeform 116"/>
                <p:cNvSpPr/>
                <p:nvPr/>
              </p:nvSpPr>
              <p:spPr bwMode="auto">
                <a:xfrm>
                  <a:off x="7551738" y="2570163"/>
                  <a:ext cx="44450" cy="11113"/>
                </a:xfrm>
                <a:custGeom>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3765" rtl="0" eaLnBrk="1" fontAlgn="auto"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82" name="Freeform 117"/>
                <p:cNvSpPr/>
                <p:nvPr/>
              </p:nvSpPr>
              <p:spPr bwMode="auto">
                <a:xfrm>
                  <a:off x="7708901" y="2570163"/>
                  <a:ext cx="46038" cy="11113"/>
                </a:xfrm>
                <a:custGeom>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3765" rtl="0" eaLnBrk="1" fontAlgn="auto"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83" name="Freeform 118"/>
                <p:cNvSpPr/>
                <p:nvPr/>
              </p:nvSpPr>
              <p:spPr bwMode="auto">
                <a:xfrm>
                  <a:off x="7650163" y="2633663"/>
                  <a:ext cx="11113" cy="46038"/>
                </a:xfrm>
                <a:custGeom>
                  <a:gdLst>
                    <a:gd name="T0" fmla="*/ 1 w 3"/>
                    <a:gd name="T1" fmla="*/ 0 h 12"/>
                    <a:gd name="T2" fmla="*/ 0 w 3"/>
                    <a:gd name="T3" fmla="*/ 1 h 12"/>
                    <a:gd name="T4" fmla="*/ 0 w 3"/>
                    <a:gd name="T5" fmla="*/ 10 h 12"/>
                    <a:gd name="T6" fmla="*/ 1 w 3"/>
                    <a:gd name="T7" fmla="*/ 12 h 12"/>
                    <a:gd name="T8" fmla="*/ 3 w 3"/>
                    <a:gd name="T9" fmla="*/ 10 h 12"/>
                    <a:gd name="T10" fmla="*/ 3 w 3"/>
                    <a:gd name="T11" fmla="*/ 1 h 12"/>
                    <a:gd name="T12" fmla="*/ 1 w 3"/>
                    <a:gd name="T13" fmla="*/ 0 h 12"/>
                  </a:gdLst>
                  <a:cxnLst>
                    <a:cxn ang="0">
                      <a:pos x="T0" y="T1"/>
                    </a:cxn>
                    <a:cxn ang="0">
                      <a:pos x="T2" y="T3"/>
                    </a:cxn>
                    <a:cxn ang="0">
                      <a:pos x="T4" y="T5"/>
                    </a:cxn>
                    <a:cxn ang="0">
                      <a:pos x="T6" y="T7"/>
                    </a:cxn>
                    <a:cxn ang="0">
                      <a:pos x="T8" y="T9"/>
                    </a:cxn>
                    <a:cxn ang="0">
                      <a:pos x="T10" y="T11"/>
                    </a:cxn>
                    <a:cxn ang="0">
                      <a:pos x="T12" y="T13"/>
                    </a:cxn>
                  </a:cxnLst>
                  <a:rect l="0" t="0" r="r" b="b"/>
                  <a:pathLst>
                    <a:path w="3" h="12">
                      <a:moveTo>
                        <a:pt x="1" y="0"/>
                      </a:moveTo>
                      <a:cubicBezTo>
                        <a:pt x="0" y="0"/>
                        <a:pt x="0" y="1"/>
                        <a:pt x="0" y="1"/>
                      </a:cubicBezTo>
                      <a:cubicBezTo>
                        <a:pt x="0" y="10"/>
                        <a:pt x="0" y="10"/>
                        <a:pt x="0" y="10"/>
                      </a:cubicBezTo>
                      <a:cubicBezTo>
                        <a:pt x="0" y="11"/>
                        <a:pt x="0" y="12"/>
                        <a:pt x="1" y="12"/>
                      </a:cubicBezTo>
                      <a:cubicBezTo>
                        <a:pt x="2" y="12"/>
                        <a:pt x="3" y="11"/>
                        <a:pt x="3" y="10"/>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3765" rtl="0" eaLnBrk="1" fontAlgn="auto"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84" name="Freeform 119"/>
                <p:cNvSpPr/>
                <p:nvPr/>
              </p:nvSpPr>
              <p:spPr bwMode="auto">
                <a:xfrm>
                  <a:off x="7593013" y="2506663"/>
                  <a:ext cx="128588" cy="85725"/>
                </a:xfrm>
                <a:custGeom>
                  <a:gdLst>
                    <a:gd name="T0" fmla="*/ 18 w 34"/>
                    <a:gd name="T1" fmla="*/ 18 h 23"/>
                    <a:gd name="T2" fmla="*/ 33 w 34"/>
                    <a:gd name="T3" fmla="*/ 3 h 23"/>
                    <a:gd name="T4" fmla="*/ 34 w 34"/>
                    <a:gd name="T5" fmla="*/ 2 h 23"/>
                    <a:gd name="T6" fmla="*/ 33 w 34"/>
                    <a:gd name="T7" fmla="*/ 1 h 23"/>
                    <a:gd name="T8" fmla="*/ 32 w 34"/>
                    <a:gd name="T9" fmla="*/ 0 h 23"/>
                    <a:gd name="T10" fmla="*/ 31 w 34"/>
                    <a:gd name="T11" fmla="*/ 1 h 23"/>
                    <a:gd name="T12" fmla="*/ 20 w 34"/>
                    <a:gd name="T13" fmla="*/ 12 h 23"/>
                    <a:gd name="T14" fmla="*/ 16 w 34"/>
                    <a:gd name="T15" fmla="*/ 16 h 23"/>
                    <a:gd name="T16" fmla="*/ 16 w 34"/>
                    <a:gd name="T17" fmla="*/ 16 h 23"/>
                    <a:gd name="T18" fmla="*/ 16 w 34"/>
                    <a:gd name="T19" fmla="*/ 16 h 23"/>
                    <a:gd name="T20" fmla="*/ 15 w 34"/>
                    <a:gd name="T21" fmla="*/ 15 h 23"/>
                    <a:gd name="T22" fmla="*/ 15 w 34"/>
                    <a:gd name="T23" fmla="*/ 15 h 23"/>
                    <a:gd name="T24" fmla="*/ 15 w 34"/>
                    <a:gd name="T25" fmla="*/ 15 h 23"/>
                    <a:gd name="T26" fmla="*/ 4 w 34"/>
                    <a:gd name="T27" fmla="*/ 7 h 23"/>
                    <a:gd name="T28" fmla="*/ 2 w 34"/>
                    <a:gd name="T29" fmla="*/ 6 h 23"/>
                    <a:gd name="T30" fmla="*/ 1 w 34"/>
                    <a:gd name="T31" fmla="*/ 7 h 23"/>
                    <a:gd name="T32" fmla="*/ 0 w 34"/>
                    <a:gd name="T33" fmla="*/ 9 h 23"/>
                    <a:gd name="T34" fmla="*/ 1 w 34"/>
                    <a:gd name="T35" fmla="*/ 10 h 23"/>
                    <a:gd name="T36" fmla="*/ 13 w 34"/>
                    <a:gd name="T37" fmla="*/ 19 h 23"/>
                    <a:gd name="T38" fmla="*/ 12 w 34"/>
                    <a:gd name="T39" fmla="*/ 20 h 23"/>
                    <a:gd name="T40" fmla="*/ 11 w 34"/>
                    <a:gd name="T41" fmla="*/ 21 h 23"/>
                    <a:gd name="T42" fmla="*/ 12 w 34"/>
                    <a:gd name="T43" fmla="*/ 23 h 23"/>
                    <a:gd name="T44" fmla="*/ 13 w 34"/>
                    <a:gd name="T45" fmla="*/ 23 h 23"/>
                    <a:gd name="T46" fmla="*/ 16 w 34"/>
                    <a:gd name="T47" fmla="*/ 21 h 23"/>
                    <a:gd name="T48" fmla="*/ 17 w 34"/>
                    <a:gd name="T49" fmla="*/ 22 h 23"/>
                    <a:gd name="T50" fmla="*/ 18 w 34"/>
                    <a:gd name="T51" fmla="*/ 23 h 23"/>
                    <a:gd name="T52" fmla="*/ 20 w 34"/>
                    <a:gd name="T53" fmla="*/ 23 h 23"/>
                    <a:gd name="T54" fmla="*/ 21 w 34"/>
                    <a:gd name="T55" fmla="*/ 21 h 23"/>
                    <a:gd name="T56" fmla="*/ 21 w 34"/>
                    <a:gd name="T57" fmla="*/ 19 h 23"/>
                    <a:gd name="T58" fmla="*/ 18 w 34"/>
                    <a:gd name="T59" fmla="*/ 18 h 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23">
                      <a:moveTo>
                        <a:pt x="18" y="18"/>
                      </a:moveTo>
                      <a:cubicBezTo>
                        <a:pt x="33" y="3"/>
                        <a:pt x="33" y="3"/>
                        <a:pt x="33" y="3"/>
                      </a:cubicBezTo>
                      <a:cubicBezTo>
                        <a:pt x="33" y="3"/>
                        <a:pt x="34" y="2"/>
                        <a:pt x="34" y="2"/>
                      </a:cubicBezTo>
                      <a:cubicBezTo>
                        <a:pt x="34" y="2"/>
                        <a:pt x="33" y="1"/>
                        <a:pt x="33" y="1"/>
                      </a:cubicBezTo>
                      <a:cubicBezTo>
                        <a:pt x="33" y="1"/>
                        <a:pt x="32" y="0"/>
                        <a:pt x="32" y="0"/>
                      </a:cubicBezTo>
                      <a:cubicBezTo>
                        <a:pt x="32" y="0"/>
                        <a:pt x="31" y="1"/>
                        <a:pt x="31" y="1"/>
                      </a:cubicBezTo>
                      <a:cubicBezTo>
                        <a:pt x="20" y="12"/>
                        <a:pt x="20" y="12"/>
                        <a:pt x="20" y="12"/>
                      </a:cubicBezTo>
                      <a:cubicBezTo>
                        <a:pt x="16" y="16"/>
                        <a:pt x="16" y="16"/>
                        <a:pt x="16" y="16"/>
                      </a:cubicBezTo>
                      <a:cubicBezTo>
                        <a:pt x="16" y="16"/>
                        <a:pt x="16" y="16"/>
                        <a:pt x="16" y="16"/>
                      </a:cubicBezTo>
                      <a:cubicBezTo>
                        <a:pt x="16" y="16"/>
                        <a:pt x="16" y="16"/>
                        <a:pt x="16" y="16"/>
                      </a:cubicBezTo>
                      <a:cubicBezTo>
                        <a:pt x="15" y="15"/>
                        <a:pt x="15" y="15"/>
                        <a:pt x="15" y="15"/>
                      </a:cubicBezTo>
                      <a:cubicBezTo>
                        <a:pt x="15" y="15"/>
                        <a:pt x="15" y="15"/>
                        <a:pt x="15" y="15"/>
                      </a:cubicBezTo>
                      <a:cubicBezTo>
                        <a:pt x="15" y="15"/>
                        <a:pt x="15" y="15"/>
                        <a:pt x="15" y="15"/>
                      </a:cubicBezTo>
                      <a:cubicBezTo>
                        <a:pt x="4" y="7"/>
                        <a:pt x="4" y="7"/>
                        <a:pt x="4" y="7"/>
                      </a:cubicBezTo>
                      <a:cubicBezTo>
                        <a:pt x="3" y="6"/>
                        <a:pt x="3" y="6"/>
                        <a:pt x="2" y="6"/>
                      </a:cubicBezTo>
                      <a:cubicBezTo>
                        <a:pt x="2" y="6"/>
                        <a:pt x="1" y="7"/>
                        <a:pt x="1" y="7"/>
                      </a:cubicBezTo>
                      <a:cubicBezTo>
                        <a:pt x="0" y="8"/>
                        <a:pt x="0" y="8"/>
                        <a:pt x="0" y="9"/>
                      </a:cubicBezTo>
                      <a:cubicBezTo>
                        <a:pt x="0" y="9"/>
                        <a:pt x="1" y="10"/>
                        <a:pt x="1" y="10"/>
                      </a:cubicBezTo>
                      <a:cubicBezTo>
                        <a:pt x="13" y="19"/>
                        <a:pt x="13" y="19"/>
                        <a:pt x="13" y="19"/>
                      </a:cubicBezTo>
                      <a:cubicBezTo>
                        <a:pt x="12" y="20"/>
                        <a:pt x="12" y="20"/>
                        <a:pt x="12" y="20"/>
                      </a:cubicBezTo>
                      <a:cubicBezTo>
                        <a:pt x="11" y="21"/>
                        <a:pt x="11" y="21"/>
                        <a:pt x="11" y="21"/>
                      </a:cubicBezTo>
                      <a:cubicBezTo>
                        <a:pt x="11" y="22"/>
                        <a:pt x="11" y="22"/>
                        <a:pt x="12" y="23"/>
                      </a:cubicBezTo>
                      <a:cubicBezTo>
                        <a:pt x="12" y="23"/>
                        <a:pt x="12" y="23"/>
                        <a:pt x="13" y="23"/>
                      </a:cubicBezTo>
                      <a:cubicBezTo>
                        <a:pt x="16" y="21"/>
                        <a:pt x="16" y="21"/>
                        <a:pt x="16" y="21"/>
                      </a:cubicBezTo>
                      <a:cubicBezTo>
                        <a:pt x="17" y="22"/>
                        <a:pt x="17" y="22"/>
                        <a:pt x="17" y="22"/>
                      </a:cubicBezTo>
                      <a:cubicBezTo>
                        <a:pt x="18" y="23"/>
                        <a:pt x="18" y="23"/>
                        <a:pt x="18" y="23"/>
                      </a:cubicBezTo>
                      <a:cubicBezTo>
                        <a:pt x="18" y="23"/>
                        <a:pt x="19" y="23"/>
                        <a:pt x="20" y="23"/>
                      </a:cubicBezTo>
                      <a:cubicBezTo>
                        <a:pt x="21" y="23"/>
                        <a:pt x="22" y="22"/>
                        <a:pt x="21" y="21"/>
                      </a:cubicBezTo>
                      <a:cubicBezTo>
                        <a:pt x="21" y="20"/>
                        <a:pt x="21" y="20"/>
                        <a:pt x="21" y="19"/>
                      </a:cubicBezTo>
                      <a:lnTo>
                        <a:pt x="18"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3765" rtl="0" eaLnBrk="1" fontAlgn="auto"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grpSp>
        <p:grpSp>
          <p:nvGrpSpPr>
            <p:cNvPr id="87" name="Group 23"/>
            <p:cNvGrpSpPr/>
            <p:nvPr/>
          </p:nvGrpSpPr>
          <p:grpSpPr>
            <a:xfrm>
              <a:off x="4730673" y="4799321"/>
              <a:ext cx="1065213" cy="1962151"/>
              <a:chOff x="4752324" y="4911075"/>
              <a:chExt cx="1066423" cy="1963149"/>
            </a:xfrm>
          </p:grpSpPr>
          <p:grpSp>
            <p:nvGrpSpPr>
              <p:cNvPr id="88" name="Group 45"/>
              <p:cNvGrpSpPr/>
              <p:nvPr/>
            </p:nvGrpSpPr>
            <p:grpSpPr>
              <a:xfrm>
                <a:off x="4752324" y="4911075"/>
                <a:ext cx="1066423" cy="1963149"/>
                <a:chOff x="4752324" y="4894851"/>
                <a:chExt cx="1066423" cy="1963149"/>
              </a:xfrm>
            </p:grpSpPr>
            <p:sp>
              <p:nvSpPr>
                <p:cNvPr id="90" name="Freeform 16"/>
                <p:cNvSpPr/>
                <p:nvPr/>
              </p:nvSpPr>
              <p:spPr bwMode="auto">
                <a:xfrm rot="5400000">
                  <a:off x="4980068" y="6019321"/>
                  <a:ext cx="1508893" cy="168466"/>
                </a:xfrm>
                <a:custGeom>
                  <a:gdLst>
                    <a:gd name="T0" fmla="*/ 0 w 552"/>
                    <a:gd name="T1" fmla="*/ 47 h 47"/>
                    <a:gd name="T2" fmla="*/ 0 w 552"/>
                    <a:gd name="T3" fmla="*/ 21 h 47"/>
                    <a:gd name="T4" fmla="*/ 11 w 552"/>
                    <a:gd name="T5" fmla="*/ 0 h 47"/>
                    <a:gd name="T6" fmla="*/ 552 w 552"/>
                    <a:gd name="T7" fmla="*/ 0 h 47"/>
                  </a:gdLst>
                  <a:cxnLst>
                    <a:cxn ang="0">
                      <a:pos x="T0" y="T1"/>
                    </a:cxn>
                    <a:cxn ang="0">
                      <a:pos x="T2" y="T3"/>
                    </a:cxn>
                    <a:cxn ang="0">
                      <a:pos x="T4" y="T5"/>
                    </a:cxn>
                    <a:cxn ang="0">
                      <a:pos x="T6" y="T7"/>
                    </a:cxn>
                  </a:cxnLst>
                  <a:rect l="0" t="0" r="r" b="b"/>
                  <a:pathLst>
                    <a:path w="552" h="47">
                      <a:moveTo>
                        <a:pt x="0" y="47"/>
                      </a:moveTo>
                      <a:cubicBezTo>
                        <a:pt x="0" y="21"/>
                        <a:pt x="0" y="21"/>
                        <a:pt x="0" y="21"/>
                      </a:cubicBezTo>
                      <a:cubicBezTo>
                        <a:pt x="0" y="7"/>
                        <a:pt x="4" y="0"/>
                        <a:pt x="11" y="0"/>
                      </a:cubicBezTo>
                      <a:cubicBezTo>
                        <a:pt x="552" y="0"/>
                        <a:pt x="552" y="0"/>
                        <a:pt x="552" y="0"/>
                      </a:cubicBezTo>
                    </a:path>
                  </a:pathLst>
                </a:custGeom>
                <a:noFill/>
                <a:ln w="85725" cap="flat">
                  <a:solidFill>
                    <a:schemeClr val="accent6">
                      <a:lumMod val="50000"/>
                    </a:schemeClr>
                  </a:solidFill>
                  <a:prstDash val="solid"/>
                  <a:miter lim="800000"/>
                </a:ln>
              </p:spPr>
              <p:txBody>
                <a:bodyPr lIns="121920" tIns="60960" rIns="121920" bIns="60960"/>
                <a:lstStyle/>
                <a:p>
                  <a:pPr marL="0" marR="0" lvl="0" indent="0" algn="l" defTabSz="913765" rtl="0" eaLnBrk="1" fontAlgn="auto"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91" name="Oval 10"/>
                <p:cNvSpPr>
                  <a:spLocks noChangeArrowheads="1"/>
                </p:cNvSpPr>
                <p:nvPr/>
              </p:nvSpPr>
              <p:spPr bwMode="auto">
                <a:xfrm rot="5400000">
                  <a:off x="4751813" y="4895362"/>
                  <a:ext cx="906925" cy="905903"/>
                </a:xfrm>
                <a:prstGeom prst="ellipse">
                  <a:avLst/>
                </a:prstGeom>
                <a:solidFill>
                  <a:srgbClr val="B85808"/>
                </a:solidFill>
                <a:ln w="9525" cap="flat">
                  <a:noFill/>
                  <a:prstDash val="solid"/>
                  <a:miter lim="800000"/>
                </a:ln>
              </p:spPr>
              <p:txBody>
                <a:bodyPr lIns="121920" tIns="60960" rIns="121920" bIns="60960"/>
                <a:lstStyle>
                  <a:lvl1pPr>
                    <a:defRPr>
                      <a:solidFill>
                        <a:schemeClr val="tx1"/>
                      </a:solidFill>
                      <a:latin typeface="Calibri"/>
                    </a:defRPr>
                  </a:lvl1pPr>
                  <a:lvl2pPr marL="742950" indent="-285750">
                    <a:defRPr>
                      <a:solidFill>
                        <a:schemeClr val="tx1"/>
                      </a:solidFill>
                      <a:latin typeface="Calibri"/>
                    </a:defRPr>
                  </a:lvl2pPr>
                  <a:lvl3pPr marL="1143000" indent="-228600">
                    <a:defRPr>
                      <a:solidFill>
                        <a:schemeClr val="tx1"/>
                      </a:solidFill>
                      <a:latin typeface="Calibri"/>
                    </a:defRPr>
                  </a:lvl3pPr>
                  <a:lvl4pPr marL="1600200" indent="-228600">
                    <a:defRPr>
                      <a:solidFill>
                        <a:schemeClr val="tx1"/>
                      </a:solidFill>
                      <a:latin typeface="Calibri"/>
                    </a:defRPr>
                  </a:lvl4pPr>
                  <a:lvl5pPr marL="2057400" indent="-228600">
                    <a:defRPr>
                      <a:solidFill>
                        <a:schemeClr val="tx1"/>
                      </a:solidFill>
                      <a:latin typeface="Calibri"/>
                    </a:defRPr>
                  </a:lvl5pPr>
                  <a:lvl6pPr marL="2514600" indent="-228600" defTabSz="912495" fontAlgn="base">
                    <a:spcBef>
                      <a:spcPct val="0"/>
                    </a:spcBef>
                    <a:spcAft>
                      <a:spcPct val="0"/>
                    </a:spcAft>
                    <a:defRPr>
                      <a:solidFill>
                        <a:schemeClr val="tx1"/>
                      </a:solidFill>
                      <a:latin typeface="Calibri"/>
                    </a:defRPr>
                  </a:lvl6pPr>
                  <a:lvl7pPr marL="2971800" indent="-228600" defTabSz="912495" fontAlgn="base">
                    <a:spcBef>
                      <a:spcPct val="0"/>
                    </a:spcBef>
                    <a:spcAft>
                      <a:spcPct val="0"/>
                    </a:spcAft>
                    <a:defRPr>
                      <a:solidFill>
                        <a:schemeClr val="tx1"/>
                      </a:solidFill>
                      <a:latin typeface="Calibri"/>
                    </a:defRPr>
                  </a:lvl7pPr>
                  <a:lvl8pPr marL="3429000" indent="-228600" defTabSz="912495" fontAlgn="base">
                    <a:spcBef>
                      <a:spcPct val="0"/>
                    </a:spcBef>
                    <a:spcAft>
                      <a:spcPct val="0"/>
                    </a:spcAft>
                    <a:defRPr>
                      <a:solidFill>
                        <a:schemeClr val="tx1"/>
                      </a:solidFill>
                      <a:latin typeface="Calibri"/>
                    </a:defRPr>
                  </a:lvl8pPr>
                  <a:lvl9pPr marL="3886200" indent="-228600" defTabSz="912495" fontAlgn="base">
                    <a:spcBef>
                      <a:spcPct val="0"/>
                    </a:spcBef>
                    <a:spcAft>
                      <a:spcPct val="0"/>
                    </a:spcAft>
                    <a:defRPr>
                      <a:solidFill>
                        <a:schemeClr val="tx1"/>
                      </a:solidFill>
                      <a:latin typeface="Calibri"/>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sp>
            <p:nvSpPr>
              <p:cNvPr id="89" name="Freeform 18"/>
              <p:cNvSpPr/>
              <p:nvPr/>
            </p:nvSpPr>
            <p:spPr bwMode="auto">
              <a:xfrm>
                <a:off x="5014047" y="5144797"/>
                <a:ext cx="413624" cy="413623"/>
              </a:xfrm>
              <a:custGeom>
                <a:gdLst>
                  <a:gd name="T0" fmla="*/ 305622 w 360"/>
                  <a:gd name="T1" fmla="*/ 413623 h 360"/>
                  <a:gd name="T2" fmla="*/ 337793 w 360"/>
                  <a:gd name="T3" fmla="*/ 380303 h 360"/>
                  <a:gd name="T4" fmla="*/ 281494 w 360"/>
                  <a:gd name="T5" fmla="*/ 178088 h 360"/>
                  <a:gd name="T6" fmla="*/ 365368 w 360"/>
                  <a:gd name="T7" fmla="*/ 94214 h 360"/>
                  <a:gd name="T8" fmla="*/ 390645 w 360"/>
                  <a:gd name="T9" fmla="*/ 21830 h 360"/>
                  <a:gd name="T10" fmla="*/ 319410 w 360"/>
                  <a:gd name="T11" fmla="*/ 48256 h 360"/>
                  <a:gd name="T12" fmla="*/ 235536 w 360"/>
                  <a:gd name="T13" fmla="*/ 132130 h 360"/>
                  <a:gd name="T14" fmla="*/ 32171 w 360"/>
                  <a:gd name="T15" fmla="*/ 74682 h 360"/>
                  <a:gd name="T16" fmla="*/ 0 w 360"/>
                  <a:gd name="T17" fmla="*/ 108002 h 360"/>
                  <a:gd name="T18" fmla="*/ 170045 w 360"/>
                  <a:gd name="T19" fmla="*/ 197620 h 360"/>
                  <a:gd name="T20" fmla="*/ 112598 w 360"/>
                  <a:gd name="T21" fmla="*/ 255068 h 360"/>
                  <a:gd name="T22" fmla="*/ 43660 w 360"/>
                  <a:gd name="T23" fmla="*/ 259663 h 360"/>
                  <a:gd name="T24" fmla="*/ 10341 w 360"/>
                  <a:gd name="T25" fmla="*/ 291834 h 360"/>
                  <a:gd name="T26" fmla="*/ 91916 w 360"/>
                  <a:gd name="T27" fmla="*/ 321707 h 360"/>
                  <a:gd name="T28" fmla="*/ 120640 w 360"/>
                  <a:gd name="T29" fmla="*/ 402133 h 360"/>
                  <a:gd name="T30" fmla="*/ 153960 w 360"/>
                  <a:gd name="T31" fmla="*/ 369963 h 360"/>
                  <a:gd name="T32" fmla="*/ 157407 w 360"/>
                  <a:gd name="T33" fmla="*/ 301026 h 360"/>
                  <a:gd name="T34" fmla="*/ 216004 w 360"/>
                  <a:gd name="T35" fmla="*/ 242429 h 360"/>
                  <a:gd name="T36" fmla="*/ 305622 w 360"/>
                  <a:gd name="T37" fmla="*/ 413623 h 3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grpSp>
          <p:nvGrpSpPr>
            <p:cNvPr id="92" name="Group 24"/>
            <p:cNvGrpSpPr/>
            <p:nvPr/>
          </p:nvGrpSpPr>
          <p:grpSpPr>
            <a:xfrm>
              <a:off x="6292773" y="4799321"/>
              <a:ext cx="1077913" cy="1962151"/>
              <a:chOff x="6314302" y="4911074"/>
              <a:chExt cx="1078089" cy="1963150"/>
            </a:xfrm>
          </p:grpSpPr>
          <p:grpSp>
            <p:nvGrpSpPr>
              <p:cNvPr id="93" name="Group 26"/>
              <p:cNvGrpSpPr/>
              <p:nvPr/>
            </p:nvGrpSpPr>
            <p:grpSpPr>
              <a:xfrm>
                <a:off x="6314302" y="4911074"/>
                <a:ext cx="1078089" cy="1963150"/>
                <a:chOff x="6314302" y="4894850"/>
                <a:chExt cx="1078089" cy="1963150"/>
              </a:xfrm>
            </p:grpSpPr>
            <p:sp>
              <p:nvSpPr>
                <p:cNvPr id="97" name="Freeform 15"/>
                <p:cNvSpPr/>
                <p:nvPr/>
              </p:nvSpPr>
              <p:spPr bwMode="auto">
                <a:xfrm rot="5400000">
                  <a:off x="5645594" y="6017815"/>
                  <a:ext cx="1508894" cy="171478"/>
                </a:xfrm>
                <a:custGeom>
                  <a:gdLst>
                    <a:gd name="T0" fmla="*/ 0 w 552"/>
                    <a:gd name="T1" fmla="*/ 0 h 48"/>
                    <a:gd name="T2" fmla="*/ 0 w 552"/>
                    <a:gd name="T3" fmla="*/ 27 h 48"/>
                    <a:gd name="T4" fmla="*/ 11 w 552"/>
                    <a:gd name="T5" fmla="*/ 47 h 48"/>
                    <a:gd name="T6" fmla="*/ 552 w 552"/>
                    <a:gd name="T7" fmla="*/ 47 h 48"/>
                  </a:gdLst>
                  <a:cxnLst>
                    <a:cxn ang="0">
                      <a:pos x="T0" y="T1"/>
                    </a:cxn>
                    <a:cxn ang="0">
                      <a:pos x="T2" y="T3"/>
                    </a:cxn>
                    <a:cxn ang="0">
                      <a:pos x="T4" y="T5"/>
                    </a:cxn>
                    <a:cxn ang="0">
                      <a:pos x="T6" y="T7"/>
                    </a:cxn>
                  </a:cxnLst>
                  <a:rect l="0" t="0" r="r" b="b"/>
                  <a:pathLst>
                    <a:path w="552" h="48">
                      <a:moveTo>
                        <a:pt x="0" y="0"/>
                      </a:moveTo>
                      <a:cubicBezTo>
                        <a:pt x="0" y="27"/>
                        <a:pt x="0" y="27"/>
                        <a:pt x="0" y="27"/>
                      </a:cubicBezTo>
                      <a:cubicBezTo>
                        <a:pt x="0" y="40"/>
                        <a:pt x="4" y="48"/>
                        <a:pt x="11" y="47"/>
                      </a:cubicBezTo>
                      <a:cubicBezTo>
                        <a:pt x="552" y="47"/>
                        <a:pt x="552" y="47"/>
                        <a:pt x="552" y="47"/>
                      </a:cubicBezTo>
                    </a:path>
                  </a:pathLst>
                </a:custGeom>
                <a:noFill/>
                <a:ln w="85725" cap="flat">
                  <a:solidFill>
                    <a:schemeClr val="accent6">
                      <a:lumMod val="50000"/>
                    </a:schemeClr>
                  </a:solidFill>
                  <a:prstDash val="solid"/>
                  <a:miter lim="800000"/>
                </a:ln>
                <a:extLst>
                  <a:ext uri="{909E8E84-426E-40DD-AFC4-6F175D3DCCD1}">
                    <a14:hiddenFill xmlns:a14="http://schemas.microsoft.com/office/drawing/2010/main">
                      <a:solidFill>
                        <a:srgbClr val="FFFFFF"/>
                      </a:solidFill>
                    </a14:hiddenFill>
                  </a:ext>
                </a:extLst>
              </p:spPr>
              <p:txBody>
                <a:bodyPr lIns="121920" tIns="60960" rIns="121920" bIns="60960"/>
                <a:lstStyle/>
                <a:p>
                  <a:pPr marL="0" marR="0" lvl="0" indent="0" algn="l" defTabSz="913765" rtl="0" eaLnBrk="1" fontAlgn="auto"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98" name="Oval 9"/>
                <p:cNvSpPr>
                  <a:spLocks noChangeArrowheads="1"/>
                </p:cNvSpPr>
                <p:nvPr/>
              </p:nvSpPr>
              <p:spPr bwMode="auto">
                <a:xfrm rot="5400000">
                  <a:off x="6482447" y="4891831"/>
                  <a:ext cx="906925" cy="912962"/>
                </a:xfrm>
                <a:prstGeom prst="ellipse">
                  <a:avLst/>
                </a:prstGeom>
                <a:solidFill>
                  <a:srgbClr val="B85808"/>
                </a:solidFill>
                <a:ln w="9525" cap="flat">
                  <a:noFill/>
                  <a:prstDash val="solid"/>
                  <a:miter lim="800000"/>
                </a:ln>
              </p:spPr>
              <p:txBody>
                <a:bodyPr lIns="121920" tIns="60960" rIns="121920" bIns="60960"/>
                <a:lstStyle>
                  <a:lvl1pPr>
                    <a:defRPr>
                      <a:solidFill>
                        <a:schemeClr val="tx1"/>
                      </a:solidFill>
                      <a:latin typeface="Calibri"/>
                    </a:defRPr>
                  </a:lvl1pPr>
                  <a:lvl2pPr marL="742950" indent="-285750">
                    <a:defRPr>
                      <a:solidFill>
                        <a:schemeClr val="tx1"/>
                      </a:solidFill>
                      <a:latin typeface="Calibri"/>
                    </a:defRPr>
                  </a:lvl2pPr>
                  <a:lvl3pPr marL="1143000" indent="-228600">
                    <a:defRPr>
                      <a:solidFill>
                        <a:schemeClr val="tx1"/>
                      </a:solidFill>
                      <a:latin typeface="Calibri"/>
                    </a:defRPr>
                  </a:lvl3pPr>
                  <a:lvl4pPr marL="1600200" indent="-228600">
                    <a:defRPr>
                      <a:solidFill>
                        <a:schemeClr val="tx1"/>
                      </a:solidFill>
                      <a:latin typeface="Calibri"/>
                    </a:defRPr>
                  </a:lvl4pPr>
                  <a:lvl5pPr marL="2057400" indent="-228600">
                    <a:defRPr>
                      <a:solidFill>
                        <a:schemeClr val="tx1"/>
                      </a:solidFill>
                      <a:latin typeface="Calibri"/>
                    </a:defRPr>
                  </a:lvl5pPr>
                  <a:lvl6pPr marL="2514600" indent="-228600" defTabSz="912495" fontAlgn="base">
                    <a:spcBef>
                      <a:spcPct val="0"/>
                    </a:spcBef>
                    <a:spcAft>
                      <a:spcPct val="0"/>
                    </a:spcAft>
                    <a:defRPr>
                      <a:solidFill>
                        <a:schemeClr val="tx1"/>
                      </a:solidFill>
                      <a:latin typeface="Calibri"/>
                    </a:defRPr>
                  </a:lvl6pPr>
                  <a:lvl7pPr marL="2971800" indent="-228600" defTabSz="912495" fontAlgn="base">
                    <a:spcBef>
                      <a:spcPct val="0"/>
                    </a:spcBef>
                    <a:spcAft>
                      <a:spcPct val="0"/>
                    </a:spcAft>
                    <a:defRPr>
                      <a:solidFill>
                        <a:schemeClr val="tx1"/>
                      </a:solidFill>
                      <a:latin typeface="Calibri"/>
                    </a:defRPr>
                  </a:lvl7pPr>
                  <a:lvl8pPr marL="3429000" indent="-228600" defTabSz="912495" fontAlgn="base">
                    <a:spcBef>
                      <a:spcPct val="0"/>
                    </a:spcBef>
                    <a:spcAft>
                      <a:spcPct val="0"/>
                    </a:spcAft>
                    <a:defRPr>
                      <a:solidFill>
                        <a:schemeClr val="tx1"/>
                      </a:solidFill>
                      <a:latin typeface="Calibri"/>
                    </a:defRPr>
                  </a:lvl8pPr>
                  <a:lvl9pPr marL="3886200" indent="-228600" defTabSz="912495" fontAlgn="base">
                    <a:spcBef>
                      <a:spcPct val="0"/>
                    </a:spcBef>
                    <a:spcAft>
                      <a:spcPct val="0"/>
                    </a:spcAft>
                    <a:defRPr>
                      <a:solidFill>
                        <a:schemeClr val="tx1"/>
                      </a:solidFill>
                      <a:latin typeface="Calibri"/>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grpSp>
            <p:nvGrpSpPr>
              <p:cNvPr id="94" name="Group 68"/>
              <p:cNvGrpSpPr/>
              <p:nvPr/>
            </p:nvGrpSpPr>
            <p:grpSpPr>
              <a:xfrm>
                <a:off x="6768846" y="5180829"/>
                <a:ext cx="362796" cy="338611"/>
                <a:chOff x="4418013" y="3475038"/>
                <a:chExt cx="285750" cy="266701"/>
              </a:xfrm>
              <a:solidFill>
                <a:schemeClr val="bg1"/>
              </a:solidFill>
            </p:grpSpPr>
            <p:sp>
              <p:nvSpPr>
                <p:cNvPr id="95" name="Freeform 105"/>
                <p:cNvSpPr/>
                <p:nvPr/>
              </p:nvSpPr>
              <p:spPr bwMode="auto">
                <a:xfrm>
                  <a:off x="4418013" y="3651251"/>
                  <a:ext cx="98425" cy="90488"/>
                </a:xfrm>
                <a:custGeom>
                  <a:gdLst>
                    <a:gd name="T0" fmla="*/ 22 w 26"/>
                    <a:gd name="T1" fmla="*/ 1 h 24"/>
                    <a:gd name="T2" fmla="*/ 20 w 26"/>
                    <a:gd name="T3" fmla="*/ 1 h 24"/>
                    <a:gd name="T4" fmla="*/ 0 w 26"/>
                    <a:gd name="T5" fmla="*/ 20 h 24"/>
                    <a:gd name="T6" fmla="*/ 0 w 26"/>
                    <a:gd name="T7" fmla="*/ 22 h 24"/>
                    <a:gd name="T8" fmla="*/ 1 w 26"/>
                    <a:gd name="T9" fmla="*/ 23 h 24"/>
                    <a:gd name="T10" fmla="*/ 5 w 26"/>
                    <a:gd name="T11" fmla="*/ 24 h 24"/>
                    <a:gd name="T12" fmla="*/ 7 w 26"/>
                    <a:gd name="T13" fmla="*/ 24 h 24"/>
                    <a:gd name="T14" fmla="*/ 25 w 26"/>
                    <a:gd name="T15" fmla="*/ 6 h 24"/>
                    <a:gd name="T16" fmla="*/ 25 w 26"/>
                    <a:gd name="T17" fmla="*/ 3 h 24"/>
                    <a:gd name="T18" fmla="*/ 22 w 26"/>
                    <a:gd name="T19" fmla="*/ 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4">
                      <a:moveTo>
                        <a:pt x="22" y="1"/>
                      </a:moveTo>
                      <a:cubicBezTo>
                        <a:pt x="22" y="0"/>
                        <a:pt x="21" y="0"/>
                        <a:pt x="20" y="1"/>
                      </a:cubicBezTo>
                      <a:cubicBezTo>
                        <a:pt x="0" y="20"/>
                        <a:pt x="0" y="20"/>
                        <a:pt x="0" y="20"/>
                      </a:cubicBezTo>
                      <a:cubicBezTo>
                        <a:pt x="0" y="20"/>
                        <a:pt x="0" y="21"/>
                        <a:pt x="0" y="22"/>
                      </a:cubicBezTo>
                      <a:cubicBezTo>
                        <a:pt x="0" y="22"/>
                        <a:pt x="1" y="23"/>
                        <a:pt x="1" y="23"/>
                      </a:cubicBezTo>
                      <a:cubicBezTo>
                        <a:pt x="5" y="24"/>
                        <a:pt x="5" y="24"/>
                        <a:pt x="5" y="24"/>
                      </a:cubicBezTo>
                      <a:cubicBezTo>
                        <a:pt x="6" y="24"/>
                        <a:pt x="7" y="24"/>
                        <a:pt x="7" y="24"/>
                      </a:cubicBezTo>
                      <a:cubicBezTo>
                        <a:pt x="25" y="6"/>
                        <a:pt x="25" y="6"/>
                        <a:pt x="25" y="6"/>
                      </a:cubicBezTo>
                      <a:cubicBezTo>
                        <a:pt x="26" y="5"/>
                        <a:pt x="26" y="4"/>
                        <a:pt x="25" y="3"/>
                      </a:cubicBezTo>
                      <a:lnTo>
                        <a:pt x="2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3765" rtl="0" eaLnBrk="1" fontAlgn="auto"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96" name="Freeform 106"/>
                <p:cNvSpPr>
                  <a:spLocks noEditPoints="1"/>
                </p:cNvSpPr>
                <p:nvPr/>
              </p:nvSpPr>
              <p:spPr bwMode="auto">
                <a:xfrm>
                  <a:off x="4456113" y="3475038"/>
                  <a:ext cx="247650" cy="236538"/>
                </a:xfrm>
                <a:custGeom>
                  <a:gdLst>
                    <a:gd name="T0" fmla="*/ 45 w 66"/>
                    <a:gd name="T1" fmla="*/ 1 h 63"/>
                    <a:gd name="T2" fmla="*/ 45 w 66"/>
                    <a:gd name="T3" fmla="*/ 0 h 63"/>
                    <a:gd name="T4" fmla="*/ 45 w 66"/>
                    <a:gd name="T5" fmla="*/ 1 h 63"/>
                    <a:gd name="T6" fmla="*/ 40 w 66"/>
                    <a:gd name="T7" fmla="*/ 1 h 63"/>
                    <a:gd name="T8" fmla="*/ 39 w 66"/>
                    <a:gd name="T9" fmla="*/ 2 h 63"/>
                    <a:gd name="T10" fmla="*/ 37 w 66"/>
                    <a:gd name="T11" fmla="*/ 6 h 63"/>
                    <a:gd name="T12" fmla="*/ 38 w 66"/>
                    <a:gd name="T13" fmla="*/ 9 h 63"/>
                    <a:gd name="T14" fmla="*/ 36 w 66"/>
                    <a:gd name="T15" fmla="*/ 16 h 63"/>
                    <a:gd name="T16" fmla="*/ 21 w 66"/>
                    <a:gd name="T17" fmla="*/ 26 h 63"/>
                    <a:gd name="T18" fmla="*/ 5 w 66"/>
                    <a:gd name="T19" fmla="*/ 26 h 63"/>
                    <a:gd name="T20" fmla="*/ 5 w 66"/>
                    <a:gd name="T21" fmla="*/ 26 h 63"/>
                    <a:gd name="T22" fmla="*/ 5 w 66"/>
                    <a:gd name="T23" fmla="*/ 26 h 63"/>
                    <a:gd name="T24" fmla="*/ 0 w 66"/>
                    <a:gd name="T25" fmla="*/ 29 h 63"/>
                    <a:gd name="T26" fmla="*/ 0 w 66"/>
                    <a:gd name="T27" fmla="*/ 30 h 63"/>
                    <a:gd name="T28" fmla="*/ 0 w 66"/>
                    <a:gd name="T29" fmla="*/ 32 h 63"/>
                    <a:gd name="T30" fmla="*/ 31 w 66"/>
                    <a:gd name="T31" fmla="*/ 62 h 63"/>
                    <a:gd name="T32" fmla="*/ 32 w 66"/>
                    <a:gd name="T33" fmla="*/ 63 h 63"/>
                    <a:gd name="T34" fmla="*/ 33 w 66"/>
                    <a:gd name="T35" fmla="*/ 62 h 63"/>
                    <a:gd name="T36" fmla="*/ 37 w 66"/>
                    <a:gd name="T37" fmla="*/ 42 h 63"/>
                    <a:gd name="T38" fmla="*/ 46 w 66"/>
                    <a:gd name="T39" fmla="*/ 27 h 63"/>
                    <a:gd name="T40" fmla="*/ 54 w 66"/>
                    <a:gd name="T41" fmla="*/ 25 h 63"/>
                    <a:gd name="T42" fmla="*/ 56 w 66"/>
                    <a:gd name="T43" fmla="*/ 25 h 63"/>
                    <a:gd name="T44" fmla="*/ 61 w 66"/>
                    <a:gd name="T45" fmla="*/ 23 h 63"/>
                    <a:gd name="T46" fmla="*/ 61 w 66"/>
                    <a:gd name="T47" fmla="*/ 23 h 63"/>
                    <a:gd name="T48" fmla="*/ 45 w 66"/>
                    <a:gd name="T49" fmla="*/ 1 h 63"/>
                    <a:gd name="T50" fmla="*/ 54 w 66"/>
                    <a:gd name="T51" fmla="*/ 9 h 63"/>
                    <a:gd name="T52" fmla="*/ 52 w 66"/>
                    <a:gd name="T53" fmla="*/ 8 h 63"/>
                    <a:gd name="T54" fmla="*/ 54 w 66"/>
                    <a:gd name="T55" fmla="*/ 9 h 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62">
                      <a:moveTo>
                        <a:pt x="45" y="1"/>
                      </a:moveTo>
                      <a:cubicBezTo>
                        <a:pt x="45" y="0"/>
                        <a:pt x="45" y="0"/>
                        <a:pt x="45" y="0"/>
                      </a:cubicBezTo>
                      <a:cubicBezTo>
                        <a:pt x="45" y="1"/>
                        <a:pt x="45" y="1"/>
                        <a:pt x="45" y="1"/>
                      </a:cubicBezTo>
                      <a:cubicBezTo>
                        <a:pt x="43" y="0"/>
                        <a:pt x="41" y="0"/>
                        <a:pt x="40" y="1"/>
                      </a:cubicBezTo>
                      <a:cubicBezTo>
                        <a:pt x="39" y="2"/>
                        <a:pt x="39" y="2"/>
                        <a:pt x="39" y="2"/>
                      </a:cubicBezTo>
                      <a:cubicBezTo>
                        <a:pt x="38" y="3"/>
                        <a:pt x="37" y="5"/>
                        <a:pt x="37" y="6"/>
                      </a:cubicBezTo>
                      <a:cubicBezTo>
                        <a:pt x="37" y="7"/>
                        <a:pt x="37" y="8"/>
                        <a:pt x="38" y="9"/>
                      </a:cubicBezTo>
                      <a:cubicBezTo>
                        <a:pt x="39" y="12"/>
                        <a:pt x="38" y="15"/>
                        <a:pt x="36" y="16"/>
                      </a:cubicBezTo>
                      <a:cubicBezTo>
                        <a:pt x="33" y="19"/>
                        <a:pt x="24" y="28"/>
                        <a:pt x="21" y="26"/>
                      </a:cubicBezTo>
                      <a:cubicBezTo>
                        <a:pt x="16" y="23"/>
                        <a:pt x="10" y="24"/>
                        <a:pt x="5" y="26"/>
                      </a:cubicBezTo>
                      <a:cubicBezTo>
                        <a:pt x="5" y="26"/>
                        <a:pt x="5" y="26"/>
                        <a:pt x="5" y="26"/>
                      </a:cubicBezTo>
                      <a:cubicBezTo>
                        <a:pt x="5" y="26"/>
                        <a:pt x="5" y="26"/>
                        <a:pt x="5" y="26"/>
                      </a:cubicBezTo>
                      <a:cubicBezTo>
                        <a:pt x="3" y="27"/>
                        <a:pt x="2" y="28"/>
                        <a:pt x="0" y="29"/>
                      </a:cubicBezTo>
                      <a:cubicBezTo>
                        <a:pt x="0" y="29"/>
                        <a:pt x="0" y="30"/>
                        <a:pt x="0" y="30"/>
                      </a:cubicBezTo>
                      <a:cubicBezTo>
                        <a:pt x="0" y="31"/>
                        <a:pt x="0" y="31"/>
                        <a:pt x="0" y="32"/>
                      </a:cubicBezTo>
                      <a:cubicBezTo>
                        <a:pt x="31" y="62"/>
                        <a:pt x="31" y="62"/>
                        <a:pt x="31" y="62"/>
                      </a:cubicBezTo>
                      <a:cubicBezTo>
                        <a:pt x="31" y="63"/>
                        <a:pt x="32" y="63"/>
                        <a:pt x="32" y="63"/>
                      </a:cubicBezTo>
                      <a:cubicBezTo>
                        <a:pt x="33" y="63"/>
                        <a:pt x="33" y="63"/>
                        <a:pt x="33" y="62"/>
                      </a:cubicBezTo>
                      <a:cubicBezTo>
                        <a:pt x="38" y="57"/>
                        <a:pt x="41" y="49"/>
                        <a:pt x="37" y="42"/>
                      </a:cubicBezTo>
                      <a:cubicBezTo>
                        <a:pt x="35" y="39"/>
                        <a:pt x="44" y="30"/>
                        <a:pt x="46" y="27"/>
                      </a:cubicBezTo>
                      <a:cubicBezTo>
                        <a:pt x="48" y="25"/>
                        <a:pt x="51" y="24"/>
                        <a:pt x="54" y="25"/>
                      </a:cubicBezTo>
                      <a:cubicBezTo>
                        <a:pt x="54" y="25"/>
                        <a:pt x="55" y="25"/>
                        <a:pt x="56" y="25"/>
                      </a:cubicBezTo>
                      <a:cubicBezTo>
                        <a:pt x="58" y="25"/>
                        <a:pt x="60" y="25"/>
                        <a:pt x="61" y="23"/>
                      </a:cubicBezTo>
                      <a:cubicBezTo>
                        <a:pt x="61" y="23"/>
                        <a:pt x="61" y="23"/>
                        <a:pt x="61" y="23"/>
                      </a:cubicBezTo>
                      <a:cubicBezTo>
                        <a:pt x="66" y="17"/>
                        <a:pt x="54" y="3"/>
                        <a:pt x="45" y="1"/>
                      </a:cubicBezTo>
                      <a:close/>
                      <a:moveTo>
                        <a:pt x="54" y="9"/>
                      </a:moveTo>
                      <a:cubicBezTo>
                        <a:pt x="52" y="8"/>
                        <a:pt x="52" y="8"/>
                        <a:pt x="52" y="8"/>
                      </a:cubicBezTo>
                      <a:cubicBezTo>
                        <a:pt x="53" y="8"/>
                        <a:pt x="53" y="9"/>
                        <a:pt x="5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3765" rtl="0" eaLnBrk="1" fontAlgn="auto"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grpSp>
      </p:grpSp>
      <p:sp>
        <p:nvSpPr>
          <p:cNvPr id="99" name="TextBox 41"/>
          <p:cNvSpPr txBox="1"/>
          <p:nvPr/>
        </p:nvSpPr>
        <p:spPr>
          <a:xfrm>
            <a:off x="851727" y="395372"/>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微软雅黑"/>
                <a:ea typeface="微软雅黑"/>
                <a:cs typeface="+mn-ea"/>
                <a:sym typeface="+mn-lt"/>
              </a:rPr>
              <a:t>点击输入标题</a:t>
            </a:r>
          </a:p>
        </p:txBody>
      </p:sp>
      <p:cxnSp>
        <p:nvCxnSpPr>
          <p:cNvPr id="100" name="直接连接符 99"/>
          <p:cNvCxnSpPr/>
          <p:nvPr/>
        </p:nvCxnSpPr>
        <p:spPr>
          <a:xfrm>
            <a:off x="623392" y="831947"/>
            <a:ext cx="10815311" cy="0"/>
          </a:xfrm>
          <a:prstGeom prst="line">
            <a:avLst/>
          </a:prstGeom>
          <a:noFill/>
          <a:ln w="12700" cap="flat" cmpd="sng" algn="ctr">
            <a:solidFill>
              <a:sysClr val="windowText" lastClr="000000"/>
            </a:solidFill>
            <a:prstDash val="dash"/>
          </a:ln>
          <a:effectLst/>
        </p:spPr>
      </p:cxnSp>
    </p:spTree>
    <p:extLst>
      <p:ext uri="{BB962C8B-B14F-4D97-AF65-F5344CB8AC3E}">
        <p14:creationId val="2920249038"/>
      </p:ext>
    </p:extLst>
  </p:cSld>
  <p:clrMapOvr>
    <a:masterClrMapping/>
  </p:clrMapOvr>
  <mc:AlternateContent>
    <mc:Choice xmlns:p14="http://schemas.microsoft.com/office/powerpoint/2010/main" Requires="p14">
      <p:transition spd="slow" advClick="0" advTm="3000" p14:dur="1400">
        <p14:doors dir="vert"/>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500"/>
                                        <p:tgtEl>
                                          <p:spTgt spid="41"/>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grpSp>
        <p:nvGrpSpPr>
          <p:cNvPr id="3" name="组合 2"/>
          <p:cNvGrpSpPr/>
          <p:nvPr/>
        </p:nvGrpSpPr>
        <p:grpSpPr>
          <a:xfrm>
            <a:off x="1200540" y="1766292"/>
            <a:ext cx="9869589" cy="3542708"/>
            <a:chOff x="1200540" y="1766292"/>
            <a:chExt cx="9869589" cy="3542708"/>
          </a:xfrm>
        </p:grpSpPr>
        <p:sp>
          <p:nvSpPr>
            <p:cNvPr id="79" name="Text Placeholder 2"/>
            <p:cNvSpPr txBox="1"/>
            <p:nvPr/>
          </p:nvSpPr>
          <p:spPr>
            <a:xfrm>
              <a:off x="8241806" y="1823271"/>
              <a:ext cx="2382516" cy="324710"/>
            </a:xfrm>
            <a:prstGeom prst="rect">
              <a:avLst/>
            </a:prstGeom>
            <a:noFill/>
          </p:spPr>
          <p:txBody>
            <a:bodyPr vert="horz" lIns="91423" tIns="45712" rIns="91423" bIns="45712"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262626"/>
                  </a:solidFill>
                  <a:effectLst/>
                  <a:uLnTx/>
                  <a:uFillTx/>
                  <a:latin typeface="微软雅黑"/>
                  <a:ea typeface="微软雅黑"/>
                  <a:cs typeface="+mn-ea"/>
                  <a:sym typeface="+mn-lt"/>
                </a:rPr>
                <a:t>单击添加标题</a:t>
              </a:r>
              <a:endParaRPr kumimoji="0" lang="en-US" altLang="zh-CN" sz="1800" b="0" i="0" u="none" strike="noStrike" kern="1200" cap="none" spc="0" normalizeH="0" baseline="0" noProof="0">
                <a:ln>
                  <a:noFill/>
                </a:ln>
                <a:solidFill>
                  <a:srgbClr val="262626"/>
                </a:solidFill>
                <a:effectLst/>
                <a:uLnTx/>
                <a:uFillTx/>
                <a:latin typeface="微软雅黑"/>
                <a:ea typeface="微软雅黑"/>
                <a:cs typeface="+mn-ea"/>
                <a:sym typeface="+mn-lt"/>
              </a:endParaRPr>
            </a:p>
          </p:txBody>
        </p:sp>
        <p:sp>
          <p:nvSpPr>
            <p:cNvPr id="80" name="TextBox 79"/>
            <p:cNvSpPr txBox="1"/>
            <p:nvPr/>
          </p:nvSpPr>
          <p:spPr>
            <a:xfrm>
              <a:off x="8314034" y="2203850"/>
              <a:ext cx="2756095" cy="75378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262626"/>
                  </a:solidFill>
                  <a:effectLst/>
                  <a:uLnTx/>
                  <a:uFillTx/>
                  <a:latin typeface="微软雅黑"/>
                  <a:ea typeface="微软雅黑"/>
                  <a:cs typeface="+mn-ea"/>
                  <a:sym typeface="+mn-lt"/>
                </a:rPr>
                <a:t>单击添加文本单击添加文本单击添加文本单击添加文本单击添加文本单击添加文本单击添加文本单击添加文本</a:t>
              </a:r>
            </a:p>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262626"/>
                </a:solidFill>
                <a:effectLst/>
                <a:uLnTx/>
                <a:uFillTx/>
                <a:latin typeface="微软雅黑"/>
                <a:ea typeface="微软雅黑"/>
                <a:cs typeface="+mn-ea"/>
                <a:sym typeface="+mn-lt"/>
              </a:endParaRPr>
            </a:p>
          </p:txBody>
        </p:sp>
        <p:sp>
          <p:nvSpPr>
            <p:cNvPr id="81" name="Text Placeholder 2"/>
            <p:cNvSpPr txBox="1"/>
            <p:nvPr/>
          </p:nvSpPr>
          <p:spPr>
            <a:xfrm>
              <a:off x="8241806" y="4120163"/>
              <a:ext cx="2382516" cy="324710"/>
            </a:xfrm>
            <a:prstGeom prst="rect">
              <a:avLst/>
            </a:prstGeom>
            <a:noFill/>
          </p:spPr>
          <p:txBody>
            <a:bodyPr vert="horz" lIns="91423" tIns="45712" rIns="91423" bIns="45712"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262626"/>
                  </a:solidFill>
                  <a:effectLst/>
                  <a:uLnTx/>
                  <a:uFillTx/>
                  <a:latin typeface="微软雅黑"/>
                  <a:ea typeface="微软雅黑"/>
                  <a:cs typeface="+mn-ea"/>
                  <a:sym typeface="+mn-lt"/>
                </a:rPr>
                <a:t>单击添加标题</a:t>
              </a:r>
              <a:endParaRPr kumimoji="0" lang="en-US" altLang="zh-CN" sz="1800" b="0" i="0" u="none" strike="noStrike" kern="1200" cap="none" spc="0" normalizeH="0" baseline="0" noProof="0">
                <a:ln>
                  <a:noFill/>
                </a:ln>
                <a:solidFill>
                  <a:srgbClr val="262626"/>
                </a:solidFill>
                <a:effectLst/>
                <a:uLnTx/>
                <a:uFillTx/>
                <a:latin typeface="微软雅黑"/>
                <a:ea typeface="微软雅黑"/>
                <a:cs typeface="+mn-ea"/>
                <a:sym typeface="+mn-lt"/>
              </a:endParaRPr>
            </a:p>
          </p:txBody>
        </p:sp>
        <p:sp>
          <p:nvSpPr>
            <p:cNvPr id="82" name="TextBox 81"/>
            <p:cNvSpPr txBox="1"/>
            <p:nvPr/>
          </p:nvSpPr>
          <p:spPr>
            <a:xfrm>
              <a:off x="8314034" y="4555214"/>
              <a:ext cx="2756095" cy="75378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262626"/>
                  </a:solidFill>
                  <a:effectLst/>
                  <a:uLnTx/>
                  <a:uFillTx/>
                  <a:latin typeface="微软雅黑"/>
                  <a:ea typeface="微软雅黑"/>
                  <a:cs typeface="+mn-ea"/>
                  <a:sym typeface="+mn-lt"/>
                </a:rPr>
                <a:t>单击添加文本单击添加文本单击添加文本单击添加文本单击添加文本单击添加文本单击添加文本单击添加文本</a:t>
              </a:r>
            </a:p>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262626"/>
                </a:solidFill>
                <a:effectLst/>
                <a:uLnTx/>
                <a:uFillTx/>
                <a:latin typeface="微软雅黑"/>
                <a:ea typeface="微软雅黑"/>
                <a:cs typeface="+mn-ea"/>
                <a:sym typeface="+mn-lt"/>
              </a:endParaRPr>
            </a:p>
          </p:txBody>
        </p:sp>
        <p:sp>
          <p:nvSpPr>
            <p:cNvPr id="83" name="Text Placeholder 2"/>
            <p:cNvSpPr txBox="1"/>
            <p:nvPr/>
          </p:nvSpPr>
          <p:spPr>
            <a:xfrm>
              <a:off x="1200540" y="4120164"/>
              <a:ext cx="2832910" cy="324709"/>
            </a:xfrm>
            <a:prstGeom prst="rect">
              <a:avLst/>
            </a:prstGeom>
            <a:noFill/>
          </p:spPr>
          <p:txBody>
            <a:bodyPr vert="horz" lIns="91423" tIns="45712" rIns="91423" bIns="45712"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262626"/>
                  </a:solidFill>
                  <a:effectLst/>
                  <a:uLnTx/>
                  <a:uFillTx/>
                  <a:latin typeface="微软雅黑"/>
                  <a:ea typeface="微软雅黑"/>
                  <a:cs typeface="+mn-ea"/>
                  <a:sym typeface="+mn-lt"/>
                </a:rPr>
                <a:t>单击添加标题</a:t>
              </a:r>
              <a:endParaRPr kumimoji="0" lang="en-US" altLang="zh-CN" sz="1800" b="0" i="0" u="none" strike="noStrike" kern="1200" cap="none" spc="0" normalizeH="0" baseline="0" noProof="0">
                <a:ln>
                  <a:noFill/>
                </a:ln>
                <a:solidFill>
                  <a:srgbClr val="262626"/>
                </a:solidFill>
                <a:effectLst/>
                <a:uLnTx/>
                <a:uFillTx/>
                <a:latin typeface="微软雅黑"/>
                <a:ea typeface="微软雅黑"/>
                <a:cs typeface="+mn-ea"/>
                <a:sym typeface="+mn-lt"/>
              </a:endParaRPr>
            </a:p>
          </p:txBody>
        </p:sp>
        <p:sp>
          <p:nvSpPr>
            <p:cNvPr id="84" name="TextBox 83"/>
            <p:cNvSpPr txBox="1"/>
            <p:nvPr/>
          </p:nvSpPr>
          <p:spPr>
            <a:xfrm>
              <a:off x="1200540" y="4555214"/>
              <a:ext cx="2756096" cy="753786"/>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262626"/>
                  </a:solidFill>
                  <a:effectLst/>
                  <a:uLnTx/>
                  <a:uFillTx/>
                  <a:latin typeface="微软雅黑"/>
                  <a:ea typeface="微软雅黑"/>
                  <a:cs typeface="+mn-ea"/>
                  <a:sym typeface="+mn-lt"/>
                </a:rPr>
                <a:t>单击添加文本单击添加文本单击添加文本单击添加文本单击添加文本单击添加文本单击添加文本单击添加文本</a:t>
              </a:r>
            </a:p>
            <a:p>
              <a:pPr marL="0" marR="0" lvl="0" indent="0" algn="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262626"/>
                </a:solidFill>
                <a:effectLst/>
                <a:uLnTx/>
                <a:uFillTx/>
                <a:latin typeface="微软雅黑"/>
                <a:ea typeface="微软雅黑"/>
                <a:cs typeface="+mn-ea"/>
                <a:sym typeface="+mn-lt"/>
              </a:endParaRPr>
            </a:p>
          </p:txBody>
        </p:sp>
        <p:sp>
          <p:nvSpPr>
            <p:cNvPr id="85" name="Text Placeholder 2"/>
            <p:cNvSpPr txBox="1"/>
            <p:nvPr/>
          </p:nvSpPr>
          <p:spPr>
            <a:xfrm>
              <a:off x="1606959" y="1823272"/>
              <a:ext cx="2426491" cy="324709"/>
            </a:xfrm>
            <a:prstGeom prst="rect">
              <a:avLst/>
            </a:prstGeom>
            <a:noFill/>
          </p:spPr>
          <p:txBody>
            <a:bodyPr vert="horz" lIns="91423" tIns="45712" rIns="91423" bIns="45712"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262626"/>
                  </a:solidFill>
                  <a:effectLst/>
                  <a:uLnTx/>
                  <a:uFillTx/>
                  <a:latin typeface="微软雅黑"/>
                  <a:ea typeface="微软雅黑"/>
                  <a:cs typeface="+mn-ea"/>
                  <a:sym typeface="+mn-lt"/>
                </a:rPr>
                <a:t>单击添加标题</a:t>
              </a:r>
              <a:endParaRPr kumimoji="0" lang="en-US" altLang="zh-CN" sz="1800" b="0" i="0" u="none" strike="noStrike" kern="1200" cap="none" spc="0" normalizeH="0" baseline="0" noProof="0">
                <a:ln>
                  <a:noFill/>
                </a:ln>
                <a:solidFill>
                  <a:srgbClr val="262626"/>
                </a:solidFill>
                <a:effectLst/>
                <a:uLnTx/>
                <a:uFillTx/>
                <a:latin typeface="微软雅黑"/>
                <a:ea typeface="微软雅黑"/>
                <a:cs typeface="+mn-ea"/>
                <a:sym typeface="+mn-lt"/>
              </a:endParaRPr>
            </a:p>
          </p:txBody>
        </p:sp>
        <p:sp>
          <p:nvSpPr>
            <p:cNvPr id="86" name="TextBox 85"/>
            <p:cNvSpPr txBox="1"/>
            <p:nvPr/>
          </p:nvSpPr>
          <p:spPr>
            <a:xfrm>
              <a:off x="1200540" y="2218851"/>
              <a:ext cx="2756096" cy="753786"/>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262626"/>
                  </a:solidFill>
                  <a:effectLst/>
                  <a:uLnTx/>
                  <a:uFillTx/>
                  <a:latin typeface="微软雅黑"/>
                  <a:ea typeface="微软雅黑"/>
                  <a:cs typeface="+mn-ea"/>
                  <a:sym typeface="+mn-lt"/>
                </a:rPr>
                <a:t>单击添加文本单击添加文本单击添加文本单击添加文本单击添加文本单击添加文本单击添加文本单击添加文本</a:t>
              </a:r>
            </a:p>
            <a:p>
              <a:pPr marL="0" marR="0" lvl="0" indent="0" algn="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262626"/>
                </a:solidFill>
                <a:effectLst/>
                <a:uLnTx/>
                <a:uFillTx/>
                <a:latin typeface="微软雅黑"/>
                <a:ea typeface="微软雅黑"/>
                <a:cs typeface="+mn-ea"/>
                <a:sym typeface="+mn-lt"/>
              </a:endParaRPr>
            </a:p>
          </p:txBody>
        </p:sp>
        <p:sp>
          <p:nvSpPr>
            <p:cNvPr id="87" name="Rounded Rectangle 20"/>
            <p:cNvSpPr/>
            <p:nvPr/>
          </p:nvSpPr>
          <p:spPr bwMode="auto">
            <a:xfrm rot="18900000" flipV="1">
              <a:off x="6489514" y="2822002"/>
              <a:ext cx="1421903" cy="1421902"/>
            </a:xfrm>
            <a:prstGeom prst="roundRect">
              <a:avLst>
                <a:gd name="adj" fmla="val 9646"/>
              </a:avLst>
            </a:prstGeom>
            <a:solidFill>
              <a:schemeClr val="accent6">
                <a:lumMod val="50000"/>
              </a:schemeClr>
            </a:solidFill>
            <a:ln w="12700" cap="flat" cmpd="sng" algn="ctr">
              <a:noFill/>
              <a:prstDash val="solid"/>
              <a:miter lim="800000"/>
            </a:ln>
            <a:effectLst/>
          </p:spPr>
          <p:txBody>
            <a:bodyPr spcFirstLastPara="0" vert="horz" wrap="square" lIns="55870" tIns="55870" rIns="55870" bIns="55870" numCol="1" spcCol="1270" anchor="ctr" anchorCtr="0">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grpSp>
          <p:nvGrpSpPr>
            <p:cNvPr id="88" name="Group 34"/>
            <p:cNvGrpSpPr/>
            <p:nvPr/>
          </p:nvGrpSpPr>
          <p:grpSpPr>
            <a:xfrm>
              <a:off x="6895931" y="3271993"/>
              <a:ext cx="587072" cy="568375"/>
              <a:chOff x="2339975" y="3200401"/>
              <a:chExt cx="249238" cy="241301"/>
            </a:xfrm>
            <a:solidFill>
              <a:schemeClr val="bg1"/>
            </a:solidFill>
          </p:grpSpPr>
          <p:sp>
            <p:nvSpPr>
              <p:cNvPr id="89" name="Rectangle 18"/>
              <p:cNvSpPr>
                <a:spLocks noChangeArrowheads="1"/>
              </p:cNvSpPr>
              <p:nvPr/>
            </p:nvSpPr>
            <p:spPr bwMode="auto">
              <a:xfrm>
                <a:off x="242887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sp>
            <p:nvSpPr>
              <p:cNvPr id="90" name="Rectangle 19"/>
              <p:cNvSpPr>
                <a:spLocks noChangeArrowheads="1"/>
              </p:cNvSpPr>
              <p:nvPr/>
            </p:nvSpPr>
            <p:spPr bwMode="auto">
              <a:xfrm>
                <a:off x="247332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sp>
            <p:nvSpPr>
              <p:cNvPr id="91" name="Rectangle 20"/>
              <p:cNvSpPr>
                <a:spLocks noChangeArrowheads="1"/>
              </p:cNvSpPr>
              <p:nvPr/>
            </p:nvSpPr>
            <p:spPr bwMode="auto">
              <a:xfrm>
                <a:off x="2516188"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sp>
            <p:nvSpPr>
              <p:cNvPr id="92" name="Rectangle 21"/>
              <p:cNvSpPr>
                <a:spLocks noChangeArrowheads="1"/>
              </p:cNvSpPr>
              <p:nvPr/>
            </p:nvSpPr>
            <p:spPr bwMode="auto">
              <a:xfrm>
                <a:off x="242887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sp>
            <p:nvSpPr>
              <p:cNvPr id="93" name="Rectangle 22"/>
              <p:cNvSpPr>
                <a:spLocks noChangeArrowheads="1"/>
              </p:cNvSpPr>
              <p:nvPr/>
            </p:nvSpPr>
            <p:spPr bwMode="auto">
              <a:xfrm>
                <a:off x="247332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sp>
            <p:nvSpPr>
              <p:cNvPr id="94" name="Rectangle 23"/>
              <p:cNvSpPr>
                <a:spLocks noChangeArrowheads="1"/>
              </p:cNvSpPr>
              <p:nvPr/>
            </p:nvSpPr>
            <p:spPr bwMode="auto">
              <a:xfrm>
                <a:off x="2516188"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sp>
            <p:nvSpPr>
              <p:cNvPr id="95" name="Rectangle 24"/>
              <p:cNvSpPr>
                <a:spLocks noChangeArrowheads="1"/>
              </p:cNvSpPr>
              <p:nvPr/>
            </p:nvSpPr>
            <p:spPr bwMode="auto">
              <a:xfrm>
                <a:off x="242887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sp>
            <p:nvSpPr>
              <p:cNvPr id="96" name="Rectangle 25"/>
              <p:cNvSpPr>
                <a:spLocks noChangeArrowheads="1"/>
              </p:cNvSpPr>
              <p:nvPr/>
            </p:nvSpPr>
            <p:spPr bwMode="auto">
              <a:xfrm>
                <a:off x="2386013" y="3338513"/>
                <a:ext cx="2540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sp>
            <p:nvSpPr>
              <p:cNvPr id="97" name="Rectangle 26"/>
              <p:cNvSpPr>
                <a:spLocks noChangeArrowheads="1"/>
              </p:cNvSpPr>
              <p:nvPr/>
            </p:nvSpPr>
            <p:spPr bwMode="auto">
              <a:xfrm>
                <a:off x="2386013"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sp>
            <p:nvSpPr>
              <p:cNvPr id="98" name="Rectangle 27"/>
              <p:cNvSpPr>
                <a:spLocks noChangeArrowheads="1"/>
              </p:cNvSpPr>
              <p:nvPr/>
            </p:nvSpPr>
            <p:spPr bwMode="auto">
              <a:xfrm>
                <a:off x="247332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sp>
            <p:nvSpPr>
              <p:cNvPr id="99" name="Rectangle 28"/>
              <p:cNvSpPr>
                <a:spLocks noChangeArrowheads="1"/>
              </p:cNvSpPr>
              <p:nvPr/>
            </p:nvSpPr>
            <p:spPr bwMode="auto">
              <a:xfrm>
                <a:off x="2516188"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sp>
            <p:nvSpPr>
              <p:cNvPr id="100" name="Freeform 29"/>
              <p:cNvSpPr>
                <a:spLocks noEditPoints="1"/>
              </p:cNvSpPr>
              <p:nvPr/>
            </p:nvSpPr>
            <p:spPr bwMode="auto">
              <a:xfrm>
                <a:off x="2339975" y="3217864"/>
                <a:ext cx="249238" cy="223838"/>
              </a:xfrm>
              <a:custGeom>
                <a:gdLst>
                  <a:gd name="T0" fmla="*/ 157 w 157"/>
                  <a:gd name="T1" fmla="*/ 0 h 141"/>
                  <a:gd name="T2" fmla="*/ 135 w 157"/>
                  <a:gd name="T3" fmla="*/ 0 h 141"/>
                  <a:gd name="T4" fmla="*/ 135 w 157"/>
                  <a:gd name="T5" fmla="*/ 15 h 141"/>
                  <a:gd name="T6" fmla="*/ 114 w 157"/>
                  <a:gd name="T7" fmla="*/ 15 h 141"/>
                  <a:gd name="T8" fmla="*/ 114 w 157"/>
                  <a:gd name="T9" fmla="*/ 0 h 141"/>
                  <a:gd name="T10" fmla="*/ 47 w 157"/>
                  <a:gd name="T11" fmla="*/ 0 h 141"/>
                  <a:gd name="T12" fmla="*/ 47 w 157"/>
                  <a:gd name="T13" fmla="*/ 15 h 141"/>
                  <a:gd name="T14" fmla="*/ 25 w 157"/>
                  <a:gd name="T15" fmla="*/ 15 h 141"/>
                  <a:gd name="T16" fmla="*/ 25 w 157"/>
                  <a:gd name="T17" fmla="*/ 0 h 141"/>
                  <a:gd name="T18" fmla="*/ 0 w 157"/>
                  <a:gd name="T19" fmla="*/ 0 h 141"/>
                  <a:gd name="T20" fmla="*/ 0 w 157"/>
                  <a:gd name="T21" fmla="*/ 141 h 141"/>
                  <a:gd name="T22" fmla="*/ 12 w 157"/>
                  <a:gd name="T23" fmla="*/ 141 h 141"/>
                  <a:gd name="T24" fmla="*/ 146 w 157"/>
                  <a:gd name="T25" fmla="*/ 141 h 141"/>
                  <a:gd name="T26" fmla="*/ 157 w 157"/>
                  <a:gd name="T27" fmla="*/ 141 h 141"/>
                  <a:gd name="T28" fmla="*/ 157 w 157"/>
                  <a:gd name="T29" fmla="*/ 0 h 141"/>
                  <a:gd name="T30" fmla="*/ 146 w 157"/>
                  <a:gd name="T31" fmla="*/ 129 h 141"/>
                  <a:gd name="T32" fmla="*/ 12 w 157"/>
                  <a:gd name="T33" fmla="*/ 129 h 141"/>
                  <a:gd name="T34" fmla="*/ 12 w 157"/>
                  <a:gd name="T35" fmla="*/ 40 h 141"/>
                  <a:gd name="T36" fmla="*/ 146 w 157"/>
                  <a:gd name="T37" fmla="*/ 40 h 141"/>
                  <a:gd name="T38" fmla="*/ 146 w 157"/>
                  <a:gd name="T39" fmla="*/ 129 h 14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41">
                    <a:moveTo>
                      <a:pt x="157" y="0"/>
                    </a:moveTo>
                    <a:lnTo>
                      <a:pt x="135" y="0"/>
                    </a:lnTo>
                    <a:lnTo>
                      <a:pt x="135" y="15"/>
                    </a:lnTo>
                    <a:lnTo>
                      <a:pt x="114" y="15"/>
                    </a:lnTo>
                    <a:lnTo>
                      <a:pt x="114" y="0"/>
                    </a:lnTo>
                    <a:lnTo>
                      <a:pt x="47" y="0"/>
                    </a:lnTo>
                    <a:lnTo>
                      <a:pt x="47" y="15"/>
                    </a:lnTo>
                    <a:lnTo>
                      <a:pt x="25" y="15"/>
                    </a:lnTo>
                    <a:lnTo>
                      <a:pt x="25" y="0"/>
                    </a:lnTo>
                    <a:lnTo>
                      <a:pt x="0" y="0"/>
                    </a:lnTo>
                    <a:lnTo>
                      <a:pt x="0" y="141"/>
                    </a:lnTo>
                    <a:lnTo>
                      <a:pt x="12" y="141"/>
                    </a:lnTo>
                    <a:lnTo>
                      <a:pt x="146" y="141"/>
                    </a:lnTo>
                    <a:lnTo>
                      <a:pt x="157" y="141"/>
                    </a:lnTo>
                    <a:lnTo>
                      <a:pt x="157" y="0"/>
                    </a:lnTo>
                    <a:close/>
                    <a:moveTo>
                      <a:pt x="146" y="129"/>
                    </a:moveTo>
                    <a:lnTo>
                      <a:pt x="12" y="129"/>
                    </a:lnTo>
                    <a:lnTo>
                      <a:pt x="12" y="40"/>
                    </a:lnTo>
                    <a:lnTo>
                      <a:pt x="146" y="40"/>
                    </a:lnTo>
                    <a:lnTo>
                      <a:pt x="146"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sp>
            <p:nvSpPr>
              <p:cNvPr id="101" name="Rectangle 30"/>
              <p:cNvSpPr>
                <a:spLocks noChangeArrowheads="1"/>
              </p:cNvSpPr>
              <p:nvPr/>
            </p:nvSpPr>
            <p:spPr bwMode="auto">
              <a:xfrm>
                <a:off x="2387600" y="3200401"/>
                <a:ext cx="20638"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sp>
            <p:nvSpPr>
              <p:cNvPr id="102" name="Rectangle 31"/>
              <p:cNvSpPr>
                <a:spLocks noChangeArrowheads="1"/>
              </p:cNvSpPr>
              <p:nvPr/>
            </p:nvSpPr>
            <p:spPr bwMode="auto">
              <a:xfrm>
                <a:off x="2525713" y="3200401"/>
                <a:ext cx="23813"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grpSp>
        <p:sp>
          <p:nvSpPr>
            <p:cNvPr id="103" name="Rounded Rectangle 17"/>
            <p:cNvSpPr/>
            <p:nvPr/>
          </p:nvSpPr>
          <p:spPr bwMode="auto">
            <a:xfrm rot="18900000" flipV="1">
              <a:off x="5433806" y="3877709"/>
              <a:ext cx="1421903" cy="1421902"/>
            </a:xfrm>
            <a:prstGeom prst="roundRect">
              <a:avLst>
                <a:gd name="adj" fmla="val 9646"/>
              </a:avLst>
            </a:prstGeom>
            <a:solidFill>
              <a:schemeClr val="accent6">
                <a:lumMod val="50000"/>
              </a:schemeClr>
            </a:solidFill>
            <a:ln w="9525">
              <a:noFill/>
              <a:round/>
            </a:ln>
          </p:spPr>
          <p:txBody>
            <a:bodyPr vert="horz" wrap="square" lIns="91423" tIns="45712" rIns="91423" bIns="45712"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sp>
          <p:nvSpPr>
            <p:cNvPr id="104" name="Shape 719"/>
            <p:cNvSpPr/>
            <p:nvPr/>
          </p:nvSpPr>
          <p:spPr>
            <a:xfrm>
              <a:off x="5863509" y="4319908"/>
              <a:ext cx="562288" cy="483576"/>
            </a:xfrm>
            <a:custGeom>
              <a:cxnLst>
                <a:cxn ang="0">
                  <a:pos x="wd2" y="hd2"/>
                </a:cxn>
                <a:cxn ang="5400000">
                  <a:pos x="wd2" y="hd2"/>
                </a:cxn>
                <a:cxn ang="10800000">
                  <a:pos x="wd2" y="hd2"/>
                </a:cxn>
                <a:cxn ang="16200000">
                  <a:pos x="wd2" y="hd2"/>
                </a:cxn>
              </a:cxnLst>
              <a:rect l="0" t="0" r="r" b="b"/>
              <a:pathLst>
                <a:path w="21332" h="21446" extrusionOk="0">
                  <a:moveTo>
                    <a:pt x="9262" y="7207"/>
                  </a:moveTo>
                  <a:lnTo>
                    <a:pt x="14475" y="11108"/>
                  </a:lnTo>
                  <a:cubicBezTo>
                    <a:pt x="14915" y="11436"/>
                    <a:pt x="15500" y="11301"/>
                    <a:pt x="15796" y="10800"/>
                  </a:cubicBezTo>
                  <a:lnTo>
                    <a:pt x="21160" y="1771"/>
                  </a:lnTo>
                  <a:cubicBezTo>
                    <a:pt x="21464" y="1257"/>
                    <a:pt x="21354" y="555"/>
                    <a:pt x="20913" y="200"/>
                  </a:cubicBezTo>
                  <a:cubicBezTo>
                    <a:pt x="20472" y="-154"/>
                    <a:pt x="19869" y="-26"/>
                    <a:pt x="19564" y="487"/>
                  </a:cubicBezTo>
                  <a:lnTo>
                    <a:pt x="14734" y="8618"/>
                  </a:lnTo>
                  <a:lnTo>
                    <a:pt x="9490" y="4694"/>
                  </a:lnTo>
                  <a:cubicBezTo>
                    <a:pt x="9273" y="4532"/>
                    <a:pt x="9010" y="4478"/>
                    <a:pt x="8757" y="4541"/>
                  </a:cubicBezTo>
                  <a:cubicBezTo>
                    <a:pt x="8505" y="4607"/>
                    <a:pt x="8285" y="4785"/>
                    <a:pt x="8147" y="5039"/>
                  </a:cubicBezTo>
                  <a:lnTo>
                    <a:pt x="152" y="19712"/>
                  </a:lnTo>
                  <a:cubicBezTo>
                    <a:pt x="-136" y="20237"/>
                    <a:pt x="-2" y="20936"/>
                    <a:pt x="450" y="21269"/>
                  </a:cubicBezTo>
                  <a:cubicBezTo>
                    <a:pt x="611" y="21389"/>
                    <a:pt x="791" y="21446"/>
                    <a:pt x="969" y="21446"/>
                  </a:cubicBezTo>
                  <a:cubicBezTo>
                    <a:pt x="1290" y="21446"/>
                    <a:pt x="1604" y="21260"/>
                    <a:pt x="1788" y="20921"/>
                  </a:cubicBezTo>
                  <a:cubicBezTo>
                    <a:pt x="1788" y="20921"/>
                    <a:pt x="9262" y="7207"/>
                    <a:pt x="9262" y="7207"/>
                  </a:cubicBezTo>
                  <a:close/>
                  <a:moveTo>
                    <a:pt x="19712" y="12707"/>
                  </a:moveTo>
                  <a:lnTo>
                    <a:pt x="14952" y="17715"/>
                  </a:lnTo>
                  <a:lnTo>
                    <a:pt x="9355" y="12653"/>
                  </a:lnTo>
                  <a:cubicBezTo>
                    <a:pt x="9249" y="12556"/>
                    <a:pt x="9125" y="12487"/>
                    <a:pt x="8994" y="12450"/>
                  </a:cubicBezTo>
                  <a:lnTo>
                    <a:pt x="8249" y="12234"/>
                  </a:lnTo>
                  <a:lnTo>
                    <a:pt x="7154" y="14242"/>
                  </a:lnTo>
                  <a:lnTo>
                    <a:pt x="8327" y="14582"/>
                  </a:lnTo>
                  <a:lnTo>
                    <a:pt x="14404" y="20078"/>
                  </a:lnTo>
                  <a:cubicBezTo>
                    <a:pt x="14580" y="20237"/>
                    <a:pt x="14789" y="20317"/>
                    <a:pt x="14999" y="20317"/>
                  </a:cubicBezTo>
                  <a:cubicBezTo>
                    <a:pt x="15232" y="20317"/>
                    <a:pt x="15466" y="20218"/>
                    <a:pt x="15650" y="20026"/>
                  </a:cubicBezTo>
                  <a:lnTo>
                    <a:pt x="21012" y="14382"/>
                  </a:lnTo>
                  <a:cubicBezTo>
                    <a:pt x="21410" y="13963"/>
                    <a:pt x="21441" y="13250"/>
                    <a:pt x="21081" y="12788"/>
                  </a:cubicBezTo>
                  <a:cubicBezTo>
                    <a:pt x="20722" y="12325"/>
                    <a:pt x="20109" y="12289"/>
                    <a:pt x="19712" y="12707"/>
                  </a:cubicBezTo>
                  <a:close/>
                  <a:moveTo>
                    <a:pt x="735" y="12382"/>
                  </a:moveTo>
                  <a:lnTo>
                    <a:pt x="2190" y="12804"/>
                  </a:lnTo>
                  <a:lnTo>
                    <a:pt x="3284" y="10795"/>
                  </a:lnTo>
                  <a:lnTo>
                    <a:pt x="1204" y="10192"/>
                  </a:lnTo>
                  <a:cubicBezTo>
                    <a:pt x="683" y="10040"/>
                    <a:pt x="158" y="10410"/>
                    <a:pt x="28" y="11015"/>
                  </a:cubicBezTo>
                  <a:cubicBezTo>
                    <a:pt x="-100" y="11620"/>
                    <a:pt x="216" y="12231"/>
                    <a:pt x="735" y="12382"/>
                  </a:cubicBezTo>
                  <a:close/>
                </a:path>
              </a:pathLst>
            </a:custGeom>
            <a:solidFill>
              <a:schemeClr val="bg1"/>
            </a:solidFill>
            <a:ln w="12700" cap="flat">
              <a:noFill/>
              <a:miter lim="400000"/>
            </a:ln>
            <a:effectLst/>
          </p:spPr>
          <p:txBody>
            <a:bodyPr wrap="square" lIns="38093" tIns="38093" rIns="38093" bIns="38093" numCol="1"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sz="3100" b="1">
                  <a:latin typeface="Kontrapunkt Bob Bold"/>
                  <a:ea typeface="Kontrapunkt Bob Bold"/>
                  <a:cs typeface="Kontrapunkt Bob Bold"/>
                  <a:sym typeface="Kontrapunkt Bob Bold"/>
                </a:defRPr>
              </a:pPr>
              <a:endParaRPr kumimoji="0" sz="3100" b="1" i="0" u="none" strike="noStrike" kern="1200" cap="none" spc="0" normalizeH="0" baseline="0" noProof="0">
                <a:ln>
                  <a:noFill/>
                </a:ln>
                <a:solidFill>
                  <a:prstClr val="black"/>
                </a:solidFill>
                <a:effectLst/>
                <a:uLnTx/>
                <a:uFillTx/>
                <a:latin typeface="Kontrapunkt Bob Bold"/>
                <a:cs typeface="+mn-ea"/>
                <a:sym typeface="+mn-lt"/>
              </a:endParaRPr>
            </a:p>
          </p:txBody>
        </p:sp>
        <p:sp>
          <p:nvSpPr>
            <p:cNvPr id="105" name="Rounded Rectangle 23"/>
            <p:cNvSpPr/>
            <p:nvPr/>
          </p:nvSpPr>
          <p:spPr bwMode="auto">
            <a:xfrm rot="18900000" flipV="1">
              <a:off x="4378098" y="2822002"/>
              <a:ext cx="1421903" cy="1421902"/>
            </a:xfrm>
            <a:prstGeom prst="roundRect">
              <a:avLst>
                <a:gd name="adj" fmla="val 9646"/>
              </a:avLst>
            </a:prstGeom>
            <a:solidFill>
              <a:schemeClr val="accent6">
                <a:lumMod val="50000"/>
              </a:schemeClr>
            </a:solidFill>
            <a:ln w="12700" cap="flat" cmpd="sng" algn="ctr">
              <a:noFill/>
              <a:prstDash val="solid"/>
              <a:miter lim="800000"/>
            </a:ln>
            <a:effectLst/>
          </p:spPr>
          <p:txBody>
            <a:bodyPr spcFirstLastPara="0" vert="horz" wrap="square" lIns="55870" tIns="55870" rIns="55870" bIns="55870" numCol="1" spcCol="1270" anchor="ctr" anchorCtr="0">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sp>
          <p:nvSpPr>
            <p:cNvPr id="106" name="Shape 2102"/>
            <p:cNvSpPr/>
            <p:nvPr/>
          </p:nvSpPr>
          <p:spPr>
            <a:xfrm>
              <a:off x="4734776" y="3250769"/>
              <a:ext cx="689409" cy="551507"/>
            </a:xfrm>
            <a:custGeom>
              <a:cxnLst>
                <a:cxn ang="0">
                  <a:pos x="wd2" y="hd2"/>
                </a:cxn>
                <a:cxn ang="5400000">
                  <a:pos x="wd2" y="hd2"/>
                </a:cxn>
                <a:cxn ang="10800000">
                  <a:pos x="wd2" y="hd2"/>
                </a:cxn>
                <a:cxn ang="16200000">
                  <a:pos x="wd2" y="hd2"/>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chemeClr val="bg1"/>
            </a:solidFill>
            <a:ln w="12700" cap="flat">
              <a:noFill/>
              <a:miter lim="400000"/>
            </a:ln>
            <a:effectLst/>
          </p:spPr>
          <p:txBody>
            <a:bodyPr wrap="square" lIns="38093" tIns="38093" rIns="38093" bIns="38093" numCol="1"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sz="3200">
                  <a:solidFill>
                    <a:srgbClr val="FFFFFF"/>
                  </a:solidFill>
                  <a:latin typeface="Helvetica Light"/>
                  <a:ea typeface="Helvetica Light"/>
                  <a:cs typeface="Helvetica Light"/>
                  <a:sym typeface="Helvetica Light"/>
                </a:defRPr>
              </a:pPr>
              <a:endParaRPr kumimoji="0" sz="3200" b="0" i="0" u="none" strike="noStrike" kern="1200" cap="none" spc="0" normalizeH="0" baseline="0" noProof="0">
                <a:ln>
                  <a:noFill/>
                </a:ln>
                <a:solidFill>
                  <a:srgbClr val="FFFFFF"/>
                </a:solidFill>
                <a:effectLst/>
                <a:uLnTx/>
                <a:uFillTx/>
                <a:latin typeface="Helvetica Light"/>
                <a:cs typeface="+mn-ea"/>
                <a:sym typeface="+mn-lt"/>
              </a:endParaRPr>
            </a:p>
          </p:txBody>
        </p:sp>
        <p:sp>
          <p:nvSpPr>
            <p:cNvPr id="107" name="Rounded Rectangle 26"/>
            <p:cNvSpPr/>
            <p:nvPr/>
          </p:nvSpPr>
          <p:spPr bwMode="auto">
            <a:xfrm rot="18900000" flipV="1">
              <a:off x="5433806" y="1766292"/>
              <a:ext cx="1421903" cy="1421902"/>
            </a:xfrm>
            <a:prstGeom prst="roundRect">
              <a:avLst>
                <a:gd name="adj" fmla="val 9646"/>
              </a:avLst>
            </a:prstGeom>
            <a:solidFill>
              <a:schemeClr val="accent6">
                <a:lumMod val="50000"/>
              </a:schemeClr>
            </a:solidFill>
            <a:ln w="9525">
              <a:noFill/>
              <a:round/>
            </a:ln>
          </p:spPr>
          <p:txBody>
            <a:bodyPr vert="horz" wrap="square" lIns="91423" tIns="45712" rIns="91423" bIns="45712"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sp>
          <p:nvSpPr>
            <p:cNvPr id="108" name="Freeform 56"/>
            <p:cNvSpPr/>
            <p:nvPr/>
          </p:nvSpPr>
          <p:spPr bwMode="auto">
            <a:xfrm>
              <a:off x="5864661" y="2241838"/>
              <a:ext cx="636427" cy="519433"/>
            </a:xfrm>
            <a:custGeom>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chemeClr val="bg1"/>
            </a:solidFill>
            <a:ln>
              <a:noFill/>
            </a:ln>
          </p:spPr>
          <p:txBody>
            <a:bodyPr vert="horz" wrap="square" lIns="91423" tIns="45712" rIns="91423" bIns="45712"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grpSp>
      <p:sp>
        <p:nvSpPr>
          <p:cNvPr id="36" name="TextBox 41"/>
          <p:cNvSpPr txBox="1"/>
          <p:nvPr/>
        </p:nvSpPr>
        <p:spPr>
          <a:xfrm>
            <a:off x="851727" y="395372"/>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微软雅黑"/>
                <a:ea typeface="微软雅黑"/>
                <a:cs typeface="+mn-ea"/>
                <a:sym typeface="+mn-lt"/>
              </a:rPr>
              <a:t>点击输入标题</a:t>
            </a:r>
          </a:p>
        </p:txBody>
      </p:sp>
      <p:cxnSp>
        <p:nvCxnSpPr>
          <p:cNvPr id="37" name="直接连接符 36"/>
          <p:cNvCxnSpPr/>
          <p:nvPr/>
        </p:nvCxnSpPr>
        <p:spPr>
          <a:xfrm>
            <a:off x="623392" y="831947"/>
            <a:ext cx="10815311" cy="0"/>
          </a:xfrm>
          <a:prstGeom prst="line">
            <a:avLst/>
          </a:prstGeom>
          <a:noFill/>
          <a:ln w="12700" cap="flat" cmpd="sng" algn="ctr">
            <a:solidFill>
              <a:sysClr val="windowText" lastClr="000000"/>
            </a:solidFill>
            <a:prstDash val="dash"/>
          </a:ln>
          <a:effectLst/>
        </p:spPr>
      </p:cxnSp>
    </p:spTree>
    <p:extLst>
      <p:ext uri="{BB962C8B-B14F-4D97-AF65-F5344CB8AC3E}">
        <p14:creationId val="3193352525"/>
      </p:ext>
    </p:extLst>
  </p:cSld>
  <p:clrMapOvr>
    <a:masterClrMapping/>
  </p:clrMapOvr>
  <mc:AlternateContent>
    <mc:Choice xmlns:p14="http://schemas.microsoft.com/office/powerpoint/2010/main" Requires="p14">
      <p:transition spd="slow" advClick="0" advTm="3000" p14:dur="1400">
        <p14:doors dir="vert"/>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grpSp>
        <p:nvGrpSpPr>
          <p:cNvPr id="3" name="组合 2"/>
          <p:cNvGrpSpPr/>
          <p:nvPr/>
        </p:nvGrpSpPr>
        <p:grpSpPr>
          <a:xfrm>
            <a:off x="793412" y="1660285"/>
            <a:ext cx="10415156" cy="4217893"/>
            <a:chOff x="793412" y="1279124"/>
            <a:chExt cx="7524121" cy="3047092"/>
          </a:xfrm>
        </p:grpSpPr>
        <p:grpSp>
          <p:nvGrpSpPr>
            <p:cNvPr id="51" name="组合 2"/>
            <p:cNvGrpSpPr/>
            <p:nvPr/>
          </p:nvGrpSpPr>
          <p:grpSpPr>
            <a:xfrm>
              <a:off x="3857326" y="1633718"/>
              <a:ext cx="1580944" cy="2010801"/>
              <a:chOff x="4539046" y="2177617"/>
              <a:chExt cx="2606902" cy="3315124"/>
            </a:xfrm>
          </p:grpSpPr>
          <p:sp>
            <p:nvSpPr>
              <p:cNvPr id="52" name="Freeform 3"/>
              <p:cNvSpPr>
                <a:spLocks noChangeArrowheads="1"/>
              </p:cNvSpPr>
              <p:nvPr/>
            </p:nvSpPr>
            <p:spPr bwMode="auto">
              <a:xfrm>
                <a:off x="5202933" y="2180559"/>
                <a:ext cx="1941736" cy="3312182"/>
              </a:xfrm>
              <a:custGeom>
                <a:gdLst>
                  <a:gd name="T0" fmla="*/ 3624 w 6688"/>
                  <a:gd name="T1" fmla="*/ 0 h 11406"/>
                  <a:gd name="T2" fmla="*/ 0 w 6688"/>
                  <a:gd name="T3" fmla="*/ 11405 h 11406"/>
                  <a:gd name="T4" fmla="*/ 3624 w 6688"/>
                  <a:gd name="T5" fmla="*/ 11405 h 11406"/>
                  <a:gd name="T6" fmla="*/ 6687 w 6688"/>
                  <a:gd name="T7" fmla="*/ 5688 h 11406"/>
                  <a:gd name="T8" fmla="*/ 3624 w 6688"/>
                  <a:gd name="T9" fmla="*/ 0 h 11406"/>
                </a:gdLst>
                <a:cxnLst>
                  <a:cxn ang="0">
                    <a:pos x="T0" y="T1"/>
                  </a:cxn>
                  <a:cxn ang="0">
                    <a:pos x="T2" y="T3"/>
                  </a:cxn>
                  <a:cxn ang="0">
                    <a:pos x="T4" y="T5"/>
                  </a:cxn>
                  <a:cxn ang="0">
                    <a:pos x="T6" y="T7"/>
                  </a:cxn>
                  <a:cxn ang="0">
                    <a:pos x="T8" y="T9"/>
                  </a:cxn>
                </a:cxnLst>
                <a:rect l="0" t="0" r="r" b="b"/>
                <a:pathLst>
                  <a:path w="6688" h="11406">
                    <a:moveTo>
                      <a:pt x="3624" y="0"/>
                    </a:moveTo>
                    <a:lnTo>
                      <a:pt x="0" y="11405"/>
                    </a:lnTo>
                    <a:lnTo>
                      <a:pt x="3624" y="11405"/>
                    </a:lnTo>
                    <a:lnTo>
                      <a:pt x="6687" y="5688"/>
                    </a:lnTo>
                    <a:lnTo>
                      <a:pt x="3624" y="0"/>
                    </a:lnTo>
                  </a:path>
                </a:pathLst>
              </a:custGeom>
              <a:solidFill>
                <a:schemeClr val="accent6">
                  <a:lumMod val="50000"/>
                </a:schemeClr>
              </a:solidFill>
              <a:ln>
                <a:noFill/>
              </a:ln>
              <a:effectLst/>
            </p:spPr>
            <p:txBody>
              <a:bodyPr wrap="none" lIns="121899" tIns="60950" rIns="121899" bIns="60950" anchor="ctr"/>
              <a:lstStyle/>
              <a:p>
                <a:pPr marL="0" marR="0" lvl="0" indent="0" algn="l" defTabSz="685891" rtl="0" eaLnBrk="1" fontAlgn="auto" latinLnBrk="0" hangingPunct="1">
                  <a:lnSpc>
                    <a:spcPct val="100000"/>
                  </a:lnSpc>
                  <a:spcBef>
                    <a:spcPct val="0"/>
                  </a:spcBef>
                  <a:spcAft>
                    <a:spcPct val="0"/>
                  </a:spcAft>
                  <a:buClrTx/>
                  <a:buSzTx/>
                  <a:buFontTx/>
                  <a:buNone/>
                  <a:defRPr/>
                </a:pPr>
                <a:endParaRPr kumimoji="0" lang="en-US" sz="700" b="0" i="0" u="none" strike="noStrike" kern="0" cap="none" spc="0" normalizeH="0" baseline="0" noProof="0">
                  <a:ln>
                    <a:noFill/>
                  </a:ln>
                  <a:solidFill>
                    <a:sysClr val="windowText" lastClr="000000"/>
                  </a:solidFill>
                  <a:effectLst/>
                  <a:uLnTx/>
                  <a:uFillTx/>
                  <a:latin typeface="微软雅黑"/>
                  <a:ea typeface="微软雅黑"/>
                  <a:cs typeface="+mn-ea"/>
                  <a:sym typeface="+mn-lt"/>
                </a:endParaRPr>
              </a:p>
            </p:txBody>
          </p:sp>
          <p:sp>
            <p:nvSpPr>
              <p:cNvPr id="53" name="Freeform 4"/>
              <p:cNvSpPr>
                <a:spLocks noChangeArrowheads="1"/>
              </p:cNvSpPr>
              <p:nvPr/>
            </p:nvSpPr>
            <p:spPr bwMode="auto">
              <a:xfrm>
                <a:off x="5195252" y="2177617"/>
                <a:ext cx="1950696" cy="3312180"/>
              </a:xfrm>
              <a:custGeom>
                <a:gdLst>
                  <a:gd name="T0" fmla="*/ 3657 w 6720"/>
                  <a:gd name="T1" fmla="*/ 0 h 11406"/>
                  <a:gd name="T2" fmla="*/ 0 w 6720"/>
                  <a:gd name="T3" fmla="*/ 0 h 11406"/>
                  <a:gd name="T4" fmla="*/ 3657 w 6720"/>
                  <a:gd name="T5" fmla="*/ 11405 h 11406"/>
                  <a:gd name="T6" fmla="*/ 6719 w 6720"/>
                  <a:gd name="T7" fmla="*/ 5686 h 11406"/>
                  <a:gd name="T8" fmla="*/ 3657 w 6720"/>
                  <a:gd name="T9" fmla="*/ 0 h 11406"/>
                </a:gdLst>
                <a:cxnLst>
                  <a:cxn ang="0">
                    <a:pos x="T0" y="T1"/>
                  </a:cxn>
                  <a:cxn ang="0">
                    <a:pos x="T2" y="T3"/>
                  </a:cxn>
                  <a:cxn ang="0">
                    <a:pos x="T4" y="T5"/>
                  </a:cxn>
                  <a:cxn ang="0">
                    <a:pos x="T6" y="T7"/>
                  </a:cxn>
                  <a:cxn ang="0">
                    <a:pos x="T8" y="T9"/>
                  </a:cxn>
                </a:cxnLst>
                <a:rect l="0" t="0" r="r" b="b"/>
                <a:pathLst>
                  <a:path w="6720" h="11406">
                    <a:moveTo>
                      <a:pt x="3657" y="0"/>
                    </a:moveTo>
                    <a:lnTo>
                      <a:pt x="0" y="0"/>
                    </a:lnTo>
                    <a:lnTo>
                      <a:pt x="3657" y="11405"/>
                    </a:lnTo>
                    <a:lnTo>
                      <a:pt x="6719" y="5686"/>
                    </a:lnTo>
                    <a:lnTo>
                      <a:pt x="3657" y="0"/>
                    </a:lnTo>
                  </a:path>
                </a:pathLst>
              </a:custGeom>
              <a:solidFill>
                <a:schemeClr val="accent6">
                  <a:lumMod val="50000"/>
                </a:schemeClr>
              </a:solidFill>
              <a:ln>
                <a:noFill/>
              </a:ln>
              <a:effectLst/>
            </p:spPr>
            <p:txBody>
              <a:bodyPr wrap="none" lIns="121899" tIns="60950" rIns="121899" bIns="60950" anchor="ctr"/>
              <a:lstStyle/>
              <a:p>
                <a:pPr marL="0" marR="0" lvl="0" indent="0" algn="l" defTabSz="685891" rtl="0" eaLnBrk="1" fontAlgn="auto" latinLnBrk="0" hangingPunct="1">
                  <a:lnSpc>
                    <a:spcPct val="100000"/>
                  </a:lnSpc>
                  <a:spcBef>
                    <a:spcPct val="0"/>
                  </a:spcBef>
                  <a:spcAft>
                    <a:spcPct val="0"/>
                  </a:spcAft>
                  <a:buClrTx/>
                  <a:buSzTx/>
                  <a:buFontTx/>
                  <a:buNone/>
                  <a:defRPr/>
                </a:pPr>
                <a:endParaRPr kumimoji="0" lang="en-US" sz="700" b="0" i="0" u="none" strike="noStrike" kern="0" cap="none" spc="0" normalizeH="0" baseline="0" noProof="0">
                  <a:ln>
                    <a:noFill/>
                  </a:ln>
                  <a:solidFill>
                    <a:sysClr val="windowText" lastClr="000000"/>
                  </a:solidFill>
                  <a:effectLst/>
                  <a:uLnTx/>
                  <a:uFillTx/>
                  <a:latin typeface="微软雅黑"/>
                  <a:ea typeface="微软雅黑"/>
                  <a:cs typeface="+mn-ea"/>
                  <a:sym typeface="+mn-lt"/>
                </a:endParaRPr>
              </a:p>
            </p:txBody>
          </p:sp>
          <p:grpSp>
            <p:nvGrpSpPr>
              <p:cNvPr id="54" name="Group 47"/>
              <p:cNvGrpSpPr/>
              <p:nvPr/>
            </p:nvGrpSpPr>
            <p:grpSpPr>
              <a:xfrm>
                <a:off x="4539046" y="2992967"/>
                <a:ext cx="970893" cy="1347779"/>
                <a:chOff x="5578681" y="2027495"/>
                <a:chExt cx="728359" cy="1010834"/>
              </a:xfrm>
            </p:grpSpPr>
            <p:cxnSp>
              <p:nvCxnSpPr>
                <p:cNvPr id="55" name="Straight Connector 32"/>
                <p:cNvCxnSpPr/>
                <p:nvPr/>
              </p:nvCxnSpPr>
              <p:spPr>
                <a:xfrm flipV="1">
                  <a:off x="5578681" y="2027495"/>
                  <a:ext cx="551701" cy="286857"/>
                </a:xfrm>
                <a:prstGeom prst="line">
                  <a:avLst/>
                </a:prstGeom>
                <a:noFill/>
                <a:ln w="12700" cap="flat" cmpd="sng" algn="ctr">
                  <a:solidFill>
                    <a:srgbClr val="DBDBDB"/>
                  </a:solidFill>
                  <a:prstDash val="solid"/>
                  <a:miter lim="800000"/>
                </a:ln>
                <a:effectLst/>
              </p:spPr>
            </p:cxnSp>
            <p:cxnSp>
              <p:nvCxnSpPr>
                <p:cNvPr id="56" name="Straight Connector 36"/>
                <p:cNvCxnSpPr/>
                <p:nvPr/>
              </p:nvCxnSpPr>
              <p:spPr>
                <a:xfrm>
                  <a:off x="5578681" y="2314352"/>
                  <a:ext cx="728359" cy="201765"/>
                </a:xfrm>
                <a:prstGeom prst="line">
                  <a:avLst/>
                </a:prstGeom>
                <a:noFill/>
                <a:ln w="12700" cap="flat" cmpd="sng" algn="ctr">
                  <a:solidFill>
                    <a:srgbClr val="DBDBDB"/>
                  </a:solidFill>
                  <a:prstDash val="solid"/>
                  <a:miter lim="800000"/>
                  <a:headEnd type="oval" w="lg" len="lg"/>
                </a:ln>
                <a:effectLst/>
              </p:spPr>
            </p:cxnSp>
            <p:cxnSp>
              <p:nvCxnSpPr>
                <p:cNvPr id="57" name="Straight Connector 39"/>
                <p:cNvCxnSpPr/>
                <p:nvPr/>
              </p:nvCxnSpPr>
              <p:spPr>
                <a:xfrm>
                  <a:off x="5578681" y="2314352"/>
                  <a:ext cx="704101" cy="723977"/>
                </a:xfrm>
                <a:prstGeom prst="line">
                  <a:avLst/>
                </a:prstGeom>
                <a:noFill/>
                <a:ln w="12700" cap="flat" cmpd="sng" algn="ctr">
                  <a:solidFill>
                    <a:srgbClr val="DBDBDB"/>
                  </a:solidFill>
                  <a:prstDash val="solid"/>
                  <a:miter lim="800000"/>
                </a:ln>
                <a:effectLst/>
              </p:spPr>
            </p:cxnSp>
          </p:grpSp>
        </p:grpSp>
        <p:grpSp>
          <p:nvGrpSpPr>
            <p:cNvPr id="58" name="组合 266"/>
            <p:cNvGrpSpPr/>
            <p:nvPr/>
          </p:nvGrpSpPr>
          <p:grpSpPr>
            <a:xfrm>
              <a:off x="793412" y="1279124"/>
              <a:ext cx="3404015" cy="2649742"/>
              <a:chOff x="6466725" y="1774182"/>
              <a:chExt cx="5052861" cy="3932529"/>
            </a:xfrm>
          </p:grpSpPr>
          <p:pic>
            <p:nvPicPr>
              <p:cNvPr id="59" name="Picture 20"/>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466725" y="1774182"/>
                <a:ext cx="5052861" cy="3932529"/>
              </a:xfrm>
              <a:prstGeom prst="rect">
                <a:avLst/>
              </a:prstGeom>
            </p:spPr>
          </p:pic>
          <p:sp>
            <p:nvSpPr>
              <p:cNvPr id="60" name="矩形 59"/>
              <p:cNvSpPr/>
              <p:nvPr/>
            </p:nvSpPr>
            <p:spPr>
              <a:xfrm>
                <a:off x="7309110" y="2504079"/>
                <a:ext cx="3311998" cy="2067921"/>
              </a:xfrm>
              <a:prstGeom prst="rect">
                <a:avLst/>
              </a:prstGeom>
              <a:blipFill dpi="0" rotWithShape="1">
                <a:blip r:embed="rId3">
                  <a:extLst>
                    <a:ext uri="{28A0092B-C50C-407E-A947-70E740481C1C}">
                      <a14:useLocalDpi xmlns:a14="http://schemas.microsoft.com/office/drawing/2010/main" val="0"/>
                    </a:ext>
                  </a:extLst>
                </a:blip>
                <a:stretch>
                  <a:fillRect/>
                </a:stretch>
              </a:bli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ea"/>
                  <a:sym typeface="+mn-lt"/>
                </a:endParaRPr>
              </a:p>
            </p:txBody>
          </p:sp>
        </p:grpSp>
        <p:sp>
          <p:nvSpPr>
            <p:cNvPr id="62" name="TextBox 61"/>
            <p:cNvSpPr txBox="1"/>
            <p:nvPr/>
          </p:nvSpPr>
          <p:spPr>
            <a:xfrm>
              <a:off x="4542324" y="1723298"/>
              <a:ext cx="220504" cy="283496"/>
            </a:xfrm>
            <a:prstGeom prst="rect">
              <a:avLst/>
            </a:prstGeom>
            <a:noFill/>
          </p:spPr>
          <p:txBody>
            <a:bodyPr wrap="none" lIns="68589" tIns="34295" rIns="68589" bIns="34295" rtlCol="0">
              <a:spAutoFit/>
            </a:bodyPr>
            <a:lstStyle/>
            <a:p>
              <a:pPr marL="0" marR="0" lvl="0" indent="0" algn="l" defTabSz="457200" rtl="0" eaLnBrk="1" fontAlgn="auto" latinLnBrk="0" hangingPunct="1">
                <a:lnSpc>
                  <a:spcPct val="100000"/>
                </a:lnSpc>
                <a:spcBef>
                  <a:spcPct val="0"/>
                </a:spcBef>
                <a:spcAft>
                  <a:spcPct val="0"/>
                </a:spcAft>
                <a:buClrTx/>
                <a:buSzTx/>
                <a:buFontTx/>
                <a:buNone/>
                <a:defRPr/>
              </a:pPr>
              <a:r>
                <a:rPr kumimoji="0" lang="en-US" altLang="zh-CN" sz="2100" b="1" i="0" u="none" strike="noStrike" kern="1200" cap="none" spc="0" normalizeH="0" baseline="0" noProof="0">
                  <a:ln>
                    <a:noFill/>
                  </a:ln>
                  <a:solidFill>
                    <a:prstClr val="white"/>
                  </a:solidFill>
                  <a:effectLst/>
                  <a:uLnTx/>
                  <a:uFillTx/>
                  <a:latin typeface="微软雅黑"/>
                  <a:ea typeface="微软雅黑"/>
                  <a:cs typeface="+mn-ea"/>
                  <a:sym typeface="+mn-lt"/>
                </a:rPr>
                <a:t>1</a:t>
              </a:r>
              <a:endParaRPr kumimoji="0" lang="zh-CN" altLang="en-US" sz="2100" b="1"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63" name="TextBox 62"/>
            <p:cNvSpPr txBox="1"/>
            <p:nvPr/>
          </p:nvSpPr>
          <p:spPr>
            <a:xfrm>
              <a:off x="4846774" y="2443742"/>
              <a:ext cx="220504" cy="283496"/>
            </a:xfrm>
            <a:prstGeom prst="rect">
              <a:avLst/>
            </a:prstGeom>
            <a:noFill/>
          </p:spPr>
          <p:txBody>
            <a:bodyPr wrap="none" lIns="68589" tIns="34295" rIns="68589" bIns="34295" rtlCol="0">
              <a:spAutoFit/>
            </a:bodyPr>
            <a:lstStyle/>
            <a:p>
              <a:pPr marL="0" marR="0" lvl="0" indent="0" algn="l" defTabSz="457200" rtl="0" eaLnBrk="1" fontAlgn="auto" latinLnBrk="0" hangingPunct="1">
                <a:lnSpc>
                  <a:spcPct val="100000"/>
                </a:lnSpc>
                <a:spcBef>
                  <a:spcPct val="0"/>
                </a:spcBef>
                <a:spcAft>
                  <a:spcPct val="0"/>
                </a:spcAft>
                <a:buClrTx/>
                <a:buSzTx/>
                <a:buFontTx/>
                <a:buNone/>
                <a:defRPr/>
              </a:pPr>
              <a:r>
                <a:rPr kumimoji="0" lang="en-US" altLang="zh-CN" sz="2100" b="1" i="0" u="none" strike="noStrike" kern="1200" cap="none" spc="0" normalizeH="0" baseline="0" noProof="0">
                  <a:ln>
                    <a:noFill/>
                  </a:ln>
                  <a:solidFill>
                    <a:prstClr val="white"/>
                  </a:solidFill>
                  <a:effectLst/>
                  <a:uLnTx/>
                  <a:uFillTx/>
                  <a:latin typeface="微软雅黑"/>
                  <a:ea typeface="微软雅黑"/>
                  <a:cs typeface="+mn-ea"/>
                  <a:sym typeface="+mn-lt"/>
                </a:rPr>
                <a:t>2</a:t>
              </a:r>
              <a:endParaRPr kumimoji="0" lang="zh-CN" altLang="en-US" sz="2100" b="1"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64" name="TextBox 63"/>
            <p:cNvSpPr txBox="1"/>
            <p:nvPr/>
          </p:nvSpPr>
          <p:spPr>
            <a:xfrm>
              <a:off x="4393623" y="3175280"/>
              <a:ext cx="220504" cy="283496"/>
            </a:xfrm>
            <a:prstGeom prst="rect">
              <a:avLst/>
            </a:prstGeom>
            <a:noFill/>
          </p:spPr>
          <p:txBody>
            <a:bodyPr wrap="none" lIns="68589" tIns="34295" rIns="68589" bIns="34295" rtlCol="0">
              <a:spAutoFit/>
            </a:bodyPr>
            <a:lstStyle/>
            <a:p>
              <a:pPr marL="0" marR="0" lvl="0" indent="0" algn="l" defTabSz="457200" rtl="0" eaLnBrk="1" fontAlgn="auto" latinLnBrk="0" hangingPunct="1">
                <a:lnSpc>
                  <a:spcPct val="100000"/>
                </a:lnSpc>
                <a:spcBef>
                  <a:spcPct val="0"/>
                </a:spcBef>
                <a:spcAft>
                  <a:spcPct val="0"/>
                </a:spcAft>
                <a:buClrTx/>
                <a:buSzTx/>
                <a:buFontTx/>
                <a:buNone/>
                <a:defRPr/>
              </a:pPr>
              <a:r>
                <a:rPr kumimoji="0" lang="en-US" altLang="zh-CN" sz="2100" b="1" i="0" u="none" strike="noStrike" kern="1200" cap="none" spc="0" normalizeH="0" baseline="0" noProof="0">
                  <a:ln>
                    <a:noFill/>
                  </a:ln>
                  <a:solidFill>
                    <a:prstClr val="white"/>
                  </a:solidFill>
                  <a:effectLst/>
                  <a:uLnTx/>
                  <a:uFillTx/>
                  <a:latin typeface="微软雅黑"/>
                  <a:ea typeface="微软雅黑"/>
                  <a:cs typeface="+mn-ea"/>
                  <a:sym typeface="+mn-lt"/>
                </a:rPr>
                <a:t>3</a:t>
              </a:r>
              <a:endParaRPr kumimoji="0" lang="zh-CN" altLang="en-US" sz="2100" b="1"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65" name="燕尾形 64"/>
            <p:cNvSpPr/>
            <p:nvPr/>
          </p:nvSpPr>
          <p:spPr>
            <a:xfrm>
              <a:off x="5344304" y="1635502"/>
              <a:ext cx="2538969" cy="464711"/>
            </a:xfrm>
            <a:prstGeom prst="chevron">
              <a:avLst/>
            </a:prstGeom>
            <a:solidFill>
              <a:schemeClr val="accent6">
                <a:lumMod val="50000"/>
              </a:schemeClr>
            </a:solidFill>
            <a:ln w="12700" cap="flat" cmpd="sng" algn="ctr">
              <a:noFill/>
              <a:prstDash val="solid"/>
              <a:miter lim="800000"/>
            </a:ln>
            <a:effectLst/>
          </p:spPr>
          <p:txBody>
            <a:bodyPr lIns="68589" tIns="34295" rIns="68589" bIns="34295" rtlCol="0" anchor="ctr"/>
            <a:lstStyle/>
            <a:p>
              <a:pPr marL="0" marR="0" lvl="0" indent="0" algn="l" defTabSz="457200" rtl="0" eaLnBrk="1" fontAlgn="auto" latinLnBrk="0" hangingPunct="1">
                <a:lnSpc>
                  <a:spcPct val="100000"/>
                </a:lnSpc>
                <a:spcBef>
                  <a:spcPct val="0"/>
                </a:spcBef>
                <a:spcAft>
                  <a:spcPct val="0"/>
                </a:spcAft>
                <a:buClrTx/>
                <a:buSzTx/>
                <a:buFontTx/>
                <a:buNone/>
                <a:defRPr/>
              </a:pPr>
              <a:r>
                <a:rPr kumimoji="0" lang="zh-CN" altLang="en-US" sz="900" b="0" i="0" u="none" strike="noStrike" kern="0" cap="none" spc="0" normalizeH="0" baseline="0" noProof="0">
                  <a:ln>
                    <a:noFill/>
                  </a:ln>
                  <a:solidFill>
                    <a:prstClr val="white"/>
                  </a:solidFill>
                  <a:effectLst/>
                  <a:uLnTx/>
                  <a:uFillTx/>
                  <a:latin typeface="微软雅黑"/>
                  <a:ea typeface="微软雅黑"/>
                  <a:cs typeface="+mn-ea"/>
                  <a:sym typeface="+mn-lt"/>
                </a:rPr>
                <a:t>点击输入详细的文本内容，点击输入详细的文本内容。</a:t>
              </a:r>
            </a:p>
          </p:txBody>
        </p:sp>
        <p:sp>
          <p:nvSpPr>
            <p:cNvPr id="66" name="燕尾形 65"/>
            <p:cNvSpPr/>
            <p:nvPr/>
          </p:nvSpPr>
          <p:spPr>
            <a:xfrm>
              <a:off x="5623853" y="2406426"/>
              <a:ext cx="2538969" cy="464711"/>
            </a:xfrm>
            <a:prstGeom prst="chevron">
              <a:avLst/>
            </a:prstGeom>
            <a:solidFill>
              <a:schemeClr val="accent6">
                <a:lumMod val="50000"/>
              </a:schemeClr>
            </a:solidFill>
            <a:ln w="12700" cap="flat" cmpd="sng" algn="ctr">
              <a:noFill/>
              <a:prstDash val="solid"/>
              <a:miter lim="800000"/>
            </a:ln>
            <a:effectLst/>
          </p:spPr>
          <p:txBody>
            <a:bodyPr lIns="68589" tIns="34295" rIns="68589" bIns="34295" rtlCol="0" anchor="ctr"/>
            <a:lstStyle/>
            <a:p>
              <a:pPr marL="0" marR="0" lvl="0" indent="0" algn="l" defTabSz="457200" rtl="0" eaLnBrk="1" fontAlgn="auto" latinLnBrk="0" hangingPunct="1">
                <a:lnSpc>
                  <a:spcPct val="100000"/>
                </a:lnSpc>
                <a:spcBef>
                  <a:spcPct val="0"/>
                </a:spcBef>
                <a:spcAft>
                  <a:spcPct val="0"/>
                </a:spcAft>
                <a:buClrTx/>
                <a:buSzTx/>
                <a:buFontTx/>
                <a:buNone/>
                <a:defRPr/>
              </a:pPr>
              <a:r>
                <a:rPr kumimoji="0" lang="zh-CN" altLang="en-US" sz="900" b="0" i="0" u="none" strike="noStrike" kern="0" cap="none" spc="0" normalizeH="0" baseline="0" noProof="0">
                  <a:ln>
                    <a:noFill/>
                  </a:ln>
                  <a:solidFill>
                    <a:prstClr val="white"/>
                  </a:solidFill>
                  <a:effectLst/>
                  <a:uLnTx/>
                  <a:uFillTx/>
                  <a:latin typeface="微软雅黑"/>
                  <a:ea typeface="微软雅黑"/>
                  <a:cs typeface="+mn-ea"/>
                  <a:sym typeface="+mn-lt"/>
                </a:rPr>
                <a:t>点击输入详细的文本内容，点击输入详细的文本内容。</a:t>
              </a:r>
            </a:p>
          </p:txBody>
        </p:sp>
        <p:sp>
          <p:nvSpPr>
            <p:cNvPr id="67" name="燕尾形 66"/>
            <p:cNvSpPr/>
            <p:nvPr/>
          </p:nvSpPr>
          <p:spPr>
            <a:xfrm>
              <a:off x="5344304" y="3178022"/>
              <a:ext cx="2538969" cy="464711"/>
            </a:xfrm>
            <a:prstGeom prst="chevron">
              <a:avLst/>
            </a:prstGeom>
            <a:solidFill>
              <a:schemeClr val="accent6">
                <a:lumMod val="50000"/>
              </a:schemeClr>
            </a:solidFill>
            <a:ln w="12700" cap="flat" cmpd="sng" algn="ctr">
              <a:noFill/>
              <a:prstDash val="solid"/>
              <a:miter lim="800000"/>
            </a:ln>
            <a:effectLst/>
          </p:spPr>
          <p:txBody>
            <a:bodyPr lIns="68589" tIns="34295" rIns="68589" bIns="34295" rtlCol="0" anchor="ctr"/>
            <a:lstStyle/>
            <a:p>
              <a:pPr marL="0" marR="0" lvl="0" indent="0" algn="l" defTabSz="457200" rtl="0" eaLnBrk="1" fontAlgn="auto" latinLnBrk="0" hangingPunct="1">
                <a:lnSpc>
                  <a:spcPct val="100000"/>
                </a:lnSpc>
                <a:spcBef>
                  <a:spcPct val="0"/>
                </a:spcBef>
                <a:spcAft>
                  <a:spcPct val="0"/>
                </a:spcAft>
                <a:buClrTx/>
                <a:buSzTx/>
                <a:buFontTx/>
                <a:buNone/>
                <a:defRPr/>
              </a:pPr>
              <a:r>
                <a:rPr kumimoji="0" lang="zh-CN" altLang="en-US" sz="900" b="0" i="0" u="none" strike="noStrike" kern="0" cap="none" spc="0" normalizeH="0" baseline="0" noProof="0">
                  <a:ln>
                    <a:noFill/>
                  </a:ln>
                  <a:solidFill>
                    <a:prstClr val="white"/>
                  </a:solidFill>
                  <a:effectLst/>
                  <a:uLnTx/>
                  <a:uFillTx/>
                  <a:latin typeface="微软雅黑"/>
                  <a:ea typeface="微软雅黑"/>
                  <a:cs typeface="+mn-ea"/>
                  <a:sym typeface="+mn-lt"/>
                </a:rPr>
                <a:t>点击输入详细的文本内容，点击输入详细的文本内容。</a:t>
              </a:r>
            </a:p>
          </p:txBody>
        </p:sp>
        <p:sp>
          <p:nvSpPr>
            <p:cNvPr id="68" name="TextBox 67"/>
            <p:cNvSpPr txBox="1"/>
            <p:nvPr/>
          </p:nvSpPr>
          <p:spPr>
            <a:xfrm>
              <a:off x="953127" y="4022099"/>
              <a:ext cx="7364406" cy="304117"/>
            </a:xfrm>
            <a:prstGeom prst="rect">
              <a:avLst/>
            </a:prstGeom>
            <a:noFill/>
          </p:spPr>
          <p:txBody>
            <a:bodyPr wrap="square" lIns="68589" tIns="34295" rIns="108014" bIns="27004" numCol="1" spcCol="270036">
              <a:spAutoFit/>
            </a:bodyPr>
            <a:lstStyle/>
            <a:p>
              <a:pPr marL="0" marR="0" lvl="0" indent="0" algn="l" defTabSz="457200" rtl="0" eaLnBrk="1" fontAlgn="auto" latinLnBrk="0" hangingPunct="1">
                <a:lnSpc>
                  <a:spcPts val="1350"/>
                </a:lnSpc>
                <a:spcBef>
                  <a:spcPct val="0"/>
                </a:spcBef>
                <a:spcAft>
                  <a:spcPct val="0"/>
                </a:spcAft>
                <a:buClrTx/>
                <a:buSzTx/>
                <a:buFontTx/>
                <a:buNone/>
                <a:defRPr/>
              </a:pPr>
              <a:r>
                <a:rPr kumimoji="0" lang="zh-CN" altLang="en-US" sz="1200" b="0" i="0" u="none" strike="noStrike" kern="0" cap="none" spc="0" normalizeH="0" baseline="0" noProof="0">
                  <a:ln>
                    <a:noFill/>
                  </a:ln>
                  <a:solidFill>
                    <a:prstClr val="black">
                      <a:lumMod val="85000"/>
                      <a:lumOff val="15000"/>
                    </a:prstClr>
                  </a:solidFill>
                  <a:effectLst/>
                  <a:uLnTx/>
                  <a:uFillTx/>
                  <a:latin typeface="微软雅黑"/>
                  <a:ea typeface="微软雅黑"/>
                  <a:cs typeface="+mn-ea"/>
                  <a:sym typeface="+mn-lt"/>
                </a:rPr>
                <a:t>点击输入详细的内容文本，点击输入详细的内容文本，点击输入详细的内容文本，点击输入详细的内容文本，点击输入详细的内容文本，点击输入详细的内容文本，点击输入详细的内容文本，点击输入详细的内容文本。</a:t>
              </a:r>
              <a:endParaRPr kumimoji="0" lang="en-US" sz="1200" b="0" i="0" u="none" strike="noStrike" kern="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sp>
        <p:nvSpPr>
          <p:cNvPr id="23" name="TextBox 41"/>
          <p:cNvSpPr txBox="1"/>
          <p:nvPr/>
        </p:nvSpPr>
        <p:spPr>
          <a:xfrm>
            <a:off x="851727" y="395372"/>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微软雅黑"/>
                <a:ea typeface="微软雅黑"/>
                <a:cs typeface="+mn-ea"/>
                <a:sym typeface="+mn-lt"/>
              </a:rPr>
              <a:t>点击输入标题</a:t>
            </a:r>
          </a:p>
        </p:txBody>
      </p:sp>
      <p:cxnSp>
        <p:nvCxnSpPr>
          <p:cNvPr id="24" name="直接连接符 23"/>
          <p:cNvCxnSpPr/>
          <p:nvPr/>
        </p:nvCxnSpPr>
        <p:spPr>
          <a:xfrm>
            <a:off x="623392" y="831947"/>
            <a:ext cx="10815311" cy="0"/>
          </a:xfrm>
          <a:prstGeom prst="line">
            <a:avLst/>
          </a:prstGeom>
          <a:noFill/>
          <a:ln w="12700" cap="flat" cmpd="sng" algn="ctr">
            <a:solidFill>
              <a:sysClr val="windowText" lastClr="000000"/>
            </a:solidFill>
            <a:prstDash val="dash"/>
          </a:ln>
          <a:effectLst/>
        </p:spPr>
      </p:cxnSp>
    </p:spTree>
    <p:extLst>
      <p:ext uri="{BB962C8B-B14F-4D97-AF65-F5344CB8AC3E}">
        <p14:creationId val="3620920768"/>
      </p:ext>
    </p:extLst>
  </p:cSld>
  <p:clrMapOvr>
    <a:masterClrMapping/>
  </p:clrMapOvr>
  <mc:AlternateContent>
    <mc:Choice xmlns:p14="http://schemas.microsoft.com/office/powerpoint/2010/main" Requires="p14">
      <p:transition spd="slow" advClick="0" advTm="3000" p14:dur="1400">
        <p14:doors dir="vert"/>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03535"/>
          </a:xfrm>
          <a:prstGeom prst="rect">
            <a:avLst/>
          </a:prstGeom>
          <a:noFill/>
          <a:ln>
            <a:noFill/>
          </a:ln>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9616" y="1120153"/>
            <a:ext cx="2967426" cy="4757119"/>
          </a:xfrm>
          <a:prstGeom prst="rect">
            <a:avLst/>
          </a:prstGeom>
        </p:spPr>
      </p:pic>
    </p:spTree>
    <p:extLst>
      <p:ext uri="{BB962C8B-B14F-4D97-AF65-F5344CB8AC3E}">
        <p14:creationId val="1014952767"/>
      </p:ext>
    </p:extLst>
  </p:cSld>
  <p:clrMapOvr>
    <a:masterClrMapping/>
  </p:clrMapOvr>
  <mc:AlternateContent>
    <mc:Choice xmlns:p14="http://schemas.microsoft.com/office/powerpoint/2010/main" Requires="p14">
      <p:transition spd="slow" advClick="0" advTm="3000" p14:dur="1400">
        <p14:doors dir="vert"/>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Effect transition="in" filter="fade">
                                      <p:cBhvr>
                                        <p:cTn id="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rcRect l="51692"/>
          <a:stretch>
            <a:fillRect/>
          </a:stretch>
        </p:blipFill>
        <p:spPr>
          <a:xfrm>
            <a:off x="6302326" y="-18151"/>
            <a:ext cx="5889674" cy="6903535"/>
          </a:xfrm>
          <a:prstGeom prst="rect">
            <a:avLst/>
          </a:prstGeom>
          <a:noFill/>
          <a:ln>
            <a:noFill/>
          </a:ln>
        </p:spPr>
      </p:pic>
      <p:grpSp>
        <p:nvGrpSpPr>
          <p:cNvPr id="3" name="组合 2"/>
          <p:cNvGrpSpPr/>
          <p:nvPr/>
        </p:nvGrpSpPr>
        <p:grpSpPr>
          <a:xfrm>
            <a:off x="2207568" y="2400199"/>
            <a:ext cx="3067340" cy="2180929"/>
            <a:chOff x="1924280" y="1786156"/>
            <a:chExt cx="3067340" cy="2180929"/>
          </a:xfrm>
        </p:grpSpPr>
        <p:sp>
          <p:nvSpPr>
            <p:cNvPr id="19" name="TextBox 18"/>
            <p:cNvSpPr txBox="1"/>
            <p:nvPr/>
          </p:nvSpPr>
          <p:spPr>
            <a:xfrm>
              <a:off x="1924280" y="3320754"/>
              <a:ext cx="3067340" cy="646331"/>
            </a:xfrm>
            <a:prstGeom prst="rect">
              <a:avLst/>
            </a:prstGeom>
            <a:noFill/>
          </p:spPr>
          <p:txBody>
            <a:bodyPr wrap="square" lIns="91440" tIns="45720" rIns="91440" bIns="45720"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rPr>
                <a:t>点击输入标题</a:t>
              </a:r>
              <a:endParaRPr kumimoji="0" lang="en-US" sz="3600" b="1"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endParaRPr>
            </a:p>
          </p:txBody>
        </p:sp>
        <p:grpSp>
          <p:nvGrpSpPr>
            <p:cNvPr id="23" name="组合 22">
              <a:extLst>
                <a:ext uri="{FF2B5EF4-FFF2-40B4-BE49-F238E27FC236}">
                  <a16:creationId xmlns:a16="http://schemas.microsoft.com/office/drawing/2014/main" id="{2BB18F81-0ED2-4D31-BF58-B5D39EF771D5}"/>
                </a:ext>
              </a:extLst>
            </p:cNvPr>
            <p:cNvGrpSpPr/>
            <p:nvPr/>
          </p:nvGrpSpPr>
          <p:grpSpPr>
            <a:xfrm>
              <a:off x="2776073" y="1786156"/>
              <a:ext cx="1219739" cy="1219738"/>
              <a:chOff x="1469637" y="2202024"/>
              <a:chExt cx="2451680" cy="2451680"/>
            </a:xfrm>
          </p:grpSpPr>
          <p:sp>
            <p:nvSpPr>
              <p:cNvPr id="37" name="椭圆 36">
                <a:extLst>
                  <a:ext uri="{FF2B5EF4-FFF2-40B4-BE49-F238E27FC236}">
                    <a16:creationId xmlns:a16="http://schemas.microsoft.com/office/drawing/2014/main" id="{5DADF846-5BAA-4FC2-9E4F-BD3DC825CF81}"/>
                  </a:ext>
                </a:extLst>
              </p:cNvPr>
              <p:cNvSpPr/>
              <p:nvPr/>
            </p:nvSpPr>
            <p:spPr>
              <a:xfrm>
                <a:off x="1469637" y="2202024"/>
                <a:ext cx="2451680" cy="2451680"/>
              </a:xfrm>
              <a:prstGeom prst="ellipse">
                <a:avLst/>
              </a:prstGeom>
              <a:noFill/>
              <a:ln w="19050">
                <a:solidFill>
                  <a:schemeClr val="accent6">
                    <a:lumMod val="50000"/>
                  </a:schemeClr>
                </a:solidFill>
              </a:ln>
              <a:effectLst>
                <a:outerShdw blurRad="558800" dist="5334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endParaRPr>
              </a:p>
            </p:txBody>
          </p:sp>
          <p:sp>
            <p:nvSpPr>
              <p:cNvPr id="38" name="椭圆 37">
                <a:extLst>
                  <a:ext uri="{FF2B5EF4-FFF2-40B4-BE49-F238E27FC236}">
                    <a16:creationId xmlns:a16="http://schemas.microsoft.com/office/drawing/2014/main" id="{2D097466-6039-4017-A6FC-8DEA2A079CA7}"/>
                  </a:ext>
                </a:extLst>
              </p:cNvPr>
              <p:cNvSpPr/>
              <p:nvPr/>
            </p:nvSpPr>
            <p:spPr>
              <a:xfrm>
                <a:off x="1545382" y="2278913"/>
                <a:ext cx="2300190" cy="2300174"/>
              </a:xfrm>
              <a:prstGeom prst="ellipse">
                <a:avLst/>
              </a:prstGeom>
              <a:noFill/>
              <a:ln w="6350">
                <a:solidFill>
                  <a:schemeClr val="accent6">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endParaRPr>
              </a:p>
            </p:txBody>
          </p:sp>
        </p:grpSp>
        <p:sp>
          <p:nvSpPr>
            <p:cNvPr id="24" name="文本框 39">
              <a:extLst>
                <a:ext uri="{FF2B5EF4-FFF2-40B4-BE49-F238E27FC236}">
                  <a16:creationId xmlns:a16="http://schemas.microsoft.com/office/drawing/2014/main" id="{DF4AFF1B-5BC4-421B-A685-830155A251B1}"/>
                </a:ext>
              </a:extLst>
            </p:cNvPr>
            <p:cNvSpPr txBox="1"/>
            <p:nvPr/>
          </p:nvSpPr>
          <p:spPr>
            <a:xfrm>
              <a:off x="2779586" y="2146195"/>
              <a:ext cx="121622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rPr>
                <a:t>01</a:t>
              </a:r>
              <a:endParaRPr kumimoji="0" lang="zh-CN" altLang="en-US" sz="2400" b="1"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endParaRPr>
            </a:p>
          </p:txBody>
        </p:sp>
      </p:grpSp>
    </p:spTree>
    <p:extLst>
      <p:ext uri="{BB962C8B-B14F-4D97-AF65-F5344CB8AC3E}">
        <p14:creationId val="3676544953"/>
      </p:ext>
    </p:extLst>
  </p:cSld>
  <p:clrMapOvr>
    <a:masterClrMapping/>
  </p:clrMapOvr>
  <mc:AlternateContent>
    <mc:Choice xmlns:p14="http://schemas.microsoft.com/office/powerpoint/2010/main" Requires="p14">
      <p:transition spd="slow" advTm="3000" p14:dur="1400">
        <p14:doors dir="ver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sp>
        <p:nvSpPr>
          <p:cNvPr id="31" name="TextBox 41"/>
          <p:cNvSpPr txBox="1"/>
          <p:nvPr/>
        </p:nvSpPr>
        <p:spPr>
          <a:xfrm>
            <a:off x="851727" y="395372"/>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微软雅黑"/>
                <a:ea typeface="微软雅黑"/>
                <a:cs typeface="+mn-ea"/>
                <a:sym typeface="+mn-lt"/>
              </a:rPr>
              <a:t>点击输入标题</a:t>
            </a:r>
          </a:p>
        </p:txBody>
      </p:sp>
      <p:cxnSp>
        <p:nvCxnSpPr>
          <p:cNvPr id="67" name="直接连接符 66"/>
          <p:cNvCxnSpPr/>
          <p:nvPr/>
        </p:nvCxnSpPr>
        <p:spPr>
          <a:xfrm>
            <a:off x="623392" y="831947"/>
            <a:ext cx="10815311" cy="0"/>
          </a:xfrm>
          <a:prstGeom prst="line">
            <a:avLst/>
          </a:prstGeom>
          <a:noFill/>
          <a:ln w="12700" cap="flat" cmpd="sng" algn="ctr">
            <a:solidFill>
              <a:sysClr val="windowText" lastClr="000000"/>
            </a:solidFill>
            <a:prstDash val="dash"/>
          </a:ln>
          <a:effectLst/>
        </p:spPr>
      </p:cxnSp>
      <p:grpSp>
        <p:nvGrpSpPr>
          <p:cNvPr id="3" name="组合 2"/>
          <p:cNvGrpSpPr/>
          <p:nvPr/>
        </p:nvGrpSpPr>
        <p:grpSpPr>
          <a:xfrm>
            <a:off x="1798265" y="1773103"/>
            <a:ext cx="9209122" cy="4032519"/>
            <a:chOff x="1798265" y="1773103"/>
            <a:chExt cx="9209122" cy="4032519"/>
          </a:xfrm>
        </p:grpSpPr>
        <p:grpSp>
          <p:nvGrpSpPr>
            <p:cNvPr id="42" name="组合 41"/>
            <p:cNvGrpSpPr/>
            <p:nvPr/>
          </p:nvGrpSpPr>
          <p:grpSpPr>
            <a:xfrm>
              <a:off x="1798265" y="1773103"/>
              <a:ext cx="3815135" cy="4032519"/>
              <a:chOff x="1099765" y="1615289"/>
              <a:chExt cx="4694926" cy="4962440"/>
            </a:xfrm>
          </p:grpSpPr>
          <p:sp>
            <p:nvSpPr>
              <p:cNvPr id="43" name="Freeform 5"/>
              <p:cNvSpPr/>
              <p:nvPr/>
            </p:nvSpPr>
            <p:spPr bwMode="auto">
              <a:xfrm>
                <a:off x="3240676" y="1624517"/>
                <a:ext cx="1867011" cy="1642993"/>
              </a:xfrm>
              <a:custGeom>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6">
                  <a:lumMod val="50000"/>
                </a:schemeClr>
              </a:solidFill>
              <a:ln w="28575" cap="flat">
                <a:noFill/>
                <a:prstDash val="solid"/>
                <a:miter lim="800000"/>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44" name="Freeform 5"/>
              <p:cNvSpPr/>
              <p:nvPr/>
            </p:nvSpPr>
            <p:spPr bwMode="auto">
              <a:xfrm>
                <a:off x="2930715" y="5865064"/>
                <a:ext cx="809835" cy="712665"/>
              </a:xfrm>
              <a:custGeom>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6">
                  <a:lumMod val="50000"/>
                </a:schemeClr>
              </a:solidFill>
              <a:ln w="28575" cap="flat">
                <a:noFill/>
                <a:prstDash val="solid"/>
                <a:miter lim="800000"/>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45" name="Freeform 5"/>
              <p:cNvSpPr/>
              <p:nvPr/>
            </p:nvSpPr>
            <p:spPr bwMode="auto">
              <a:xfrm>
                <a:off x="2205586" y="1615289"/>
                <a:ext cx="997911" cy="878174"/>
              </a:xfrm>
              <a:custGeom>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6">
                  <a:lumMod val="50000"/>
                </a:schemeClr>
              </a:solidFill>
              <a:ln w="28575" cap="flat">
                <a:noFill/>
                <a:prstDash val="solid"/>
                <a:miter lim="800000"/>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46" name="Freeform 5"/>
              <p:cNvSpPr>
                <a:spLocks noEditPoints="1"/>
              </p:cNvSpPr>
              <p:nvPr/>
            </p:nvSpPr>
            <p:spPr bwMode="auto">
              <a:xfrm>
                <a:off x="4004282" y="2185473"/>
                <a:ext cx="301302" cy="497996"/>
              </a:xfrm>
              <a:custGeom>
                <a:gdLst>
                  <a:gd name="T0" fmla="*/ 220 w 237"/>
                  <a:gd name="T1" fmla="*/ 0 h 393"/>
                  <a:gd name="T2" fmla="*/ 16 w 237"/>
                  <a:gd name="T3" fmla="*/ 0 h 393"/>
                  <a:gd name="T4" fmla="*/ 0 w 237"/>
                  <a:gd name="T5" fmla="*/ 17 h 393"/>
                  <a:gd name="T6" fmla="*/ 0 w 237"/>
                  <a:gd name="T7" fmla="*/ 377 h 393"/>
                  <a:gd name="T8" fmla="*/ 16 w 237"/>
                  <a:gd name="T9" fmla="*/ 393 h 393"/>
                  <a:gd name="T10" fmla="*/ 220 w 237"/>
                  <a:gd name="T11" fmla="*/ 393 h 393"/>
                  <a:gd name="T12" fmla="*/ 237 w 237"/>
                  <a:gd name="T13" fmla="*/ 377 h 393"/>
                  <a:gd name="T14" fmla="*/ 237 w 237"/>
                  <a:gd name="T15" fmla="*/ 17 h 393"/>
                  <a:gd name="T16" fmla="*/ 220 w 237"/>
                  <a:gd name="T17" fmla="*/ 0 h 393"/>
                  <a:gd name="T18" fmla="*/ 99 w 237"/>
                  <a:gd name="T19" fmla="*/ 11 h 393"/>
                  <a:gd name="T20" fmla="*/ 138 w 237"/>
                  <a:gd name="T21" fmla="*/ 11 h 393"/>
                  <a:gd name="T22" fmla="*/ 143 w 237"/>
                  <a:gd name="T23" fmla="*/ 16 h 393"/>
                  <a:gd name="T24" fmla="*/ 138 w 237"/>
                  <a:gd name="T25" fmla="*/ 21 h 393"/>
                  <a:gd name="T26" fmla="*/ 99 w 237"/>
                  <a:gd name="T27" fmla="*/ 21 h 393"/>
                  <a:gd name="T28" fmla="*/ 94 w 237"/>
                  <a:gd name="T29" fmla="*/ 16 h 393"/>
                  <a:gd name="T30" fmla="*/ 99 w 237"/>
                  <a:gd name="T31" fmla="*/ 11 h 393"/>
                  <a:gd name="T32" fmla="*/ 118 w 237"/>
                  <a:gd name="T33" fmla="*/ 383 h 393"/>
                  <a:gd name="T34" fmla="*/ 96 w 237"/>
                  <a:gd name="T35" fmla="*/ 360 h 393"/>
                  <a:gd name="T36" fmla="*/ 118 w 237"/>
                  <a:gd name="T37" fmla="*/ 338 h 393"/>
                  <a:gd name="T38" fmla="*/ 141 w 237"/>
                  <a:gd name="T39" fmla="*/ 360 h 393"/>
                  <a:gd name="T40" fmla="*/ 118 w 237"/>
                  <a:gd name="T41" fmla="*/ 383 h 393"/>
                  <a:gd name="T42" fmla="*/ 227 w 237"/>
                  <a:gd name="T43" fmla="*/ 311 h 393"/>
                  <a:gd name="T44" fmla="*/ 209 w 237"/>
                  <a:gd name="T45" fmla="*/ 327 h 393"/>
                  <a:gd name="T46" fmla="*/ 27 w 237"/>
                  <a:gd name="T47" fmla="*/ 327 h 393"/>
                  <a:gd name="T48" fmla="*/ 10 w 237"/>
                  <a:gd name="T49" fmla="*/ 311 h 393"/>
                  <a:gd name="T50" fmla="*/ 10 w 237"/>
                  <a:gd name="T51" fmla="*/ 53 h 393"/>
                  <a:gd name="T52" fmla="*/ 27 w 237"/>
                  <a:gd name="T53" fmla="*/ 37 h 393"/>
                  <a:gd name="T54" fmla="*/ 209 w 237"/>
                  <a:gd name="T55" fmla="*/ 37 h 393"/>
                  <a:gd name="T56" fmla="*/ 227 w 237"/>
                  <a:gd name="T57" fmla="*/ 53 h 393"/>
                  <a:gd name="T58" fmla="*/ 227 w 237"/>
                  <a:gd name="T59" fmla="*/ 311 h 3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6"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nvGrpSpPr>
              <p:cNvPr id="47" name="组合 46"/>
              <p:cNvGrpSpPr/>
              <p:nvPr/>
            </p:nvGrpSpPr>
            <p:grpSpPr>
              <a:xfrm>
                <a:off x="3217233" y="6119435"/>
                <a:ext cx="245886" cy="215608"/>
                <a:chOff x="1123950" y="3781426"/>
                <a:chExt cx="850900" cy="746125"/>
              </a:xfrm>
              <a:solidFill>
                <a:schemeClr val="bg1"/>
              </a:solidFill>
            </p:grpSpPr>
            <p:sp>
              <p:nvSpPr>
                <p:cNvPr id="60" name="Freeform 10"/>
                <p:cNvSpPr/>
                <p:nvPr/>
              </p:nvSpPr>
              <p:spPr bwMode="auto">
                <a:xfrm>
                  <a:off x="1123950" y="3897313"/>
                  <a:ext cx="850900" cy="630238"/>
                </a:xfrm>
                <a:custGeom>
                  <a:gdLst>
                    <a:gd name="T0" fmla="*/ 377 w 377"/>
                    <a:gd name="T1" fmla="*/ 258 h 280"/>
                    <a:gd name="T2" fmla="*/ 356 w 377"/>
                    <a:gd name="T3" fmla="*/ 280 h 280"/>
                    <a:gd name="T4" fmla="*/ 22 w 377"/>
                    <a:gd name="T5" fmla="*/ 280 h 280"/>
                    <a:gd name="T6" fmla="*/ 0 w 377"/>
                    <a:gd name="T7" fmla="*/ 258 h 280"/>
                    <a:gd name="T8" fmla="*/ 0 w 377"/>
                    <a:gd name="T9" fmla="*/ 22 h 280"/>
                    <a:gd name="T10" fmla="*/ 22 w 377"/>
                    <a:gd name="T11" fmla="*/ 0 h 280"/>
                    <a:gd name="T12" fmla="*/ 356 w 377"/>
                    <a:gd name="T13" fmla="*/ 0 h 280"/>
                    <a:gd name="T14" fmla="*/ 377 w 377"/>
                    <a:gd name="T15" fmla="*/ 22 h 280"/>
                    <a:gd name="T16" fmla="*/ 377 w 377"/>
                    <a:gd name="T17" fmla="*/ 258 h 2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280">
                      <a:moveTo>
                        <a:pt x="377" y="258"/>
                      </a:moveTo>
                      <a:cubicBezTo>
                        <a:pt x="377" y="270"/>
                        <a:pt x="368" y="280"/>
                        <a:pt x="356" y="280"/>
                      </a:cubicBezTo>
                      <a:cubicBezTo>
                        <a:pt x="22" y="280"/>
                        <a:pt x="22" y="280"/>
                        <a:pt x="22" y="280"/>
                      </a:cubicBezTo>
                      <a:cubicBezTo>
                        <a:pt x="10" y="280"/>
                        <a:pt x="0" y="270"/>
                        <a:pt x="0" y="258"/>
                      </a:cubicBezTo>
                      <a:cubicBezTo>
                        <a:pt x="0" y="22"/>
                        <a:pt x="0" y="22"/>
                        <a:pt x="0" y="22"/>
                      </a:cubicBezTo>
                      <a:cubicBezTo>
                        <a:pt x="0" y="10"/>
                        <a:pt x="10" y="0"/>
                        <a:pt x="22" y="0"/>
                      </a:cubicBezTo>
                      <a:cubicBezTo>
                        <a:pt x="356" y="0"/>
                        <a:pt x="356" y="0"/>
                        <a:pt x="356" y="0"/>
                      </a:cubicBezTo>
                      <a:cubicBezTo>
                        <a:pt x="368" y="0"/>
                        <a:pt x="377" y="10"/>
                        <a:pt x="377" y="22"/>
                      </a:cubicBezTo>
                      <a:lnTo>
                        <a:pt x="377" y="2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61" name="Freeform 11"/>
                <p:cNvSpPr/>
                <p:nvPr/>
              </p:nvSpPr>
              <p:spPr bwMode="auto">
                <a:xfrm>
                  <a:off x="1341438" y="3781426"/>
                  <a:ext cx="415925" cy="95250"/>
                </a:xfrm>
                <a:custGeom>
                  <a:gdLst>
                    <a:gd name="T0" fmla="*/ 13 w 185"/>
                    <a:gd name="T1" fmla="*/ 43 h 43"/>
                    <a:gd name="T2" fmla="*/ 13 w 185"/>
                    <a:gd name="T3" fmla="*/ 34 h 43"/>
                    <a:gd name="T4" fmla="*/ 32 w 185"/>
                    <a:gd name="T5" fmla="*/ 16 h 43"/>
                    <a:gd name="T6" fmla="*/ 150 w 185"/>
                    <a:gd name="T7" fmla="*/ 16 h 43"/>
                    <a:gd name="T8" fmla="*/ 168 w 185"/>
                    <a:gd name="T9" fmla="*/ 34 h 43"/>
                    <a:gd name="T10" fmla="*/ 168 w 185"/>
                    <a:gd name="T11" fmla="*/ 43 h 43"/>
                    <a:gd name="T12" fmla="*/ 185 w 185"/>
                    <a:gd name="T13" fmla="*/ 43 h 43"/>
                    <a:gd name="T14" fmla="*/ 185 w 185"/>
                    <a:gd name="T15" fmla="*/ 22 h 43"/>
                    <a:gd name="T16" fmla="*/ 163 w 185"/>
                    <a:gd name="T17" fmla="*/ 0 h 43"/>
                    <a:gd name="T18" fmla="*/ 22 w 185"/>
                    <a:gd name="T19" fmla="*/ 0 h 43"/>
                    <a:gd name="T20" fmla="*/ 0 w 185"/>
                    <a:gd name="T21" fmla="*/ 22 h 43"/>
                    <a:gd name="T22" fmla="*/ 0 w 185"/>
                    <a:gd name="T23" fmla="*/ 43 h 43"/>
                    <a:gd name="T24" fmla="*/ 13 w 185"/>
                    <a:gd name="T25" fmla="*/ 43 h 4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43">
                      <a:moveTo>
                        <a:pt x="13" y="43"/>
                      </a:moveTo>
                      <a:cubicBezTo>
                        <a:pt x="13" y="34"/>
                        <a:pt x="13" y="34"/>
                        <a:pt x="13" y="34"/>
                      </a:cubicBezTo>
                      <a:cubicBezTo>
                        <a:pt x="13" y="24"/>
                        <a:pt x="22" y="16"/>
                        <a:pt x="32" y="16"/>
                      </a:cubicBezTo>
                      <a:cubicBezTo>
                        <a:pt x="150" y="16"/>
                        <a:pt x="150" y="16"/>
                        <a:pt x="150" y="16"/>
                      </a:cubicBezTo>
                      <a:cubicBezTo>
                        <a:pt x="160" y="16"/>
                        <a:pt x="168" y="24"/>
                        <a:pt x="168" y="34"/>
                      </a:cubicBezTo>
                      <a:cubicBezTo>
                        <a:pt x="168" y="43"/>
                        <a:pt x="168" y="43"/>
                        <a:pt x="168" y="43"/>
                      </a:cubicBezTo>
                      <a:cubicBezTo>
                        <a:pt x="185" y="43"/>
                        <a:pt x="185" y="43"/>
                        <a:pt x="185" y="43"/>
                      </a:cubicBezTo>
                      <a:cubicBezTo>
                        <a:pt x="185" y="22"/>
                        <a:pt x="185" y="22"/>
                        <a:pt x="185" y="22"/>
                      </a:cubicBezTo>
                      <a:cubicBezTo>
                        <a:pt x="185" y="10"/>
                        <a:pt x="175" y="0"/>
                        <a:pt x="163" y="0"/>
                      </a:cubicBezTo>
                      <a:cubicBezTo>
                        <a:pt x="22" y="0"/>
                        <a:pt x="22" y="0"/>
                        <a:pt x="22" y="0"/>
                      </a:cubicBezTo>
                      <a:cubicBezTo>
                        <a:pt x="10" y="0"/>
                        <a:pt x="0" y="10"/>
                        <a:pt x="0" y="22"/>
                      </a:cubicBezTo>
                      <a:cubicBezTo>
                        <a:pt x="0" y="43"/>
                        <a:pt x="0" y="43"/>
                        <a:pt x="0" y="43"/>
                      </a:cubicBezTo>
                      <a:lnTo>
                        <a:pt x="13"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grpSp>
            <p:nvGrpSpPr>
              <p:cNvPr id="48" name="组合 47"/>
              <p:cNvGrpSpPr>
                <a:grpSpLocks noChangeAspect="1"/>
              </p:cNvGrpSpPr>
              <p:nvPr/>
            </p:nvGrpSpPr>
            <p:grpSpPr>
              <a:xfrm>
                <a:off x="2470758" y="1875550"/>
                <a:ext cx="460630" cy="354095"/>
                <a:chOff x="8204201" y="339725"/>
                <a:chExt cx="954087" cy="733425"/>
              </a:xfrm>
              <a:solidFill>
                <a:schemeClr val="bg1"/>
              </a:solidFill>
            </p:grpSpPr>
            <p:sp>
              <p:nvSpPr>
                <p:cNvPr id="58" name="Freeform 6"/>
                <p:cNvSpPr>
                  <a:spLocks noEditPoints="1"/>
                </p:cNvSpPr>
                <p:nvPr/>
              </p:nvSpPr>
              <p:spPr bwMode="auto">
                <a:xfrm>
                  <a:off x="8204201" y="438150"/>
                  <a:ext cx="631825" cy="635000"/>
                </a:xfrm>
                <a:custGeom>
                  <a:gdLst>
                    <a:gd name="T0" fmla="*/ 168 w 168"/>
                    <a:gd name="T1" fmla="*/ 95 h 167"/>
                    <a:gd name="T2" fmla="*/ 168 w 168"/>
                    <a:gd name="T3" fmla="*/ 73 h 167"/>
                    <a:gd name="T4" fmla="*/ 151 w 168"/>
                    <a:gd name="T5" fmla="*/ 69 h 167"/>
                    <a:gd name="T6" fmla="*/ 147 w 168"/>
                    <a:gd name="T7" fmla="*/ 56 h 167"/>
                    <a:gd name="T8" fmla="*/ 158 w 168"/>
                    <a:gd name="T9" fmla="*/ 43 h 167"/>
                    <a:gd name="T10" fmla="*/ 146 w 168"/>
                    <a:gd name="T11" fmla="*/ 25 h 167"/>
                    <a:gd name="T12" fmla="*/ 130 w 168"/>
                    <a:gd name="T13" fmla="*/ 32 h 167"/>
                    <a:gd name="T14" fmla="*/ 119 w 168"/>
                    <a:gd name="T15" fmla="*/ 24 h 167"/>
                    <a:gd name="T16" fmla="*/ 120 w 168"/>
                    <a:gd name="T17" fmla="*/ 7 h 167"/>
                    <a:gd name="T18" fmla="*/ 99 w 168"/>
                    <a:gd name="T19" fmla="*/ 0 h 167"/>
                    <a:gd name="T20" fmla="*/ 91 w 168"/>
                    <a:gd name="T21" fmla="*/ 15 h 167"/>
                    <a:gd name="T22" fmla="*/ 84 w 168"/>
                    <a:gd name="T23" fmla="*/ 15 h 167"/>
                    <a:gd name="T24" fmla="*/ 77 w 168"/>
                    <a:gd name="T25" fmla="*/ 15 h 167"/>
                    <a:gd name="T26" fmla="*/ 69 w 168"/>
                    <a:gd name="T27" fmla="*/ 0 h 167"/>
                    <a:gd name="T28" fmla="*/ 48 w 168"/>
                    <a:gd name="T29" fmla="*/ 7 h 167"/>
                    <a:gd name="T30" fmla="*/ 49 w 168"/>
                    <a:gd name="T31" fmla="*/ 24 h 167"/>
                    <a:gd name="T32" fmla="*/ 38 w 168"/>
                    <a:gd name="T33" fmla="*/ 32 h 167"/>
                    <a:gd name="T34" fmla="*/ 23 w 168"/>
                    <a:gd name="T35" fmla="*/ 25 h 167"/>
                    <a:gd name="T36" fmla="*/ 10 w 168"/>
                    <a:gd name="T37" fmla="*/ 43 h 167"/>
                    <a:gd name="T38" fmla="*/ 21 w 168"/>
                    <a:gd name="T39" fmla="*/ 56 h 167"/>
                    <a:gd name="T40" fmla="*/ 17 w 168"/>
                    <a:gd name="T41" fmla="*/ 69 h 167"/>
                    <a:gd name="T42" fmla="*/ 0 w 168"/>
                    <a:gd name="T43" fmla="*/ 73 h 167"/>
                    <a:gd name="T44" fmla="*/ 0 w 168"/>
                    <a:gd name="T45" fmla="*/ 95 h 167"/>
                    <a:gd name="T46" fmla="*/ 17 w 168"/>
                    <a:gd name="T47" fmla="*/ 98 h 167"/>
                    <a:gd name="T48" fmla="*/ 21 w 168"/>
                    <a:gd name="T49" fmla="*/ 111 h 167"/>
                    <a:gd name="T50" fmla="*/ 10 w 168"/>
                    <a:gd name="T51" fmla="*/ 124 h 167"/>
                    <a:gd name="T52" fmla="*/ 23 w 168"/>
                    <a:gd name="T53" fmla="*/ 142 h 167"/>
                    <a:gd name="T54" fmla="*/ 38 w 168"/>
                    <a:gd name="T55" fmla="*/ 135 h 167"/>
                    <a:gd name="T56" fmla="*/ 49 w 168"/>
                    <a:gd name="T57" fmla="*/ 143 h 167"/>
                    <a:gd name="T58" fmla="*/ 48 w 168"/>
                    <a:gd name="T59" fmla="*/ 160 h 167"/>
                    <a:gd name="T60" fmla="*/ 69 w 168"/>
                    <a:gd name="T61" fmla="*/ 167 h 167"/>
                    <a:gd name="T62" fmla="*/ 77 w 168"/>
                    <a:gd name="T63" fmla="*/ 152 h 167"/>
                    <a:gd name="T64" fmla="*/ 84 w 168"/>
                    <a:gd name="T65" fmla="*/ 152 h 167"/>
                    <a:gd name="T66" fmla="*/ 91 w 168"/>
                    <a:gd name="T67" fmla="*/ 152 h 167"/>
                    <a:gd name="T68" fmla="*/ 100 w 168"/>
                    <a:gd name="T69" fmla="*/ 167 h 167"/>
                    <a:gd name="T70" fmla="*/ 121 w 168"/>
                    <a:gd name="T71" fmla="*/ 160 h 167"/>
                    <a:gd name="T72" fmla="*/ 119 w 168"/>
                    <a:gd name="T73" fmla="*/ 143 h 167"/>
                    <a:gd name="T74" fmla="*/ 130 w 168"/>
                    <a:gd name="T75" fmla="*/ 135 h 167"/>
                    <a:gd name="T76" fmla="*/ 146 w 168"/>
                    <a:gd name="T77" fmla="*/ 142 h 167"/>
                    <a:gd name="T78" fmla="*/ 158 w 168"/>
                    <a:gd name="T79" fmla="*/ 124 h 167"/>
                    <a:gd name="T80" fmla="*/ 147 w 168"/>
                    <a:gd name="T81" fmla="*/ 111 h 167"/>
                    <a:gd name="T82" fmla="*/ 151 w 168"/>
                    <a:gd name="T83" fmla="*/ 98 h 167"/>
                    <a:gd name="T84" fmla="*/ 168 w 168"/>
                    <a:gd name="T85" fmla="*/ 95 h 167"/>
                    <a:gd name="T86" fmla="*/ 84 w 168"/>
                    <a:gd name="T87" fmla="*/ 133 h 167"/>
                    <a:gd name="T88" fmla="*/ 35 w 168"/>
                    <a:gd name="T89" fmla="*/ 84 h 167"/>
                    <a:gd name="T90" fmla="*/ 84 w 168"/>
                    <a:gd name="T91" fmla="*/ 34 h 167"/>
                    <a:gd name="T92" fmla="*/ 133 w 168"/>
                    <a:gd name="T93" fmla="*/ 84 h 167"/>
                    <a:gd name="T94" fmla="*/ 84 w 168"/>
                    <a:gd name="T95" fmla="*/ 133 h 16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8" h="167">
                      <a:moveTo>
                        <a:pt x="168" y="95"/>
                      </a:moveTo>
                      <a:cubicBezTo>
                        <a:pt x="168" y="73"/>
                        <a:pt x="168" y="73"/>
                        <a:pt x="168" y="73"/>
                      </a:cubicBezTo>
                      <a:cubicBezTo>
                        <a:pt x="151" y="69"/>
                        <a:pt x="151" y="69"/>
                        <a:pt x="151" y="69"/>
                      </a:cubicBezTo>
                      <a:cubicBezTo>
                        <a:pt x="150" y="64"/>
                        <a:pt x="149" y="60"/>
                        <a:pt x="147" y="56"/>
                      </a:cubicBezTo>
                      <a:cubicBezTo>
                        <a:pt x="158" y="43"/>
                        <a:pt x="158" y="43"/>
                        <a:pt x="158" y="43"/>
                      </a:cubicBezTo>
                      <a:cubicBezTo>
                        <a:pt x="146" y="25"/>
                        <a:pt x="146" y="25"/>
                        <a:pt x="146" y="25"/>
                      </a:cubicBezTo>
                      <a:cubicBezTo>
                        <a:pt x="130" y="32"/>
                        <a:pt x="130" y="32"/>
                        <a:pt x="130" y="32"/>
                      </a:cubicBezTo>
                      <a:cubicBezTo>
                        <a:pt x="126" y="29"/>
                        <a:pt x="123" y="27"/>
                        <a:pt x="119" y="24"/>
                      </a:cubicBezTo>
                      <a:cubicBezTo>
                        <a:pt x="120" y="7"/>
                        <a:pt x="120" y="7"/>
                        <a:pt x="120" y="7"/>
                      </a:cubicBezTo>
                      <a:cubicBezTo>
                        <a:pt x="99" y="0"/>
                        <a:pt x="99" y="0"/>
                        <a:pt x="99" y="0"/>
                      </a:cubicBezTo>
                      <a:cubicBezTo>
                        <a:pt x="91" y="15"/>
                        <a:pt x="91" y="15"/>
                        <a:pt x="91" y="15"/>
                      </a:cubicBezTo>
                      <a:cubicBezTo>
                        <a:pt x="89" y="15"/>
                        <a:pt x="86" y="15"/>
                        <a:pt x="84" y="15"/>
                      </a:cubicBezTo>
                      <a:cubicBezTo>
                        <a:pt x="82" y="15"/>
                        <a:pt x="79" y="15"/>
                        <a:pt x="77" y="15"/>
                      </a:cubicBezTo>
                      <a:cubicBezTo>
                        <a:pt x="69" y="0"/>
                        <a:pt x="69" y="0"/>
                        <a:pt x="69" y="0"/>
                      </a:cubicBezTo>
                      <a:cubicBezTo>
                        <a:pt x="48" y="7"/>
                        <a:pt x="48" y="7"/>
                        <a:pt x="48" y="7"/>
                      </a:cubicBezTo>
                      <a:cubicBezTo>
                        <a:pt x="49" y="24"/>
                        <a:pt x="49" y="24"/>
                        <a:pt x="49" y="24"/>
                      </a:cubicBezTo>
                      <a:cubicBezTo>
                        <a:pt x="45" y="27"/>
                        <a:pt x="42" y="29"/>
                        <a:pt x="38" y="32"/>
                      </a:cubicBezTo>
                      <a:cubicBezTo>
                        <a:pt x="23" y="25"/>
                        <a:pt x="23" y="25"/>
                        <a:pt x="23" y="25"/>
                      </a:cubicBezTo>
                      <a:cubicBezTo>
                        <a:pt x="10" y="43"/>
                        <a:pt x="10" y="43"/>
                        <a:pt x="10" y="43"/>
                      </a:cubicBezTo>
                      <a:cubicBezTo>
                        <a:pt x="21" y="56"/>
                        <a:pt x="21" y="56"/>
                        <a:pt x="21" y="56"/>
                      </a:cubicBezTo>
                      <a:cubicBezTo>
                        <a:pt x="19" y="60"/>
                        <a:pt x="18" y="65"/>
                        <a:pt x="17" y="69"/>
                      </a:cubicBezTo>
                      <a:cubicBezTo>
                        <a:pt x="0" y="73"/>
                        <a:pt x="0" y="73"/>
                        <a:pt x="0" y="73"/>
                      </a:cubicBezTo>
                      <a:cubicBezTo>
                        <a:pt x="0" y="95"/>
                        <a:pt x="0" y="95"/>
                        <a:pt x="0" y="95"/>
                      </a:cubicBezTo>
                      <a:cubicBezTo>
                        <a:pt x="17" y="98"/>
                        <a:pt x="17" y="98"/>
                        <a:pt x="17" y="98"/>
                      </a:cubicBezTo>
                      <a:cubicBezTo>
                        <a:pt x="18" y="103"/>
                        <a:pt x="19" y="107"/>
                        <a:pt x="21" y="111"/>
                      </a:cubicBezTo>
                      <a:cubicBezTo>
                        <a:pt x="10" y="124"/>
                        <a:pt x="10" y="124"/>
                        <a:pt x="10" y="124"/>
                      </a:cubicBezTo>
                      <a:cubicBezTo>
                        <a:pt x="23" y="142"/>
                        <a:pt x="23" y="142"/>
                        <a:pt x="23" y="142"/>
                      </a:cubicBezTo>
                      <a:cubicBezTo>
                        <a:pt x="38" y="135"/>
                        <a:pt x="38" y="135"/>
                        <a:pt x="38" y="135"/>
                      </a:cubicBezTo>
                      <a:cubicBezTo>
                        <a:pt x="42" y="138"/>
                        <a:pt x="46" y="141"/>
                        <a:pt x="49" y="143"/>
                      </a:cubicBezTo>
                      <a:cubicBezTo>
                        <a:pt x="48" y="160"/>
                        <a:pt x="48" y="160"/>
                        <a:pt x="48" y="160"/>
                      </a:cubicBezTo>
                      <a:cubicBezTo>
                        <a:pt x="69" y="167"/>
                        <a:pt x="69" y="167"/>
                        <a:pt x="69" y="167"/>
                      </a:cubicBezTo>
                      <a:cubicBezTo>
                        <a:pt x="77" y="152"/>
                        <a:pt x="77" y="152"/>
                        <a:pt x="77" y="152"/>
                      </a:cubicBezTo>
                      <a:cubicBezTo>
                        <a:pt x="80" y="152"/>
                        <a:pt x="82" y="152"/>
                        <a:pt x="84" y="152"/>
                      </a:cubicBezTo>
                      <a:cubicBezTo>
                        <a:pt x="86" y="152"/>
                        <a:pt x="89" y="152"/>
                        <a:pt x="91" y="152"/>
                      </a:cubicBezTo>
                      <a:cubicBezTo>
                        <a:pt x="100" y="167"/>
                        <a:pt x="100" y="167"/>
                        <a:pt x="100" y="167"/>
                      </a:cubicBezTo>
                      <a:cubicBezTo>
                        <a:pt x="121" y="160"/>
                        <a:pt x="121" y="160"/>
                        <a:pt x="121" y="160"/>
                      </a:cubicBezTo>
                      <a:cubicBezTo>
                        <a:pt x="119" y="143"/>
                        <a:pt x="119" y="143"/>
                        <a:pt x="119" y="143"/>
                      </a:cubicBezTo>
                      <a:cubicBezTo>
                        <a:pt x="123" y="141"/>
                        <a:pt x="126" y="138"/>
                        <a:pt x="130" y="135"/>
                      </a:cubicBezTo>
                      <a:cubicBezTo>
                        <a:pt x="146" y="142"/>
                        <a:pt x="146" y="142"/>
                        <a:pt x="146" y="142"/>
                      </a:cubicBezTo>
                      <a:cubicBezTo>
                        <a:pt x="158" y="124"/>
                        <a:pt x="158" y="124"/>
                        <a:pt x="158" y="124"/>
                      </a:cubicBezTo>
                      <a:cubicBezTo>
                        <a:pt x="147" y="111"/>
                        <a:pt x="147" y="111"/>
                        <a:pt x="147" y="111"/>
                      </a:cubicBezTo>
                      <a:cubicBezTo>
                        <a:pt x="149" y="107"/>
                        <a:pt x="150" y="103"/>
                        <a:pt x="151" y="98"/>
                      </a:cubicBezTo>
                      <a:lnTo>
                        <a:pt x="168" y="95"/>
                      </a:lnTo>
                      <a:close/>
                      <a:moveTo>
                        <a:pt x="84" y="133"/>
                      </a:moveTo>
                      <a:cubicBezTo>
                        <a:pt x="57" y="133"/>
                        <a:pt x="35" y="111"/>
                        <a:pt x="35" y="84"/>
                      </a:cubicBezTo>
                      <a:cubicBezTo>
                        <a:pt x="35" y="56"/>
                        <a:pt x="57" y="34"/>
                        <a:pt x="84" y="34"/>
                      </a:cubicBezTo>
                      <a:cubicBezTo>
                        <a:pt x="111" y="34"/>
                        <a:pt x="133" y="56"/>
                        <a:pt x="133" y="84"/>
                      </a:cubicBezTo>
                      <a:cubicBezTo>
                        <a:pt x="133" y="111"/>
                        <a:pt x="111" y="133"/>
                        <a:pt x="84"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59" name="Freeform 7"/>
                <p:cNvSpPr>
                  <a:spLocks noEditPoints="1"/>
                </p:cNvSpPr>
                <p:nvPr/>
              </p:nvSpPr>
              <p:spPr bwMode="auto">
                <a:xfrm>
                  <a:off x="8783638" y="339725"/>
                  <a:ext cx="374650" cy="379413"/>
                </a:xfrm>
                <a:custGeom>
                  <a:gdLst>
                    <a:gd name="T0" fmla="*/ 100 w 100"/>
                    <a:gd name="T1" fmla="*/ 57 h 100"/>
                    <a:gd name="T2" fmla="*/ 100 w 100"/>
                    <a:gd name="T3" fmla="*/ 43 h 100"/>
                    <a:gd name="T4" fmla="*/ 90 w 100"/>
                    <a:gd name="T5" fmla="*/ 41 h 100"/>
                    <a:gd name="T6" fmla="*/ 87 w 100"/>
                    <a:gd name="T7" fmla="*/ 34 h 100"/>
                    <a:gd name="T8" fmla="*/ 94 w 100"/>
                    <a:gd name="T9" fmla="*/ 26 h 100"/>
                    <a:gd name="T10" fmla="*/ 86 w 100"/>
                    <a:gd name="T11" fmla="*/ 15 h 100"/>
                    <a:gd name="T12" fmla="*/ 77 w 100"/>
                    <a:gd name="T13" fmla="*/ 20 h 100"/>
                    <a:gd name="T14" fmla="*/ 70 w 100"/>
                    <a:gd name="T15" fmla="*/ 15 h 100"/>
                    <a:gd name="T16" fmla="*/ 72 w 100"/>
                    <a:gd name="T17" fmla="*/ 5 h 100"/>
                    <a:gd name="T18" fmla="*/ 59 w 100"/>
                    <a:gd name="T19" fmla="*/ 0 h 100"/>
                    <a:gd name="T20" fmla="*/ 54 w 100"/>
                    <a:gd name="T21" fmla="*/ 9 h 100"/>
                    <a:gd name="T22" fmla="*/ 50 w 100"/>
                    <a:gd name="T23" fmla="*/ 9 h 100"/>
                    <a:gd name="T24" fmla="*/ 46 w 100"/>
                    <a:gd name="T25" fmla="*/ 9 h 100"/>
                    <a:gd name="T26" fmla="*/ 41 w 100"/>
                    <a:gd name="T27" fmla="*/ 1 h 100"/>
                    <a:gd name="T28" fmla="*/ 28 w 100"/>
                    <a:gd name="T29" fmla="*/ 5 h 100"/>
                    <a:gd name="T30" fmla="*/ 29 w 100"/>
                    <a:gd name="T31" fmla="*/ 15 h 100"/>
                    <a:gd name="T32" fmla="*/ 23 w 100"/>
                    <a:gd name="T33" fmla="*/ 20 h 100"/>
                    <a:gd name="T34" fmla="*/ 13 w 100"/>
                    <a:gd name="T35" fmla="*/ 15 h 100"/>
                    <a:gd name="T36" fmla="*/ 6 w 100"/>
                    <a:gd name="T37" fmla="*/ 26 h 100"/>
                    <a:gd name="T38" fmla="*/ 13 w 100"/>
                    <a:gd name="T39" fmla="*/ 34 h 100"/>
                    <a:gd name="T40" fmla="*/ 10 w 100"/>
                    <a:gd name="T41" fmla="*/ 41 h 100"/>
                    <a:gd name="T42" fmla="*/ 0 w 100"/>
                    <a:gd name="T43" fmla="*/ 43 h 100"/>
                    <a:gd name="T44" fmla="*/ 0 w 100"/>
                    <a:gd name="T45" fmla="*/ 57 h 100"/>
                    <a:gd name="T46" fmla="*/ 10 w 100"/>
                    <a:gd name="T47" fmla="*/ 59 h 100"/>
                    <a:gd name="T48" fmla="*/ 13 w 100"/>
                    <a:gd name="T49" fmla="*/ 66 h 100"/>
                    <a:gd name="T50" fmla="*/ 6 w 100"/>
                    <a:gd name="T51" fmla="*/ 74 h 100"/>
                    <a:gd name="T52" fmla="*/ 13 w 100"/>
                    <a:gd name="T53" fmla="*/ 85 h 100"/>
                    <a:gd name="T54" fmla="*/ 23 w 100"/>
                    <a:gd name="T55" fmla="*/ 80 h 100"/>
                    <a:gd name="T56" fmla="*/ 29 w 100"/>
                    <a:gd name="T57" fmla="*/ 85 h 100"/>
                    <a:gd name="T58" fmla="*/ 28 w 100"/>
                    <a:gd name="T59" fmla="*/ 95 h 100"/>
                    <a:gd name="T60" fmla="*/ 41 w 100"/>
                    <a:gd name="T61" fmla="*/ 100 h 100"/>
                    <a:gd name="T62" fmla="*/ 46 w 100"/>
                    <a:gd name="T63" fmla="*/ 91 h 100"/>
                    <a:gd name="T64" fmla="*/ 50 w 100"/>
                    <a:gd name="T65" fmla="*/ 91 h 100"/>
                    <a:gd name="T66" fmla="*/ 54 w 100"/>
                    <a:gd name="T67" fmla="*/ 91 h 100"/>
                    <a:gd name="T68" fmla="*/ 59 w 100"/>
                    <a:gd name="T69" fmla="*/ 99 h 100"/>
                    <a:gd name="T70" fmla="*/ 72 w 100"/>
                    <a:gd name="T71" fmla="*/ 95 h 100"/>
                    <a:gd name="T72" fmla="*/ 71 w 100"/>
                    <a:gd name="T73" fmla="*/ 85 h 100"/>
                    <a:gd name="T74" fmla="*/ 77 w 100"/>
                    <a:gd name="T75" fmla="*/ 80 h 100"/>
                    <a:gd name="T76" fmla="*/ 86 w 100"/>
                    <a:gd name="T77" fmla="*/ 85 h 100"/>
                    <a:gd name="T78" fmla="*/ 94 w 100"/>
                    <a:gd name="T79" fmla="*/ 74 h 100"/>
                    <a:gd name="T80" fmla="*/ 87 w 100"/>
                    <a:gd name="T81" fmla="*/ 66 h 100"/>
                    <a:gd name="T82" fmla="*/ 90 w 100"/>
                    <a:gd name="T83" fmla="*/ 59 h 100"/>
                    <a:gd name="T84" fmla="*/ 100 w 100"/>
                    <a:gd name="T85" fmla="*/ 57 h 100"/>
                    <a:gd name="T86" fmla="*/ 50 w 100"/>
                    <a:gd name="T87" fmla="*/ 79 h 100"/>
                    <a:gd name="T88" fmla="*/ 21 w 100"/>
                    <a:gd name="T89" fmla="*/ 50 h 100"/>
                    <a:gd name="T90" fmla="*/ 50 w 100"/>
                    <a:gd name="T91" fmla="*/ 21 h 100"/>
                    <a:gd name="T92" fmla="*/ 79 w 100"/>
                    <a:gd name="T93" fmla="*/ 50 h 100"/>
                    <a:gd name="T94" fmla="*/ 50 w 100"/>
                    <a:gd name="T95" fmla="*/ 79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0">
                      <a:moveTo>
                        <a:pt x="100" y="57"/>
                      </a:moveTo>
                      <a:cubicBezTo>
                        <a:pt x="100" y="43"/>
                        <a:pt x="100" y="43"/>
                        <a:pt x="100" y="43"/>
                      </a:cubicBezTo>
                      <a:cubicBezTo>
                        <a:pt x="90" y="41"/>
                        <a:pt x="90" y="41"/>
                        <a:pt x="90" y="41"/>
                      </a:cubicBezTo>
                      <a:cubicBezTo>
                        <a:pt x="89" y="39"/>
                        <a:pt x="88" y="36"/>
                        <a:pt x="87" y="34"/>
                      </a:cubicBezTo>
                      <a:cubicBezTo>
                        <a:pt x="94" y="26"/>
                        <a:pt x="94" y="26"/>
                        <a:pt x="94" y="26"/>
                      </a:cubicBezTo>
                      <a:cubicBezTo>
                        <a:pt x="86" y="15"/>
                        <a:pt x="86" y="15"/>
                        <a:pt x="86" y="15"/>
                      </a:cubicBezTo>
                      <a:cubicBezTo>
                        <a:pt x="77" y="20"/>
                        <a:pt x="77" y="20"/>
                        <a:pt x="77" y="20"/>
                      </a:cubicBezTo>
                      <a:cubicBezTo>
                        <a:pt x="75" y="18"/>
                        <a:pt x="73" y="16"/>
                        <a:pt x="70" y="15"/>
                      </a:cubicBezTo>
                      <a:cubicBezTo>
                        <a:pt x="72" y="5"/>
                        <a:pt x="72" y="5"/>
                        <a:pt x="72" y="5"/>
                      </a:cubicBezTo>
                      <a:cubicBezTo>
                        <a:pt x="59" y="0"/>
                        <a:pt x="59" y="0"/>
                        <a:pt x="59" y="0"/>
                      </a:cubicBezTo>
                      <a:cubicBezTo>
                        <a:pt x="54" y="9"/>
                        <a:pt x="54" y="9"/>
                        <a:pt x="54" y="9"/>
                      </a:cubicBezTo>
                      <a:cubicBezTo>
                        <a:pt x="53" y="9"/>
                        <a:pt x="51" y="9"/>
                        <a:pt x="50" y="9"/>
                      </a:cubicBezTo>
                      <a:cubicBezTo>
                        <a:pt x="49" y="9"/>
                        <a:pt x="47" y="9"/>
                        <a:pt x="46" y="9"/>
                      </a:cubicBezTo>
                      <a:cubicBezTo>
                        <a:pt x="41" y="1"/>
                        <a:pt x="41" y="1"/>
                        <a:pt x="41" y="1"/>
                      </a:cubicBezTo>
                      <a:cubicBezTo>
                        <a:pt x="28" y="5"/>
                        <a:pt x="28" y="5"/>
                        <a:pt x="28" y="5"/>
                      </a:cubicBezTo>
                      <a:cubicBezTo>
                        <a:pt x="29" y="15"/>
                        <a:pt x="29" y="15"/>
                        <a:pt x="29" y="15"/>
                      </a:cubicBezTo>
                      <a:cubicBezTo>
                        <a:pt x="27" y="16"/>
                        <a:pt x="25" y="18"/>
                        <a:pt x="23" y="20"/>
                      </a:cubicBezTo>
                      <a:cubicBezTo>
                        <a:pt x="13" y="15"/>
                        <a:pt x="13" y="15"/>
                        <a:pt x="13" y="15"/>
                      </a:cubicBezTo>
                      <a:cubicBezTo>
                        <a:pt x="6" y="26"/>
                        <a:pt x="6" y="26"/>
                        <a:pt x="6" y="26"/>
                      </a:cubicBezTo>
                      <a:cubicBezTo>
                        <a:pt x="13" y="34"/>
                        <a:pt x="13" y="34"/>
                        <a:pt x="13" y="34"/>
                      </a:cubicBezTo>
                      <a:cubicBezTo>
                        <a:pt x="11" y="36"/>
                        <a:pt x="11" y="39"/>
                        <a:pt x="10" y="41"/>
                      </a:cubicBezTo>
                      <a:cubicBezTo>
                        <a:pt x="0" y="43"/>
                        <a:pt x="0" y="43"/>
                        <a:pt x="0" y="43"/>
                      </a:cubicBezTo>
                      <a:cubicBezTo>
                        <a:pt x="0" y="57"/>
                        <a:pt x="0" y="57"/>
                        <a:pt x="0" y="57"/>
                      </a:cubicBezTo>
                      <a:cubicBezTo>
                        <a:pt x="10" y="59"/>
                        <a:pt x="10" y="59"/>
                        <a:pt x="10" y="59"/>
                      </a:cubicBezTo>
                      <a:cubicBezTo>
                        <a:pt x="11" y="61"/>
                        <a:pt x="11" y="64"/>
                        <a:pt x="13" y="66"/>
                      </a:cubicBezTo>
                      <a:cubicBezTo>
                        <a:pt x="6" y="74"/>
                        <a:pt x="6" y="74"/>
                        <a:pt x="6" y="74"/>
                      </a:cubicBezTo>
                      <a:cubicBezTo>
                        <a:pt x="13" y="85"/>
                        <a:pt x="13" y="85"/>
                        <a:pt x="13" y="85"/>
                      </a:cubicBezTo>
                      <a:cubicBezTo>
                        <a:pt x="23" y="80"/>
                        <a:pt x="23" y="80"/>
                        <a:pt x="23" y="80"/>
                      </a:cubicBezTo>
                      <a:cubicBezTo>
                        <a:pt x="25" y="82"/>
                        <a:pt x="27" y="84"/>
                        <a:pt x="29" y="85"/>
                      </a:cubicBezTo>
                      <a:cubicBezTo>
                        <a:pt x="28" y="95"/>
                        <a:pt x="28" y="95"/>
                        <a:pt x="28" y="95"/>
                      </a:cubicBezTo>
                      <a:cubicBezTo>
                        <a:pt x="41" y="100"/>
                        <a:pt x="41" y="100"/>
                        <a:pt x="41" y="100"/>
                      </a:cubicBezTo>
                      <a:cubicBezTo>
                        <a:pt x="46" y="91"/>
                        <a:pt x="46" y="91"/>
                        <a:pt x="46" y="91"/>
                      </a:cubicBezTo>
                      <a:cubicBezTo>
                        <a:pt x="47" y="91"/>
                        <a:pt x="49" y="91"/>
                        <a:pt x="50" y="91"/>
                      </a:cubicBezTo>
                      <a:cubicBezTo>
                        <a:pt x="51" y="91"/>
                        <a:pt x="53" y="91"/>
                        <a:pt x="54" y="91"/>
                      </a:cubicBezTo>
                      <a:cubicBezTo>
                        <a:pt x="59" y="99"/>
                        <a:pt x="59" y="99"/>
                        <a:pt x="59" y="99"/>
                      </a:cubicBezTo>
                      <a:cubicBezTo>
                        <a:pt x="72" y="95"/>
                        <a:pt x="72" y="95"/>
                        <a:pt x="72" y="95"/>
                      </a:cubicBezTo>
                      <a:cubicBezTo>
                        <a:pt x="71" y="85"/>
                        <a:pt x="71" y="85"/>
                        <a:pt x="71" y="85"/>
                      </a:cubicBezTo>
                      <a:cubicBezTo>
                        <a:pt x="73" y="84"/>
                        <a:pt x="75" y="82"/>
                        <a:pt x="77" y="80"/>
                      </a:cubicBezTo>
                      <a:cubicBezTo>
                        <a:pt x="86" y="85"/>
                        <a:pt x="86" y="85"/>
                        <a:pt x="86" y="85"/>
                      </a:cubicBezTo>
                      <a:cubicBezTo>
                        <a:pt x="94" y="74"/>
                        <a:pt x="94" y="74"/>
                        <a:pt x="94" y="74"/>
                      </a:cubicBezTo>
                      <a:cubicBezTo>
                        <a:pt x="87" y="66"/>
                        <a:pt x="87" y="66"/>
                        <a:pt x="87" y="66"/>
                      </a:cubicBezTo>
                      <a:cubicBezTo>
                        <a:pt x="88" y="64"/>
                        <a:pt x="89" y="61"/>
                        <a:pt x="90" y="59"/>
                      </a:cubicBezTo>
                      <a:lnTo>
                        <a:pt x="100" y="57"/>
                      </a:lnTo>
                      <a:close/>
                      <a:moveTo>
                        <a:pt x="50" y="79"/>
                      </a:moveTo>
                      <a:cubicBezTo>
                        <a:pt x="34" y="79"/>
                        <a:pt x="21" y="66"/>
                        <a:pt x="21" y="50"/>
                      </a:cubicBezTo>
                      <a:cubicBezTo>
                        <a:pt x="21" y="34"/>
                        <a:pt x="34" y="21"/>
                        <a:pt x="50" y="21"/>
                      </a:cubicBezTo>
                      <a:cubicBezTo>
                        <a:pt x="66" y="21"/>
                        <a:pt x="79" y="34"/>
                        <a:pt x="79" y="50"/>
                      </a:cubicBezTo>
                      <a:cubicBezTo>
                        <a:pt x="79" y="66"/>
                        <a:pt x="66" y="79"/>
                        <a:pt x="5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sp>
            <p:nvSpPr>
              <p:cNvPr id="49" name="Freeform 5"/>
              <p:cNvSpPr/>
              <p:nvPr/>
            </p:nvSpPr>
            <p:spPr bwMode="auto">
              <a:xfrm>
                <a:off x="2972611" y="3687806"/>
                <a:ext cx="2255502" cy="1984870"/>
              </a:xfrm>
              <a:custGeom>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6">
                  <a:lumMod val="50000"/>
                </a:schemeClr>
              </a:solidFill>
              <a:ln w="28575" cap="flat">
                <a:noFill/>
                <a:prstDash val="solid"/>
                <a:miter lim="800000"/>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50" name="Freeform 5"/>
              <p:cNvSpPr/>
              <p:nvPr/>
            </p:nvSpPr>
            <p:spPr bwMode="auto">
              <a:xfrm>
                <a:off x="1099765" y="4859791"/>
                <a:ext cx="1860383" cy="1637160"/>
              </a:xfrm>
              <a:custGeom>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6">
                  <a:lumMod val="50000"/>
                </a:schemeClr>
              </a:solidFill>
              <a:ln w="28575" cap="flat">
                <a:noFill/>
                <a:prstDash val="solid"/>
                <a:miter lim="800000"/>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51" name="Freeform 5"/>
              <p:cNvSpPr/>
              <p:nvPr/>
            </p:nvSpPr>
            <p:spPr bwMode="auto">
              <a:xfrm>
                <a:off x="4856574" y="5383338"/>
                <a:ext cx="938117" cy="825555"/>
              </a:xfrm>
              <a:custGeom>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6">
                  <a:lumMod val="50000"/>
                </a:schemeClr>
              </a:solidFill>
              <a:ln w="28575" cap="flat">
                <a:noFill/>
                <a:prstDash val="solid"/>
                <a:miter lim="800000"/>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52" name="Freeform 5"/>
              <p:cNvSpPr/>
              <p:nvPr/>
            </p:nvSpPr>
            <p:spPr bwMode="auto">
              <a:xfrm>
                <a:off x="2127954" y="2782751"/>
                <a:ext cx="1216568" cy="1070596"/>
              </a:xfrm>
              <a:custGeom>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6">
                  <a:lumMod val="50000"/>
                </a:schemeClr>
              </a:solidFill>
              <a:ln w="28575" cap="flat">
                <a:noFill/>
                <a:prstDash val="solid"/>
                <a:miter lim="800000"/>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53" name="Freeform 25"/>
              <p:cNvSpPr>
                <a:spLocks noEditPoints="1"/>
              </p:cNvSpPr>
              <p:nvPr/>
            </p:nvSpPr>
            <p:spPr bwMode="auto">
              <a:xfrm>
                <a:off x="2496109" y="3104632"/>
                <a:ext cx="461012" cy="462238"/>
              </a:xfrm>
              <a:custGeom>
                <a:gdLst>
                  <a:gd name="T0" fmla="*/ 80 w 159"/>
                  <a:gd name="T1" fmla="*/ 0 h 159"/>
                  <a:gd name="T2" fmla="*/ 80 w 159"/>
                  <a:gd name="T3" fmla="*/ 0 h 159"/>
                  <a:gd name="T4" fmla="*/ 0 w 159"/>
                  <a:gd name="T5" fmla="*/ 79 h 159"/>
                  <a:gd name="T6" fmla="*/ 0 w 159"/>
                  <a:gd name="T7" fmla="*/ 79 h 159"/>
                  <a:gd name="T8" fmla="*/ 80 w 159"/>
                  <a:gd name="T9" fmla="*/ 159 h 159"/>
                  <a:gd name="T10" fmla="*/ 136 w 159"/>
                  <a:gd name="T11" fmla="*/ 136 h 159"/>
                  <a:gd name="T12" fmla="*/ 159 w 159"/>
                  <a:gd name="T13" fmla="*/ 79 h 159"/>
                  <a:gd name="T14" fmla="*/ 24 w 159"/>
                  <a:gd name="T15" fmla="*/ 120 h 159"/>
                  <a:gd name="T16" fmla="*/ 26 w 159"/>
                  <a:gd name="T17" fmla="*/ 109 h 159"/>
                  <a:gd name="T18" fmla="*/ 80 w 159"/>
                  <a:gd name="T19" fmla="*/ 148 h 159"/>
                  <a:gd name="T20" fmla="*/ 80 w 159"/>
                  <a:gd name="T21" fmla="*/ 148 h 159"/>
                  <a:gd name="T22" fmla="*/ 51 w 159"/>
                  <a:gd name="T23" fmla="*/ 114 h 159"/>
                  <a:gd name="T24" fmla="*/ 31 w 159"/>
                  <a:gd name="T25" fmla="*/ 101 h 159"/>
                  <a:gd name="T26" fmla="*/ 21 w 159"/>
                  <a:gd name="T27" fmla="*/ 90 h 159"/>
                  <a:gd name="T28" fmla="*/ 41 w 159"/>
                  <a:gd name="T29" fmla="*/ 67 h 159"/>
                  <a:gd name="T30" fmla="*/ 26 w 159"/>
                  <a:gd name="T31" fmla="*/ 67 h 159"/>
                  <a:gd name="T32" fmla="*/ 30 w 159"/>
                  <a:gd name="T33" fmla="*/ 51 h 159"/>
                  <a:gd name="T34" fmla="*/ 25 w 159"/>
                  <a:gd name="T35" fmla="*/ 44 h 159"/>
                  <a:gd name="T36" fmla="*/ 43 w 159"/>
                  <a:gd name="T37" fmla="*/ 46 h 159"/>
                  <a:gd name="T38" fmla="*/ 58 w 159"/>
                  <a:gd name="T39" fmla="*/ 52 h 159"/>
                  <a:gd name="T40" fmla="*/ 57 w 159"/>
                  <a:gd name="T41" fmla="*/ 40 h 159"/>
                  <a:gd name="T42" fmla="*/ 42 w 159"/>
                  <a:gd name="T43" fmla="*/ 35 h 159"/>
                  <a:gd name="T44" fmla="*/ 80 w 159"/>
                  <a:gd name="T45" fmla="*/ 10 h 159"/>
                  <a:gd name="T46" fmla="*/ 80 w 159"/>
                  <a:gd name="T47" fmla="*/ 10 h 159"/>
                  <a:gd name="T48" fmla="*/ 116 w 159"/>
                  <a:gd name="T49" fmla="*/ 47 h 159"/>
                  <a:gd name="T50" fmla="*/ 98 w 159"/>
                  <a:gd name="T51" fmla="*/ 49 h 159"/>
                  <a:gd name="T52" fmla="*/ 90 w 159"/>
                  <a:gd name="T53" fmla="*/ 52 h 159"/>
                  <a:gd name="T54" fmla="*/ 89 w 159"/>
                  <a:gd name="T55" fmla="*/ 60 h 159"/>
                  <a:gd name="T56" fmla="*/ 94 w 159"/>
                  <a:gd name="T57" fmla="*/ 65 h 159"/>
                  <a:gd name="T58" fmla="*/ 78 w 159"/>
                  <a:gd name="T59" fmla="*/ 70 h 159"/>
                  <a:gd name="T60" fmla="*/ 87 w 159"/>
                  <a:gd name="T61" fmla="*/ 75 h 159"/>
                  <a:gd name="T62" fmla="*/ 104 w 159"/>
                  <a:gd name="T63" fmla="*/ 72 h 159"/>
                  <a:gd name="T64" fmla="*/ 107 w 159"/>
                  <a:gd name="T65" fmla="*/ 85 h 159"/>
                  <a:gd name="T66" fmla="*/ 120 w 159"/>
                  <a:gd name="T67" fmla="*/ 85 h 159"/>
                  <a:gd name="T68" fmla="*/ 128 w 159"/>
                  <a:gd name="T69" fmla="*/ 93 h 159"/>
                  <a:gd name="T70" fmla="*/ 142 w 159"/>
                  <a:gd name="T71" fmla="*/ 93 h 159"/>
                  <a:gd name="T72" fmla="*/ 107 w 159"/>
                  <a:gd name="T73" fmla="*/ 100 h 159"/>
                  <a:gd name="T74" fmla="*/ 93 w 159"/>
                  <a:gd name="T75" fmla="*/ 87 h 159"/>
                  <a:gd name="T76" fmla="*/ 73 w 159"/>
                  <a:gd name="T77" fmla="*/ 84 h 159"/>
                  <a:gd name="T78" fmla="*/ 74 w 159"/>
                  <a:gd name="T79" fmla="*/ 104 h 159"/>
                  <a:gd name="T80" fmla="*/ 88 w 159"/>
                  <a:gd name="T81" fmla="*/ 107 h 159"/>
                  <a:gd name="T82" fmla="*/ 96 w 159"/>
                  <a:gd name="T83" fmla="*/ 132 h 159"/>
                  <a:gd name="T84" fmla="*/ 105 w 159"/>
                  <a:gd name="T85" fmla="*/ 112 h 159"/>
                  <a:gd name="T86" fmla="*/ 107 w 159"/>
                  <a:gd name="T87" fmla="*/ 100 h 15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9" h="159">
                    <a:moveTo>
                      <a:pt x="152" y="46"/>
                    </a:moveTo>
                    <a:cubicBezTo>
                      <a:pt x="148" y="37"/>
                      <a:pt x="143" y="30"/>
                      <a:pt x="136" y="23"/>
                    </a:cubicBezTo>
                    <a:cubicBezTo>
                      <a:pt x="122" y="8"/>
                      <a:pt x="102" y="0"/>
                      <a:pt x="80" y="0"/>
                    </a:cubicBezTo>
                    <a:cubicBezTo>
                      <a:pt x="80" y="0"/>
                      <a:pt x="80" y="0"/>
                      <a:pt x="80" y="0"/>
                    </a:cubicBezTo>
                    <a:cubicBezTo>
                      <a:pt x="80" y="0"/>
                      <a:pt x="80" y="0"/>
                      <a:pt x="80" y="0"/>
                    </a:cubicBezTo>
                    <a:cubicBezTo>
                      <a:pt x="80" y="0"/>
                      <a:pt x="80" y="0"/>
                      <a:pt x="80" y="0"/>
                    </a:cubicBezTo>
                    <a:cubicBezTo>
                      <a:pt x="58" y="0"/>
                      <a:pt x="38" y="8"/>
                      <a:pt x="23" y="23"/>
                    </a:cubicBezTo>
                    <a:cubicBezTo>
                      <a:pt x="16" y="30"/>
                      <a:pt x="11" y="38"/>
                      <a:pt x="7" y="47"/>
                    </a:cubicBezTo>
                    <a:cubicBezTo>
                      <a:pt x="2" y="57"/>
                      <a:pt x="0" y="68"/>
                      <a:pt x="0" y="79"/>
                    </a:cubicBezTo>
                    <a:cubicBezTo>
                      <a:pt x="0" y="79"/>
                      <a:pt x="0" y="79"/>
                      <a:pt x="0" y="79"/>
                    </a:cubicBezTo>
                    <a:cubicBezTo>
                      <a:pt x="0" y="79"/>
                      <a:pt x="0" y="79"/>
                      <a:pt x="0" y="79"/>
                    </a:cubicBezTo>
                    <a:cubicBezTo>
                      <a:pt x="0" y="79"/>
                      <a:pt x="0" y="79"/>
                      <a:pt x="0" y="79"/>
                    </a:cubicBezTo>
                    <a:cubicBezTo>
                      <a:pt x="0" y="101"/>
                      <a:pt x="9" y="121"/>
                      <a:pt x="23" y="136"/>
                    </a:cubicBezTo>
                    <a:cubicBezTo>
                      <a:pt x="38" y="150"/>
                      <a:pt x="58" y="159"/>
                      <a:pt x="80" y="159"/>
                    </a:cubicBezTo>
                    <a:cubicBezTo>
                      <a:pt x="80" y="159"/>
                      <a:pt x="80" y="159"/>
                      <a:pt x="80" y="159"/>
                    </a:cubicBezTo>
                    <a:cubicBezTo>
                      <a:pt x="80" y="159"/>
                      <a:pt x="80" y="159"/>
                      <a:pt x="80" y="159"/>
                    </a:cubicBezTo>
                    <a:cubicBezTo>
                      <a:pt x="80" y="159"/>
                      <a:pt x="80" y="159"/>
                      <a:pt x="80" y="159"/>
                    </a:cubicBezTo>
                    <a:cubicBezTo>
                      <a:pt x="102" y="159"/>
                      <a:pt x="122" y="150"/>
                      <a:pt x="136" y="136"/>
                    </a:cubicBezTo>
                    <a:cubicBezTo>
                      <a:pt x="151" y="121"/>
                      <a:pt x="159" y="101"/>
                      <a:pt x="159" y="79"/>
                    </a:cubicBezTo>
                    <a:cubicBezTo>
                      <a:pt x="159" y="79"/>
                      <a:pt x="159" y="79"/>
                      <a:pt x="159" y="79"/>
                    </a:cubicBezTo>
                    <a:cubicBezTo>
                      <a:pt x="159" y="79"/>
                      <a:pt x="159" y="79"/>
                      <a:pt x="159" y="79"/>
                    </a:cubicBezTo>
                    <a:cubicBezTo>
                      <a:pt x="159" y="79"/>
                      <a:pt x="159" y="79"/>
                      <a:pt x="159" y="79"/>
                    </a:cubicBezTo>
                    <a:cubicBezTo>
                      <a:pt x="159" y="67"/>
                      <a:pt x="157" y="56"/>
                      <a:pt x="152" y="46"/>
                    </a:cubicBezTo>
                    <a:close/>
                    <a:moveTo>
                      <a:pt x="24" y="120"/>
                    </a:moveTo>
                    <a:cubicBezTo>
                      <a:pt x="20" y="115"/>
                      <a:pt x="17" y="109"/>
                      <a:pt x="15" y="103"/>
                    </a:cubicBezTo>
                    <a:cubicBezTo>
                      <a:pt x="17" y="103"/>
                      <a:pt x="18" y="104"/>
                      <a:pt x="20" y="104"/>
                    </a:cubicBezTo>
                    <a:cubicBezTo>
                      <a:pt x="22" y="105"/>
                      <a:pt x="25" y="109"/>
                      <a:pt x="26" y="109"/>
                    </a:cubicBezTo>
                    <a:cubicBezTo>
                      <a:pt x="27" y="109"/>
                      <a:pt x="25" y="119"/>
                      <a:pt x="24" y="120"/>
                    </a:cubicBezTo>
                    <a:close/>
                    <a:moveTo>
                      <a:pt x="128" y="128"/>
                    </a:moveTo>
                    <a:cubicBezTo>
                      <a:pt x="116" y="141"/>
                      <a:pt x="99" y="148"/>
                      <a:pt x="80" y="148"/>
                    </a:cubicBezTo>
                    <a:cubicBezTo>
                      <a:pt x="80" y="148"/>
                      <a:pt x="80" y="148"/>
                      <a:pt x="80" y="148"/>
                    </a:cubicBezTo>
                    <a:cubicBezTo>
                      <a:pt x="80" y="148"/>
                      <a:pt x="80" y="148"/>
                      <a:pt x="80" y="148"/>
                    </a:cubicBezTo>
                    <a:cubicBezTo>
                      <a:pt x="80" y="148"/>
                      <a:pt x="80" y="148"/>
                      <a:pt x="80" y="148"/>
                    </a:cubicBezTo>
                    <a:cubicBezTo>
                      <a:pt x="68" y="148"/>
                      <a:pt x="58" y="146"/>
                      <a:pt x="48" y="141"/>
                    </a:cubicBezTo>
                    <a:cubicBezTo>
                      <a:pt x="49" y="139"/>
                      <a:pt x="50" y="132"/>
                      <a:pt x="50" y="132"/>
                    </a:cubicBezTo>
                    <a:cubicBezTo>
                      <a:pt x="50" y="132"/>
                      <a:pt x="52" y="115"/>
                      <a:pt x="51" y="114"/>
                    </a:cubicBezTo>
                    <a:cubicBezTo>
                      <a:pt x="51" y="113"/>
                      <a:pt x="46" y="109"/>
                      <a:pt x="44" y="108"/>
                    </a:cubicBezTo>
                    <a:cubicBezTo>
                      <a:pt x="41" y="107"/>
                      <a:pt x="38" y="108"/>
                      <a:pt x="36" y="107"/>
                    </a:cubicBezTo>
                    <a:cubicBezTo>
                      <a:pt x="34" y="106"/>
                      <a:pt x="33" y="103"/>
                      <a:pt x="31" y="101"/>
                    </a:cubicBezTo>
                    <a:cubicBezTo>
                      <a:pt x="29" y="100"/>
                      <a:pt x="27" y="100"/>
                      <a:pt x="24" y="99"/>
                    </a:cubicBezTo>
                    <a:cubicBezTo>
                      <a:pt x="21" y="99"/>
                      <a:pt x="20" y="96"/>
                      <a:pt x="19" y="94"/>
                    </a:cubicBezTo>
                    <a:cubicBezTo>
                      <a:pt x="18" y="93"/>
                      <a:pt x="19" y="90"/>
                      <a:pt x="21" y="90"/>
                    </a:cubicBezTo>
                    <a:cubicBezTo>
                      <a:pt x="23" y="89"/>
                      <a:pt x="25" y="89"/>
                      <a:pt x="32" y="85"/>
                    </a:cubicBezTo>
                    <a:cubicBezTo>
                      <a:pt x="39" y="82"/>
                      <a:pt x="31" y="80"/>
                      <a:pt x="32" y="75"/>
                    </a:cubicBezTo>
                    <a:cubicBezTo>
                      <a:pt x="32" y="70"/>
                      <a:pt x="39" y="70"/>
                      <a:pt x="41" y="67"/>
                    </a:cubicBezTo>
                    <a:cubicBezTo>
                      <a:pt x="44" y="64"/>
                      <a:pt x="40" y="62"/>
                      <a:pt x="37" y="61"/>
                    </a:cubicBezTo>
                    <a:cubicBezTo>
                      <a:pt x="35" y="59"/>
                      <a:pt x="32" y="61"/>
                      <a:pt x="31" y="63"/>
                    </a:cubicBezTo>
                    <a:cubicBezTo>
                      <a:pt x="29" y="66"/>
                      <a:pt x="29" y="67"/>
                      <a:pt x="26" y="67"/>
                    </a:cubicBezTo>
                    <a:cubicBezTo>
                      <a:pt x="24" y="67"/>
                      <a:pt x="23" y="66"/>
                      <a:pt x="22" y="63"/>
                    </a:cubicBezTo>
                    <a:cubicBezTo>
                      <a:pt x="20" y="60"/>
                      <a:pt x="23" y="60"/>
                      <a:pt x="28" y="56"/>
                    </a:cubicBezTo>
                    <a:cubicBezTo>
                      <a:pt x="34" y="53"/>
                      <a:pt x="30" y="53"/>
                      <a:pt x="30" y="51"/>
                    </a:cubicBezTo>
                    <a:cubicBezTo>
                      <a:pt x="30" y="50"/>
                      <a:pt x="28" y="50"/>
                      <a:pt x="25" y="49"/>
                    </a:cubicBezTo>
                    <a:cubicBezTo>
                      <a:pt x="25" y="49"/>
                      <a:pt x="25" y="49"/>
                      <a:pt x="25" y="49"/>
                    </a:cubicBezTo>
                    <a:cubicBezTo>
                      <a:pt x="22" y="48"/>
                      <a:pt x="24" y="45"/>
                      <a:pt x="25" y="44"/>
                    </a:cubicBezTo>
                    <a:cubicBezTo>
                      <a:pt x="27" y="43"/>
                      <a:pt x="29" y="43"/>
                      <a:pt x="31" y="44"/>
                    </a:cubicBezTo>
                    <a:cubicBezTo>
                      <a:pt x="32" y="45"/>
                      <a:pt x="32" y="46"/>
                      <a:pt x="37" y="44"/>
                    </a:cubicBezTo>
                    <a:cubicBezTo>
                      <a:pt x="41" y="43"/>
                      <a:pt x="41" y="44"/>
                      <a:pt x="43" y="46"/>
                    </a:cubicBezTo>
                    <a:cubicBezTo>
                      <a:pt x="44" y="47"/>
                      <a:pt x="45" y="49"/>
                      <a:pt x="46" y="51"/>
                    </a:cubicBezTo>
                    <a:cubicBezTo>
                      <a:pt x="47" y="52"/>
                      <a:pt x="47" y="53"/>
                      <a:pt x="48" y="54"/>
                    </a:cubicBezTo>
                    <a:cubicBezTo>
                      <a:pt x="50" y="56"/>
                      <a:pt x="54" y="54"/>
                      <a:pt x="58" y="52"/>
                    </a:cubicBezTo>
                    <a:cubicBezTo>
                      <a:pt x="58" y="52"/>
                      <a:pt x="58" y="52"/>
                      <a:pt x="58" y="52"/>
                    </a:cubicBezTo>
                    <a:cubicBezTo>
                      <a:pt x="61" y="50"/>
                      <a:pt x="60" y="47"/>
                      <a:pt x="60" y="44"/>
                    </a:cubicBezTo>
                    <a:cubicBezTo>
                      <a:pt x="60" y="41"/>
                      <a:pt x="58" y="41"/>
                      <a:pt x="57" y="40"/>
                    </a:cubicBezTo>
                    <a:cubicBezTo>
                      <a:pt x="55" y="39"/>
                      <a:pt x="55" y="35"/>
                      <a:pt x="54" y="33"/>
                    </a:cubicBezTo>
                    <a:cubicBezTo>
                      <a:pt x="52" y="30"/>
                      <a:pt x="49" y="31"/>
                      <a:pt x="47" y="31"/>
                    </a:cubicBezTo>
                    <a:cubicBezTo>
                      <a:pt x="45" y="32"/>
                      <a:pt x="42" y="35"/>
                      <a:pt x="42" y="35"/>
                    </a:cubicBezTo>
                    <a:cubicBezTo>
                      <a:pt x="41" y="34"/>
                      <a:pt x="41" y="31"/>
                      <a:pt x="40" y="30"/>
                    </a:cubicBezTo>
                    <a:cubicBezTo>
                      <a:pt x="39" y="29"/>
                      <a:pt x="36" y="29"/>
                      <a:pt x="33" y="29"/>
                    </a:cubicBezTo>
                    <a:cubicBezTo>
                      <a:pt x="45" y="17"/>
                      <a:pt x="61" y="10"/>
                      <a:pt x="80" y="10"/>
                    </a:cubicBezTo>
                    <a:cubicBezTo>
                      <a:pt x="80" y="10"/>
                      <a:pt x="80" y="10"/>
                      <a:pt x="80" y="10"/>
                    </a:cubicBezTo>
                    <a:cubicBezTo>
                      <a:pt x="80" y="10"/>
                      <a:pt x="80" y="10"/>
                      <a:pt x="80" y="10"/>
                    </a:cubicBezTo>
                    <a:cubicBezTo>
                      <a:pt x="80" y="10"/>
                      <a:pt x="80" y="10"/>
                      <a:pt x="80" y="10"/>
                    </a:cubicBezTo>
                    <a:cubicBezTo>
                      <a:pt x="99" y="10"/>
                      <a:pt x="116" y="18"/>
                      <a:pt x="128" y="31"/>
                    </a:cubicBezTo>
                    <a:cubicBezTo>
                      <a:pt x="131" y="33"/>
                      <a:pt x="134" y="36"/>
                      <a:pt x="136" y="40"/>
                    </a:cubicBezTo>
                    <a:cubicBezTo>
                      <a:pt x="129" y="42"/>
                      <a:pt x="117" y="46"/>
                      <a:pt x="116" y="47"/>
                    </a:cubicBezTo>
                    <a:cubicBezTo>
                      <a:pt x="115" y="49"/>
                      <a:pt x="110" y="50"/>
                      <a:pt x="108" y="49"/>
                    </a:cubicBezTo>
                    <a:cubicBezTo>
                      <a:pt x="106" y="48"/>
                      <a:pt x="105" y="47"/>
                      <a:pt x="103" y="47"/>
                    </a:cubicBezTo>
                    <a:cubicBezTo>
                      <a:pt x="100" y="47"/>
                      <a:pt x="100" y="47"/>
                      <a:pt x="98" y="49"/>
                    </a:cubicBezTo>
                    <a:cubicBezTo>
                      <a:pt x="97" y="50"/>
                      <a:pt x="95" y="51"/>
                      <a:pt x="94" y="52"/>
                    </a:cubicBezTo>
                    <a:cubicBezTo>
                      <a:pt x="93" y="53"/>
                      <a:pt x="92" y="53"/>
                      <a:pt x="91" y="52"/>
                    </a:cubicBezTo>
                    <a:cubicBezTo>
                      <a:pt x="90" y="52"/>
                      <a:pt x="90" y="52"/>
                      <a:pt x="90" y="52"/>
                    </a:cubicBezTo>
                    <a:cubicBezTo>
                      <a:pt x="89" y="52"/>
                      <a:pt x="89" y="52"/>
                      <a:pt x="88" y="52"/>
                    </a:cubicBezTo>
                    <a:cubicBezTo>
                      <a:pt x="87" y="53"/>
                      <a:pt x="86" y="53"/>
                      <a:pt x="86" y="53"/>
                    </a:cubicBezTo>
                    <a:cubicBezTo>
                      <a:pt x="84" y="56"/>
                      <a:pt x="87" y="60"/>
                      <a:pt x="89" y="60"/>
                    </a:cubicBezTo>
                    <a:cubicBezTo>
                      <a:pt x="90" y="60"/>
                      <a:pt x="92" y="56"/>
                      <a:pt x="93" y="56"/>
                    </a:cubicBezTo>
                    <a:cubicBezTo>
                      <a:pt x="95" y="56"/>
                      <a:pt x="97" y="58"/>
                      <a:pt x="97" y="59"/>
                    </a:cubicBezTo>
                    <a:cubicBezTo>
                      <a:pt x="98" y="60"/>
                      <a:pt x="96" y="64"/>
                      <a:pt x="94" y="65"/>
                    </a:cubicBezTo>
                    <a:cubicBezTo>
                      <a:pt x="93" y="65"/>
                      <a:pt x="88" y="66"/>
                      <a:pt x="87" y="66"/>
                    </a:cubicBezTo>
                    <a:cubicBezTo>
                      <a:pt x="86" y="66"/>
                      <a:pt x="82" y="64"/>
                      <a:pt x="81" y="66"/>
                    </a:cubicBezTo>
                    <a:cubicBezTo>
                      <a:pt x="79" y="67"/>
                      <a:pt x="77" y="67"/>
                      <a:pt x="78" y="70"/>
                    </a:cubicBezTo>
                    <a:cubicBezTo>
                      <a:pt x="79" y="73"/>
                      <a:pt x="78" y="75"/>
                      <a:pt x="78" y="75"/>
                    </a:cubicBezTo>
                    <a:cubicBezTo>
                      <a:pt x="77" y="75"/>
                      <a:pt x="70" y="77"/>
                      <a:pt x="77" y="77"/>
                    </a:cubicBezTo>
                    <a:cubicBezTo>
                      <a:pt x="84" y="78"/>
                      <a:pt x="85" y="75"/>
                      <a:pt x="87" y="75"/>
                    </a:cubicBezTo>
                    <a:cubicBezTo>
                      <a:pt x="88" y="75"/>
                      <a:pt x="91" y="73"/>
                      <a:pt x="93" y="74"/>
                    </a:cubicBezTo>
                    <a:cubicBezTo>
                      <a:pt x="94" y="75"/>
                      <a:pt x="97" y="73"/>
                      <a:pt x="98" y="74"/>
                    </a:cubicBezTo>
                    <a:cubicBezTo>
                      <a:pt x="100" y="74"/>
                      <a:pt x="103" y="70"/>
                      <a:pt x="104" y="72"/>
                    </a:cubicBezTo>
                    <a:cubicBezTo>
                      <a:pt x="106" y="73"/>
                      <a:pt x="105" y="76"/>
                      <a:pt x="105" y="77"/>
                    </a:cubicBezTo>
                    <a:cubicBezTo>
                      <a:pt x="105" y="78"/>
                      <a:pt x="102" y="79"/>
                      <a:pt x="103" y="81"/>
                    </a:cubicBezTo>
                    <a:cubicBezTo>
                      <a:pt x="103" y="82"/>
                      <a:pt x="105" y="84"/>
                      <a:pt x="107" y="85"/>
                    </a:cubicBezTo>
                    <a:cubicBezTo>
                      <a:pt x="108" y="87"/>
                      <a:pt x="110" y="89"/>
                      <a:pt x="111" y="87"/>
                    </a:cubicBezTo>
                    <a:cubicBezTo>
                      <a:pt x="112" y="86"/>
                      <a:pt x="112" y="84"/>
                      <a:pt x="113" y="83"/>
                    </a:cubicBezTo>
                    <a:cubicBezTo>
                      <a:pt x="114" y="82"/>
                      <a:pt x="119" y="83"/>
                      <a:pt x="120" y="85"/>
                    </a:cubicBezTo>
                    <a:cubicBezTo>
                      <a:pt x="120" y="86"/>
                      <a:pt x="123" y="89"/>
                      <a:pt x="123" y="89"/>
                    </a:cubicBezTo>
                    <a:cubicBezTo>
                      <a:pt x="124" y="89"/>
                      <a:pt x="126" y="90"/>
                      <a:pt x="126" y="90"/>
                    </a:cubicBezTo>
                    <a:cubicBezTo>
                      <a:pt x="126" y="90"/>
                      <a:pt x="127" y="91"/>
                      <a:pt x="128" y="93"/>
                    </a:cubicBezTo>
                    <a:cubicBezTo>
                      <a:pt x="129" y="95"/>
                      <a:pt x="131" y="95"/>
                      <a:pt x="133" y="95"/>
                    </a:cubicBezTo>
                    <a:cubicBezTo>
                      <a:pt x="134" y="94"/>
                      <a:pt x="135" y="91"/>
                      <a:pt x="137" y="92"/>
                    </a:cubicBezTo>
                    <a:cubicBezTo>
                      <a:pt x="139" y="92"/>
                      <a:pt x="140" y="91"/>
                      <a:pt x="142" y="93"/>
                    </a:cubicBezTo>
                    <a:cubicBezTo>
                      <a:pt x="144" y="95"/>
                      <a:pt x="145" y="96"/>
                      <a:pt x="146" y="97"/>
                    </a:cubicBezTo>
                    <a:cubicBezTo>
                      <a:pt x="143" y="109"/>
                      <a:pt x="137" y="120"/>
                      <a:pt x="128" y="128"/>
                    </a:cubicBezTo>
                    <a:close/>
                    <a:moveTo>
                      <a:pt x="107" y="100"/>
                    </a:moveTo>
                    <a:cubicBezTo>
                      <a:pt x="105" y="100"/>
                      <a:pt x="104" y="97"/>
                      <a:pt x="103" y="94"/>
                    </a:cubicBezTo>
                    <a:cubicBezTo>
                      <a:pt x="103" y="92"/>
                      <a:pt x="101" y="89"/>
                      <a:pt x="99" y="88"/>
                    </a:cubicBezTo>
                    <a:cubicBezTo>
                      <a:pt x="97" y="87"/>
                      <a:pt x="95" y="88"/>
                      <a:pt x="93" y="87"/>
                    </a:cubicBezTo>
                    <a:cubicBezTo>
                      <a:pt x="91" y="86"/>
                      <a:pt x="88" y="84"/>
                      <a:pt x="85" y="83"/>
                    </a:cubicBezTo>
                    <a:cubicBezTo>
                      <a:pt x="83" y="83"/>
                      <a:pt x="80" y="83"/>
                      <a:pt x="78" y="82"/>
                    </a:cubicBezTo>
                    <a:cubicBezTo>
                      <a:pt x="76" y="81"/>
                      <a:pt x="73" y="84"/>
                      <a:pt x="73" y="84"/>
                    </a:cubicBezTo>
                    <a:cubicBezTo>
                      <a:pt x="73" y="84"/>
                      <a:pt x="70" y="88"/>
                      <a:pt x="70" y="90"/>
                    </a:cubicBezTo>
                    <a:cubicBezTo>
                      <a:pt x="69" y="91"/>
                      <a:pt x="69" y="96"/>
                      <a:pt x="69" y="98"/>
                    </a:cubicBezTo>
                    <a:cubicBezTo>
                      <a:pt x="69" y="100"/>
                      <a:pt x="74" y="104"/>
                      <a:pt x="74" y="104"/>
                    </a:cubicBezTo>
                    <a:cubicBezTo>
                      <a:pt x="74" y="104"/>
                      <a:pt x="75" y="107"/>
                      <a:pt x="77" y="107"/>
                    </a:cubicBezTo>
                    <a:cubicBezTo>
                      <a:pt x="78" y="107"/>
                      <a:pt x="81" y="105"/>
                      <a:pt x="84" y="104"/>
                    </a:cubicBezTo>
                    <a:cubicBezTo>
                      <a:pt x="86" y="104"/>
                      <a:pt x="87" y="106"/>
                      <a:pt x="88" y="107"/>
                    </a:cubicBezTo>
                    <a:cubicBezTo>
                      <a:pt x="88" y="108"/>
                      <a:pt x="89" y="113"/>
                      <a:pt x="89" y="115"/>
                    </a:cubicBezTo>
                    <a:cubicBezTo>
                      <a:pt x="88" y="116"/>
                      <a:pt x="89" y="126"/>
                      <a:pt x="89" y="126"/>
                    </a:cubicBezTo>
                    <a:cubicBezTo>
                      <a:pt x="90" y="127"/>
                      <a:pt x="95" y="132"/>
                      <a:pt x="96" y="132"/>
                    </a:cubicBezTo>
                    <a:cubicBezTo>
                      <a:pt x="98" y="132"/>
                      <a:pt x="100" y="129"/>
                      <a:pt x="101" y="127"/>
                    </a:cubicBezTo>
                    <a:cubicBezTo>
                      <a:pt x="103" y="126"/>
                      <a:pt x="105" y="121"/>
                      <a:pt x="105" y="119"/>
                    </a:cubicBezTo>
                    <a:cubicBezTo>
                      <a:pt x="105" y="112"/>
                      <a:pt x="105" y="112"/>
                      <a:pt x="105" y="112"/>
                    </a:cubicBezTo>
                    <a:cubicBezTo>
                      <a:pt x="105" y="111"/>
                      <a:pt x="107" y="109"/>
                      <a:pt x="108" y="107"/>
                    </a:cubicBezTo>
                    <a:cubicBezTo>
                      <a:pt x="110" y="106"/>
                      <a:pt x="111" y="103"/>
                      <a:pt x="111" y="101"/>
                    </a:cubicBezTo>
                    <a:cubicBezTo>
                      <a:pt x="110" y="100"/>
                      <a:pt x="108" y="101"/>
                      <a:pt x="107" y="10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nvGrpSpPr>
              <p:cNvPr id="54" name="组合 53"/>
              <p:cNvGrpSpPr>
                <a:grpSpLocks noChangeAspect="1"/>
              </p:cNvGrpSpPr>
              <p:nvPr/>
            </p:nvGrpSpPr>
            <p:grpSpPr>
              <a:xfrm>
                <a:off x="3680963" y="4275111"/>
                <a:ext cx="757820" cy="648832"/>
                <a:chOff x="2162176" y="-104775"/>
                <a:chExt cx="1655763" cy="1417638"/>
              </a:xfrm>
              <a:solidFill>
                <a:schemeClr val="bg1"/>
              </a:solidFill>
            </p:grpSpPr>
            <p:sp>
              <p:nvSpPr>
                <p:cNvPr id="56" name="Freeform 3767"/>
                <p:cNvSpPr/>
                <p:nvPr/>
              </p:nvSpPr>
              <p:spPr bwMode="auto">
                <a:xfrm>
                  <a:off x="2311401" y="104775"/>
                  <a:ext cx="1370013" cy="1208088"/>
                </a:xfrm>
                <a:custGeom>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57" name="Freeform 3768"/>
                <p:cNvSpPr/>
                <p:nvPr/>
              </p:nvSpPr>
              <p:spPr bwMode="auto">
                <a:xfrm>
                  <a:off x="2162176" y="-104775"/>
                  <a:ext cx="1655763" cy="552450"/>
                </a:xfrm>
                <a:custGeom>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sp>
            <p:nvSpPr>
              <p:cNvPr id="55" name="Freeform 43"/>
              <p:cNvSpPr>
                <a:spLocks noEditPoints="1"/>
              </p:cNvSpPr>
              <p:nvPr/>
            </p:nvSpPr>
            <p:spPr bwMode="auto">
              <a:xfrm>
                <a:off x="1757087" y="5383339"/>
                <a:ext cx="554206" cy="497230"/>
              </a:xfrm>
              <a:custGeom>
                <a:gdLst>
                  <a:gd name="T0" fmla="*/ 81 w 116"/>
                  <a:gd name="T1" fmla="*/ 70 h 104"/>
                  <a:gd name="T2" fmla="*/ 65 w 116"/>
                  <a:gd name="T3" fmla="*/ 83 h 104"/>
                  <a:gd name="T4" fmla="*/ 111 w 116"/>
                  <a:gd name="T5" fmla="*/ 104 h 104"/>
                  <a:gd name="T6" fmla="*/ 116 w 116"/>
                  <a:gd name="T7" fmla="*/ 85 h 104"/>
                  <a:gd name="T8" fmla="*/ 81 w 116"/>
                  <a:gd name="T9" fmla="*/ 70 h 104"/>
                  <a:gd name="T10" fmla="*/ 111 w 116"/>
                  <a:gd name="T11" fmla="*/ 2 h 104"/>
                  <a:gd name="T12" fmla="*/ 65 w 116"/>
                  <a:gd name="T13" fmla="*/ 24 h 104"/>
                  <a:gd name="T14" fmla="*/ 77 w 116"/>
                  <a:gd name="T15" fmla="*/ 32 h 104"/>
                  <a:gd name="T16" fmla="*/ 0 w 116"/>
                  <a:gd name="T17" fmla="*/ 83 h 104"/>
                  <a:gd name="T18" fmla="*/ 3 w 116"/>
                  <a:gd name="T19" fmla="*/ 102 h 104"/>
                  <a:gd name="T20" fmla="*/ 93 w 116"/>
                  <a:gd name="T21" fmla="*/ 44 h 104"/>
                  <a:gd name="T22" fmla="*/ 106 w 116"/>
                  <a:gd name="T23" fmla="*/ 52 h 104"/>
                  <a:gd name="T24" fmla="*/ 111 w 116"/>
                  <a:gd name="T25" fmla="*/ 2 h 104"/>
                  <a:gd name="T26" fmla="*/ 7 w 116"/>
                  <a:gd name="T27" fmla="*/ 0 h 104"/>
                  <a:gd name="T28" fmla="*/ 11 w 116"/>
                  <a:gd name="T29" fmla="*/ 51 h 104"/>
                  <a:gd name="T30" fmla="*/ 24 w 116"/>
                  <a:gd name="T31" fmla="*/ 42 h 104"/>
                  <a:gd name="T32" fmla="*/ 36 w 116"/>
                  <a:gd name="T33" fmla="*/ 58 h 104"/>
                  <a:gd name="T34" fmla="*/ 52 w 116"/>
                  <a:gd name="T35" fmla="*/ 47 h 104"/>
                  <a:gd name="T36" fmla="*/ 40 w 116"/>
                  <a:gd name="T37" fmla="*/ 32 h 104"/>
                  <a:gd name="T38" fmla="*/ 53 w 116"/>
                  <a:gd name="T39" fmla="*/ 24 h 104"/>
                  <a:gd name="T40" fmla="*/ 7 w 116"/>
                  <a:gd name="T41" fmla="*/ 0 h 1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5" h="104">
                    <a:moveTo>
                      <a:pt x="81" y="70"/>
                    </a:moveTo>
                    <a:cubicBezTo>
                      <a:pt x="76" y="75"/>
                      <a:pt x="70" y="79"/>
                      <a:pt x="65" y="83"/>
                    </a:cubicBezTo>
                    <a:cubicBezTo>
                      <a:pt x="88" y="99"/>
                      <a:pt x="110" y="104"/>
                      <a:pt x="111" y="104"/>
                    </a:cubicBezTo>
                    <a:cubicBezTo>
                      <a:pt x="116" y="85"/>
                      <a:pt x="116" y="85"/>
                      <a:pt x="116" y="85"/>
                    </a:cubicBezTo>
                    <a:cubicBezTo>
                      <a:pt x="115" y="85"/>
                      <a:pt x="100" y="81"/>
                      <a:pt x="81" y="70"/>
                    </a:cubicBezTo>
                    <a:moveTo>
                      <a:pt x="111" y="2"/>
                    </a:moveTo>
                    <a:cubicBezTo>
                      <a:pt x="65" y="24"/>
                      <a:pt x="65" y="24"/>
                      <a:pt x="65" y="24"/>
                    </a:cubicBezTo>
                    <a:cubicBezTo>
                      <a:pt x="77" y="32"/>
                      <a:pt x="77" y="32"/>
                      <a:pt x="77" y="32"/>
                    </a:cubicBezTo>
                    <a:cubicBezTo>
                      <a:pt x="49" y="72"/>
                      <a:pt x="0" y="83"/>
                      <a:pt x="0" y="83"/>
                    </a:cubicBezTo>
                    <a:cubicBezTo>
                      <a:pt x="3" y="102"/>
                      <a:pt x="3" y="102"/>
                      <a:pt x="3" y="102"/>
                    </a:cubicBezTo>
                    <a:cubicBezTo>
                      <a:pt x="6" y="102"/>
                      <a:pt x="60" y="90"/>
                      <a:pt x="93" y="44"/>
                    </a:cubicBezTo>
                    <a:cubicBezTo>
                      <a:pt x="106" y="52"/>
                      <a:pt x="106" y="52"/>
                      <a:pt x="106" y="52"/>
                    </a:cubicBezTo>
                    <a:cubicBezTo>
                      <a:pt x="111" y="2"/>
                      <a:pt x="111" y="2"/>
                      <a:pt x="111" y="2"/>
                    </a:cubicBezTo>
                    <a:moveTo>
                      <a:pt x="7" y="0"/>
                    </a:moveTo>
                    <a:cubicBezTo>
                      <a:pt x="11" y="51"/>
                      <a:pt x="11" y="51"/>
                      <a:pt x="11" y="51"/>
                    </a:cubicBezTo>
                    <a:cubicBezTo>
                      <a:pt x="24" y="42"/>
                      <a:pt x="24" y="42"/>
                      <a:pt x="24" y="42"/>
                    </a:cubicBezTo>
                    <a:cubicBezTo>
                      <a:pt x="28" y="48"/>
                      <a:pt x="32" y="54"/>
                      <a:pt x="36" y="58"/>
                    </a:cubicBezTo>
                    <a:cubicBezTo>
                      <a:pt x="41" y="55"/>
                      <a:pt x="47" y="51"/>
                      <a:pt x="52" y="47"/>
                    </a:cubicBezTo>
                    <a:cubicBezTo>
                      <a:pt x="48" y="42"/>
                      <a:pt x="44" y="37"/>
                      <a:pt x="40" y="32"/>
                    </a:cubicBezTo>
                    <a:cubicBezTo>
                      <a:pt x="53" y="24"/>
                      <a:pt x="53" y="24"/>
                      <a:pt x="53" y="24"/>
                    </a:cubicBezTo>
                    <a:cubicBezTo>
                      <a:pt x="7" y="0"/>
                      <a:pt x="7" y="0"/>
                      <a:pt x="7"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grpSp>
        <p:grpSp>
          <p:nvGrpSpPr>
            <p:cNvPr id="62" name="组合 61"/>
            <p:cNvGrpSpPr/>
            <p:nvPr/>
          </p:nvGrpSpPr>
          <p:grpSpPr>
            <a:xfrm>
              <a:off x="6119318" y="1984593"/>
              <a:ext cx="4888069" cy="962022"/>
              <a:chOff x="874712" y="3325188"/>
              <a:chExt cx="5397657" cy="962022"/>
            </a:xfrm>
          </p:grpSpPr>
          <p:sp>
            <p:nvSpPr>
              <p:cNvPr id="63" name="矩形 62">
                <a:extLst>
                  <a:ext uri="{FF2B5EF4-FFF2-40B4-BE49-F238E27FC236}">
                    <a16:creationId xmlns:a16="http://schemas.microsoft.com/office/drawing/2014/main" id="{E3EB1709-6D20-4440-8800-976CC5E9712E}"/>
                  </a:ext>
                </a:extLst>
              </p:cNvPr>
              <p:cNvSpPr/>
              <p:nvPr/>
            </p:nvSpPr>
            <p:spPr>
              <a:xfrm>
                <a:off x="874712" y="3677812"/>
                <a:ext cx="5397657" cy="609398"/>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用户可以在投影仪或者计算机上进行演示也可以将演示文稿打印出来制作成胶片以便应用到更广泛的领域中</a:t>
                </a:r>
              </a:p>
            </p:txBody>
          </p:sp>
          <p:sp>
            <p:nvSpPr>
              <p:cNvPr id="64" name="矩形 63">
                <a:extLst>
                  <a:ext uri="{FF2B5EF4-FFF2-40B4-BE49-F238E27FC236}">
                    <a16:creationId xmlns:a16="http://schemas.microsoft.com/office/drawing/2014/main" id="{CBCE2F27-1948-4AAF-B7D2-B7B4F23C2784}"/>
                  </a:ext>
                </a:extLst>
              </p:cNvPr>
              <p:cNvSpPr/>
              <p:nvPr/>
            </p:nvSpPr>
            <p:spPr>
              <a:xfrm>
                <a:off x="874712" y="3325188"/>
                <a:ext cx="2241974" cy="350865"/>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400" b="1"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标题文字添加</a:t>
                </a:r>
              </a:p>
            </p:txBody>
          </p:sp>
        </p:grpSp>
        <p:grpSp>
          <p:nvGrpSpPr>
            <p:cNvPr id="65" name="组合 64"/>
            <p:cNvGrpSpPr/>
            <p:nvPr/>
          </p:nvGrpSpPr>
          <p:grpSpPr>
            <a:xfrm>
              <a:off x="6119318" y="3286875"/>
              <a:ext cx="4888069" cy="962022"/>
              <a:chOff x="874712" y="3325188"/>
              <a:chExt cx="5397657" cy="962022"/>
            </a:xfrm>
          </p:grpSpPr>
          <p:sp>
            <p:nvSpPr>
              <p:cNvPr id="66" name="矩形 65">
                <a:extLst>
                  <a:ext uri="{FF2B5EF4-FFF2-40B4-BE49-F238E27FC236}">
                    <a16:creationId xmlns:a16="http://schemas.microsoft.com/office/drawing/2014/main" id="{E3EB1709-6D20-4440-8800-976CC5E9712E}"/>
                  </a:ext>
                </a:extLst>
              </p:cNvPr>
              <p:cNvSpPr/>
              <p:nvPr/>
            </p:nvSpPr>
            <p:spPr>
              <a:xfrm>
                <a:off x="874712" y="3677812"/>
                <a:ext cx="5397657" cy="609398"/>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用户可以在投影仪或者计算机上进行演示也可以将演示文稿打印出来制作成胶片以便应用到更广泛的领域中</a:t>
                </a:r>
              </a:p>
            </p:txBody>
          </p:sp>
          <p:sp>
            <p:nvSpPr>
              <p:cNvPr id="68" name="矩形 67">
                <a:extLst>
                  <a:ext uri="{FF2B5EF4-FFF2-40B4-BE49-F238E27FC236}">
                    <a16:creationId xmlns:a16="http://schemas.microsoft.com/office/drawing/2014/main" id="{CBCE2F27-1948-4AAF-B7D2-B7B4F23C2784}"/>
                  </a:ext>
                </a:extLst>
              </p:cNvPr>
              <p:cNvSpPr/>
              <p:nvPr/>
            </p:nvSpPr>
            <p:spPr>
              <a:xfrm>
                <a:off x="874712" y="3325188"/>
                <a:ext cx="2241974" cy="350865"/>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400" b="1"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标题文字添加</a:t>
                </a:r>
              </a:p>
            </p:txBody>
          </p:sp>
        </p:grpSp>
        <p:grpSp>
          <p:nvGrpSpPr>
            <p:cNvPr id="69" name="组合 68"/>
            <p:cNvGrpSpPr/>
            <p:nvPr/>
          </p:nvGrpSpPr>
          <p:grpSpPr>
            <a:xfrm>
              <a:off x="6119318" y="4589157"/>
              <a:ext cx="4888069" cy="962022"/>
              <a:chOff x="874712" y="3325188"/>
              <a:chExt cx="5397657" cy="962022"/>
            </a:xfrm>
          </p:grpSpPr>
          <p:sp>
            <p:nvSpPr>
              <p:cNvPr id="70" name="矩形 69">
                <a:extLst>
                  <a:ext uri="{FF2B5EF4-FFF2-40B4-BE49-F238E27FC236}">
                    <a16:creationId xmlns:a16="http://schemas.microsoft.com/office/drawing/2014/main" id="{E3EB1709-6D20-4440-8800-976CC5E9712E}"/>
                  </a:ext>
                </a:extLst>
              </p:cNvPr>
              <p:cNvSpPr/>
              <p:nvPr/>
            </p:nvSpPr>
            <p:spPr>
              <a:xfrm>
                <a:off x="874712" y="3677812"/>
                <a:ext cx="5397657" cy="609398"/>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用户可以在投影仪或者计算机上进行演示也可以将演示文稿打印出来制作成胶片以便应用到更广泛的领域中</a:t>
                </a:r>
              </a:p>
            </p:txBody>
          </p:sp>
          <p:sp>
            <p:nvSpPr>
              <p:cNvPr id="71" name="矩形 70">
                <a:extLst>
                  <a:ext uri="{FF2B5EF4-FFF2-40B4-BE49-F238E27FC236}">
                    <a16:creationId xmlns:a16="http://schemas.microsoft.com/office/drawing/2014/main" id="{CBCE2F27-1948-4AAF-B7D2-B7B4F23C2784}"/>
                  </a:ext>
                </a:extLst>
              </p:cNvPr>
              <p:cNvSpPr/>
              <p:nvPr/>
            </p:nvSpPr>
            <p:spPr>
              <a:xfrm>
                <a:off x="874712" y="3325188"/>
                <a:ext cx="2241974" cy="350865"/>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400" b="1"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标题文字添加</a:t>
                </a:r>
              </a:p>
            </p:txBody>
          </p:sp>
        </p:grpSp>
      </p:grpSp>
    </p:spTree>
    <p:extLst>
      <p:ext uri="{BB962C8B-B14F-4D97-AF65-F5344CB8AC3E}">
        <p14:creationId val="3104622889"/>
      </p:ext>
    </p:extLst>
  </p:cSld>
  <p:clrMapOvr>
    <a:masterClrMapping/>
  </p:clrMapOvr>
  <mc:AlternateContent>
    <mc:Choice xmlns:p14="http://schemas.microsoft.com/office/powerpoint/2010/main" Requires="p14">
      <p:transition spd="slow" advClick="0" advTm="3000" p14:dur="1400">
        <p14:doors dir="vert"/>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grpSp>
        <p:nvGrpSpPr>
          <p:cNvPr id="3" name="组合 2"/>
          <p:cNvGrpSpPr/>
          <p:nvPr/>
        </p:nvGrpSpPr>
        <p:grpSpPr>
          <a:xfrm>
            <a:off x="1405725" y="1464075"/>
            <a:ext cx="9271670" cy="4463772"/>
            <a:chOff x="2517056" y="1825898"/>
            <a:chExt cx="6481330" cy="3120385"/>
          </a:xfrm>
        </p:grpSpPr>
        <p:sp>
          <p:nvSpPr>
            <p:cNvPr id="64" name="Oval 22"/>
            <p:cNvSpPr>
              <a:spLocks noChangeArrowheads="1"/>
            </p:cNvSpPr>
            <p:nvPr/>
          </p:nvSpPr>
          <p:spPr bwMode="auto">
            <a:xfrm>
              <a:off x="4889263" y="1825898"/>
              <a:ext cx="977235" cy="976606"/>
            </a:xfrm>
            <a:prstGeom prst="ellipse">
              <a:avLst/>
            </a:prstGeom>
            <a:solidFill>
              <a:schemeClr val="accent6">
                <a:lumMod val="50000"/>
              </a:schemeClr>
            </a:solidFill>
            <a:ln w="38100">
              <a:noFill/>
            </a:ln>
            <a:effectLst/>
          </p:spPr>
          <p:txBody>
            <a:bodyPr vert="horz" wrap="square" lIns="56618" tIns="28310" rIns="56618" bIns="28310" numCol="1" anchor="ctr"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000" b="1" i="0" u="none" strike="noStrike" kern="0" cap="none" spc="0" normalizeH="0" baseline="0" noProof="0">
                  <a:ln>
                    <a:noFill/>
                  </a:ln>
                  <a:solidFill>
                    <a:prstClr val="white"/>
                  </a:solidFill>
                  <a:effectLst/>
                  <a:uLnTx/>
                  <a:uFillTx/>
                  <a:latin typeface="微软雅黑"/>
                  <a:ea typeface="微软雅黑"/>
                  <a:cs typeface="+mn-ea"/>
                  <a:sym typeface="+mn-lt"/>
                </a:rPr>
                <a:t>标题内容</a:t>
              </a:r>
              <a:endParaRPr kumimoji="0" lang="zh-CN" altLang="en-US" sz="3200" b="1" i="0" u="none" strike="noStrike" kern="0" cap="none" spc="0" normalizeH="0" baseline="-3000" noProof="0">
                <a:ln>
                  <a:noFill/>
                </a:ln>
                <a:solidFill>
                  <a:prstClr val="white"/>
                </a:solidFill>
                <a:effectLst/>
                <a:uLnTx/>
                <a:uFillTx/>
                <a:latin typeface="微软雅黑"/>
                <a:ea typeface="微软雅黑"/>
                <a:cs typeface="+mn-ea"/>
                <a:sym typeface="+mn-lt"/>
              </a:endParaRPr>
            </a:p>
          </p:txBody>
        </p:sp>
        <p:sp>
          <p:nvSpPr>
            <p:cNvPr id="65" name="Line 23"/>
            <p:cNvSpPr>
              <a:spLocks noChangeShapeType="1"/>
            </p:cNvSpPr>
            <p:nvPr/>
          </p:nvSpPr>
          <p:spPr bwMode="auto">
            <a:xfrm flipH="1">
              <a:off x="2517056" y="2315437"/>
              <a:ext cx="2372206" cy="0"/>
            </a:xfrm>
            <a:prstGeom prst="line">
              <a:avLst/>
            </a:prstGeom>
            <a:noFill/>
            <a:ln w="5" cap="flat">
              <a:solidFill>
                <a:sysClr val="windowText" lastClr="000000">
                  <a:lumMod val="75000"/>
                  <a:lumOff val="25000"/>
                </a:sysClr>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56618" tIns="28310" rIns="56618" bIns="2831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E4D93"/>
                </a:solidFill>
                <a:effectLst/>
                <a:uLnTx/>
                <a:uFillTx/>
                <a:latin typeface="微软雅黑"/>
                <a:ea typeface="微软雅黑"/>
                <a:cs typeface="+mn-ea"/>
                <a:sym typeface="+mn-lt"/>
              </a:endParaRPr>
            </a:p>
          </p:txBody>
        </p:sp>
        <p:sp>
          <p:nvSpPr>
            <p:cNvPr id="66" name="Freeform 27"/>
            <p:cNvSpPr/>
            <p:nvPr/>
          </p:nvSpPr>
          <p:spPr bwMode="auto">
            <a:xfrm>
              <a:off x="4254306" y="2392083"/>
              <a:ext cx="1307114" cy="1110116"/>
            </a:xfrm>
            <a:custGeom>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accent6">
                <a:lumMod val="50000"/>
              </a:schemeClr>
            </a:solidFill>
            <a:ln w="38100">
              <a:noFill/>
            </a:ln>
            <a:effectLst/>
          </p:spPr>
          <p:txBody>
            <a:bodyPr vert="horz" wrap="square" lIns="56618" tIns="28310" rIns="56618" bIns="2831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E4D93"/>
                </a:solidFill>
                <a:effectLst/>
                <a:uLnTx/>
                <a:uFillTx/>
                <a:latin typeface="微软雅黑"/>
                <a:ea typeface="微软雅黑"/>
                <a:cs typeface="+mn-ea"/>
                <a:sym typeface="+mn-lt"/>
              </a:endParaRPr>
            </a:p>
          </p:txBody>
        </p:sp>
        <p:sp>
          <p:nvSpPr>
            <p:cNvPr id="67" name="Freeform 28"/>
            <p:cNvSpPr/>
            <p:nvPr/>
          </p:nvSpPr>
          <p:spPr bwMode="auto">
            <a:xfrm>
              <a:off x="3592070" y="2392083"/>
              <a:ext cx="1969352" cy="1770252"/>
            </a:xfrm>
            <a:custGeom>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accent6">
                <a:lumMod val="50000"/>
              </a:schemeClr>
            </a:solidFill>
            <a:ln w="38100">
              <a:noFill/>
            </a:ln>
            <a:effectLst/>
          </p:spPr>
          <p:txBody>
            <a:bodyPr vert="horz" wrap="square" lIns="56618" tIns="28310" rIns="56618" bIns="2831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E4D93"/>
                </a:solidFill>
                <a:effectLst/>
                <a:uLnTx/>
                <a:uFillTx/>
                <a:latin typeface="微软雅黑"/>
                <a:ea typeface="微软雅黑"/>
                <a:cs typeface="+mn-ea"/>
                <a:sym typeface="+mn-lt"/>
              </a:endParaRPr>
            </a:p>
          </p:txBody>
        </p:sp>
        <p:sp>
          <p:nvSpPr>
            <p:cNvPr id="68" name="Freeform 29"/>
            <p:cNvSpPr/>
            <p:nvPr/>
          </p:nvSpPr>
          <p:spPr bwMode="auto">
            <a:xfrm>
              <a:off x="2949675" y="2392083"/>
              <a:ext cx="2611748" cy="2413081"/>
            </a:xfrm>
            <a:custGeom>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2">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accent6">
                <a:lumMod val="50000"/>
              </a:schemeClr>
            </a:solidFill>
            <a:ln w="38100">
              <a:noFill/>
            </a:ln>
            <a:effectLst/>
          </p:spPr>
          <p:txBody>
            <a:bodyPr vert="horz" wrap="square" lIns="56618" tIns="28310" rIns="56618" bIns="2831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E4D93"/>
                </a:solidFill>
                <a:effectLst/>
                <a:uLnTx/>
                <a:uFillTx/>
                <a:latin typeface="微软雅黑"/>
                <a:ea typeface="微软雅黑"/>
                <a:cs typeface="+mn-ea"/>
                <a:sym typeface="+mn-lt"/>
              </a:endParaRPr>
            </a:p>
          </p:txBody>
        </p:sp>
        <p:sp>
          <p:nvSpPr>
            <p:cNvPr id="69" name="TextBox 7"/>
            <p:cNvSpPr txBox="1"/>
            <p:nvPr/>
          </p:nvSpPr>
          <p:spPr>
            <a:xfrm>
              <a:off x="5607497" y="3246422"/>
              <a:ext cx="156129" cy="169057"/>
            </a:xfrm>
            <a:prstGeom prst="rect">
              <a:avLst/>
            </a:prstGeom>
            <a:noFill/>
          </p:spPr>
          <p:txBody>
            <a:bodyPr wrap="none" lIns="56618" tIns="28310" rIns="56618" bIns="28310" rtlCol="0" anchor="ctr">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200" b="0" i="0" u="none" strike="noStrike" kern="0" cap="none" spc="0" normalizeH="0" baseline="0" noProof="0">
                  <a:ln>
                    <a:noFill/>
                  </a:ln>
                  <a:solidFill>
                    <a:prstClr val="black">
                      <a:lumMod val="85000"/>
                      <a:lumOff val="15000"/>
                    </a:prstClr>
                  </a:solidFill>
                  <a:effectLst/>
                  <a:uLnTx/>
                  <a:uFillTx/>
                  <a:latin typeface="微软雅黑"/>
                  <a:ea typeface="微软雅黑"/>
                  <a:cs typeface="+mn-ea"/>
                  <a:sym typeface="+mn-lt"/>
                </a:rPr>
                <a:t>A</a:t>
              </a:r>
              <a:endParaRPr kumimoji="0" lang="zh-CN" altLang="en-US" sz="1200" b="0" i="0" u="none" strike="noStrike" kern="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70" name="TextBox 8"/>
            <p:cNvSpPr txBox="1"/>
            <p:nvPr/>
          </p:nvSpPr>
          <p:spPr>
            <a:xfrm>
              <a:off x="5607498" y="3893113"/>
              <a:ext cx="147165" cy="169057"/>
            </a:xfrm>
            <a:prstGeom prst="rect">
              <a:avLst/>
            </a:prstGeom>
            <a:noFill/>
          </p:spPr>
          <p:txBody>
            <a:bodyPr wrap="none" lIns="56618" tIns="28310" rIns="56618" bIns="28310" rtlCol="0" anchor="ctr">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200" b="0" i="0" u="none" strike="noStrike" kern="0" cap="none" spc="0" normalizeH="0" baseline="0" noProof="0">
                  <a:ln>
                    <a:noFill/>
                  </a:ln>
                  <a:solidFill>
                    <a:prstClr val="black">
                      <a:lumMod val="85000"/>
                      <a:lumOff val="15000"/>
                    </a:prstClr>
                  </a:solidFill>
                  <a:effectLst/>
                  <a:uLnTx/>
                  <a:uFillTx/>
                  <a:latin typeface="微软雅黑"/>
                  <a:ea typeface="微软雅黑"/>
                  <a:cs typeface="+mn-ea"/>
                  <a:sym typeface="+mn-lt"/>
                </a:rPr>
                <a:t>B</a:t>
              </a:r>
              <a:endParaRPr kumimoji="0" lang="zh-CN" altLang="en-US" sz="1200" b="0" i="0" u="none" strike="noStrike" kern="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71" name="TextBox 9"/>
            <p:cNvSpPr txBox="1"/>
            <p:nvPr/>
          </p:nvSpPr>
          <p:spPr>
            <a:xfrm>
              <a:off x="5607497" y="4560876"/>
              <a:ext cx="151647" cy="169057"/>
            </a:xfrm>
            <a:prstGeom prst="rect">
              <a:avLst/>
            </a:prstGeom>
            <a:noFill/>
          </p:spPr>
          <p:txBody>
            <a:bodyPr wrap="none" lIns="56618" tIns="28310" rIns="56618" bIns="28310" rtlCol="0" anchor="ctr">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200" b="0" i="0" u="none" strike="noStrike" kern="0" cap="none" spc="0" normalizeH="0" baseline="0" noProof="0">
                  <a:ln>
                    <a:noFill/>
                  </a:ln>
                  <a:solidFill>
                    <a:prstClr val="black">
                      <a:lumMod val="85000"/>
                      <a:lumOff val="15000"/>
                    </a:prstClr>
                  </a:solidFill>
                  <a:effectLst/>
                  <a:uLnTx/>
                  <a:uFillTx/>
                  <a:latin typeface="微软雅黑"/>
                  <a:ea typeface="微软雅黑"/>
                  <a:cs typeface="+mn-ea"/>
                  <a:sym typeface="+mn-lt"/>
                </a:rPr>
                <a:t>C</a:t>
              </a:r>
              <a:endParaRPr kumimoji="0" lang="zh-CN" altLang="en-US" sz="1200" b="0" i="0" u="none" strike="noStrike" kern="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72" name="TextBox 10"/>
            <p:cNvSpPr txBox="1"/>
            <p:nvPr/>
          </p:nvSpPr>
          <p:spPr>
            <a:xfrm>
              <a:off x="6089792" y="3077360"/>
              <a:ext cx="2908594" cy="504691"/>
            </a:xfrm>
            <a:prstGeom prst="rect">
              <a:avLst/>
            </a:prstGeom>
            <a:noFill/>
          </p:spPr>
          <p:txBody>
            <a:bodyPr wrap="square" lIns="56618" tIns="28310" rIns="56618" bIns="28310" rtlCol="0">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200" b="0" i="0" u="none" strike="noStrike" kern="0" cap="none" spc="0" normalizeH="0" baseline="0" noProof="0">
                  <a:ln>
                    <a:noFill/>
                  </a:ln>
                  <a:solidFill>
                    <a:prstClr val="black">
                      <a:lumMod val="85000"/>
                      <a:lumOff val="15000"/>
                    </a:prstClr>
                  </a:solidFill>
                  <a:effectLst/>
                  <a:uLnTx/>
                  <a:uFillTx/>
                  <a:latin typeface="微软雅黑"/>
                  <a:ea typeface="微软雅黑"/>
                  <a:cs typeface="+mn-ea"/>
                  <a:sym typeface="+mn-lt"/>
                </a:rPr>
                <a:t>您的内容打在这里，或者通过复制您的文本后，在此框中选择粘贴，并选择只保留文字，在此录入上述图表的综合描述说明。</a:t>
              </a:r>
            </a:p>
          </p:txBody>
        </p:sp>
        <p:sp>
          <p:nvSpPr>
            <p:cNvPr id="73" name="TextBox 12"/>
            <p:cNvSpPr txBox="1"/>
            <p:nvPr/>
          </p:nvSpPr>
          <p:spPr>
            <a:xfrm>
              <a:off x="6089792" y="3766576"/>
              <a:ext cx="2908594" cy="504691"/>
            </a:xfrm>
            <a:prstGeom prst="rect">
              <a:avLst/>
            </a:prstGeom>
            <a:noFill/>
          </p:spPr>
          <p:txBody>
            <a:bodyPr wrap="square" lIns="56618" tIns="28310" rIns="56618" bIns="28310" rtlCol="0">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200" b="0" i="0" u="none" strike="noStrike" kern="0" cap="none" spc="0" normalizeH="0" baseline="0" noProof="0">
                  <a:ln>
                    <a:noFill/>
                  </a:ln>
                  <a:solidFill>
                    <a:prstClr val="black">
                      <a:lumMod val="85000"/>
                      <a:lumOff val="15000"/>
                    </a:prstClr>
                  </a:solidFill>
                  <a:effectLst/>
                  <a:uLnTx/>
                  <a:uFillTx/>
                  <a:latin typeface="微软雅黑"/>
                  <a:ea typeface="微软雅黑"/>
                  <a:cs typeface="+mn-ea"/>
                  <a:sym typeface="+mn-lt"/>
                </a:rPr>
                <a:t>您的内容打在这里，或者通过复制您的文本后，在此框中选择粘贴，并选择只保留文字，在此录入上述图表的综合描述说明。</a:t>
              </a:r>
            </a:p>
          </p:txBody>
        </p:sp>
        <p:sp>
          <p:nvSpPr>
            <p:cNvPr id="74" name="TextBox 13"/>
            <p:cNvSpPr txBox="1"/>
            <p:nvPr/>
          </p:nvSpPr>
          <p:spPr>
            <a:xfrm>
              <a:off x="6089792" y="4441592"/>
              <a:ext cx="2908594" cy="504691"/>
            </a:xfrm>
            <a:prstGeom prst="rect">
              <a:avLst/>
            </a:prstGeom>
            <a:noFill/>
          </p:spPr>
          <p:txBody>
            <a:bodyPr wrap="square" lIns="56618" tIns="28310" rIns="56618" bIns="28310" rtlCol="0">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200" b="0" i="0" u="none" strike="noStrike" kern="0" cap="none" spc="0" normalizeH="0" baseline="0" noProof="0">
                  <a:ln>
                    <a:noFill/>
                  </a:ln>
                  <a:solidFill>
                    <a:prstClr val="black">
                      <a:lumMod val="85000"/>
                      <a:lumOff val="15000"/>
                    </a:prstClr>
                  </a:solidFill>
                  <a:effectLst/>
                  <a:uLnTx/>
                  <a:uFillTx/>
                  <a:latin typeface="微软雅黑"/>
                  <a:ea typeface="微软雅黑"/>
                  <a:cs typeface="+mn-ea"/>
                  <a:sym typeface="+mn-lt"/>
                </a:rPr>
                <a:t>您的内容打在这里，或者通过复制您的文本后，在此框中选择粘贴，并选择只保留文字，在此录入上述图表的综合描述说明。</a:t>
              </a:r>
            </a:p>
          </p:txBody>
        </p:sp>
        <p:sp>
          <p:nvSpPr>
            <p:cNvPr id="75" name="Freeform 24"/>
            <p:cNvSpPr>
              <a:spLocks noEditPoints="1"/>
            </p:cNvSpPr>
            <p:nvPr/>
          </p:nvSpPr>
          <p:spPr bwMode="auto">
            <a:xfrm>
              <a:off x="4172458" y="2181928"/>
              <a:ext cx="275313" cy="274439"/>
            </a:xfrm>
            <a:custGeom>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accent6">
                <a:lumMod val="50000"/>
              </a:schemeClr>
            </a:solidFill>
            <a:ln w="38100">
              <a:noFill/>
            </a:ln>
            <a:effectLst/>
          </p:spPr>
          <p:txBody>
            <a:bodyPr vert="horz" wrap="square" lIns="56618" tIns="28310" rIns="56618" bIns="2831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E4D93"/>
                </a:solidFill>
                <a:effectLst/>
                <a:uLnTx/>
                <a:uFillTx/>
                <a:latin typeface="微软雅黑"/>
                <a:ea typeface="微软雅黑"/>
                <a:cs typeface="+mn-ea"/>
                <a:sym typeface="+mn-lt"/>
              </a:endParaRPr>
            </a:p>
          </p:txBody>
        </p:sp>
        <p:sp>
          <p:nvSpPr>
            <p:cNvPr id="76" name="Freeform 25"/>
            <p:cNvSpPr>
              <a:spLocks noEditPoints="1"/>
            </p:cNvSpPr>
            <p:nvPr/>
          </p:nvSpPr>
          <p:spPr bwMode="auto">
            <a:xfrm>
              <a:off x="3527582" y="2181928"/>
              <a:ext cx="277793" cy="274439"/>
            </a:xfrm>
            <a:custGeom>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accent6">
                <a:lumMod val="50000"/>
              </a:schemeClr>
            </a:solidFill>
            <a:ln w="38100">
              <a:noFill/>
            </a:ln>
            <a:effectLst/>
          </p:spPr>
          <p:txBody>
            <a:bodyPr vert="horz" wrap="square" lIns="56618" tIns="28310" rIns="56618" bIns="2831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E4D93"/>
                </a:solidFill>
                <a:effectLst/>
                <a:uLnTx/>
                <a:uFillTx/>
                <a:latin typeface="微软雅黑"/>
                <a:ea typeface="微软雅黑"/>
                <a:cs typeface="+mn-ea"/>
                <a:sym typeface="+mn-lt"/>
              </a:endParaRPr>
            </a:p>
          </p:txBody>
        </p:sp>
        <p:sp>
          <p:nvSpPr>
            <p:cNvPr id="77" name="Freeform 26"/>
            <p:cNvSpPr>
              <a:spLocks noEditPoints="1"/>
            </p:cNvSpPr>
            <p:nvPr/>
          </p:nvSpPr>
          <p:spPr bwMode="auto">
            <a:xfrm>
              <a:off x="2885187" y="2181928"/>
              <a:ext cx="280273" cy="274439"/>
            </a:xfrm>
            <a:custGeom>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accent6">
                <a:lumMod val="50000"/>
              </a:schemeClr>
            </a:solidFill>
            <a:ln w="38100">
              <a:noFill/>
            </a:ln>
            <a:effectLst/>
          </p:spPr>
          <p:txBody>
            <a:bodyPr vert="horz" wrap="square" lIns="56618" tIns="28310" rIns="56618" bIns="2831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E4D93"/>
                </a:solidFill>
                <a:effectLst/>
                <a:uLnTx/>
                <a:uFillTx/>
                <a:latin typeface="微软雅黑"/>
                <a:ea typeface="微软雅黑"/>
                <a:cs typeface="+mn-ea"/>
                <a:sym typeface="+mn-lt"/>
              </a:endParaRPr>
            </a:p>
          </p:txBody>
        </p:sp>
      </p:grpSp>
    </p:spTree>
    <p:extLst>
      <p:ext uri="{BB962C8B-B14F-4D97-AF65-F5344CB8AC3E}">
        <p14:creationId val="3185703427"/>
      </p:ext>
    </p:extLst>
  </p:cSld>
  <p:clrMapOvr>
    <a:masterClrMapping/>
  </p:clrMapOvr>
  <mc:AlternateContent>
    <mc:Choice xmlns:p14="http://schemas.microsoft.com/office/powerpoint/2010/main" Requires="p14">
      <p:transition spd="slow" advClick="0" advTm="3000" p14:dur="1400">
        <p14:doors dir="vert"/>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grpSp>
        <p:nvGrpSpPr>
          <p:cNvPr id="4" name="组合 3"/>
          <p:cNvGrpSpPr/>
          <p:nvPr/>
        </p:nvGrpSpPr>
        <p:grpSpPr>
          <a:xfrm>
            <a:off x="911424" y="1889432"/>
            <a:ext cx="10436822" cy="3820762"/>
            <a:chOff x="1066800" y="2145823"/>
            <a:chExt cx="10436822" cy="3820762"/>
          </a:xfrm>
        </p:grpSpPr>
        <p:sp>
          <p:nvSpPr>
            <p:cNvPr id="50" name="矩形: 圆角 3"/>
            <p:cNvSpPr/>
            <p:nvPr/>
          </p:nvSpPr>
          <p:spPr>
            <a:xfrm>
              <a:off x="1066800" y="2397760"/>
              <a:ext cx="7920355" cy="1428750"/>
            </a:xfrm>
            <a:prstGeom prst="roundRect">
              <a:avLst/>
            </a:prstGeom>
            <a:solidFill>
              <a:schemeClr val="accent6">
                <a:lumMod val="50000"/>
              </a:schemeClr>
            </a:solidFill>
            <a:ln w="12700" cap="flat" cmpd="sng" algn="ctr">
              <a:noFill/>
              <a:prstDash val="solid"/>
              <a:miter lim="800000"/>
            </a:ln>
            <a:effectLst/>
          </p:spPr>
          <p:txBody>
            <a:bodyPr rtlCol="0" anchor="ctr"/>
            <a:lstStyle/>
            <a:p>
              <a:pPr marL="0" marR="0" lvl="0" indent="0" algn="l" defTabSz="914400" rtl="0" eaLnBrk="1" fontAlgn="base" latinLnBrk="0" hangingPunct="1">
                <a:lnSpc>
                  <a:spcPct val="150000"/>
                </a:lnSpc>
                <a:spcBef>
                  <a:spcPct val="0"/>
                </a:spcBef>
                <a:spcAft>
                  <a:spcPct val="0"/>
                </a:spcAft>
                <a:buClrTx/>
                <a:buSzTx/>
                <a:buFontTx/>
                <a:buNone/>
                <a:defRPr/>
              </a:pPr>
              <a:endParaRPr kumimoji="0" lang="en-US" altLang="zh-CN" sz="2400" b="0" i="0" u="none" strike="noStrike" kern="0" cap="none" spc="0" normalizeH="0" baseline="0" noProof="0">
                <a:ln>
                  <a:noFill/>
                </a:ln>
                <a:solidFill>
                  <a:srgbClr val="2C4E7C">
                    <a:lumMod val="20000"/>
                    <a:lumOff val="80000"/>
                  </a:srgbClr>
                </a:solidFill>
                <a:effectLst/>
                <a:uLnTx/>
                <a:uFillTx/>
                <a:latin typeface="微软雅黑"/>
                <a:ea typeface="微软雅黑"/>
                <a:cs typeface="+mn-ea"/>
                <a:sym typeface="+mn-lt"/>
              </a:endParaRPr>
            </a:p>
          </p:txBody>
        </p:sp>
        <p:pic>
          <p:nvPicPr>
            <p:cNvPr id="51" name="图片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1035657">
              <a:off x="8507926" y="2145823"/>
              <a:ext cx="2995696" cy="1932625"/>
            </a:xfrm>
            <a:prstGeom prst="rect">
              <a:avLst/>
            </a:prstGeom>
            <a:solidFill>
              <a:srgbClr val="FFFFFF">
                <a:shade val="85000"/>
              </a:srgbClr>
            </a:solidFill>
            <a:ln w="13335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a:bevelT w="0" h="0"/>
              <a:contourClr>
                <a:srgbClr val="969696"/>
              </a:contourClr>
            </a:sp3d>
          </p:spPr>
        </p:pic>
        <p:sp>
          <p:nvSpPr>
            <p:cNvPr id="52" name="TextBox 23"/>
            <p:cNvSpPr txBox="1"/>
            <p:nvPr/>
          </p:nvSpPr>
          <p:spPr>
            <a:xfrm>
              <a:off x="1247140" y="2712720"/>
              <a:ext cx="7041515" cy="92333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微软雅黑"/>
                  <a:ea typeface="微软雅黑"/>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53" name="TextBox 24"/>
            <p:cNvSpPr txBox="1"/>
            <p:nvPr/>
          </p:nvSpPr>
          <p:spPr>
            <a:xfrm>
              <a:off x="1247269" y="2530126"/>
              <a:ext cx="1427480" cy="31940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1" i="0" u="none" strike="noStrike" kern="0" cap="none" spc="0" normalizeH="0" baseline="0" noProof="0">
                  <a:ln>
                    <a:noFill/>
                  </a:ln>
                  <a:solidFill>
                    <a:prstClr val="white"/>
                  </a:solidFill>
                  <a:effectLst/>
                  <a:uLnTx/>
                  <a:uFillTx/>
                  <a:latin typeface="微软雅黑"/>
                  <a:ea typeface="微软雅黑"/>
                  <a:cs typeface="+mn-ea"/>
                  <a:sym typeface="+mn-lt"/>
                </a:rPr>
                <a:t>请在此输入文字</a:t>
              </a:r>
            </a:p>
          </p:txBody>
        </p:sp>
        <p:sp>
          <p:nvSpPr>
            <p:cNvPr id="54" name="Rectangle 26"/>
            <p:cNvSpPr>
              <a:spLocks noChangeArrowheads="1"/>
            </p:cNvSpPr>
            <p:nvPr/>
          </p:nvSpPr>
          <p:spPr bwMode="auto">
            <a:xfrm>
              <a:off x="1247140" y="4575175"/>
              <a:ext cx="9337040" cy="52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213995" marR="0" lvl="0" indent="-213995" algn="l" defTabSz="913765" rtl="0" eaLnBrk="1" fontAlgn="auto" latinLnBrk="0" hangingPunct="1">
                <a:lnSpc>
                  <a:spcPct val="150000"/>
                </a:lnSpc>
                <a:spcBef>
                  <a:spcPct val="0"/>
                </a:spcBef>
                <a:spcAft>
                  <a:spcPct val="0"/>
                </a:spcAft>
                <a:buClrTx/>
                <a:buSzTx/>
                <a:buFont typeface="Wingdings" panose="05000000000000000000" pitchFamily="2" charset="2"/>
                <a:buChar char="l"/>
                <a:defRPr/>
              </a:pPr>
              <a:r>
                <a:rPr kumimoji="0" lang="zh-CN" altLang="en-US" sz="1200" b="0" i="0" u="none" strike="noStrike" kern="0" cap="none" spc="0" normalizeH="0" baseline="0" noProof="0">
                  <a:ln>
                    <a:noFill/>
                  </a:ln>
                  <a:solidFill>
                    <a:srgbClr val="333F50"/>
                  </a:solidFill>
                  <a:effectLst/>
                  <a:uLnTx/>
                  <a:uFillTx/>
                  <a:latin typeface="微软雅黑"/>
                  <a:ea typeface="微软雅黑"/>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55" name="Rectangle 26"/>
            <p:cNvSpPr>
              <a:spLocks noChangeArrowheads="1"/>
            </p:cNvSpPr>
            <p:nvPr/>
          </p:nvSpPr>
          <p:spPr bwMode="auto">
            <a:xfrm>
              <a:off x="1247140" y="5445224"/>
              <a:ext cx="9337040" cy="52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213995" marR="0" lvl="0" indent="-213995" algn="l" defTabSz="913765" rtl="0" eaLnBrk="1" fontAlgn="auto" latinLnBrk="0" hangingPunct="1">
                <a:lnSpc>
                  <a:spcPct val="150000"/>
                </a:lnSpc>
                <a:spcBef>
                  <a:spcPct val="0"/>
                </a:spcBef>
                <a:spcAft>
                  <a:spcPct val="0"/>
                </a:spcAft>
                <a:buClrTx/>
                <a:buSzTx/>
                <a:buFont typeface="Wingdings" panose="05000000000000000000" pitchFamily="2" charset="2"/>
                <a:buChar char="l"/>
                <a:defRPr/>
              </a:pPr>
              <a:r>
                <a:rPr kumimoji="0" lang="zh-CN" altLang="en-US" sz="1200" b="0" i="0" u="none" strike="noStrike" kern="0" cap="none" spc="0" normalizeH="0" baseline="0" noProof="0">
                  <a:ln>
                    <a:noFill/>
                  </a:ln>
                  <a:solidFill>
                    <a:srgbClr val="333F50"/>
                  </a:solidFill>
                  <a:effectLst/>
                  <a:uLnTx/>
                  <a:uFillTx/>
                  <a:latin typeface="微软雅黑"/>
                  <a:ea typeface="微软雅黑"/>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grpSp>
      <p:sp>
        <p:nvSpPr>
          <p:cNvPr id="12" name="TextBox 41"/>
          <p:cNvSpPr txBox="1"/>
          <p:nvPr/>
        </p:nvSpPr>
        <p:spPr>
          <a:xfrm>
            <a:off x="851727" y="395372"/>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微软雅黑"/>
                <a:ea typeface="微软雅黑"/>
                <a:cs typeface="+mn-ea"/>
                <a:sym typeface="+mn-lt"/>
              </a:rPr>
              <a:t>点击输入标题</a:t>
            </a:r>
          </a:p>
        </p:txBody>
      </p:sp>
      <p:cxnSp>
        <p:nvCxnSpPr>
          <p:cNvPr id="13" name="直接连接符 12"/>
          <p:cNvCxnSpPr/>
          <p:nvPr/>
        </p:nvCxnSpPr>
        <p:spPr>
          <a:xfrm>
            <a:off x="623392" y="831947"/>
            <a:ext cx="10815311" cy="0"/>
          </a:xfrm>
          <a:prstGeom prst="line">
            <a:avLst/>
          </a:prstGeom>
          <a:noFill/>
          <a:ln w="12700" cap="flat" cmpd="sng" algn="ctr">
            <a:solidFill>
              <a:sysClr val="windowText" lastClr="000000"/>
            </a:solidFill>
            <a:prstDash val="dash"/>
          </a:ln>
          <a:effectLst/>
        </p:spPr>
      </p:cxnSp>
    </p:spTree>
    <p:extLst>
      <p:ext uri="{BB962C8B-B14F-4D97-AF65-F5344CB8AC3E}">
        <p14:creationId val="3469007020"/>
      </p:ext>
    </p:extLst>
  </p:cSld>
  <p:clrMapOvr>
    <a:masterClrMapping/>
  </p:clrMapOvr>
  <mc:AlternateContent>
    <mc:Choice xmlns:p14="http://schemas.microsoft.com/office/powerpoint/2010/main" Requires="p14">
      <p:transition spd="slow" advClick="0" advTm="3000" p14:dur="1400">
        <p14:doors dir="vert"/>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grpSp>
        <p:nvGrpSpPr>
          <p:cNvPr id="3" name="组合 2"/>
          <p:cNvGrpSpPr/>
          <p:nvPr/>
        </p:nvGrpSpPr>
        <p:grpSpPr>
          <a:xfrm>
            <a:off x="1631504" y="2132856"/>
            <a:ext cx="9075085" cy="3135833"/>
            <a:chOff x="1631504" y="2132856"/>
            <a:chExt cx="9075085" cy="3135833"/>
          </a:xfrm>
        </p:grpSpPr>
        <p:sp>
          <p:nvSpPr>
            <p:cNvPr id="17" name="椭圆 5"/>
            <p:cNvSpPr/>
            <p:nvPr/>
          </p:nvSpPr>
          <p:spPr>
            <a:xfrm>
              <a:off x="1631504" y="3573302"/>
              <a:ext cx="2268771" cy="313268"/>
            </a:xfrm>
            <a:custGeom>
              <a:rect l="l" t="t" r="r" b="b"/>
              <a:pathLst>
                <a:path w="1701800" h="234951">
                  <a:moveTo>
                    <a:pt x="819150" y="47134"/>
                  </a:moveTo>
                  <a:cubicBezTo>
                    <a:pt x="781457" y="47134"/>
                    <a:pt x="750901" y="77690"/>
                    <a:pt x="750901" y="115383"/>
                  </a:cubicBezTo>
                  <a:cubicBezTo>
                    <a:pt x="750901" y="153076"/>
                    <a:pt x="781457" y="183632"/>
                    <a:pt x="819150" y="183632"/>
                  </a:cubicBezTo>
                  <a:cubicBezTo>
                    <a:pt x="856843" y="183632"/>
                    <a:pt x="887399" y="153076"/>
                    <a:pt x="887399" y="115383"/>
                  </a:cubicBezTo>
                  <a:cubicBezTo>
                    <a:pt x="887399" y="77690"/>
                    <a:pt x="856843" y="47134"/>
                    <a:pt x="819150" y="47134"/>
                  </a:cubicBezTo>
                  <a:close/>
                  <a:moveTo>
                    <a:pt x="0" y="0"/>
                  </a:moveTo>
                  <a:lnTo>
                    <a:pt x="1584325" y="0"/>
                  </a:lnTo>
                  <a:lnTo>
                    <a:pt x="1701800" y="117476"/>
                  </a:lnTo>
                  <a:lnTo>
                    <a:pt x="1584325" y="234951"/>
                  </a:lnTo>
                  <a:lnTo>
                    <a:pt x="0" y="234951"/>
                  </a:lnTo>
                  <a:lnTo>
                    <a:pt x="117476" y="117476"/>
                  </a:lnTo>
                  <a:close/>
                </a:path>
              </a:pathLst>
            </a:cu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18" name="椭圆 5"/>
            <p:cNvSpPr/>
            <p:nvPr/>
          </p:nvSpPr>
          <p:spPr>
            <a:xfrm>
              <a:off x="3900275" y="3573302"/>
              <a:ext cx="2268771" cy="313268"/>
            </a:xfrm>
            <a:custGeom>
              <a:rect l="l" t="t" r="r" b="b"/>
              <a:pathLst>
                <a:path w="1701800" h="234951">
                  <a:moveTo>
                    <a:pt x="819150" y="47134"/>
                  </a:moveTo>
                  <a:cubicBezTo>
                    <a:pt x="781457" y="47134"/>
                    <a:pt x="750901" y="77690"/>
                    <a:pt x="750901" y="115383"/>
                  </a:cubicBezTo>
                  <a:cubicBezTo>
                    <a:pt x="750901" y="153076"/>
                    <a:pt x="781457" y="183632"/>
                    <a:pt x="819150" y="183632"/>
                  </a:cubicBezTo>
                  <a:cubicBezTo>
                    <a:pt x="856843" y="183632"/>
                    <a:pt x="887399" y="153076"/>
                    <a:pt x="887399" y="115383"/>
                  </a:cubicBezTo>
                  <a:cubicBezTo>
                    <a:pt x="887399" y="77690"/>
                    <a:pt x="856843" y="47134"/>
                    <a:pt x="819150" y="47134"/>
                  </a:cubicBezTo>
                  <a:close/>
                  <a:moveTo>
                    <a:pt x="0" y="0"/>
                  </a:moveTo>
                  <a:lnTo>
                    <a:pt x="1584325" y="0"/>
                  </a:lnTo>
                  <a:lnTo>
                    <a:pt x="1701800" y="117476"/>
                  </a:lnTo>
                  <a:lnTo>
                    <a:pt x="1584325" y="234951"/>
                  </a:lnTo>
                  <a:lnTo>
                    <a:pt x="0" y="234951"/>
                  </a:lnTo>
                  <a:lnTo>
                    <a:pt x="117476" y="117476"/>
                  </a:lnTo>
                  <a:close/>
                </a:path>
              </a:pathLst>
            </a:cu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19" name="椭圆 5"/>
            <p:cNvSpPr/>
            <p:nvPr/>
          </p:nvSpPr>
          <p:spPr>
            <a:xfrm>
              <a:off x="6169047" y="3573302"/>
              <a:ext cx="2268771" cy="313268"/>
            </a:xfrm>
            <a:custGeom>
              <a:rect l="l" t="t" r="r" b="b"/>
              <a:pathLst>
                <a:path w="1701800" h="234951">
                  <a:moveTo>
                    <a:pt x="819150" y="47134"/>
                  </a:moveTo>
                  <a:cubicBezTo>
                    <a:pt x="781457" y="47134"/>
                    <a:pt x="750901" y="77690"/>
                    <a:pt x="750901" y="115383"/>
                  </a:cubicBezTo>
                  <a:cubicBezTo>
                    <a:pt x="750901" y="153076"/>
                    <a:pt x="781457" y="183632"/>
                    <a:pt x="819150" y="183632"/>
                  </a:cubicBezTo>
                  <a:cubicBezTo>
                    <a:pt x="856843" y="183632"/>
                    <a:pt x="887399" y="153076"/>
                    <a:pt x="887399" y="115383"/>
                  </a:cubicBezTo>
                  <a:cubicBezTo>
                    <a:pt x="887399" y="77690"/>
                    <a:pt x="856843" y="47134"/>
                    <a:pt x="819150" y="47134"/>
                  </a:cubicBezTo>
                  <a:close/>
                  <a:moveTo>
                    <a:pt x="0" y="0"/>
                  </a:moveTo>
                  <a:lnTo>
                    <a:pt x="1584325" y="0"/>
                  </a:lnTo>
                  <a:lnTo>
                    <a:pt x="1701800" y="117476"/>
                  </a:lnTo>
                  <a:lnTo>
                    <a:pt x="1584325" y="234951"/>
                  </a:lnTo>
                  <a:lnTo>
                    <a:pt x="0" y="234951"/>
                  </a:lnTo>
                  <a:lnTo>
                    <a:pt x="117476" y="117476"/>
                  </a:lnTo>
                  <a:close/>
                </a:path>
              </a:pathLst>
            </a:cu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20" name="椭圆 5"/>
            <p:cNvSpPr/>
            <p:nvPr/>
          </p:nvSpPr>
          <p:spPr>
            <a:xfrm>
              <a:off x="8437818" y="3573302"/>
              <a:ext cx="2268771" cy="313268"/>
            </a:xfrm>
            <a:custGeom>
              <a:rect l="l" t="t" r="r" b="b"/>
              <a:pathLst>
                <a:path w="1701800" h="234951">
                  <a:moveTo>
                    <a:pt x="819150" y="47134"/>
                  </a:moveTo>
                  <a:cubicBezTo>
                    <a:pt x="781457" y="47134"/>
                    <a:pt x="750901" y="77690"/>
                    <a:pt x="750901" y="115383"/>
                  </a:cubicBezTo>
                  <a:cubicBezTo>
                    <a:pt x="750901" y="153076"/>
                    <a:pt x="781457" y="183632"/>
                    <a:pt x="819150" y="183632"/>
                  </a:cubicBezTo>
                  <a:cubicBezTo>
                    <a:pt x="856843" y="183632"/>
                    <a:pt x="887399" y="153076"/>
                    <a:pt x="887399" y="115383"/>
                  </a:cubicBezTo>
                  <a:cubicBezTo>
                    <a:pt x="887399" y="77690"/>
                    <a:pt x="856843" y="47134"/>
                    <a:pt x="819150" y="47134"/>
                  </a:cubicBezTo>
                  <a:close/>
                  <a:moveTo>
                    <a:pt x="0" y="0"/>
                  </a:moveTo>
                  <a:lnTo>
                    <a:pt x="1584325" y="0"/>
                  </a:lnTo>
                  <a:lnTo>
                    <a:pt x="1701800" y="117476"/>
                  </a:lnTo>
                  <a:lnTo>
                    <a:pt x="1584325" y="234951"/>
                  </a:lnTo>
                  <a:lnTo>
                    <a:pt x="0" y="234951"/>
                  </a:lnTo>
                  <a:lnTo>
                    <a:pt x="117476" y="117476"/>
                  </a:lnTo>
                  <a:close/>
                </a:path>
              </a:pathLst>
            </a:cu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p:txBody>
        </p:sp>
        <p:sp>
          <p:nvSpPr>
            <p:cNvPr id="25" name="TextBox 24"/>
            <p:cNvSpPr txBox="1"/>
            <p:nvPr/>
          </p:nvSpPr>
          <p:spPr>
            <a:xfrm>
              <a:off x="1745788" y="2944408"/>
              <a:ext cx="2092608" cy="615553"/>
            </a:xfrm>
            <a:prstGeom prst="rect">
              <a:avLst/>
            </a:prstGeom>
            <a:noFill/>
            <a:ln>
              <a:noFill/>
            </a:ln>
          </p:spPr>
          <p:txBody>
            <a:bodyPr wrap="none" lIns="121908" tIns="60954" rIns="121908" bIns="60954"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点击添加文字内容，</a:t>
              </a:r>
              <a:endParaRPr kumimoji="0" lang="en-US" altLang="zh-CN"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内容简要详尽。</a:t>
              </a:r>
            </a:p>
          </p:txBody>
        </p:sp>
        <p:sp>
          <p:nvSpPr>
            <p:cNvPr id="26" name="TextBox 25"/>
            <p:cNvSpPr txBox="1"/>
            <p:nvPr/>
          </p:nvSpPr>
          <p:spPr>
            <a:xfrm>
              <a:off x="3912972" y="3870894"/>
              <a:ext cx="2092608" cy="615553"/>
            </a:xfrm>
            <a:prstGeom prst="rect">
              <a:avLst/>
            </a:prstGeom>
            <a:noFill/>
            <a:ln>
              <a:noFill/>
            </a:ln>
          </p:spPr>
          <p:txBody>
            <a:bodyPr wrap="none" lIns="121908" tIns="60954" rIns="121908" bIns="60954"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点击添加文字内容，</a:t>
              </a:r>
              <a:endParaRPr kumimoji="0" lang="en-US" altLang="zh-CN"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内容简要详尽。</a:t>
              </a:r>
            </a:p>
          </p:txBody>
        </p:sp>
        <p:sp>
          <p:nvSpPr>
            <p:cNvPr id="27" name="TextBox 26"/>
            <p:cNvSpPr txBox="1"/>
            <p:nvPr/>
          </p:nvSpPr>
          <p:spPr>
            <a:xfrm>
              <a:off x="6256321" y="2944408"/>
              <a:ext cx="2092608" cy="615553"/>
            </a:xfrm>
            <a:prstGeom prst="rect">
              <a:avLst/>
            </a:prstGeom>
            <a:noFill/>
            <a:ln>
              <a:noFill/>
            </a:ln>
          </p:spPr>
          <p:txBody>
            <a:bodyPr wrap="none" lIns="121908" tIns="60954" rIns="121908" bIns="60954"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点击添加文字内容，</a:t>
              </a:r>
              <a:endParaRPr kumimoji="0" lang="en-US" altLang="zh-CN"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内容简要详尽。</a:t>
              </a:r>
            </a:p>
          </p:txBody>
        </p:sp>
        <p:sp>
          <p:nvSpPr>
            <p:cNvPr id="28" name="TextBox 27"/>
            <p:cNvSpPr txBox="1"/>
            <p:nvPr/>
          </p:nvSpPr>
          <p:spPr>
            <a:xfrm>
              <a:off x="8423505" y="3870894"/>
              <a:ext cx="2092608" cy="615553"/>
            </a:xfrm>
            <a:prstGeom prst="rect">
              <a:avLst/>
            </a:prstGeom>
            <a:noFill/>
            <a:ln>
              <a:noFill/>
            </a:ln>
          </p:spPr>
          <p:txBody>
            <a:bodyPr wrap="none" lIns="121908" tIns="60954" rIns="121908" bIns="60954"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点击添加文字内容，</a:t>
              </a:r>
              <a:endParaRPr kumimoji="0" lang="en-US" altLang="zh-CN"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内容简要详尽。</a:t>
              </a:r>
            </a:p>
          </p:txBody>
        </p:sp>
        <p:cxnSp>
          <p:nvCxnSpPr>
            <p:cNvPr id="29" name="直接连接符 28"/>
            <p:cNvCxnSpPr/>
            <p:nvPr/>
          </p:nvCxnSpPr>
          <p:spPr>
            <a:xfrm flipH="1" flipV="1">
              <a:off x="2707840" y="3935530"/>
              <a:ext cx="0" cy="550916"/>
            </a:xfrm>
            <a:prstGeom prst="line">
              <a:avLst/>
            </a:prstGeom>
            <a:ln w="38100">
              <a:solidFill>
                <a:schemeClr val="accent6">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flipV="1">
              <a:off x="7270077" y="3937077"/>
              <a:ext cx="0" cy="550916"/>
            </a:xfrm>
            <a:prstGeom prst="line">
              <a:avLst/>
            </a:prstGeom>
            <a:ln w="38100">
              <a:solidFill>
                <a:schemeClr val="accent6">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flipV="1">
              <a:off x="5000736" y="2983645"/>
              <a:ext cx="0" cy="550916"/>
            </a:xfrm>
            <a:prstGeom prst="line">
              <a:avLst/>
            </a:prstGeom>
            <a:ln w="38100">
              <a:solidFill>
                <a:schemeClr val="accent6">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flipV="1">
              <a:off x="9537576" y="2985191"/>
              <a:ext cx="0" cy="550916"/>
            </a:xfrm>
            <a:prstGeom prst="line">
              <a:avLst/>
            </a:prstGeom>
            <a:ln w="38100">
              <a:solidFill>
                <a:schemeClr val="accent6">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1745788" y="4653136"/>
              <a:ext cx="2092608" cy="615553"/>
            </a:xfrm>
            <a:prstGeom prst="rect">
              <a:avLst/>
            </a:prstGeom>
            <a:noFill/>
            <a:ln>
              <a:noFill/>
            </a:ln>
          </p:spPr>
          <p:txBody>
            <a:bodyPr wrap="none" lIns="121908" tIns="60954" rIns="121908" bIns="60954"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点击添加文字内容，</a:t>
              </a:r>
              <a:endParaRPr kumimoji="0" lang="en-US" altLang="zh-CN"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内容简要详尽。</a:t>
              </a:r>
            </a:p>
          </p:txBody>
        </p:sp>
        <p:sp>
          <p:nvSpPr>
            <p:cNvPr id="34" name="TextBox 33"/>
            <p:cNvSpPr txBox="1"/>
            <p:nvPr/>
          </p:nvSpPr>
          <p:spPr>
            <a:xfrm>
              <a:off x="6031047" y="4653136"/>
              <a:ext cx="2092608" cy="615553"/>
            </a:xfrm>
            <a:prstGeom prst="rect">
              <a:avLst/>
            </a:prstGeom>
            <a:noFill/>
            <a:ln>
              <a:noFill/>
            </a:ln>
          </p:spPr>
          <p:txBody>
            <a:bodyPr wrap="none" lIns="121908" tIns="60954" rIns="121908" bIns="60954"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点击添加文字内容，</a:t>
              </a:r>
              <a:endParaRPr kumimoji="0" lang="en-US" altLang="zh-CN"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内容简要详尽。</a:t>
              </a:r>
            </a:p>
          </p:txBody>
        </p:sp>
        <p:sp>
          <p:nvSpPr>
            <p:cNvPr id="35" name="TextBox 34"/>
            <p:cNvSpPr txBox="1"/>
            <p:nvPr/>
          </p:nvSpPr>
          <p:spPr>
            <a:xfrm>
              <a:off x="3954432" y="2132856"/>
              <a:ext cx="2092608" cy="615553"/>
            </a:xfrm>
            <a:prstGeom prst="rect">
              <a:avLst/>
            </a:prstGeom>
            <a:noFill/>
            <a:ln>
              <a:noFill/>
            </a:ln>
          </p:spPr>
          <p:txBody>
            <a:bodyPr wrap="none" lIns="121908" tIns="60954" rIns="121908" bIns="60954"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点击添加文字内容，</a:t>
              </a:r>
              <a:endParaRPr kumimoji="0" lang="en-US" altLang="zh-CN"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内容简要详尽。</a:t>
              </a:r>
            </a:p>
          </p:txBody>
        </p:sp>
        <p:sp>
          <p:nvSpPr>
            <p:cNvPr id="36" name="TextBox 35"/>
            <p:cNvSpPr txBox="1"/>
            <p:nvPr/>
          </p:nvSpPr>
          <p:spPr>
            <a:xfrm>
              <a:off x="8138115" y="2132856"/>
              <a:ext cx="2092608" cy="615553"/>
            </a:xfrm>
            <a:prstGeom prst="rect">
              <a:avLst/>
            </a:prstGeom>
            <a:noFill/>
            <a:ln>
              <a:noFill/>
            </a:ln>
          </p:spPr>
          <p:txBody>
            <a:bodyPr wrap="none" lIns="121908" tIns="60954" rIns="121908" bIns="60954"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点击添加文字内容，</a:t>
              </a:r>
              <a:endParaRPr kumimoji="0" lang="en-US" altLang="zh-CN"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85000"/>
                      <a:lumOff val="15000"/>
                    </a:prstClr>
                  </a:solidFill>
                  <a:effectLst/>
                  <a:uLnTx/>
                  <a:uFillTx/>
                  <a:latin typeface="微软雅黑"/>
                  <a:ea typeface="微软雅黑"/>
                  <a:cs typeface="+mn-ea"/>
                  <a:sym typeface="+mn-lt"/>
                </a:rPr>
                <a:t>内容简要详尽。</a:t>
              </a:r>
            </a:p>
          </p:txBody>
        </p:sp>
      </p:grpSp>
      <p:sp>
        <p:nvSpPr>
          <p:cNvPr id="22" name="TextBox 41"/>
          <p:cNvSpPr txBox="1"/>
          <p:nvPr/>
        </p:nvSpPr>
        <p:spPr>
          <a:xfrm>
            <a:off x="851727" y="395372"/>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微软雅黑"/>
                <a:ea typeface="微软雅黑"/>
                <a:cs typeface="+mn-ea"/>
                <a:sym typeface="+mn-lt"/>
              </a:rPr>
              <a:t>点击输入标题</a:t>
            </a:r>
          </a:p>
        </p:txBody>
      </p:sp>
      <p:cxnSp>
        <p:nvCxnSpPr>
          <p:cNvPr id="23" name="直接连接符 22"/>
          <p:cNvCxnSpPr/>
          <p:nvPr/>
        </p:nvCxnSpPr>
        <p:spPr>
          <a:xfrm>
            <a:off x="623392" y="831947"/>
            <a:ext cx="10815311" cy="0"/>
          </a:xfrm>
          <a:prstGeom prst="line">
            <a:avLst/>
          </a:prstGeom>
          <a:noFill/>
          <a:ln w="12700" cap="flat" cmpd="sng" algn="ctr">
            <a:solidFill>
              <a:sysClr val="windowText" lastClr="000000"/>
            </a:solidFill>
            <a:prstDash val="dash"/>
          </a:ln>
          <a:effectLst/>
        </p:spPr>
      </p:cxnSp>
    </p:spTree>
    <p:extLst>
      <p:ext uri="{BB962C8B-B14F-4D97-AF65-F5344CB8AC3E}">
        <p14:creationId val="1893390099"/>
      </p:ext>
    </p:extLst>
  </p:cSld>
  <p:clrMapOvr>
    <a:masterClrMapping/>
  </p:clrMapOvr>
  <mc:AlternateContent>
    <mc:Choice xmlns:p14="http://schemas.microsoft.com/office/powerpoint/2010/main" Requires="p14">
      <p:transition spd="slow" advClick="0" advTm="3000" p14:dur="1400">
        <p14:doors dir="vert"/>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rcRect l="51692"/>
          <a:stretch>
            <a:fillRect/>
          </a:stretch>
        </p:blipFill>
        <p:spPr>
          <a:xfrm>
            <a:off x="6302326" y="-18151"/>
            <a:ext cx="5889674" cy="6903535"/>
          </a:xfrm>
          <a:prstGeom prst="rect">
            <a:avLst/>
          </a:prstGeom>
          <a:noFill/>
          <a:ln>
            <a:noFill/>
          </a:ln>
        </p:spPr>
      </p:pic>
      <p:grpSp>
        <p:nvGrpSpPr>
          <p:cNvPr id="15" name="组合 14"/>
          <p:cNvGrpSpPr/>
          <p:nvPr/>
        </p:nvGrpSpPr>
        <p:grpSpPr>
          <a:xfrm>
            <a:off x="2207568" y="2400199"/>
            <a:ext cx="3067340" cy="2180929"/>
            <a:chOff x="1924280" y="1786156"/>
            <a:chExt cx="3067340" cy="2180929"/>
          </a:xfrm>
        </p:grpSpPr>
        <p:sp>
          <p:nvSpPr>
            <p:cNvPr id="16" name="TextBox 15"/>
            <p:cNvSpPr txBox="1"/>
            <p:nvPr/>
          </p:nvSpPr>
          <p:spPr>
            <a:xfrm>
              <a:off x="1924280" y="3320754"/>
              <a:ext cx="3067340" cy="646331"/>
            </a:xfrm>
            <a:prstGeom prst="rect">
              <a:avLst/>
            </a:prstGeom>
            <a:noFill/>
          </p:spPr>
          <p:txBody>
            <a:bodyPr wrap="square" lIns="91440" tIns="45720" rIns="91440" bIns="45720"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rPr>
                <a:t>点击输入标题</a:t>
              </a:r>
              <a:endParaRPr kumimoji="0" lang="en-US" sz="3600" b="1"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endParaRPr>
            </a:p>
          </p:txBody>
        </p:sp>
        <p:grpSp>
          <p:nvGrpSpPr>
            <p:cNvPr id="17" name="组合 16">
              <a:extLst>
                <a:ext uri="{FF2B5EF4-FFF2-40B4-BE49-F238E27FC236}">
                  <a16:creationId xmlns:a16="http://schemas.microsoft.com/office/drawing/2014/main" id="{2BB18F81-0ED2-4D31-BF58-B5D39EF771D5}"/>
                </a:ext>
              </a:extLst>
            </p:cNvPr>
            <p:cNvGrpSpPr/>
            <p:nvPr/>
          </p:nvGrpSpPr>
          <p:grpSpPr>
            <a:xfrm>
              <a:off x="2776073" y="1786156"/>
              <a:ext cx="1219739" cy="1219738"/>
              <a:chOff x="1469637" y="2202024"/>
              <a:chExt cx="2451680" cy="2451680"/>
            </a:xfrm>
          </p:grpSpPr>
          <p:sp>
            <p:nvSpPr>
              <p:cNvPr id="22" name="椭圆 21">
                <a:extLst>
                  <a:ext uri="{FF2B5EF4-FFF2-40B4-BE49-F238E27FC236}">
                    <a16:creationId xmlns:a16="http://schemas.microsoft.com/office/drawing/2014/main" id="{5DADF846-5BAA-4FC2-9E4F-BD3DC825CF81}"/>
                  </a:ext>
                </a:extLst>
              </p:cNvPr>
              <p:cNvSpPr/>
              <p:nvPr/>
            </p:nvSpPr>
            <p:spPr>
              <a:xfrm>
                <a:off x="1469637" y="2202024"/>
                <a:ext cx="2451680" cy="2451680"/>
              </a:xfrm>
              <a:prstGeom prst="ellipse">
                <a:avLst/>
              </a:prstGeom>
              <a:noFill/>
              <a:ln w="19050">
                <a:solidFill>
                  <a:schemeClr val="accent6">
                    <a:lumMod val="50000"/>
                  </a:schemeClr>
                </a:solidFill>
              </a:ln>
              <a:effectLst>
                <a:outerShdw blurRad="558800" dist="5334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endParaRPr>
              </a:p>
            </p:txBody>
          </p:sp>
          <p:sp>
            <p:nvSpPr>
              <p:cNvPr id="23" name="椭圆 22">
                <a:extLst>
                  <a:ext uri="{FF2B5EF4-FFF2-40B4-BE49-F238E27FC236}">
                    <a16:creationId xmlns:a16="http://schemas.microsoft.com/office/drawing/2014/main" id="{2D097466-6039-4017-A6FC-8DEA2A079CA7}"/>
                  </a:ext>
                </a:extLst>
              </p:cNvPr>
              <p:cNvSpPr/>
              <p:nvPr/>
            </p:nvSpPr>
            <p:spPr>
              <a:xfrm>
                <a:off x="1545382" y="2278913"/>
                <a:ext cx="2300190" cy="2300174"/>
              </a:xfrm>
              <a:prstGeom prst="ellipse">
                <a:avLst/>
              </a:prstGeom>
              <a:noFill/>
              <a:ln w="6350">
                <a:solidFill>
                  <a:schemeClr val="accent6">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endParaRPr>
              </a:p>
            </p:txBody>
          </p:sp>
        </p:grpSp>
        <p:sp>
          <p:nvSpPr>
            <p:cNvPr id="21" name="文本框 39">
              <a:extLst>
                <a:ext uri="{FF2B5EF4-FFF2-40B4-BE49-F238E27FC236}">
                  <a16:creationId xmlns:a16="http://schemas.microsoft.com/office/drawing/2014/main" id="{DF4AFF1B-5BC4-421B-A685-830155A251B1}"/>
                </a:ext>
              </a:extLst>
            </p:cNvPr>
            <p:cNvSpPr txBox="1"/>
            <p:nvPr/>
          </p:nvSpPr>
          <p:spPr>
            <a:xfrm>
              <a:off x="2779586" y="2146195"/>
              <a:ext cx="121622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rPr>
                <a:t>02</a:t>
              </a:r>
              <a:endParaRPr kumimoji="0" lang="zh-CN" altLang="en-US" sz="2400" b="1" i="0" u="none" strike="noStrike" kern="1200" cap="none" spc="0" normalizeH="0" baseline="0" noProof="0">
                <a:ln>
                  <a:noFill/>
                </a:ln>
                <a:solidFill>
                  <a:prstClr val="black">
                    <a:lumMod val="95000"/>
                    <a:lumOff val="5000"/>
                  </a:prstClr>
                </a:solidFill>
                <a:effectLst/>
                <a:uLnTx/>
                <a:uFillTx/>
                <a:latin typeface="微软雅黑"/>
                <a:ea typeface="微软雅黑"/>
                <a:cs typeface="+mn-ea"/>
                <a:sym typeface="+mn-lt"/>
              </a:endParaRPr>
            </a:p>
          </p:txBody>
        </p:sp>
      </p:grpSp>
    </p:spTree>
    <p:extLst>
      <p:ext uri="{BB962C8B-B14F-4D97-AF65-F5344CB8AC3E}">
        <p14:creationId val="2779276951"/>
      </p:ext>
    </p:extLst>
  </p:cSld>
  <p:clrMapOvr>
    <a:masterClrMapping/>
  </p:clrMapOvr>
  <mc:AlternateContent>
    <mc:Choice xmlns:p14="http://schemas.microsoft.com/office/powerpoint/2010/main" Requires="p14">
      <p:transition spd="slow" advClick="0" advTm="3000" p14:dur="1400">
        <p14:doors dir="vert"/>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grpSp>
        <p:nvGrpSpPr>
          <p:cNvPr id="3" name="组合 2"/>
          <p:cNvGrpSpPr/>
          <p:nvPr/>
        </p:nvGrpSpPr>
        <p:grpSpPr>
          <a:xfrm>
            <a:off x="1889390" y="2184400"/>
            <a:ext cx="8747314" cy="3200400"/>
            <a:chOff x="1889390" y="2184400"/>
            <a:chExt cx="8747314" cy="3200400"/>
          </a:xfrm>
        </p:grpSpPr>
        <p:grpSp>
          <p:nvGrpSpPr>
            <p:cNvPr id="16" name="组合 15"/>
            <p:cNvGrpSpPr/>
            <p:nvPr/>
          </p:nvGrpSpPr>
          <p:grpSpPr>
            <a:xfrm>
              <a:off x="2149928" y="2184400"/>
              <a:ext cx="1016000" cy="1016000"/>
              <a:chOff x="1816100" y="2590800"/>
              <a:chExt cx="1016000" cy="1016000"/>
            </a:xfrm>
          </p:grpSpPr>
          <p:sp>
            <p:nvSpPr>
              <p:cNvPr id="17" name="菱形 16"/>
              <p:cNvSpPr/>
              <p:nvPr/>
            </p:nvSpPr>
            <p:spPr>
              <a:xfrm>
                <a:off x="1816100" y="2590800"/>
                <a:ext cx="1016000" cy="1016000"/>
              </a:xfrm>
              <a:prstGeom prst="diamond">
                <a:avLst/>
              </a:prstGeom>
              <a:solidFill>
                <a:schemeClr val="accent6">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18" name="KSO_Shape"/>
              <p:cNvSpPr/>
              <p:nvPr/>
            </p:nvSpPr>
            <p:spPr bwMode="auto">
              <a:xfrm flipH="1">
                <a:off x="2172229" y="2802679"/>
                <a:ext cx="303742" cy="520700"/>
              </a:xfrm>
              <a:custGeom>
                <a:rect l="0" t="0" r="r" b="b"/>
                <a:pathLst>
                  <a:path w="920750" h="1579563">
                    <a:moveTo>
                      <a:pt x="125066" y="1371600"/>
                    </a:moveTo>
                    <a:lnTo>
                      <a:pt x="218375" y="1371600"/>
                    </a:lnTo>
                    <a:lnTo>
                      <a:pt x="218375" y="1430882"/>
                    </a:lnTo>
                    <a:lnTo>
                      <a:pt x="702692" y="1430882"/>
                    </a:lnTo>
                    <a:lnTo>
                      <a:pt x="702692" y="1371600"/>
                    </a:lnTo>
                    <a:lnTo>
                      <a:pt x="795684" y="1371600"/>
                    </a:lnTo>
                    <a:lnTo>
                      <a:pt x="795684" y="1430882"/>
                    </a:lnTo>
                    <a:lnTo>
                      <a:pt x="869950" y="1430882"/>
                    </a:lnTo>
                    <a:lnTo>
                      <a:pt x="869950" y="1523768"/>
                    </a:lnTo>
                    <a:lnTo>
                      <a:pt x="795684" y="1523768"/>
                    </a:lnTo>
                    <a:lnTo>
                      <a:pt x="795684" y="1579563"/>
                    </a:lnTo>
                    <a:lnTo>
                      <a:pt x="702692" y="1579563"/>
                    </a:lnTo>
                    <a:lnTo>
                      <a:pt x="702692" y="1523768"/>
                    </a:lnTo>
                    <a:lnTo>
                      <a:pt x="218375" y="1523768"/>
                    </a:lnTo>
                    <a:lnTo>
                      <a:pt x="218375" y="1579563"/>
                    </a:lnTo>
                    <a:lnTo>
                      <a:pt x="125066" y="1579563"/>
                    </a:lnTo>
                    <a:lnTo>
                      <a:pt x="125066" y="1523768"/>
                    </a:lnTo>
                    <a:lnTo>
                      <a:pt x="50800" y="1523768"/>
                    </a:lnTo>
                    <a:lnTo>
                      <a:pt x="50800" y="1430882"/>
                    </a:lnTo>
                    <a:lnTo>
                      <a:pt x="125066" y="1430882"/>
                    </a:lnTo>
                    <a:lnTo>
                      <a:pt x="125066" y="1371600"/>
                    </a:lnTo>
                    <a:close/>
                    <a:moveTo>
                      <a:pt x="125066" y="1176338"/>
                    </a:moveTo>
                    <a:lnTo>
                      <a:pt x="218375" y="1176338"/>
                    </a:lnTo>
                    <a:lnTo>
                      <a:pt x="218375" y="1242271"/>
                    </a:lnTo>
                    <a:lnTo>
                      <a:pt x="702692" y="1242271"/>
                    </a:lnTo>
                    <a:lnTo>
                      <a:pt x="702692" y="1176338"/>
                    </a:lnTo>
                    <a:lnTo>
                      <a:pt x="795684" y="1176338"/>
                    </a:lnTo>
                    <a:lnTo>
                      <a:pt x="795684" y="1242271"/>
                    </a:lnTo>
                    <a:lnTo>
                      <a:pt x="869950" y="1242271"/>
                    </a:lnTo>
                    <a:lnTo>
                      <a:pt x="869950" y="1335088"/>
                    </a:lnTo>
                    <a:lnTo>
                      <a:pt x="50800" y="1335088"/>
                    </a:lnTo>
                    <a:lnTo>
                      <a:pt x="50800" y="1242271"/>
                    </a:lnTo>
                    <a:lnTo>
                      <a:pt x="125066" y="1242271"/>
                    </a:lnTo>
                    <a:lnTo>
                      <a:pt x="125066" y="1176338"/>
                    </a:lnTo>
                    <a:close/>
                    <a:moveTo>
                      <a:pt x="0" y="561975"/>
                    </a:moveTo>
                    <a:lnTo>
                      <a:pt x="74218" y="561975"/>
                    </a:lnTo>
                    <a:lnTo>
                      <a:pt x="74218" y="668020"/>
                    </a:lnTo>
                    <a:lnTo>
                      <a:pt x="74535" y="673418"/>
                    </a:lnTo>
                    <a:lnTo>
                      <a:pt x="75487" y="678815"/>
                    </a:lnTo>
                    <a:lnTo>
                      <a:pt x="76756" y="683578"/>
                    </a:lnTo>
                    <a:lnTo>
                      <a:pt x="78659" y="688658"/>
                    </a:lnTo>
                    <a:lnTo>
                      <a:pt x="80879" y="693420"/>
                    </a:lnTo>
                    <a:lnTo>
                      <a:pt x="83416" y="697548"/>
                    </a:lnTo>
                    <a:lnTo>
                      <a:pt x="86588" y="701675"/>
                    </a:lnTo>
                    <a:lnTo>
                      <a:pt x="89760" y="705485"/>
                    </a:lnTo>
                    <a:lnTo>
                      <a:pt x="93566" y="708660"/>
                    </a:lnTo>
                    <a:lnTo>
                      <a:pt x="97689" y="711835"/>
                    </a:lnTo>
                    <a:lnTo>
                      <a:pt x="101812" y="714375"/>
                    </a:lnTo>
                    <a:lnTo>
                      <a:pt x="106570" y="716598"/>
                    </a:lnTo>
                    <a:lnTo>
                      <a:pt x="111645" y="718503"/>
                    </a:lnTo>
                    <a:lnTo>
                      <a:pt x="116402" y="719773"/>
                    </a:lnTo>
                    <a:lnTo>
                      <a:pt x="121794" y="720725"/>
                    </a:lnTo>
                    <a:lnTo>
                      <a:pt x="127186" y="721043"/>
                    </a:lnTo>
                    <a:lnTo>
                      <a:pt x="793881" y="721043"/>
                    </a:lnTo>
                    <a:lnTo>
                      <a:pt x="798956" y="720725"/>
                    </a:lnTo>
                    <a:lnTo>
                      <a:pt x="804348" y="719773"/>
                    </a:lnTo>
                    <a:lnTo>
                      <a:pt x="809423" y="718503"/>
                    </a:lnTo>
                    <a:lnTo>
                      <a:pt x="814180" y="716598"/>
                    </a:lnTo>
                    <a:lnTo>
                      <a:pt x="818938" y="714375"/>
                    </a:lnTo>
                    <a:lnTo>
                      <a:pt x="823061" y="711835"/>
                    </a:lnTo>
                    <a:lnTo>
                      <a:pt x="827501" y="708660"/>
                    </a:lnTo>
                    <a:lnTo>
                      <a:pt x="830990" y="705485"/>
                    </a:lnTo>
                    <a:lnTo>
                      <a:pt x="834479" y="701675"/>
                    </a:lnTo>
                    <a:lnTo>
                      <a:pt x="837651" y="697548"/>
                    </a:lnTo>
                    <a:lnTo>
                      <a:pt x="840188" y="693420"/>
                    </a:lnTo>
                    <a:lnTo>
                      <a:pt x="842409" y="688658"/>
                    </a:lnTo>
                    <a:lnTo>
                      <a:pt x="844312" y="683578"/>
                    </a:lnTo>
                    <a:lnTo>
                      <a:pt x="845580" y="678815"/>
                    </a:lnTo>
                    <a:lnTo>
                      <a:pt x="846215" y="673418"/>
                    </a:lnTo>
                    <a:lnTo>
                      <a:pt x="846532" y="668020"/>
                    </a:lnTo>
                    <a:lnTo>
                      <a:pt x="846532" y="561975"/>
                    </a:lnTo>
                    <a:lnTo>
                      <a:pt x="920750" y="561975"/>
                    </a:lnTo>
                    <a:lnTo>
                      <a:pt x="920750" y="741998"/>
                    </a:lnTo>
                    <a:lnTo>
                      <a:pt x="920750" y="798195"/>
                    </a:lnTo>
                    <a:lnTo>
                      <a:pt x="920750" y="932180"/>
                    </a:lnTo>
                    <a:lnTo>
                      <a:pt x="820841" y="932180"/>
                    </a:lnTo>
                    <a:lnTo>
                      <a:pt x="819255" y="925830"/>
                    </a:lnTo>
                    <a:lnTo>
                      <a:pt x="816718" y="920115"/>
                    </a:lnTo>
                    <a:lnTo>
                      <a:pt x="814180" y="914400"/>
                    </a:lnTo>
                    <a:lnTo>
                      <a:pt x="811326" y="909320"/>
                    </a:lnTo>
                    <a:lnTo>
                      <a:pt x="807520" y="904240"/>
                    </a:lnTo>
                    <a:lnTo>
                      <a:pt x="804031" y="899795"/>
                    </a:lnTo>
                    <a:lnTo>
                      <a:pt x="799590" y="895350"/>
                    </a:lnTo>
                    <a:lnTo>
                      <a:pt x="795150" y="891540"/>
                    </a:lnTo>
                    <a:lnTo>
                      <a:pt x="790075" y="887730"/>
                    </a:lnTo>
                    <a:lnTo>
                      <a:pt x="785318" y="884555"/>
                    </a:lnTo>
                    <a:lnTo>
                      <a:pt x="779608" y="881698"/>
                    </a:lnTo>
                    <a:lnTo>
                      <a:pt x="773899" y="879475"/>
                    </a:lnTo>
                    <a:lnTo>
                      <a:pt x="768190" y="877570"/>
                    </a:lnTo>
                    <a:lnTo>
                      <a:pt x="762164" y="876300"/>
                    </a:lnTo>
                    <a:lnTo>
                      <a:pt x="755503" y="875665"/>
                    </a:lnTo>
                    <a:lnTo>
                      <a:pt x="749160" y="875348"/>
                    </a:lnTo>
                    <a:lnTo>
                      <a:pt x="741548" y="875665"/>
                    </a:lnTo>
                    <a:lnTo>
                      <a:pt x="734253" y="876618"/>
                    </a:lnTo>
                    <a:lnTo>
                      <a:pt x="727275" y="878523"/>
                    </a:lnTo>
                    <a:lnTo>
                      <a:pt x="720615" y="880745"/>
                    </a:lnTo>
                    <a:lnTo>
                      <a:pt x="713954" y="884238"/>
                    </a:lnTo>
                    <a:lnTo>
                      <a:pt x="707928" y="887730"/>
                    </a:lnTo>
                    <a:lnTo>
                      <a:pt x="702536" y="892175"/>
                    </a:lnTo>
                    <a:lnTo>
                      <a:pt x="697144" y="896620"/>
                    </a:lnTo>
                    <a:lnTo>
                      <a:pt x="692069" y="902018"/>
                    </a:lnTo>
                    <a:lnTo>
                      <a:pt x="687946" y="907733"/>
                    </a:lnTo>
                    <a:lnTo>
                      <a:pt x="684140" y="913765"/>
                    </a:lnTo>
                    <a:lnTo>
                      <a:pt x="681285" y="920115"/>
                    </a:lnTo>
                    <a:lnTo>
                      <a:pt x="678748" y="927100"/>
                    </a:lnTo>
                    <a:lnTo>
                      <a:pt x="676845" y="934085"/>
                    </a:lnTo>
                    <a:lnTo>
                      <a:pt x="675576" y="941705"/>
                    </a:lnTo>
                    <a:lnTo>
                      <a:pt x="675259" y="949008"/>
                    </a:lnTo>
                    <a:lnTo>
                      <a:pt x="675576" y="956628"/>
                    </a:lnTo>
                    <a:lnTo>
                      <a:pt x="676845" y="963930"/>
                    </a:lnTo>
                    <a:lnTo>
                      <a:pt x="678748" y="970915"/>
                    </a:lnTo>
                    <a:lnTo>
                      <a:pt x="681285" y="977900"/>
                    </a:lnTo>
                    <a:lnTo>
                      <a:pt x="684140" y="984251"/>
                    </a:lnTo>
                    <a:lnTo>
                      <a:pt x="687946" y="990601"/>
                    </a:lnTo>
                    <a:lnTo>
                      <a:pt x="692069" y="995998"/>
                    </a:lnTo>
                    <a:lnTo>
                      <a:pt x="697144" y="1001396"/>
                    </a:lnTo>
                    <a:lnTo>
                      <a:pt x="702536" y="1006158"/>
                    </a:lnTo>
                    <a:lnTo>
                      <a:pt x="707928" y="1010286"/>
                    </a:lnTo>
                    <a:lnTo>
                      <a:pt x="713954" y="1013778"/>
                    </a:lnTo>
                    <a:lnTo>
                      <a:pt x="720615" y="1017271"/>
                    </a:lnTo>
                    <a:lnTo>
                      <a:pt x="727275" y="1019493"/>
                    </a:lnTo>
                    <a:lnTo>
                      <a:pt x="734253" y="1021398"/>
                    </a:lnTo>
                    <a:lnTo>
                      <a:pt x="741548" y="1022668"/>
                    </a:lnTo>
                    <a:lnTo>
                      <a:pt x="749160" y="1022986"/>
                    </a:lnTo>
                    <a:lnTo>
                      <a:pt x="755503" y="1022668"/>
                    </a:lnTo>
                    <a:lnTo>
                      <a:pt x="761530" y="1021716"/>
                    </a:lnTo>
                    <a:lnTo>
                      <a:pt x="767239" y="1020446"/>
                    </a:lnTo>
                    <a:lnTo>
                      <a:pt x="773265" y="1018858"/>
                    </a:lnTo>
                    <a:lnTo>
                      <a:pt x="778974" y="1016636"/>
                    </a:lnTo>
                    <a:lnTo>
                      <a:pt x="784049" y="1013778"/>
                    </a:lnTo>
                    <a:lnTo>
                      <a:pt x="789124" y="1010921"/>
                    </a:lnTo>
                    <a:lnTo>
                      <a:pt x="793881" y="1007746"/>
                    </a:lnTo>
                    <a:lnTo>
                      <a:pt x="798322" y="1003936"/>
                    </a:lnTo>
                    <a:lnTo>
                      <a:pt x="802762" y="999808"/>
                    </a:lnTo>
                    <a:lnTo>
                      <a:pt x="806251" y="995363"/>
                    </a:lnTo>
                    <a:lnTo>
                      <a:pt x="810057" y="990601"/>
                    </a:lnTo>
                    <a:lnTo>
                      <a:pt x="812912" y="985521"/>
                    </a:lnTo>
                    <a:lnTo>
                      <a:pt x="815449" y="980123"/>
                    </a:lnTo>
                    <a:lnTo>
                      <a:pt x="817986" y="975043"/>
                    </a:lnTo>
                    <a:lnTo>
                      <a:pt x="819889" y="969010"/>
                    </a:lnTo>
                    <a:lnTo>
                      <a:pt x="920750" y="969010"/>
                    </a:lnTo>
                    <a:lnTo>
                      <a:pt x="920750" y="986156"/>
                    </a:lnTo>
                    <a:lnTo>
                      <a:pt x="920750" y="994411"/>
                    </a:lnTo>
                    <a:lnTo>
                      <a:pt x="920116" y="1002348"/>
                    </a:lnTo>
                    <a:lnTo>
                      <a:pt x="919164" y="1010286"/>
                    </a:lnTo>
                    <a:lnTo>
                      <a:pt x="917895" y="1018223"/>
                    </a:lnTo>
                    <a:lnTo>
                      <a:pt x="915675" y="1025843"/>
                    </a:lnTo>
                    <a:lnTo>
                      <a:pt x="913772" y="1033463"/>
                    </a:lnTo>
                    <a:lnTo>
                      <a:pt x="911235" y="1040766"/>
                    </a:lnTo>
                    <a:lnTo>
                      <a:pt x="908697" y="1048068"/>
                    </a:lnTo>
                    <a:lnTo>
                      <a:pt x="905209" y="1054736"/>
                    </a:lnTo>
                    <a:lnTo>
                      <a:pt x="901720" y="1061721"/>
                    </a:lnTo>
                    <a:lnTo>
                      <a:pt x="897914" y="1068388"/>
                    </a:lnTo>
                    <a:lnTo>
                      <a:pt x="893790" y="1074738"/>
                    </a:lnTo>
                    <a:lnTo>
                      <a:pt x="889350" y="1081088"/>
                    </a:lnTo>
                    <a:lnTo>
                      <a:pt x="884910" y="1086803"/>
                    </a:lnTo>
                    <a:lnTo>
                      <a:pt x="879835" y="1092518"/>
                    </a:lnTo>
                    <a:lnTo>
                      <a:pt x="874443" y="1098233"/>
                    </a:lnTo>
                    <a:lnTo>
                      <a:pt x="869051" y="1103313"/>
                    </a:lnTo>
                    <a:lnTo>
                      <a:pt x="863342" y="1108393"/>
                    </a:lnTo>
                    <a:lnTo>
                      <a:pt x="857316" y="1113156"/>
                    </a:lnTo>
                    <a:lnTo>
                      <a:pt x="851289" y="1117601"/>
                    </a:lnTo>
                    <a:lnTo>
                      <a:pt x="844629" y="1121728"/>
                    </a:lnTo>
                    <a:lnTo>
                      <a:pt x="837968" y="1125538"/>
                    </a:lnTo>
                    <a:lnTo>
                      <a:pt x="831308" y="1128713"/>
                    </a:lnTo>
                    <a:lnTo>
                      <a:pt x="824013" y="1132206"/>
                    </a:lnTo>
                    <a:lnTo>
                      <a:pt x="817035" y="1134746"/>
                    </a:lnTo>
                    <a:lnTo>
                      <a:pt x="809740" y="1137286"/>
                    </a:lnTo>
                    <a:lnTo>
                      <a:pt x="802445" y="1139508"/>
                    </a:lnTo>
                    <a:lnTo>
                      <a:pt x="794516" y="1141413"/>
                    </a:lnTo>
                    <a:lnTo>
                      <a:pt x="786903" y="1142683"/>
                    </a:lnTo>
                    <a:lnTo>
                      <a:pt x="778974" y="1143636"/>
                    </a:lnTo>
                    <a:lnTo>
                      <a:pt x="771045" y="1144271"/>
                    </a:lnTo>
                    <a:lnTo>
                      <a:pt x="762798" y="1144588"/>
                    </a:lnTo>
                    <a:lnTo>
                      <a:pt x="157952" y="1144588"/>
                    </a:lnTo>
                    <a:lnTo>
                      <a:pt x="150022" y="1144271"/>
                    </a:lnTo>
                    <a:lnTo>
                      <a:pt x="141776" y="1143636"/>
                    </a:lnTo>
                    <a:lnTo>
                      <a:pt x="133847" y="1142683"/>
                    </a:lnTo>
                    <a:lnTo>
                      <a:pt x="126234" y="1141413"/>
                    </a:lnTo>
                    <a:lnTo>
                      <a:pt x="118305" y="1139508"/>
                    </a:lnTo>
                    <a:lnTo>
                      <a:pt x="111327" y="1137286"/>
                    </a:lnTo>
                    <a:lnTo>
                      <a:pt x="103715" y="1134746"/>
                    </a:lnTo>
                    <a:lnTo>
                      <a:pt x="96737" y="1132206"/>
                    </a:lnTo>
                    <a:lnTo>
                      <a:pt x="89442" y="1128713"/>
                    </a:lnTo>
                    <a:lnTo>
                      <a:pt x="82782" y="1125538"/>
                    </a:lnTo>
                    <a:lnTo>
                      <a:pt x="76121" y="1121728"/>
                    </a:lnTo>
                    <a:lnTo>
                      <a:pt x="69778" y="1117601"/>
                    </a:lnTo>
                    <a:lnTo>
                      <a:pt x="63434" y="1113156"/>
                    </a:lnTo>
                    <a:lnTo>
                      <a:pt x="57408" y="1108393"/>
                    </a:lnTo>
                    <a:lnTo>
                      <a:pt x="51699" y="1103313"/>
                    </a:lnTo>
                    <a:lnTo>
                      <a:pt x="46307" y="1098233"/>
                    </a:lnTo>
                    <a:lnTo>
                      <a:pt x="40915" y="1092518"/>
                    </a:lnTo>
                    <a:lnTo>
                      <a:pt x="35840" y="1086803"/>
                    </a:lnTo>
                    <a:lnTo>
                      <a:pt x="31400" y="1081088"/>
                    </a:lnTo>
                    <a:lnTo>
                      <a:pt x="26960" y="1074738"/>
                    </a:lnTo>
                    <a:lnTo>
                      <a:pt x="22836" y="1068388"/>
                    </a:lnTo>
                    <a:lnTo>
                      <a:pt x="19030" y="1061721"/>
                    </a:lnTo>
                    <a:lnTo>
                      <a:pt x="15541" y="1054736"/>
                    </a:lnTo>
                    <a:lnTo>
                      <a:pt x="12370" y="1048068"/>
                    </a:lnTo>
                    <a:lnTo>
                      <a:pt x="9515" y="1040766"/>
                    </a:lnTo>
                    <a:lnTo>
                      <a:pt x="6978" y="1033463"/>
                    </a:lnTo>
                    <a:lnTo>
                      <a:pt x="5075" y="1025843"/>
                    </a:lnTo>
                    <a:lnTo>
                      <a:pt x="3172" y="1018223"/>
                    </a:lnTo>
                    <a:lnTo>
                      <a:pt x="1586" y="1010286"/>
                    </a:lnTo>
                    <a:lnTo>
                      <a:pt x="634" y="1002348"/>
                    </a:lnTo>
                    <a:lnTo>
                      <a:pt x="0" y="994411"/>
                    </a:lnTo>
                    <a:lnTo>
                      <a:pt x="0" y="986156"/>
                    </a:lnTo>
                    <a:lnTo>
                      <a:pt x="0" y="969010"/>
                    </a:lnTo>
                    <a:lnTo>
                      <a:pt x="100861" y="969010"/>
                    </a:lnTo>
                    <a:lnTo>
                      <a:pt x="103081" y="975043"/>
                    </a:lnTo>
                    <a:lnTo>
                      <a:pt x="105301" y="980123"/>
                    </a:lnTo>
                    <a:lnTo>
                      <a:pt x="107838" y="985521"/>
                    </a:lnTo>
                    <a:lnTo>
                      <a:pt x="111010" y="990601"/>
                    </a:lnTo>
                    <a:lnTo>
                      <a:pt x="114499" y="995363"/>
                    </a:lnTo>
                    <a:lnTo>
                      <a:pt x="117988" y="999808"/>
                    </a:lnTo>
                    <a:lnTo>
                      <a:pt x="122428" y="1003936"/>
                    </a:lnTo>
                    <a:lnTo>
                      <a:pt x="127186" y="1007746"/>
                    </a:lnTo>
                    <a:lnTo>
                      <a:pt x="131626" y="1010921"/>
                    </a:lnTo>
                    <a:lnTo>
                      <a:pt x="136701" y="1013778"/>
                    </a:lnTo>
                    <a:lnTo>
                      <a:pt x="142093" y="1016636"/>
                    </a:lnTo>
                    <a:lnTo>
                      <a:pt x="147485" y="1018858"/>
                    </a:lnTo>
                    <a:lnTo>
                      <a:pt x="153511" y="1020446"/>
                    </a:lnTo>
                    <a:lnTo>
                      <a:pt x="159220" y="1021716"/>
                    </a:lnTo>
                    <a:lnTo>
                      <a:pt x="165247" y="1022668"/>
                    </a:lnTo>
                    <a:lnTo>
                      <a:pt x="171590" y="1022986"/>
                    </a:lnTo>
                    <a:lnTo>
                      <a:pt x="179202" y="1022668"/>
                    </a:lnTo>
                    <a:lnTo>
                      <a:pt x="186497" y="1021398"/>
                    </a:lnTo>
                    <a:lnTo>
                      <a:pt x="193792" y="1019493"/>
                    </a:lnTo>
                    <a:lnTo>
                      <a:pt x="200135" y="1017271"/>
                    </a:lnTo>
                    <a:lnTo>
                      <a:pt x="206796" y="1013778"/>
                    </a:lnTo>
                    <a:lnTo>
                      <a:pt x="212822" y="1010286"/>
                    </a:lnTo>
                    <a:lnTo>
                      <a:pt x="218849" y="1006158"/>
                    </a:lnTo>
                    <a:lnTo>
                      <a:pt x="223923" y="1001396"/>
                    </a:lnTo>
                    <a:lnTo>
                      <a:pt x="228681" y="995998"/>
                    </a:lnTo>
                    <a:lnTo>
                      <a:pt x="232804" y="990601"/>
                    </a:lnTo>
                    <a:lnTo>
                      <a:pt x="236610" y="984251"/>
                    </a:lnTo>
                    <a:lnTo>
                      <a:pt x="239782" y="977900"/>
                    </a:lnTo>
                    <a:lnTo>
                      <a:pt x="242319" y="970915"/>
                    </a:lnTo>
                    <a:lnTo>
                      <a:pt x="244222" y="963930"/>
                    </a:lnTo>
                    <a:lnTo>
                      <a:pt x="245174" y="956628"/>
                    </a:lnTo>
                    <a:lnTo>
                      <a:pt x="245491" y="949008"/>
                    </a:lnTo>
                    <a:lnTo>
                      <a:pt x="245174" y="941705"/>
                    </a:lnTo>
                    <a:lnTo>
                      <a:pt x="244222" y="934085"/>
                    </a:lnTo>
                    <a:lnTo>
                      <a:pt x="242319" y="927100"/>
                    </a:lnTo>
                    <a:lnTo>
                      <a:pt x="239782" y="920115"/>
                    </a:lnTo>
                    <a:lnTo>
                      <a:pt x="236610" y="913765"/>
                    </a:lnTo>
                    <a:lnTo>
                      <a:pt x="232804" y="907733"/>
                    </a:lnTo>
                    <a:lnTo>
                      <a:pt x="228681" y="902018"/>
                    </a:lnTo>
                    <a:lnTo>
                      <a:pt x="223923" y="896620"/>
                    </a:lnTo>
                    <a:lnTo>
                      <a:pt x="218849" y="892175"/>
                    </a:lnTo>
                    <a:lnTo>
                      <a:pt x="212822" y="887730"/>
                    </a:lnTo>
                    <a:lnTo>
                      <a:pt x="206796" y="884238"/>
                    </a:lnTo>
                    <a:lnTo>
                      <a:pt x="200135" y="880745"/>
                    </a:lnTo>
                    <a:lnTo>
                      <a:pt x="193792" y="878523"/>
                    </a:lnTo>
                    <a:lnTo>
                      <a:pt x="186497" y="876618"/>
                    </a:lnTo>
                    <a:lnTo>
                      <a:pt x="179202" y="875665"/>
                    </a:lnTo>
                    <a:lnTo>
                      <a:pt x="171590" y="875348"/>
                    </a:lnTo>
                    <a:lnTo>
                      <a:pt x="165247" y="875665"/>
                    </a:lnTo>
                    <a:lnTo>
                      <a:pt x="158903" y="876300"/>
                    </a:lnTo>
                    <a:lnTo>
                      <a:pt x="152877" y="877570"/>
                    </a:lnTo>
                    <a:lnTo>
                      <a:pt x="146851" y="879475"/>
                    </a:lnTo>
                    <a:lnTo>
                      <a:pt x="141141" y="881698"/>
                    </a:lnTo>
                    <a:lnTo>
                      <a:pt x="135750" y="884555"/>
                    </a:lnTo>
                    <a:lnTo>
                      <a:pt x="130675" y="887730"/>
                    </a:lnTo>
                    <a:lnTo>
                      <a:pt x="125600" y="891540"/>
                    </a:lnTo>
                    <a:lnTo>
                      <a:pt x="121160" y="895350"/>
                    </a:lnTo>
                    <a:lnTo>
                      <a:pt x="116719" y="899795"/>
                    </a:lnTo>
                    <a:lnTo>
                      <a:pt x="113230" y="904240"/>
                    </a:lnTo>
                    <a:lnTo>
                      <a:pt x="109424" y="909320"/>
                    </a:lnTo>
                    <a:lnTo>
                      <a:pt x="106570" y="914400"/>
                    </a:lnTo>
                    <a:lnTo>
                      <a:pt x="104032" y="920115"/>
                    </a:lnTo>
                    <a:lnTo>
                      <a:pt x="101495" y="925830"/>
                    </a:lnTo>
                    <a:lnTo>
                      <a:pt x="99909" y="932180"/>
                    </a:lnTo>
                    <a:lnTo>
                      <a:pt x="0" y="932180"/>
                    </a:lnTo>
                    <a:lnTo>
                      <a:pt x="0" y="798195"/>
                    </a:lnTo>
                    <a:lnTo>
                      <a:pt x="0" y="741998"/>
                    </a:lnTo>
                    <a:lnTo>
                      <a:pt x="0" y="561975"/>
                    </a:lnTo>
                    <a:close/>
                    <a:moveTo>
                      <a:pt x="150022" y="166688"/>
                    </a:moveTo>
                    <a:lnTo>
                      <a:pt x="157952" y="166688"/>
                    </a:lnTo>
                    <a:lnTo>
                      <a:pt x="762798" y="166688"/>
                    </a:lnTo>
                    <a:lnTo>
                      <a:pt x="771045" y="166688"/>
                    </a:lnTo>
                    <a:lnTo>
                      <a:pt x="778974" y="167323"/>
                    </a:lnTo>
                    <a:lnTo>
                      <a:pt x="786903" y="168274"/>
                    </a:lnTo>
                    <a:lnTo>
                      <a:pt x="794516" y="169860"/>
                    </a:lnTo>
                    <a:lnTo>
                      <a:pt x="802445" y="171446"/>
                    </a:lnTo>
                    <a:lnTo>
                      <a:pt x="809740" y="173350"/>
                    </a:lnTo>
                    <a:lnTo>
                      <a:pt x="817035" y="176205"/>
                    </a:lnTo>
                    <a:lnTo>
                      <a:pt x="824013" y="178742"/>
                    </a:lnTo>
                    <a:lnTo>
                      <a:pt x="831308" y="181915"/>
                    </a:lnTo>
                    <a:lnTo>
                      <a:pt x="837968" y="185721"/>
                    </a:lnTo>
                    <a:lnTo>
                      <a:pt x="844629" y="189211"/>
                    </a:lnTo>
                    <a:lnTo>
                      <a:pt x="851289" y="193652"/>
                    </a:lnTo>
                    <a:lnTo>
                      <a:pt x="857316" y="197776"/>
                    </a:lnTo>
                    <a:lnTo>
                      <a:pt x="863342" y="202534"/>
                    </a:lnTo>
                    <a:lnTo>
                      <a:pt x="869051" y="207609"/>
                    </a:lnTo>
                    <a:lnTo>
                      <a:pt x="874443" y="212685"/>
                    </a:lnTo>
                    <a:lnTo>
                      <a:pt x="879835" y="218395"/>
                    </a:lnTo>
                    <a:lnTo>
                      <a:pt x="884910" y="224105"/>
                    </a:lnTo>
                    <a:lnTo>
                      <a:pt x="889350" y="229815"/>
                    </a:lnTo>
                    <a:lnTo>
                      <a:pt x="893790" y="236159"/>
                    </a:lnTo>
                    <a:lnTo>
                      <a:pt x="897914" y="242821"/>
                    </a:lnTo>
                    <a:lnTo>
                      <a:pt x="901720" y="249482"/>
                    </a:lnTo>
                    <a:lnTo>
                      <a:pt x="905209" y="255827"/>
                    </a:lnTo>
                    <a:lnTo>
                      <a:pt x="908697" y="263123"/>
                    </a:lnTo>
                    <a:lnTo>
                      <a:pt x="911235" y="270101"/>
                    </a:lnTo>
                    <a:lnTo>
                      <a:pt x="913772" y="277715"/>
                    </a:lnTo>
                    <a:lnTo>
                      <a:pt x="915675" y="285328"/>
                    </a:lnTo>
                    <a:lnTo>
                      <a:pt x="917895" y="292941"/>
                    </a:lnTo>
                    <a:lnTo>
                      <a:pt x="919164" y="300554"/>
                    </a:lnTo>
                    <a:lnTo>
                      <a:pt x="920116" y="308485"/>
                    </a:lnTo>
                    <a:lnTo>
                      <a:pt x="920750" y="316732"/>
                    </a:lnTo>
                    <a:lnTo>
                      <a:pt x="920750" y="324663"/>
                    </a:lnTo>
                    <a:lnTo>
                      <a:pt x="920750" y="523876"/>
                    </a:lnTo>
                    <a:lnTo>
                      <a:pt x="846532" y="523876"/>
                    </a:lnTo>
                    <a:lnTo>
                      <a:pt x="846532" y="409995"/>
                    </a:lnTo>
                    <a:lnTo>
                      <a:pt x="846215" y="404602"/>
                    </a:lnTo>
                    <a:lnTo>
                      <a:pt x="845580" y="399209"/>
                    </a:lnTo>
                    <a:lnTo>
                      <a:pt x="844312" y="394134"/>
                    </a:lnTo>
                    <a:lnTo>
                      <a:pt x="842409" y="389376"/>
                    </a:lnTo>
                    <a:lnTo>
                      <a:pt x="840188" y="384617"/>
                    </a:lnTo>
                    <a:lnTo>
                      <a:pt x="837651" y="380493"/>
                    </a:lnTo>
                    <a:lnTo>
                      <a:pt x="834479" y="376370"/>
                    </a:lnTo>
                    <a:lnTo>
                      <a:pt x="830990" y="372880"/>
                    </a:lnTo>
                    <a:lnTo>
                      <a:pt x="827501" y="369074"/>
                    </a:lnTo>
                    <a:lnTo>
                      <a:pt x="823061" y="366219"/>
                    </a:lnTo>
                    <a:lnTo>
                      <a:pt x="818938" y="363681"/>
                    </a:lnTo>
                    <a:lnTo>
                      <a:pt x="814180" y="361143"/>
                    </a:lnTo>
                    <a:lnTo>
                      <a:pt x="809423" y="359557"/>
                    </a:lnTo>
                    <a:lnTo>
                      <a:pt x="804348" y="358288"/>
                    </a:lnTo>
                    <a:lnTo>
                      <a:pt x="798956" y="357654"/>
                    </a:lnTo>
                    <a:lnTo>
                      <a:pt x="793881" y="357336"/>
                    </a:lnTo>
                    <a:lnTo>
                      <a:pt x="127186" y="357336"/>
                    </a:lnTo>
                    <a:lnTo>
                      <a:pt x="121794" y="357654"/>
                    </a:lnTo>
                    <a:lnTo>
                      <a:pt x="116402" y="358288"/>
                    </a:lnTo>
                    <a:lnTo>
                      <a:pt x="111645" y="359557"/>
                    </a:lnTo>
                    <a:lnTo>
                      <a:pt x="106570" y="361143"/>
                    </a:lnTo>
                    <a:lnTo>
                      <a:pt x="101812" y="363681"/>
                    </a:lnTo>
                    <a:lnTo>
                      <a:pt x="97689" y="366219"/>
                    </a:lnTo>
                    <a:lnTo>
                      <a:pt x="93566" y="369074"/>
                    </a:lnTo>
                    <a:lnTo>
                      <a:pt x="89760" y="372880"/>
                    </a:lnTo>
                    <a:lnTo>
                      <a:pt x="86588" y="376370"/>
                    </a:lnTo>
                    <a:lnTo>
                      <a:pt x="83416" y="380493"/>
                    </a:lnTo>
                    <a:lnTo>
                      <a:pt x="80879" y="384617"/>
                    </a:lnTo>
                    <a:lnTo>
                      <a:pt x="78659" y="389376"/>
                    </a:lnTo>
                    <a:lnTo>
                      <a:pt x="76756" y="394134"/>
                    </a:lnTo>
                    <a:lnTo>
                      <a:pt x="75487" y="399209"/>
                    </a:lnTo>
                    <a:lnTo>
                      <a:pt x="74535" y="404602"/>
                    </a:lnTo>
                    <a:lnTo>
                      <a:pt x="74218" y="409995"/>
                    </a:lnTo>
                    <a:lnTo>
                      <a:pt x="74218" y="523876"/>
                    </a:lnTo>
                    <a:lnTo>
                      <a:pt x="0" y="523876"/>
                    </a:lnTo>
                    <a:lnTo>
                      <a:pt x="0" y="324663"/>
                    </a:lnTo>
                    <a:lnTo>
                      <a:pt x="0" y="316732"/>
                    </a:lnTo>
                    <a:lnTo>
                      <a:pt x="634" y="308485"/>
                    </a:lnTo>
                    <a:lnTo>
                      <a:pt x="1586" y="300554"/>
                    </a:lnTo>
                    <a:lnTo>
                      <a:pt x="3172" y="292941"/>
                    </a:lnTo>
                    <a:lnTo>
                      <a:pt x="5075" y="285328"/>
                    </a:lnTo>
                    <a:lnTo>
                      <a:pt x="6978" y="277715"/>
                    </a:lnTo>
                    <a:lnTo>
                      <a:pt x="9515" y="270101"/>
                    </a:lnTo>
                    <a:lnTo>
                      <a:pt x="12370" y="263123"/>
                    </a:lnTo>
                    <a:lnTo>
                      <a:pt x="15541" y="255827"/>
                    </a:lnTo>
                    <a:lnTo>
                      <a:pt x="19030" y="249482"/>
                    </a:lnTo>
                    <a:lnTo>
                      <a:pt x="22836" y="242821"/>
                    </a:lnTo>
                    <a:lnTo>
                      <a:pt x="26960" y="236159"/>
                    </a:lnTo>
                    <a:lnTo>
                      <a:pt x="31400" y="229815"/>
                    </a:lnTo>
                    <a:lnTo>
                      <a:pt x="35840" y="224105"/>
                    </a:lnTo>
                    <a:lnTo>
                      <a:pt x="40915" y="218395"/>
                    </a:lnTo>
                    <a:lnTo>
                      <a:pt x="46307" y="212685"/>
                    </a:lnTo>
                    <a:lnTo>
                      <a:pt x="51699" y="207609"/>
                    </a:lnTo>
                    <a:lnTo>
                      <a:pt x="57408" y="202534"/>
                    </a:lnTo>
                    <a:lnTo>
                      <a:pt x="63434" y="197776"/>
                    </a:lnTo>
                    <a:lnTo>
                      <a:pt x="69778" y="193652"/>
                    </a:lnTo>
                    <a:lnTo>
                      <a:pt x="76121" y="189211"/>
                    </a:lnTo>
                    <a:lnTo>
                      <a:pt x="82782" y="185721"/>
                    </a:lnTo>
                    <a:lnTo>
                      <a:pt x="89442" y="181915"/>
                    </a:lnTo>
                    <a:lnTo>
                      <a:pt x="96737" y="178742"/>
                    </a:lnTo>
                    <a:lnTo>
                      <a:pt x="103715" y="176205"/>
                    </a:lnTo>
                    <a:lnTo>
                      <a:pt x="111327" y="173350"/>
                    </a:lnTo>
                    <a:lnTo>
                      <a:pt x="118305" y="171446"/>
                    </a:lnTo>
                    <a:lnTo>
                      <a:pt x="126234" y="169860"/>
                    </a:lnTo>
                    <a:lnTo>
                      <a:pt x="133847" y="168274"/>
                    </a:lnTo>
                    <a:lnTo>
                      <a:pt x="141776" y="167323"/>
                    </a:lnTo>
                    <a:lnTo>
                      <a:pt x="150022" y="166688"/>
                    </a:lnTo>
                    <a:close/>
                    <a:moveTo>
                      <a:pt x="551498" y="0"/>
                    </a:moveTo>
                    <a:lnTo>
                      <a:pt x="558800" y="318"/>
                    </a:lnTo>
                    <a:lnTo>
                      <a:pt x="565468" y="1588"/>
                    </a:lnTo>
                    <a:lnTo>
                      <a:pt x="572135" y="3175"/>
                    </a:lnTo>
                    <a:lnTo>
                      <a:pt x="578168" y="5398"/>
                    </a:lnTo>
                    <a:lnTo>
                      <a:pt x="584518" y="8255"/>
                    </a:lnTo>
                    <a:lnTo>
                      <a:pt x="590233" y="12065"/>
                    </a:lnTo>
                    <a:lnTo>
                      <a:pt x="595630" y="15875"/>
                    </a:lnTo>
                    <a:lnTo>
                      <a:pt x="600393" y="20320"/>
                    </a:lnTo>
                    <a:lnTo>
                      <a:pt x="604838" y="25083"/>
                    </a:lnTo>
                    <a:lnTo>
                      <a:pt x="608648" y="30480"/>
                    </a:lnTo>
                    <a:lnTo>
                      <a:pt x="612458" y="36195"/>
                    </a:lnTo>
                    <a:lnTo>
                      <a:pt x="615315" y="42228"/>
                    </a:lnTo>
                    <a:lnTo>
                      <a:pt x="617538" y="48578"/>
                    </a:lnTo>
                    <a:lnTo>
                      <a:pt x="619126" y="55245"/>
                    </a:lnTo>
                    <a:lnTo>
                      <a:pt x="620396" y="61913"/>
                    </a:lnTo>
                    <a:lnTo>
                      <a:pt x="620713" y="69215"/>
                    </a:lnTo>
                    <a:lnTo>
                      <a:pt x="620396" y="76200"/>
                    </a:lnTo>
                    <a:lnTo>
                      <a:pt x="619126" y="82868"/>
                    </a:lnTo>
                    <a:lnTo>
                      <a:pt x="617538" y="89535"/>
                    </a:lnTo>
                    <a:lnTo>
                      <a:pt x="615315" y="95885"/>
                    </a:lnTo>
                    <a:lnTo>
                      <a:pt x="612458" y="101918"/>
                    </a:lnTo>
                    <a:lnTo>
                      <a:pt x="608648" y="107633"/>
                    </a:lnTo>
                    <a:lnTo>
                      <a:pt x="604838" y="113031"/>
                    </a:lnTo>
                    <a:lnTo>
                      <a:pt x="600393" y="117793"/>
                    </a:lnTo>
                    <a:lnTo>
                      <a:pt x="595630" y="122238"/>
                    </a:lnTo>
                    <a:lnTo>
                      <a:pt x="590233" y="126366"/>
                    </a:lnTo>
                    <a:lnTo>
                      <a:pt x="584518" y="129541"/>
                    </a:lnTo>
                    <a:lnTo>
                      <a:pt x="578168" y="132398"/>
                    </a:lnTo>
                    <a:lnTo>
                      <a:pt x="572135" y="134938"/>
                    </a:lnTo>
                    <a:lnTo>
                      <a:pt x="565468" y="136526"/>
                    </a:lnTo>
                    <a:lnTo>
                      <a:pt x="558800" y="137796"/>
                    </a:lnTo>
                    <a:lnTo>
                      <a:pt x="551498" y="138113"/>
                    </a:lnTo>
                    <a:lnTo>
                      <a:pt x="544513" y="137796"/>
                    </a:lnTo>
                    <a:lnTo>
                      <a:pt x="537528" y="136526"/>
                    </a:lnTo>
                    <a:lnTo>
                      <a:pt x="531178" y="134938"/>
                    </a:lnTo>
                    <a:lnTo>
                      <a:pt x="524828" y="132398"/>
                    </a:lnTo>
                    <a:lnTo>
                      <a:pt x="518795" y="129541"/>
                    </a:lnTo>
                    <a:lnTo>
                      <a:pt x="512763" y="126366"/>
                    </a:lnTo>
                    <a:lnTo>
                      <a:pt x="507683" y="122238"/>
                    </a:lnTo>
                    <a:lnTo>
                      <a:pt x="502920" y="117793"/>
                    </a:lnTo>
                    <a:lnTo>
                      <a:pt x="498475" y="113031"/>
                    </a:lnTo>
                    <a:lnTo>
                      <a:pt x="494348" y="107633"/>
                    </a:lnTo>
                    <a:lnTo>
                      <a:pt x="491173" y="101918"/>
                    </a:lnTo>
                    <a:lnTo>
                      <a:pt x="487998" y="95885"/>
                    </a:lnTo>
                    <a:lnTo>
                      <a:pt x="485775" y="89535"/>
                    </a:lnTo>
                    <a:lnTo>
                      <a:pt x="484188" y="82868"/>
                    </a:lnTo>
                    <a:lnTo>
                      <a:pt x="482918" y="76200"/>
                    </a:lnTo>
                    <a:lnTo>
                      <a:pt x="482600" y="69215"/>
                    </a:lnTo>
                    <a:lnTo>
                      <a:pt x="482918" y="61913"/>
                    </a:lnTo>
                    <a:lnTo>
                      <a:pt x="484188" y="55245"/>
                    </a:lnTo>
                    <a:lnTo>
                      <a:pt x="485775" y="48578"/>
                    </a:lnTo>
                    <a:lnTo>
                      <a:pt x="487998" y="42228"/>
                    </a:lnTo>
                    <a:lnTo>
                      <a:pt x="491173" y="36195"/>
                    </a:lnTo>
                    <a:lnTo>
                      <a:pt x="494348" y="30480"/>
                    </a:lnTo>
                    <a:lnTo>
                      <a:pt x="498475" y="25083"/>
                    </a:lnTo>
                    <a:lnTo>
                      <a:pt x="502920" y="20320"/>
                    </a:lnTo>
                    <a:lnTo>
                      <a:pt x="507683" y="15875"/>
                    </a:lnTo>
                    <a:lnTo>
                      <a:pt x="512763" y="12065"/>
                    </a:lnTo>
                    <a:lnTo>
                      <a:pt x="518795" y="8255"/>
                    </a:lnTo>
                    <a:lnTo>
                      <a:pt x="524828" y="5398"/>
                    </a:lnTo>
                    <a:lnTo>
                      <a:pt x="531178" y="3175"/>
                    </a:lnTo>
                    <a:lnTo>
                      <a:pt x="537528" y="1588"/>
                    </a:lnTo>
                    <a:lnTo>
                      <a:pt x="544513" y="318"/>
                    </a:lnTo>
                    <a:lnTo>
                      <a:pt x="551498" y="0"/>
                    </a:lnTo>
                    <a:close/>
                    <a:moveTo>
                      <a:pt x="369094" y="0"/>
                    </a:moveTo>
                    <a:lnTo>
                      <a:pt x="376095" y="318"/>
                    </a:lnTo>
                    <a:lnTo>
                      <a:pt x="383096" y="1588"/>
                    </a:lnTo>
                    <a:lnTo>
                      <a:pt x="389460" y="3175"/>
                    </a:lnTo>
                    <a:lnTo>
                      <a:pt x="395825" y="5398"/>
                    </a:lnTo>
                    <a:lnTo>
                      <a:pt x="401871" y="8255"/>
                    </a:lnTo>
                    <a:lnTo>
                      <a:pt x="407918" y="12065"/>
                    </a:lnTo>
                    <a:lnTo>
                      <a:pt x="413010" y="15875"/>
                    </a:lnTo>
                    <a:lnTo>
                      <a:pt x="418101" y="20320"/>
                    </a:lnTo>
                    <a:lnTo>
                      <a:pt x="422238" y="25083"/>
                    </a:lnTo>
                    <a:lnTo>
                      <a:pt x="426375" y="30480"/>
                    </a:lnTo>
                    <a:lnTo>
                      <a:pt x="429558" y="36195"/>
                    </a:lnTo>
                    <a:lnTo>
                      <a:pt x="432740" y="42228"/>
                    </a:lnTo>
                    <a:lnTo>
                      <a:pt x="434968" y="48578"/>
                    </a:lnTo>
                    <a:lnTo>
                      <a:pt x="436559" y="55245"/>
                    </a:lnTo>
                    <a:lnTo>
                      <a:pt x="437832" y="61913"/>
                    </a:lnTo>
                    <a:lnTo>
                      <a:pt x="438150" y="69215"/>
                    </a:lnTo>
                    <a:lnTo>
                      <a:pt x="437832" y="76200"/>
                    </a:lnTo>
                    <a:lnTo>
                      <a:pt x="436559" y="82868"/>
                    </a:lnTo>
                    <a:lnTo>
                      <a:pt x="434968" y="89535"/>
                    </a:lnTo>
                    <a:lnTo>
                      <a:pt x="432740" y="95885"/>
                    </a:lnTo>
                    <a:lnTo>
                      <a:pt x="429558" y="101918"/>
                    </a:lnTo>
                    <a:lnTo>
                      <a:pt x="426375" y="107633"/>
                    </a:lnTo>
                    <a:lnTo>
                      <a:pt x="422238" y="113031"/>
                    </a:lnTo>
                    <a:lnTo>
                      <a:pt x="418101" y="117793"/>
                    </a:lnTo>
                    <a:lnTo>
                      <a:pt x="413010" y="122238"/>
                    </a:lnTo>
                    <a:lnTo>
                      <a:pt x="407918" y="126366"/>
                    </a:lnTo>
                    <a:lnTo>
                      <a:pt x="401871" y="129541"/>
                    </a:lnTo>
                    <a:lnTo>
                      <a:pt x="395825" y="132398"/>
                    </a:lnTo>
                    <a:lnTo>
                      <a:pt x="389460" y="134938"/>
                    </a:lnTo>
                    <a:lnTo>
                      <a:pt x="383096" y="136526"/>
                    </a:lnTo>
                    <a:lnTo>
                      <a:pt x="376095" y="137796"/>
                    </a:lnTo>
                    <a:lnTo>
                      <a:pt x="369094" y="138113"/>
                    </a:lnTo>
                    <a:lnTo>
                      <a:pt x="362092" y="137796"/>
                    </a:lnTo>
                    <a:lnTo>
                      <a:pt x="355091" y="136526"/>
                    </a:lnTo>
                    <a:lnTo>
                      <a:pt x="348408" y="134938"/>
                    </a:lnTo>
                    <a:lnTo>
                      <a:pt x="342362" y="132398"/>
                    </a:lnTo>
                    <a:lnTo>
                      <a:pt x="335997" y="129541"/>
                    </a:lnTo>
                    <a:lnTo>
                      <a:pt x="330269" y="126366"/>
                    </a:lnTo>
                    <a:lnTo>
                      <a:pt x="325177" y="122238"/>
                    </a:lnTo>
                    <a:lnTo>
                      <a:pt x="320086" y="117793"/>
                    </a:lnTo>
                    <a:lnTo>
                      <a:pt x="315949" y="113031"/>
                    </a:lnTo>
                    <a:lnTo>
                      <a:pt x="311812" y="107633"/>
                    </a:lnTo>
                    <a:lnTo>
                      <a:pt x="308311" y="101918"/>
                    </a:lnTo>
                    <a:lnTo>
                      <a:pt x="305447" y="95885"/>
                    </a:lnTo>
                    <a:lnTo>
                      <a:pt x="303219" y="89535"/>
                    </a:lnTo>
                    <a:lnTo>
                      <a:pt x="301310" y="82868"/>
                    </a:lnTo>
                    <a:lnTo>
                      <a:pt x="300355" y="76200"/>
                    </a:lnTo>
                    <a:lnTo>
                      <a:pt x="300037" y="69215"/>
                    </a:lnTo>
                    <a:lnTo>
                      <a:pt x="300355" y="61913"/>
                    </a:lnTo>
                    <a:lnTo>
                      <a:pt x="301310" y="55245"/>
                    </a:lnTo>
                    <a:lnTo>
                      <a:pt x="303219" y="48578"/>
                    </a:lnTo>
                    <a:lnTo>
                      <a:pt x="305447" y="42228"/>
                    </a:lnTo>
                    <a:lnTo>
                      <a:pt x="308311" y="36195"/>
                    </a:lnTo>
                    <a:lnTo>
                      <a:pt x="311812" y="30480"/>
                    </a:lnTo>
                    <a:lnTo>
                      <a:pt x="315949" y="25083"/>
                    </a:lnTo>
                    <a:lnTo>
                      <a:pt x="320086" y="20320"/>
                    </a:lnTo>
                    <a:lnTo>
                      <a:pt x="325177" y="15875"/>
                    </a:lnTo>
                    <a:lnTo>
                      <a:pt x="330269" y="12065"/>
                    </a:lnTo>
                    <a:lnTo>
                      <a:pt x="335997" y="8255"/>
                    </a:lnTo>
                    <a:lnTo>
                      <a:pt x="342362" y="5398"/>
                    </a:lnTo>
                    <a:lnTo>
                      <a:pt x="348408" y="3175"/>
                    </a:lnTo>
                    <a:lnTo>
                      <a:pt x="355091" y="1588"/>
                    </a:lnTo>
                    <a:lnTo>
                      <a:pt x="362092" y="318"/>
                    </a:lnTo>
                    <a:lnTo>
                      <a:pt x="369094" y="0"/>
                    </a:lnTo>
                    <a:close/>
                  </a:path>
                </a:pathLst>
              </a:custGeom>
              <a:solidFill>
                <a:schemeClr val="bg1"/>
              </a:solidFill>
              <a:ln>
                <a:noFill/>
              </a:ln>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ea"/>
                  <a:sym typeface="+mn-lt"/>
                </a:endParaRPr>
              </a:p>
            </p:txBody>
          </p:sp>
        </p:grpSp>
        <p:grpSp>
          <p:nvGrpSpPr>
            <p:cNvPr id="19" name="组合 18"/>
            <p:cNvGrpSpPr/>
            <p:nvPr/>
          </p:nvGrpSpPr>
          <p:grpSpPr>
            <a:xfrm>
              <a:off x="6882794" y="2184400"/>
              <a:ext cx="1016000" cy="1016000"/>
              <a:chOff x="6548966" y="2590800"/>
              <a:chExt cx="1016000" cy="1016000"/>
            </a:xfrm>
          </p:grpSpPr>
          <p:sp>
            <p:nvSpPr>
              <p:cNvPr id="20" name="菱形 19"/>
              <p:cNvSpPr/>
              <p:nvPr/>
            </p:nvSpPr>
            <p:spPr>
              <a:xfrm>
                <a:off x="6548966" y="2590800"/>
                <a:ext cx="1016000" cy="1016000"/>
              </a:xfrm>
              <a:prstGeom prst="diamond">
                <a:avLst/>
              </a:prstGeom>
              <a:solidFill>
                <a:schemeClr val="accent6">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21" name="KSO_Shape"/>
              <p:cNvSpPr/>
              <p:nvPr/>
            </p:nvSpPr>
            <p:spPr bwMode="auto">
              <a:xfrm>
                <a:off x="6796616" y="2928522"/>
                <a:ext cx="520699" cy="237786"/>
              </a:xfrm>
              <a:custGeom>
                <a:gdLst>
                  <a:gd name="T0" fmla="*/ 1220689 w 7881"/>
                  <a:gd name="T1" fmla="*/ 725 h 3603"/>
                  <a:gd name="T2" fmla="*/ 1051968 w 7881"/>
                  <a:gd name="T3" fmla="*/ 3382 h 3603"/>
                  <a:gd name="T4" fmla="*/ 1054144 w 7881"/>
                  <a:gd name="T5" fmla="*/ 60146 h 3603"/>
                  <a:gd name="T6" fmla="*/ 1851096 w 7881"/>
                  <a:gd name="T7" fmla="*/ 779241 h 3603"/>
                  <a:gd name="T8" fmla="*/ 137539 w 7881"/>
                  <a:gd name="T9" fmla="*/ 799289 h 3603"/>
                  <a:gd name="T10" fmla="*/ 3626 w 7881"/>
                  <a:gd name="T11" fmla="*/ 715471 h 3603"/>
                  <a:gd name="T12" fmla="*/ 626540 w 7881"/>
                  <a:gd name="T13" fmla="*/ 686727 h 3603"/>
                  <a:gd name="T14" fmla="*/ 1709690 w 7881"/>
                  <a:gd name="T15" fmla="*/ 786729 h 3603"/>
                  <a:gd name="T16" fmla="*/ 1569008 w 7881"/>
                  <a:gd name="T17" fmla="*/ 870063 h 3603"/>
                  <a:gd name="T18" fmla="*/ 1435820 w 7881"/>
                  <a:gd name="T19" fmla="*/ 766680 h 3603"/>
                  <a:gd name="T20" fmla="*/ 1482956 w 7881"/>
                  <a:gd name="T21" fmla="*/ 609189 h 3603"/>
                  <a:gd name="T22" fmla="*/ 1647084 w 7881"/>
                  <a:gd name="T23" fmla="*/ 593247 h 3603"/>
                  <a:gd name="T24" fmla="*/ 1655544 w 7881"/>
                  <a:gd name="T25" fmla="*/ 722959 h 3603"/>
                  <a:gd name="T26" fmla="*/ 1604058 w 7881"/>
                  <a:gd name="T27" fmla="*/ 649045 h 3603"/>
                  <a:gd name="T28" fmla="*/ 1518489 w 7881"/>
                  <a:gd name="T29" fmla="*/ 670060 h 3603"/>
                  <a:gd name="T30" fmla="*/ 1505919 w 7881"/>
                  <a:gd name="T31" fmla="*/ 757018 h 3603"/>
                  <a:gd name="T32" fmla="*/ 1580853 w 7881"/>
                  <a:gd name="T33" fmla="*/ 801222 h 3603"/>
                  <a:gd name="T34" fmla="*/ 1652160 w 7881"/>
                  <a:gd name="T35" fmla="*/ 746390 h 3603"/>
                  <a:gd name="T36" fmla="*/ 540246 w 7881"/>
                  <a:gd name="T37" fmla="*/ 827068 h 3603"/>
                  <a:gd name="T38" fmla="*/ 378534 w 7881"/>
                  <a:gd name="T39" fmla="*/ 858711 h 3603"/>
                  <a:gd name="T40" fmla="*/ 288373 w 7881"/>
                  <a:gd name="T41" fmla="*/ 722959 h 3603"/>
                  <a:gd name="T42" fmla="*/ 385303 w 7881"/>
                  <a:gd name="T43" fmla="*/ 584551 h 3603"/>
                  <a:gd name="T44" fmla="*/ 545322 w 7881"/>
                  <a:gd name="T45" fmla="*/ 623682 h 3603"/>
                  <a:gd name="T46" fmla="*/ 509789 w 7881"/>
                  <a:gd name="T47" fmla="*/ 695906 h 3603"/>
                  <a:gd name="T48" fmla="*/ 435822 w 7881"/>
                  <a:gd name="T49" fmla="*/ 644214 h 3603"/>
                  <a:gd name="T50" fmla="*/ 363548 w 7881"/>
                  <a:gd name="T51" fmla="*/ 692283 h 3603"/>
                  <a:gd name="T52" fmla="*/ 380226 w 7881"/>
                  <a:gd name="T53" fmla="*/ 778516 h 3603"/>
                  <a:gd name="T54" fmla="*/ 466521 w 7881"/>
                  <a:gd name="T55" fmla="*/ 795183 h 3603"/>
                  <a:gd name="T56" fmla="*/ 514623 w 7881"/>
                  <a:gd name="T57" fmla="*/ 722959 h 3603"/>
                  <a:gd name="T58" fmla="*/ 769638 w 7881"/>
                  <a:gd name="T59" fmla="*/ 508221 h 3603"/>
                  <a:gd name="T60" fmla="*/ 746917 w 7881"/>
                  <a:gd name="T61" fmla="*/ 467641 h 3603"/>
                  <a:gd name="T62" fmla="*/ 671742 w 7881"/>
                  <a:gd name="T63" fmla="*/ 494453 h 3603"/>
                  <a:gd name="T64" fmla="*/ 691321 w 7881"/>
                  <a:gd name="T65" fmla="*/ 473438 h 3603"/>
                  <a:gd name="T66" fmla="*/ 1726852 w 7881"/>
                  <a:gd name="T67" fmla="*/ 597836 h 3603"/>
                  <a:gd name="T68" fmla="*/ 1600915 w 7881"/>
                  <a:gd name="T69" fmla="*/ 527787 h 3603"/>
                  <a:gd name="T70" fmla="*/ 1535409 w 7881"/>
                  <a:gd name="T71" fmla="*/ 267879 h 3603"/>
                  <a:gd name="T72" fmla="*/ 1523807 w 7881"/>
                  <a:gd name="T73" fmla="*/ 459428 h 3603"/>
                  <a:gd name="T74" fmla="*/ 1454916 w 7881"/>
                  <a:gd name="T75" fmla="*/ 569092 h 3603"/>
                  <a:gd name="T76" fmla="*/ 907903 w 7881"/>
                  <a:gd name="T77" fmla="*/ 222709 h 3603"/>
                  <a:gd name="T78" fmla="*/ 624123 w 7881"/>
                  <a:gd name="T79" fmla="*/ 381166 h 3603"/>
                  <a:gd name="T80" fmla="*/ 533236 w 7881"/>
                  <a:gd name="T81" fmla="*/ 552667 h 3603"/>
                  <a:gd name="T82" fmla="*/ 393038 w 7881"/>
                  <a:gd name="T83" fmla="*/ 531169 h 3603"/>
                  <a:gd name="T84" fmla="*/ 274836 w 7881"/>
                  <a:gd name="T85" fmla="*/ 611846 h 3603"/>
                  <a:gd name="T86" fmla="*/ 53662 w 7881"/>
                  <a:gd name="T87" fmla="*/ 476095 h 3603"/>
                  <a:gd name="T88" fmla="*/ 477156 w 7881"/>
                  <a:gd name="T89" fmla="*/ 335755 h 3603"/>
                  <a:gd name="T90" fmla="*/ 1009909 w 7881"/>
                  <a:gd name="T91" fmla="*/ 124640 h 3603"/>
                  <a:gd name="T92" fmla="*/ 1429777 w 7881"/>
                  <a:gd name="T93" fmla="*/ 151693 h 3603"/>
                  <a:gd name="T94" fmla="*/ 1830792 w 7881"/>
                  <a:gd name="T95" fmla="*/ 324160 h 3603"/>
                  <a:gd name="T96" fmla="*/ 1904033 w 7881"/>
                  <a:gd name="T97" fmla="*/ 396867 h 3603"/>
                  <a:gd name="T98" fmla="*/ 186367 w 7881"/>
                  <a:gd name="T99" fmla="*/ 531410 h 3603"/>
                  <a:gd name="T100" fmla="*/ 281846 w 7881"/>
                  <a:gd name="T101" fmla="*/ 478752 h 3603"/>
                  <a:gd name="T102" fmla="*/ 893399 w 7881"/>
                  <a:gd name="T103" fmla="*/ 519091 h 3603"/>
                  <a:gd name="T104" fmla="*/ 937876 w 7881"/>
                  <a:gd name="T105" fmla="*/ 522714 h 3603"/>
                  <a:gd name="T106" fmla="*/ 905727 w 7881"/>
                  <a:gd name="T107" fmla="*/ 495178 h 3603"/>
                  <a:gd name="T108" fmla="*/ 946094 w 7881"/>
                  <a:gd name="T109" fmla="*/ 455563 h 3603"/>
                  <a:gd name="T110" fmla="*/ 888807 w 7881"/>
                  <a:gd name="T111" fmla="*/ 495178 h 3603"/>
                  <a:gd name="T112" fmla="*/ 726370 w 7881"/>
                  <a:gd name="T113" fmla="*/ 526579 h 3603"/>
                  <a:gd name="T114" fmla="*/ 787284 w 7881"/>
                  <a:gd name="T115" fmla="*/ 505081 h 3603"/>
                  <a:gd name="T116" fmla="*/ 744741 w 7881"/>
                  <a:gd name="T117" fmla="*/ 452906 h 3603"/>
                  <a:gd name="T118" fmla="*/ 675851 w 7881"/>
                  <a:gd name="T119" fmla="*/ 508463 h 3603"/>
                  <a:gd name="T120" fmla="*/ 708967 w 7881"/>
                  <a:gd name="T121" fmla="*/ 472230 h 3603"/>
                  <a:gd name="T122" fmla="*/ 1294172 w 7881"/>
                  <a:gd name="T123" fmla="*/ 543488 h 3603"/>
                  <a:gd name="T124" fmla="*/ 1807587 w 7881"/>
                  <a:gd name="T125" fmla="*/ 406770 h 360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881" h="3602">
                    <a:moveTo>
                      <a:pt x="5141" y="115"/>
                    </a:moveTo>
                    <a:lnTo>
                      <a:pt x="5141" y="143"/>
                    </a:lnTo>
                    <a:lnTo>
                      <a:pt x="5140" y="156"/>
                    </a:lnTo>
                    <a:lnTo>
                      <a:pt x="5139" y="167"/>
                    </a:lnTo>
                    <a:lnTo>
                      <a:pt x="5136" y="178"/>
                    </a:lnTo>
                    <a:lnTo>
                      <a:pt x="5133" y="189"/>
                    </a:lnTo>
                    <a:lnTo>
                      <a:pt x="5127" y="198"/>
                    </a:lnTo>
                    <a:lnTo>
                      <a:pt x="5122" y="208"/>
                    </a:lnTo>
                    <a:lnTo>
                      <a:pt x="5115" y="217"/>
                    </a:lnTo>
                    <a:lnTo>
                      <a:pt x="5107" y="225"/>
                    </a:lnTo>
                    <a:lnTo>
                      <a:pt x="5100" y="233"/>
                    </a:lnTo>
                    <a:lnTo>
                      <a:pt x="5091" y="239"/>
                    </a:lnTo>
                    <a:lnTo>
                      <a:pt x="5081" y="245"/>
                    </a:lnTo>
                    <a:lnTo>
                      <a:pt x="5071" y="249"/>
                    </a:lnTo>
                    <a:lnTo>
                      <a:pt x="5061" y="254"/>
                    </a:lnTo>
                    <a:lnTo>
                      <a:pt x="5050" y="256"/>
                    </a:lnTo>
                    <a:lnTo>
                      <a:pt x="5038" y="258"/>
                    </a:lnTo>
                    <a:lnTo>
                      <a:pt x="5027" y="259"/>
                    </a:lnTo>
                    <a:lnTo>
                      <a:pt x="4868" y="259"/>
                    </a:lnTo>
                    <a:lnTo>
                      <a:pt x="4868" y="0"/>
                    </a:lnTo>
                    <a:lnTo>
                      <a:pt x="5027" y="0"/>
                    </a:lnTo>
                    <a:lnTo>
                      <a:pt x="5038" y="0"/>
                    </a:lnTo>
                    <a:lnTo>
                      <a:pt x="5050" y="3"/>
                    </a:lnTo>
                    <a:lnTo>
                      <a:pt x="5061" y="5"/>
                    </a:lnTo>
                    <a:lnTo>
                      <a:pt x="5071" y="9"/>
                    </a:lnTo>
                    <a:lnTo>
                      <a:pt x="5081" y="14"/>
                    </a:lnTo>
                    <a:lnTo>
                      <a:pt x="5091" y="19"/>
                    </a:lnTo>
                    <a:lnTo>
                      <a:pt x="5100" y="26"/>
                    </a:lnTo>
                    <a:lnTo>
                      <a:pt x="5107" y="33"/>
                    </a:lnTo>
                    <a:lnTo>
                      <a:pt x="5115" y="42"/>
                    </a:lnTo>
                    <a:lnTo>
                      <a:pt x="5122" y="51"/>
                    </a:lnTo>
                    <a:lnTo>
                      <a:pt x="5127" y="60"/>
                    </a:lnTo>
                    <a:lnTo>
                      <a:pt x="5133" y="70"/>
                    </a:lnTo>
                    <a:lnTo>
                      <a:pt x="5136" y="81"/>
                    </a:lnTo>
                    <a:lnTo>
                      <a:pt x="5139" y="92"/>
                    </a:lnTo>
                    <a:lnTo>
                      <a:pt x="5140" y="103"/>
                    </a:lnTo>
                    <a:lnTo>
                      <a:pt x="5141" y="115"/>
                    </a:lnTo>
                    <a:close/>
                    <a:moveTo>
                      <a:pt x="4407" y="259"/>
                    </a:moveTo>
                    <a:lnTo>
                      <a:pt x="4565" y="259"/>
                    </a:lnTo>
                    <a:lnTo>
                      <a:pt x="4565" y="0"/>
                    </a:lnTo>
                    <a:lnTo>
                      <a:pt x="4407" y="0"/>
                    </a:lnTo>
                    <a:lnTo>
                      <a:pt x="4394" y="0"/>
                    </a:lnTo>
                    <a:lnTo>
                      <a:pt x="4383" y="3"/>
                    </a:lnTo>
                    <a:lnTo>
                      <a:pt x="4372" y="5"/>
                    </a:lnTo>
                    <a:lnTo>
                      <a:pt x="4361" y="9"/>
                    </a:lnTo>
                    <a:lnTo>
                      <a:pt x="4352" y="14"/>
                    </a:lnTo>
                    <a:lnTo>
                      <a:pt x="4342" y="19"/>
                    </a:lnTo>
                    <a:lnTo>
                      <a:pt x="4333" y="26"/>
                    </a:lnTo>
                    <a:lnTo>
                      <a:pt x="4325" y="33"/>
                    </a:lnTo>
                    <a:lnTo>
                      <a:pt x="4317" y="42"/>
                    </a:lnTo>
                    <a:lnTo>
                      <a:pt x="4311" y="51"/>
                    </a:lnTo>
                    <a:lnTo>
                      <a:pt x="4305" y="60"/>
                    </a:lnTo>
                    <a:lnTo>
                      <a:pt x="4301" y="70"/>
                    </a:lnTo>
                    <a:lnTo>
                      <a:pt x="4296" y="81"/>
                    </a:lnTo>
                    <a:lnTo>
                      <a:pt x="4293" y="92"/>
                    </a:lnTo>
                    <a:lnTo>
                      <a:pt x="4292" y="103"/>
                    </a:lnTo>
                    <a:lnTo>
                      <a:pt x="4291" y="115"/>
                    </a:lnTo>
                    <a:lnTo>
                      <a:pt x="4291" y="143"/>
                    </a:lnTo>
                    <a:lnTo>
                      <a:pt x="4292" y="156"/>
                    </a:lnTo>
                    <a:lnTo>
                      <a:pt x="4293" y="167"/>
                    </a:lnTo>
                    <a:lnTo>
                      <a:pt x="4296" y="178"/>
                    </a:lnTo>
                    <a:lnTo>
                      <a:pt x="4301" y="189"/>
                    </a:lnTo>
                    <a:lnTo>
                      <a:pt x="4305" y="198"/>
                    </a:lnTo>
                    <a:lnTo>
                      <a:pt x="4311" y="208"/>
                    </a:lnTo>
                    <a:lnTo>
                      <a:pt x="4317" y="217"/>
                    </a:lnTo>
                    <a:lnTo>
                      <a:pt x="4325" y="225"/>
                    </a:lnTo>
                    <a:lnTo>
                      <a:pt x="4333" y="233"/>
                    </a:lnTo>
                    <a:lnTo>
                      <a:pt x="4342" y="239"/>
                    </a:lnTo>
                    <a:lnTo>
                      <a:pt x="4352" y="245"/>
                    </a:lnTo>
                    <a:lnTo>
                      <a:pt x="4361" y="249"/>
                    </a:lnTo>
                    <a:lnTo>
                      <a:pt x="4372" y="254"/>
                    </a:lnTo>
                    <a:lnTo>
                      <a:pt x="4383" y="256"/>
                    </a:lnTo>
                    <a:lnTo>
                      <a:pt x="4394" y="258"/>
                    </a:lnTo>
                    <a:lnTo>
                      <a:pt x="4407" y="259"/>
                    </a:lnTo>
                    <a:close/>
                    <a:moveTo>
                      <a:pt x="7879" y="3028"/>
                    </a:moveTo>
                    <a:lnTo>
                      <a:pt x="7879" y="3028"/>
                    </a:lnTo>
                    <a:lnTo>
                      <a:pt x="7878" y="3053"/>
                    </a:lnTo>
                    <a:lnTo>
                      <a:pt x="7876" y="3076"/>
                    </a:lnTo>
                    <a:lnTo>
                      <a:pt x="7871" y="3096"/>
                    </a:lnTo>
                    <a:lnTo>
                      <a:pt x="7865" y="3115"/>
                    </a:lnTo>
                    <a:lnTo>
                      <a:pt x="7858" y="3131"/>
                    </a:lnTo>
                    <a:lnTo>
                      <a:pt x="7848" y="3146"/>
                    </a:lnTo>
                    <a:lnTo>
                      <a:pt x="7838" y="3159"/>
                    </a:lnTo>
                    <a:lnTo>
                      <a:pt x="7827" y="3171"/>
                    </a:lnTo>
                    <a:lnTo>
                      <a:pt x="7815" y="3181"/>
                    </a:lnTo>
                    <a:lnTo>
                      <a:pt x="7801" y="3190"/>
                    </a:lnTo>
                    <a:lnTo>
                      <a:pt x="7788" y="3197"/>
                    </a:lnTo>
                    <a:lnTo>
                      <a:pt x="7772" y="3203"/>
                    </a:lnTo>
                    <a:lnTo>
                      <a:pt x="7757" y="3208"/>
                    </a:lnTo>
                    <a:lnTo>
                      <a:pt x="7740" y="3213"/>
                    </a:lnTo>
                    <a:lnTo>
                      <a:pt x="7725" y="3217"/>
                    </a:lnTo>
                    <a:lnTo>
                      <a:pt x="7707" y="3219"/>
                    </a:lnTo>
                    <a:lnTo>
                      <a:pt x="7658" y="3226"/>
                    </a:lnTo>
                    <a:lnTo>
                      <a:pt x="7583" y="3234"/>
                    </a:lnTo>
                    <a:lnTo>
                      <a:pt x="7475" y="3244"/>
                    </a:lnTo>
                    <a:lnTo>
                      <a:pt x="7324" y="3255"/>
                    </a:lnTo>
                    <a:lnTo>
                      <a:pt x="7324" y="2982"/>
                    </a:lnTo>
                    <a:lnTo>
                      <a:pt x="7324" y="2953"/>
                    </a:lnTo>
                    <a:lnTo>
                      <a:pt x="7322" y="2926"/>
                    </a:lnTo>
                    <a:lnTo>
                      <a:pt x="7320" y="2897"/>
                    </a:lnTo>
                    <a:lnTo>
                      <a:pt x="7317" y="2871"/>
                    </a:lnTo>
                    <a:lnTo>
                      <a:pt x="7312" y="2843"/>
                    </a:lnTo>
                    <a:lnTo>
                      <a:pt x="7307" y="2816"/>
                    </a:lnTo>
                    <a:lnTo>
                      <a:pt x="7301" y="2789"/>
                    </a:lnTo>
                    <a:lnTo>
                      <a:pt x="7294" y="2764"/>
                    </a:lnTo>
                    <a:lnTo>
                      <a:pt x="7880" y="2764"/>
                    </a:lnTo>
                    <a:lnTo>
                      <a:pt x="7879" y="3028"/>
                    </a:lnTo>
                    <a:close/>
                    <a:moveTo>
                      <a:pt x="999" y="2982"/>
                    </a:moveTo>
                    <a:lnTo>
                      <a:pt x="999" y="3316"/>
                    </a:lnTo>
                    <a:lnTo>
                      <a:pt x="902" y="3317"/>
                    </a:lnTo>
                    <a:lnTo>
                      <a:pt x="660" y="3317"/>
                    </a:lnTo>
                    <a:lnTo>
                      <a:pt x="639" y="3316"/>
                    </a:lnTo>
                    <a:lnTo>
                      <a:pt x="616" y="3315"/>
                    </a:lnTo>
                    <a:lnTo>
                      <a:pt x="593" y="3312"/>
                    </a:lnTo>
                    <a:lnTo>
                      <a:pt x="569" y="3309"/>
                    </a:lnTo>
                    <a:lnTo>
                      <a:pt x="544" y="3304"/>
                    </a:lnTo>
                    <a:lnTo>
                      <a:pt x="517" y="3298"/>
                    </a:lnTo>
                    <a:lnTo>
                      <a:pt x="491" y="3291"/>
                    </a:lnTo>
                    <a:lnTo>
                      <a:pt x="464" y="3283"/>
                    </a:lnTo>
                    <a:lnTo>
                      <a:pt x="438" y="3274"/>
                    </a:lnTo>
                    <a:lnTo>
                      <a:pt x="410" y="3266"/>
                    </a:lnTo>
                    <a:lnTo>
                      <a:pt x="383" y="3255"/>
                    </a:lnTo>
                    <a:lnTo>
                      <a:pt x="355" y="3244"/>
                    </a:lnTo>
                    <a:lnTo>
                      <a:pt x="328" y="3233"/>
                    </a:lnTo>
                    <a:lnTo>
                      <a:pt x="302" y="3219"/>
                    </a:lnTo>
                    <a:lnTo>
                      <a:pt x="275" y="3206"/>
                    </a:lnTo>
                    <a:lnTo>
                      <a:pt x="250" y="3192"/>
                    </a:lnTo>
                    <a:lnTo>
                      <a:pt x="225" y="3178"/>
                    </a:lnTo>
                    <a:lnTo>
                      <a:pt x="199" y="3162"/>
                    </a:lnTo>
                    <a:lnTo>
                      <a:pt x="176" y="3147"/>
                    </a:lnTo>
                    <a:lnTo>
                      <a:pt x="153" y="3130"/>
                    </a:lnTo>
                    <a:lnTo>
                      <a:pt x="132" y="3113"/>
                    </a:lnTo>
                    <a:lnTo>
                      <a:pt x="111" y="3096"/>
                    </a:lnTo>
                    <a:lnTo>
                      <a:pt x="93" y="3078"/>
                    </a:lnTo>
                    <a:lnTo>
                      <a:pt x="76" y="3060"/>
                    </a:lnTo>
                    <a:lnTo>
                      <a:pt x="59" y="3040"/>
                    </a:lnTo>
                    <a:lnTo>
                      <a:pt x="45" y="3021"/>
                    </a:lnTo>
                    <a:lnTo>
                      <a:pt x="33" y="3002"/>
                    </a:lnTo>
                    <a:lnTo>
                      <a:pt x="23" y="2982"/>
                    </a:lnTo>
                    <a:lnTo>
                      <a:pt x="15" y="2962"/>
                    </a:lnTo>
                    <a:lnTo>
                      <a:pt x="9" y="2942"/>
                    </a:lnTo>
                    <a:lnTo>
                      <a:pt x="6" y="2921"/>
                    </a:lnTo>
                    <a:lnTo>
                      <a:pt x="4" y="2900"/>
                    </a:lnTo>
                    <a:lnTo>
                      <a:pt x="3" y="2764"/>
                    </a:lnTo>
                    <a:lnTo>
                      <a:pt x="1030" y="2764"/>
                    </a:lnTo>
                    <a:lnTo>
                      <a:pt x="1023" y="2789"/>
                    </a:lnTo>
                    <a:lnTo>
                      <a:pt x="1017" y="2816"/>
                    </a:lnTo>
                    <a:lnTo>
                      <a:pt x="1011" y="2843"/>
                    </a:lnTo>
                    <a:lnTo>
                      <a:pt x="1007" y="2871"/>
                    </a:lnTo>
                    <a:lnTo>
                      <a:pt x="1003" y="2897"/>
                    </a:lnTo>
                    <a:lnTo>
                      <a:pt x="1001" y="2926"/>
                    </a:lnTo>
                    <a:lnTo>
                      <a:pt x="999" y="2953"/>
                    </a:lnTo>
                    <a:lnTo>
                      <a:pt x="999" y="2982"/>
                    </a:lnTo>
                    <a:close/>
                    <a:moveTo>
                      <a:pt x="5719" y="2982"/>
                    </a:moveTo>
                    <a:lnTo>
                      <a:pt x="5719" y="3317"/>
                    </a:lnTo>
                    <a:lnTo>
                      <a:pt x="2604" y="3316"/>
                    </a:lnTo>
                    <a:lnTo>
                      <a:pt x="2604" y="2982"/>
                    </a:lnTo>
                    <a:lnTo>
                      <a:pt x="2604" y="2953"/>
                    </a:lnTo>
                    <a:lnTo>
                      <a:pt x="2603" y="2926"/>
                    </a:lnTo>
                    <a:lnTo>
                      <a:pt x="2600" y="2897"/>
                    </a:lnTo>
                    <a:lnTo>
                      <a:pt x="2597" y="2871"/>
                    </a:lnTo>
                    <a:lnTo>
                      <a:pt x="2592" y="2843"/>
                    </a:lnTo>
                    <a:lnTo>
                      <a:pt x="2587" y="2816"/>
                    </a:lnTo>
                    <a:lnTo>
                      <a:pt x="2581" y="2789"/>
                    </a:lnTo>
                    <a:lnTo>
                      <a:pt x="2574" y="2764"/>
                    </a:lnTo>
                    <a:lnTo>
                      <a:pt x="5750" y="2764"/>
                    </a:lnTo>
                    <a:lnTo>
                      <a:pt x="5742" y="2789"/>
                    </a:lnTo>
                    <a:lnTo>
                      <a:pt x="5737" y="2816"/>
                    </a:lnTo>
                    <a:lnTo>
                      <a:pt x="5731" y="2843"/>
                    </a:lnTo>
                    <a:lnTo>
                      <a:pt x="5727" y="2871"/>
                    </a:lnTo>
                    <a:lnTo>
                      <a:pt x="5723" y="2897"/>
                    </a:lnTo>
                    <a:lnTo>
                      <a:pt x="5720" y="2926"/>
                    </a:lnTo>
                    <a:lnTo>
                      <a:pt x="5719" y="2953"/>
                    </a:lnTo>
                    <a:lnTo>
                      <a:pt x="5719" y="2982"/>
                    </a:lnTo>
                    <a:close/>
                    <a:moveTo>
                      <a:pt x="7134" y="2993"/>
                    </a:moveTo>
                    <a:lnTo>
                      <a:pt x="7134" y="2993"/>
                    </a:lnTo>
                    <a:lnTo>
                      <a:pt x="7133" y="3024"/>
                    </a:lnTo>
                    <a:lnTo>
                      <a:pt x="7131" y="3054"/>
                    </a:lnTo>
                    <a:lnTo>
                      <a:pt x="7126" y="3085"/>
                    </a:lnTo>
                    <a:lnTo>
                      <a:pt x="7121" y="3115"/>
                    </a:lnTo>
                    <a:lnTo>
                      <a:pt x="7114" y="3145"/>
                    </a:lnTo>
                    <a:lnTo>
                      <a:pt x="7106" y="3174"/>
                    </a:lnTo>
                    <a:lnTo>
                      <a:pt x="7097" y="3202"/>
                    </a:lnTo>
                    <a:lnTo>
                      <a:pt x="7086" y="3230"/>
                    </a:lnTo>
                    <a:lnTo>
                      <a:pt x="7073" y="3257"/>
                    </a:lnTo>
                    <a:lnTo>
                      <a:pt x="7060" y="3283"/>
                    </a:lnTo>
                    <a:lnTo>
                      <a:pt x="7045" y="3309"/>
                    </a:lnTo>
                    <a:lnTo>
                      <a:pt x="7029" y="3334"/>
                    </a:lnTo>
                    <a:lnTo>
                      <a:pt x="7012" y="3358"/>
                    </a:lnTo>
                    <a:lnTo>
                      <a:pt x="6994" y="3381"/>
                    </a:lnTo>
                    <a:lnTo>
                      <a:pt x="6974" y="3403"/>
                    </a:lnTo>
                    <a:lnTo>
                      <a:pt x="6955" y="3424"/>
                    </a:lnTo>
                    <a:lnTo>
                      <a:pt x="6934" y="3444"/>
                    </a:lnTo>
                    <a:lnTo>
                      <a:pt x="6912" y="3464"/>
                    </a:lnTo>
                    <a:lnTo>
                      <a:pt x="6889" y="3481"/>
                    </a:lnTo>
                    <a:lnTo>
                      <a:pt x="6864" y="3499"/>
                    </a:lnTo>
                    <a:lnTo>
                      <a:pt x="6839" y="3514"/>
                    </a:lnTo>
                    <a:lnTo>
                      <a:pt x="6814" y="3530"/>
                    </a:lnTo>
                    <a:lnTo>
                      <a:pt x="6787" y="3543"/>
                    </a:lnTo>
                    <a:lnTo>
                      <a:pt x="6761" y="3555"/>
                    </a:lnTo>
                    <a:lnTo>
                      <a:pt x="6734" y="3566"/>
                    </a:lnTo>
                    <a:lnTo>
                      <a:pt x="6705" y="3576"/>
                    </a:lnTo>
                    <a:lnTo>
                      <a:pt x="6675" y="3584"/>
                    </a:lnTo>
                    <a:lnTo>
                      <a:pt x="6647" y="3590"/>
                    </a:lnTo>
                    <a:lnTo>
                      <a:pt x="6616" y="3596"/>
                    </a:lnTo>
                    <a:lnTo>
                      <a:pt x="6586" y="3600"/>
                    </a:lnTo>
                    <a:lnTo>
                      <a:pt x="6554" y="3602"/>
                    </a:lnTo>
                    <a:lnTo>
                      <a:pt x="6523" y="3603"/>
                    </a:lnTo>
                    <a:lnTo>
                      <a:pt x="6491" y="3602"/>
                    </a:lnTo>
                    <a:lnTo>
                      <a:pt x="6461" y="3600"/>
                    </a:lnTo>
                    <a:lnTo>
                      <a:pt x="6431" y="3596"/>
                    </a:lnTo>
                    <a:lnTo>
                      <a:pt x="6400" y="3590"/>
                    </a:lnTo>
                    <a:lnTo>
                      <a:pt x="6370" y="3584"/>
                    </a:lnTo>
                    <a:lnTo>
                      <a:pt x="6342" y="3576"/>
                    </a:lnTo>
                    <a:lnTo>
                      <a:pt x="6313" y="3566"/>
                    </a:lnTo>
                    <a:lnTo>
                      <a:pt x="6286" y="3555"/>
                    </a:lnTo>
                    <a:lnTo>
                      <a:pt x="6259" y="3543"/>
                    </a:lnTo>
                    <a:lnTo>
                      <a:pt x="6233" y="3530"/>
                    </a:lnTo>
                    <a:lnTo>
                      <a:pt x="6206" y="3514"/>
                    </a:lnTo>
                    <a:lnTo>
                      <a:pt x="6182" y="3499"/>
                    </a:lnTo>
                    <a:lnTo>
                      <a:pt x="6158" y="3481"/>
                    </a:lnTo>
                    <a:lnTo>
                      <a:pt x="6135" y="3464"/>
                    </a:lnTo>
                    <a:lnTo>
                      <a:pt x="6113" y="3444"/>
                    </a:lnTo>
                    <a:lnTo>
                      <a:pt x="6092" y="3424"/>
                    </a:lnTo>
                    <a:lnTo>
                      <a:pt x="6071" y="3403"/>
                    </a:lnTo>
                    <a:lnTo>
                      <a:pt x="6052" y="3381"/>
                    </a:lnTo>
                    <a:lnTo>
                      <a:pt x="6035" y="3358"/>
                    </a:lnTo>
                    <a:lnTo>
                      <a:pt x="6017" y="3334"/>
                    </a:lnTo>
                    <a:lnTo>
                      <a:pt x="6002" y="3309"/>
                    </a:lnTo>
                    <a:lnTo>
                      <a:pt x="5986" y="3283"/>
                    </a:lnTo>
                    <a:lnTo>
                      <a:pt x="5973" y="3257"/>
                    </a:lnTo>
                    <a:lnTo>
                      <a:pt x="5961" y="3230"/>
                    </a:lnTo>
                    <a:lnTo>
                      <a:pt x="5950" y="3202"/>
                    </a:lnTo>
                    <a:lnTo>
                      <a:pt x="5940" y="3174"/>
                    </a:lnTo>
                    <a:lnTo>
                      <a:pt x="5933" y="3145"/>
                    </a:lnTo>
                    <a:lnTo>
                      <a:pt x="5925" y="3115"/>
                    </a:lnTo>
                    <a:lnTo>
                      <a:pt x="5920" y="3085"/>
                    </a:lnTo>
                    <a:lnTo>
                      <a:pt x="5916" y="3054"/>
                    </a:lnTo>
                    <a:lnTo>
                      <a:pt x="5914" y="3024"/>
                    </a:lnTo>
                    <a:lnTo>
                      <a:pt x="5913" y="2993"/>
                    </a:lnTo>
                    <a:lnTo>
                      <a:pt x="5914" y="2961"/>
                    </a:lnTo>
                    <a:lnTo>
                      <a:pt x="5916" y="2930"/>
                    </a:lnTo>
                    <a:lnTo>
                      <a:pt x="5920" y="2899"/>
                    </a:lnTo>
                    <a:lnTo>
                      <a:pt x="5925" y="2870"/>
                    </a:lnTo>
                    <a:lnTo>
                      <a:pt x="5933" y="2840"/>
                    </a:lnTo>
                    <a:lnTo>
                      <a:pt x="5940" y="2811"/>
                    </a:lnTo>
                    <a:lnTo>
                      <a:pt x="5950" y="2783"/>
                    </a:lnTo>
                    <a:lnTo>
                      <a:pt x="5961" y="2755"/>
                    </a:lnTo>
                    <a:lnTo>
                      <a:pt x="5973" y="2728"/>
                    </a:lnTo>
                    <a:lnTo>
                      <a:pt x="5986" y="2702"/>
                    </a:lnTo>
                    <a:lnTo>
                      <a:pt x="6002" y="2676"/>
                    </a:lnTo>
                    <a:lnTo>
                      <a:pt x="6017" y="2652"/>
                    </a:lnTo>
                    <a:lnTo>
                      <a:pt x="6035" y="2628"/>
                    </a:lnTo>
                    <a:lnTo>
                      <a:pt x="6052" y="2604"/>
                    </a:lnTo>
                    <a:lnTo>
                      <a:pt x="6071" y="2582"/>
                    </a:lnTo>
                    <a:lnTo>
                      <a:pt x="6092" y="2562"/>
                    </a:lnTo>
                    <a:lnTo>
                      <a:pt x="6113" y="2541"/>
                    </a:lnTo>
                    <a:lnTo>
                      <a:pt x="6135" y="2522"/>
                    </a:lnTo>
                    <a:lnTo>
                      <a:pt x="6158" y="2503"/>
                    </a:lnTo>
                    <a:lnTo>
                      <a:pt x="6182" y="2487"/>
                    </a:lnTo>
                    <a:lnTo>
                      <a:pt x="6206" y="2470"/>
                    </a:lnTo>
                    <a:lnTo>
                      <a:pt x="6233" y="2456"/>
                    </a:lnTo>
                    <a:lnTo>
                      <a:pt x="6259" y="2443"/>
                    </a:lnTo>
                    <a:lnTo>
                      <a:pt x="6286" y="2431"/>
                    </a:lnTo>
                    <a:lnTo>
                      <a:pt x="6313" y="2420"/>
                    </a:lnTo>
                    <a:lnTo>
                      <a:pt x="6342" y="2410"/>
                    </a:lnTo>
                    <a:lnTo>
                      <a:pt x="6370" y="2401"/>
                    </a:lnTo>
                    <a:lnTo>
                      <a:pt x="6400" y="2394"/>
                    </a:lnTo>
                    <a:lnTo>
                      <a:pt x="6431" y="2389"/>
                    </a:lnTo>
                    <a:lnTo>
                      <a:pt x="6461" y="2386"/>
                    </a:lnTo>
                    <a:lnTo>
                      <a:pt x="6491" y="2383"/>
                    </a:lnTo>
                    <a:lnTo>
                      <a:pt x="6523" y="2382"/>
                    </a:lnTo>
                    <a:lnTo>
                      <a:pt x="6554" y="2383"/>
                    </a:lnTo>
                    <a:lnTo>
                      <a:pt x="6586" y="2386"/>
                    </a:lnTo>
                    <a:lnTo>
                      <a:pt x="6616" y="2389"/>
                    </a:lnTo>
                    <a:lnTo>
                      <a:pt x="6647" y="2394"/>
                    </a:lnTo>
                    <a:lnTo>
                      <a:pt x="6675" y="2401"/>
                    </a:lnTo>
                    <a:lnTo>
                      <a:pt x="6705" y="2410"/>
                    </a:lnTo>
                    <a:lnTo>
                      <a:pt x="6734" y="2420"/>
                    </a:lnTo>
                    <a:lnTo>
                      <a:pt x="6761" y="2431"/>
                    </a:lnTo>
                    <a:lnTo>
                      <a:pt x="6787" y="2443"/>
                    </a:lnTo>
                    <a:lnTo>
                      <a:pt x="6814" y="2456"/>
                    </a:lnTo>
                    <a:lnTo>
                      <a:pt x="6839" y="2470"/>
                    </a:lnTo>
                    <a:lnTo>
                      <a:pt x="6864" y="2487"/>
                    </a:lnTo>
                    <a:lnTo>
                      <a:pt x="6889" y="2503"/>
                    </a:lnTo>
                    <a:lnTo>
                      <a:pt x="6912" y="2522"/>
                    </a:lnTo>
                    <a:lnTo>
                      <a:pt x="6934" y="2541"/>
                    </a:lnTo>
                    <a:lnTo>
                      <a:pt x="6955" y="2562"/>
                    </a:lnTo>
                    <a:lnTo>
                      <a:pt x="6974" y="2582"/>
                    </a:lnTo>
                    <a:lnTo>
                      <a:pt x="6994" y="2604"/>
                    </a:lnTo>
                    <a:lnTo>
                      <a:pt x="7012" y="2628"/>
                    </a:lnTo>
                    <a:lnTo>
                      <a:pt x="7029" y="2652"/>
                    </a:lnTo>
                    <a:lnTo>
                      <a:pt x="7045" y="2676"/>
                    </a:lnTo>
                    <a:lnTo>
                      <a:pt x="7060" y="2702"/>
                    </a:lnTo>
                    <a:lnTo>
                      <a:pt x="7073" y="2728"/>
                    </a:lnTo>
                    <a:lnTo>
                      <a:pt x="7086" y="2755"/>
                    </a:lnTo>
                    <a:lnTo>
                      <a:pt x="7097" y="2783"/>
                    </a:lnTo>
                    <a:lnTo>
                      <a:pt x="7106" y="2811"/>
                    </a:lnTo>
                    <a:lnTo>
                      <a:pt x="7114" y="2840"/>
                    </a:lnTo>
                    <a:lnTo>
                      <a:pt x="7121" y="2870"/>
                    </a:lnTo>
                    <a:lnTo>
                      <a:pt x="7126" y="2899"/>
                    </a:lnTo>
                    <a:lnTo>
                      <a:pt x="7131" y="2930"/>
                    </a:lnTo>
                    <a:lnTo>
                      <a:pt x="7133" y="2961"/>
                    </a:lnTo>
                    <a:lnTo>
                      <a:pt x="7134" y="2993"/>
                    </a:lnTo>
                    <a:close/>
                    <a:moveTo>
                      <a:pt x="6849" y="2993"/>
                    </a:moveTo>
                    <a:lnTo>
                      <a:pt x="6849" y="2993"/>
                    </a:lnTo>
                    <a:lnTo>
                      <a:pt x="6849" y="2975"/>
                    </a:lnTo>
                    <a:lnTo>
                      <a:pt x="6847" y="2959"/>
                    </a:lnTo>
                    <a:lnTo>
                      <a:pt x="6846" y="2943"/>
                    </a:lnTo>
                    <a:lnTo>
                      <a:pt x="6842" y="2927"/>
                    </a:lnTo>
                    <a:lnTo>
                      <a:pt x="6839" y="2911"/>
                    </a:lnTo>
                    <a:lnTo>
                      <a:pt x="6835" y="2896"/>
                    </a:lnTo>
                    <a:lnTo>
                      <a:pt x="6829" y="2881"/>
                    </a:lnTo>
                    <a:lnTo>
                      <a:pt x="6824" y="2866"/>
                    </a:lnTo>
                    <a:lnTo>
                      <a:pt x="6817" y="2852"/>
                    </a:lnTo>
                    <a:lnTo>
                      <a:pt x="6809" y="2838"/>
                    </a:lnTo>
                    <a:lnTo>
                      <a:pt x="6802" y="2823"/>
                    </a:lnTo>
                    <a:lnTo>
                      <a:pt x="6793" y="2810"/>
                    </a:lnTo>
                    <a:lnTo>
                      <a:pt x="6784" y="2798"/>
                    </a:lnTo>
                    <a:lnTo>
                      <a:pt x="6774" y="2786"/>
                    </a:lnTo>
                    <a:lnTo>
                      <a:pt x="6764" y="2774"/>
                    </a:lnTo>
                    <a:lnTo>
                      <a:pt x="6753" y="2763"/>
                    </a:lnTo>
                    <a:lnTo>
                      <a:pt x="6742" y="2752"/>
                    </a:lnTo>
                    <a:lnTo>
                      <a:pt x="6730" y="2742"/>
                    </a:lnTo>
                    <a:lnTo>
                      <a:pt x="6718" y="2732"/>
                    </a:lnTo>
                    <a:lnTo>
                      <a:pt x="6705" y="2723"/>
                    </a:lnTo>
                    <a:lnTo>
                      <a:pt x="6692" y="2714"/>
                    </a:lnTo>
                    <a:lnTo>
                      <a:pt x="6678" y="2707"/>
                    </a:lnTo>
                    <a:lnTo>
                      <a:pt x="6664" y="2699"/>
                    </a:lnTo>
                    <a:lnTo>
                      <a:pt x="6650" y="2692"/>
                    </a:lnTo>
                    <a:lnTo>
                      <a:pt x="6636" y="2687"/>
                    </a:lnTo>
                    <a:lnTo>
                      <a:pt x="6620" y="2681"/>
                    </a:lnTo>
                    <a:lnTo>
                      <a:pt x="6605" y="2677"/>
                    </a:lnTo>
                    <a:lnTo>
                      <a:pt x="6588" y="2674"/>
                    </a:lnTo>
                    <a:lnTo>
                      <a:pt x="6573" y="2670"/>
                    </a:lnTo>
                    <a:lnTo>
                      <a:pt x="6556" y="2669"/>
                    </a:lnTo>
                    <a:lnTo>
                      <a:pt x="6540" y="2667"/>
                    </a:lnTo>
                    <a:lnTo>
                      <a:pt x="6523" y="2667"/>
                    </a:lnTo>
                    <a:lnTo>
                      <a:pt x="6507" y="2667"/>
                    </a:lnTo>
                    <a:lnTo>
                      <a:pt x="6490" y="2669"/>
                    </a:lnTo>
                    <a:lnTo>
                      <a:pt x="6474" y="2670"/>
                    </a:lnTo>
                    <a:lnTo>
                      <a:pt x="6457" y="2674"/>
                    </a:lnTo>
                    <a:lnTo>
                      <a:pt x="6442" y="2677"/>
                    </a:lnTo>
                    <a:lnTo>
                      <a:pt x="6427" y="2681"/>
                    </a:lnTo>
                    <a:lnTo>
                      <a:pt x="6411" y="2687"/>
                    </a:lnTo>
                    <a:lnTo>
                      <a:pt x="6397" y="2692"/>
                    </a:lnTo>
                    <a:lnTo>
                      <a:pt x="6383" y="2699"/>
                    </a:lnTo>
                    <a:lnTo>
                      <a:pt x="6368" y="2707"/>
                    </a:lnTo>
                    <a:lnTo>
                      <a:pt x="6355" y="2714"/>
                    </a:lnTo>
                    <a:lnTo>
                      <a:pt x="6342" y="2723"/>
                    </a:lnTo>
                    <a:lnTo>
                      <a:pt x="6329" y="2732"/>
                    </a:lnTo>
                    <a:lnTo>
                      <a:pt x="6317" y="2742"/>
                    </a:lnTo>
                    <a:lnTo>
                      <a:pt x="6304" y="2752"/>
                    </a:lnTo>
                    <a:lnTo>
                      <a:pt x="6293" y="2763"/>
                    </a:lnTo>
                    <a:lnTo>
                      <a:pt x="6282" y="2774"/>
                    </a:lnTo>
                    <a:lnTo>
                      <a:pt x="6273" y="2786"/>
                    </a:lnTo>
                    <a:lnTo>
                      <a:pt x="6263" y="2798"/>
                    </a:lnTo>
                    <a:lnTo>
                      <a:pt x="6254" y="2810"/>
                    </a:lnTo>
                    <a:lnTo>
                      <a:pt x="6245" y="2823"/>
                    </a:lnTo>
                    <a:lnTo>
                      <a:pt x="6237" y="2838"/>
                    </a:lnTo>
                    <a:lnTo>
                      <a:pt x="6230" y="2852"/>
                    </a:lnTo>
                    <a:lnTo>
                      <a:pt x="6223" y="2866"/>
                    </a:lnTo>
                    <a:lnTo>
                      <a:pt x="6217" y="2881"/>
                    </a:lnTo>
                    <a:lnTo>
                      <a:pt x="6212" y="2896"/>
                    </a:lnTo>
                    <a:lnTo>
                      <a:pt x="6208" y="2911"/>
                    </a:lnTo>
                    <a:lnTo>
                      <a:pt x="6204" y="2927"/>
                    </a:lnTo>
                    <a:lnTo>
                      <a:pt x="6201" y="2943"/>
                    </a:lnTo>
                    <a:lnTo>
                      <a:pt x="6199" y="2959"/>
                    </a:lnTo>
                    <a:lnTo>
                      <a:pt x="6198" y="2975"/>
                    </a:lnTo>
                    <a:lnTo>
                      <a:pt x="6198" y="2993"/>
                    </a:lnTo>
                    <a:lnTo>
                      <a:pt x="6198" y="3009"/>
                    </a:lnTo>
                    <a:lnTo>
                      <a:pt x="6199" y="3026"/>
                    </a:lnTo>
                    <a:lnTo>
                      <a:pt x="6201" y="3042"/>
                    </a:lnTo>
                    <a:lnTo>
                      <a:pt x="6204" y="3058"/>
                    </a:lnTo>
                    <a:lnTo>
                      <a:pt x="6208" y="3074"/>
                    </a:lnTo>
                    <a:lnTo>
                      <a:pt x="6212" y="3090"/>
                    </a:lnTo>
                    <a:lnTo>
                      <a:pt x="6217" y="3104"/>
                    </a:lnTo>
                    <a:lnTo>
                      <a:pt x="6223" y="3119"/>
                    </a:lnTo>
                    <a:lnTo>
                      <a:pt x="6230" y="3134"/>
                    </a:lnTo>
                    <a:lnTo>
                      <a:pt x="6237" y="3148"/>
                    </a:lnTo>
                    <a:lnTo>
                      <a:pt x="6245" y="3161"/>
                    </a:lnTo>
                    <a:lnTo>
                      <a:pt x="6254" y="3174"/>
                    </a:lnTo>
                    <a:lnTo>
                      <a:pt x="6263" y="3188"/>
                    </a:lnTo>
                    <a:lnTo>
                      <a:pt x="6273" y="3200"/>
                    </a:lnTo>
                    <a:lnTo>
                      <a:pt x="6282" y="3212"/>
                    </a:lnTo>
                    <a:lnTo>
                      <a:pt x="6293" y="3223"/>
                    </a:lnTo>
                    <a:lnTo>
                      <a:pt x="6304" y="3234"/>
                    </a:lnTo>
                    <a:lnTo>
                      <a:pt x="6317" y="3244"/>
                    </a:lnTo>
                    <a:lnTo>
                      <a:pt x="6329" y="3254"/>
                    </a:lnTo>
                    <a:lnTo>
                      <a:pt x="6342" y="3262"/>
                    </a:lnTo>
                    <a:lnTo>
                      <a:pt x="6355" y="3271"/>
                    </a:lnTo>
                    <a:lnTo>
                      <a:pt x="6368" y="3279"/>
                    </a:lnTo>
                    <a:lnTo>
                      <a:pt x="6383" y="3285"/>
                    </a:lnTo>
                    <a:lnTo>
                      <a:pt x="6397" y="3292"/>
                    </a:lnTo>
                    <a:lnTo>
                      <a:pt x="6411" y="3299"/>
                    </a:lnTo>
                    <a:lnTo>
                      <a:pt x="6427" y="3303"/>
                    </a:lnTo>
                    <a:lnTo>
                      <a:pt x="6442" y="3307"/>
                    </a:lnTo>
                    <a:lnTo>
                      <a:pt x="6457" y="3312"/>
                    </a:lnTo>
                    <a:lnTo>
                      <a:pt x="6474" y="3314"/>
                    </a:lnTo>
                    <a:lnTo>
                      <a:pt x="6490" y="3316"/>
                    </a:lnTo>
                    <a:lnTo>
                      <a:pt x="6507" y="3317"/>
                    </a:lnTo>
                    <a:lnTo>
                      <a:pt x="6523" y="3318"/>
                    </a:lnTo>
                    <a:lnTo>
                      <a:pt x="6540" y="3317"/>
                    </a:lnTo>
                    <a:lnTo>
                      <a:pt x="6556" y="3316"/>
                    </a:lnTo>
                    <a:lnTo>
                      <a:pt x="6573" y="3314"/>
                    </a:lnTo>
                    <a:lnTo>
                      <a:pt x="6588" y="3312"/>
                    </a:lnTo>
                    <a:lnTo>
                      <a:pt x="6605" y="3307"/>
                    </a:lnTo>
                    <a:lnTo>
                      <a:pt x="6620" y="3303"/>
                    </a:lnTo>
                    <a:lnTo>
                      <a:pt x="6636" y="3299"/>
                    </a:lnTo>
                    <a:lnTo>
                      <a:pt x="6650" y="3292"/>
                    </a:lnTo>
                    <a:lnTo>
                      <a:pt x="6664" y="3285"/>
                    </a:lnTo>
                    <a:lnTo>
                      <a:pt x="6678" y="3279"/>
                    </a:lnTo>
                    <a:lnTo>
                      <a:pt x="6692" y="3271"/>
                    </a:lnTo>
                    <a:lnTo>
                      <a:pt x="6705" y="3262"/>
                    </a:lnTo>
                    <a:lnTo>
                      <a:pt x="6718" y="3254"/>
                    </a:lnTo>
                    <a:lnTo>
                      <a:pt x="6730" y="3244"/>
                    </a:lnTo>
                    <a:lnTo>
                      <a:pt x="6742" y="3234"/>
                    </a:lnTo>
                    <a:lnTo>
                      <a:pt x="6753" y="3223"/>
                    </a:lnTo>
                    <a:lnTo>
                      <a:pt x="6764" y="3212"/>
                    </a:lnTo>
                    <a:lnTo>
                      <a:pt x="6774" y="3200"/>
                    </a:lnTo>
                    <a:lnTo>
                      <a:pt x="6784" y="3188"/>
                    </a:lnTo>
                    <a:lnTo>
                      <a:pt x="6793" y="3174"/>
                    </a:lnTo>
                    <a:lnTo>
                      <a:pt x="6802" y="3161"/>
                    </a:lnTo>
                    <a:lnTo>
                      <a:pt x="6809" y="3148"/>
                    </a:lnTo>
                    <a:lnTo>
                      <a:pt x="6817" y="3134"/>
                    </a:lnTo>
                    <a:lnTo>
                      <a:pt x="6824" y="3119"/>
                    </a:lnTo>
                    <a:lnTo>
                      <a:pt x="6829" y="3104"/>
                    </a:lnTo>
                    <a:lnTo>
                      <a:pt x="6835" y="3090"/>
                    </a:lnTo>
                    <a:lnTo>
                      <a:pt x="6839" y="3074"/>
                    </a:lnTo>
                    <a:lnTo>
                      <a:pt x="6842" y="3058"/>
                    </a:lnTo>
                    <a:lnTo>
                      <a:pt x="6846" y="3042"/>
                    </a:lnTo>
                    <a:lnTo>
                      <a:pt x="6847" y="3026"/>
                    </a:lnTo>
                    <a:lnTo>
                      <a:pt x="6849" y="3009"/>
                    </a:lnTo>
                    <a:lnTo>
                      <a:pt x="6849" y="2993"/>
                    </a:lnTo>
                    <a:close/>
                    <a:moveTo>
                      <a:pt x="2414" y="2993"/>
                    </a:moveTo>
                    <a:lnTo>
                      <a:pt x="2414" y="2993"/>
                    </a:lnTo>
                    <a:lnTo>
                      <a:pt x="2414" y="3024"/>
                    </a:lnTo>
                    <a:lnTo>
                      <a:pt x="2411" y="3054"/>
                    </a:lnTo>
                    <a:lnTo>
                      <a:pt x="2407" y="3085"/>
                    </a:lnTo>
                    <a:lnTo>
                      <a:pt x="2402" y="3115"/>
                    </a:lnTo>
                    <a:lnTo>
                      <a:pt x="2395" y="3145"/>
                    </a:lnTo>
                    <a:lnTo>
                      <a:pt x="2386" y="3174"/>
                    </a:lnTo>
                    <a:lnTo>
                      <a:pt x="2377" y="3202"/>
                    </a:lnTo>
                    <a:lnTo>
                      <a:pt x="2367" y="3230"/>
                    </a:lnTo>
                    <a:lnTo>
                      <a:pt x="2353" y="3257"/>
                    </a:lnTo>
                    <a:lnTo>
                      <a:pt x="2340" y="3283"/>
                    </a:lnTo>
                    <a:lnTo>
                      <a:pt x="2326" y="3309"/>
                    </a:lnTo>
                    <a:lnTo>
                      <a:pt x="2309" y="3334"/>
                    </a:lnTo>
                    <a:lnTo>
                      <a:pt x="2293" y="3358"/>
                    </a:lnTo>
                    <a:lnTo>
                      <a:pt x="2274" y="3381"/>
                    </a:lnTo>
                    <a:lnTo>
                      <a:pt x="2256" y="3403"/>
                    </a:lnTo>
                    <a:lnTo>
                      <a:pt x="2235" y="3424"/>
                    </a:lnTo>
                    <a:lnTo>
                      <a:pt x="2214" y="3444"/>
                    </a:lnTo>
                    <a:lnTo>
                      <a:pt x="2192" y="3464"/>
                    </a:lnTo>
                    <a:lnTo>
                      <a:pt x="2169" y="3481"/>
                    </a:lnTo>
                    <a:lnTo>
                      <a:pt x="2144" y="3499"/>
                    </a:lnTo>
                    <a:lnTo>
                      <a:pt x="2120" y="3514"/>
                    </a:lnTo>
                    <a:lnTo>
                      <a:pt x="2094" y="3530"/>
                    </a:lnTo>
                    <a:lnTo>
                      <a:pt x="2067" y="3543"/>
                    </a:lnTo>
                    <a:lnTo>
                      <a:pt x="2041" y="3555"/>
                    </a:lnTo>
                    <a:lnTo>
                      <a:pt x="2014" y="3566"/>
                    </a:lnTo>
                    <a:lnTo>
                      <a:pt x="1985" y="3576"/>
                    </a:lnTo>
                    <a:lnTo>
                      <a:pt x="1956" y="3584"/>
                    </a:lnTo>
                    <a:lnTo>
                      <a:pt x="1927" y="3590"/>
                    </a:lnTo>
                    <a:lnTo>
                      <a:pt x="1896" y="3596"/>
                    </a:lnTo>
                    <a:lnTo>
                      <a:pt x="1866" y="3600"/>
                    </a:lnTo>
                    <a:lnTo>
                      <a:pt x="1835" y="3602"/>
                    </a:lnTo>
                    <a:lnTo>
                      <a:pt x="1803" y="3603"/>
                    </a:lnTo>
                    <a:lnTo>
                      <a:pt x="1773" y="3602"/>
                    </a:lnTo>
                    <a:lnTo>
                      <a:pt x="1741" y="3600"/>
                    </a:lnTo>
                    <a:lnTo>
                      <a:pt x="1711" y="3596"/>
                    </a:lnTo>
                    <a:lnTo>
                      <a:pt x="1680" y="3590"/>
                    </a:lnTo>
                    <a:lnTo>
                      <a:pt x="1652" y="3584"/>
                    </a:lnTo>
                    <a:lnTo>
                      <a:pt x="1622" y="3576"/>
                    </a:lnTo>
                    <a:lnTo>
                      <a:pt x="1594" y="3566"/>
                    </a:lnTo>
                    <a:lnTo>
                      <a:pt x="1566" y="3555"/>
                    </a:lnTo>
                    <a:lnTo>
                      <a:pt x="1539" y="3543"/>
                    </a:lnTo>
                    <a:lnTo>
                      <a:pt x="1513" y="3530"/>
                    </a:lnTo>
                    <a:lnTo>
                      <a:pt x="1488" y="3514"/>
                    </a:lnTo>
                    <a:lnTo>
                      <a:pt x="1462" y="3499"/>
                    </a:lnTo>
                    <a:lnTo>
                      <a:pt x="1438" y="3481"/>
                    </a:lnTo>
                    <a:lnTo>
                      <a:pt x="1415" y="3464"/>
                    </a:lnTo>
                    <a:lnTo>
                      <a:pt x="1393" y="3444"/>
                    </a:lnTo>
                    <a:lnTo>
                      <a:pt x="1372" y="3424"/>
                    </a:lnTo>
                    <a:lnTo>
                      <a:pt x="1352" y="3403"/>
                    </a:lnTo>
                    <a:lnTo>
                      <a:pt x="1332" y="3381"/>
                    </a:lnTo>
                    <a:lnTo>
                      <a:pt x="1315" y="3358"/>
                    </a:lnTo>
                    <a:lnTo>
                      <a:pt x="1297" y="3334"/>
                    </a:lnTo>
                    <a:lnTo>
                      <a:pt x="1282" y="3309"/>
                    </a:lnTo>
                    <a:lnTo>
                      <a:pt x="1266" y="3283"/>
                    </a:lnTo>
                    <a:lnTo>
                      <a:pt x="1253" y="3257"/>
                    </a:lnTo>
                    <a:lnTo>
                      <a:pt x="1241" y="3230"/>
                    </a:lnTo>
                    <a:lnTo>
                      <a:pt x="1230" y="3202"/>
                    </a:lnTo>
                    <a:lnTo>
                      <a:pt x="1220" y="3174"/>
                    </a:lnTo>
                    <a:lnTo>
                      <a:pt x="1213" y="3145"/>
                    </a:lnTo>
                    <a:lnTo>
                      <a:pt x="1206" y="3115"/>
                    </a:lnTo>
                    <a:lnTo>
                      <a:pt x="1200" y="3085"/>
                    </a:lnTo>
                    <a:lnTo>
                      <a:pt x="1196" y="3054"/>
                    </a:lnTo>
                    <a:lnTo>
                      <a:pt x="1194" y="3024"/>
                    </a:lnTo>
                    <a:lnTo>
                      <a:pt x="1193" y="2993"/>
                    </a:lnTo>
                    <a:lnTo>
                      <a:pt x="1194" y="2961"/>
                    </a:lnTo>
                    <a:lnTo>
                      <a:pt x="1196" y="2930"/>
                    </a:lnTo>
                    <a:lnTo>
                      <a:pt x="1200" y="2899"/>
                    </a:lnTo>
                    <a:lnTo>
                      <a:pt x="1206" y="2870"/>
                    </a:lnTo>
                    <a:lnTo>
                      <a:pt x="1213" y="2840"/>
                    </a:lnTo>
                    <a:lnTo>
                      <a:pt x="1220" y="2811"/>
                    </a:lnTo>
                    <a:lnTo>
                      <a:pt x="1230" y="2783"/>
                    </a:lnTo>
                    <a:lnTo>
                      <a:pt x="1241" y="2755"/>
                    </a:lnTo>
                    <a:lnTo>
                      <a:pt x="1253" y="2728"/>
                    </a:lnTo>
                    <a:lnTo>
                      <a:pt x="1266" y="2702"/>
                    </a:lnTo>
                    <a:lnTo>
                      <a:pt x="1282" y="2676"/>
                    </a:lnTo>
                    <a:lnTo>
                      <a:pt x="1297" y="2652"/>
                    </a:lnTo>
                    <a:lnTo>
                      <a:pt x="1315" y="2628"/>
                    </a:lnTo>
                    <a:lnTo>
                      <a:pt x="1332" y="2604"/>
                    </a:lnTo>
                    <a:lnTo>
                      <a:pt x="1352" y="2582"/>
                    </a:lnTo>
                    <a:lnTo>
                      <a:pt x="1372" y="2562"/>
                    </a:lnTo>
                    <a:lnTo>
                      <a:pt x="1393" y="2541"/>
                    </a:lnTo>
                    <a:lnTo>
                      <a:pt x="1415" y="2522"/>
                    </a:lnTo>
                    <a:lnTo>
                      <a:pt x="1438" y="2503"/>
                    </a:lnTo>
                    <a:lnTo>
                      <a:pt x="1462" y="2487"/>
                    </a:lnTo>
                    <a:lnTo>
                      <a:pt x="1488" y="2470"/>
                    </a:lnTo>
                    <a:lnTo>
                      <a:pt x="1513" y="2456"/>
                    </a:lnTo>
                    <a:lnTo>
                      <a:pt x="1539" y="2443"/>
                    </a:lnTo>
                    <a:lnTo>
                      <a:pt x="1566" y="2431"/>
                    </a:lnTo>
                    <a:lnTo>
                      <a:pt x="1594" y="2420"/>
                    </a:lnTo>
                    <a:lnTo>
                      <a:pt x="1622" y="2410"/>
                    </a:lnTo>
                    <a:lnTo>
                      <a:pt x="1652" y="2401"/>
                    </a:lnTo>
                    <a:lnTo>
                      <a:pt x="1680" y="2394"/>
                    </a:lnTo>
                    <a:lnTo>
                      <a:pt x="1711" y="2389"/>
                    </a:lnTo>
                    <a:lnTo>
                      <a:pt x="1741" y="2386"/>
                    </a:lnTo>
                    <a:lnTo>
                      <a:pt x="1773" y="2383"/>
                    </a:lnTo>
                    <a:lnTo>
                      <a:pt x="1803" y="2382"/>
                    </a:lnTo>
                    <a:lnTo>
                      <a:pt x="1835" y="2383"/>
                    </a:lnTo>
                    <a:lnTo>
                      <a:pt x="1866" y="2386"/>
                    </a:lnTo>
                    <a:lnTo>
                      <a:pt x="1896" y="2389"/>
                    </a:lnTo>
                    <a:lnTo>
                      <a:pt x="1927" y="2394"/>
                    </a:lnTo>
                    <a:lnTo>
                      <a:pt x="1956" y="2401"/>
                    </a:lnTo>
                    <a:lnTo>
                      <a:pt x="1985" y="2410"/>
                    </a:lnTo>
                    <a:lnTo>
                      <a:pt x="2014" y="2420"/>
                    </a:lnTo>
                    <a:lnTo>
                      <a:pt x="2041" y="2431"/>
                    </a:lnTo>
                    <a:lnTo>
                      <a:pt x="2067" y="2443"/>
                    </a:lnTo>
                    <a:lnTo>
                      <a:pt x="2094" y="2456"/>
                    </a:lnTo>
                    <a:lnTo>
                      <a:pt x="2120" y="2470"/>
                    </a:lnTo>
                    <a:lnTo>
                      <a:pt x="2144" y="2487"/>
                    </a:lnTo>
                    <a:lnTo>
                      <a:pt x="2169" y="2503"/>
                    </a:lnTo>
                    <a:lnTo>
                      <a:pt x="2192" y="2522"/>
                    </a:lnTo>
                    <a:lnTo>
                      <a:pt x="2214" y="2541"/>
                    </a:lnTo>
                    <a:lnTo>
                      <a:pt x="2235" y="2562"/>
                    </a:lnTo>
                    <a:lnTo>
                      <a:pt x="2256" y="2582"/>
                    </a:lnTo>
                    <a:lnTo>
                      <a:pt x="2274" y="2604"/>
                    </a:lnTo>
                    <a:lnTo>
                      <a:pt x="2293" y="2628"/>
                    </a:lnTo>
                    <a:lnTo>
                      <a:pt x="2309" y="2652"/>
                    </a:lnTo>
                    <a:lnTo>
                      <a:pt x="2326" y="2676"/>
                    </a:lnTo>
                    <a:lnTo>
                      <a:pt x="2340" y="2702"/>
                    </a:lnTo>
                    <a:lnTo>
                      <a:pt x="2353" y="2728"/>
                    </a:lnTo>
                    <a:lnTo>
                      <a:pt x="2367" y="2755"/>
                    </a:lnTo>
                    <a:lnTo>
                      <a:pt x="2377" y="2783"/>
                    </a:lnTo>
                    <a:lnTo>
                      <a:pt x="2386" y="2811"/>
                    </a:lnTo>
                    <a:lnTo>
                      <a:pt x="2395" y="2840"/>
                    </a:lnTo>
                    <a:lnTo>
                      <a:pt x="2402" y="2870"/>
                    </a:lnTo>
                    <a:lnTo>
                      <a:pt x="2407" y="2899"/>
                    </a:lnTo>
                    <a:lnTo>
                      <a:pt x="2411" y="2930"/>
                    </a:lnTo>
                    <a:lnTo>
                      <a:pt x="2414" y="2961"/>
                    </a:lnTo>
                    <a:lnTo>
                      <a:pt x="2414" y="2993"/>
                    </a:lnTo>
                    <a:close/>
                    <a:moveTo>
                      <a:pt x="2129" y="2993"/>
                    </a:moveTo>
                    <a:lnTo>
                      <a:pt x="2129" y="2993"/>
                    </a:lnTo>
                    <a:lnTo>
                      <a:pt x="2129" y="2975"/>
                    </a:lnTo>
                    <a:lnTo>
                      <a:pt x="2128" y="2959"/>
                    </a:lnTo>
                    <a:lnTo>
                      <a:pt x="2126" y="2943"/>
                    </a:lnTo>
                    <a:lnTo>
                      <a:pt x="2122" y="2927"/>
                    </a:lnTo>
                    <a:lnTo>
                      <a:pt x="2119" y="2911"/>
                    </a:lnTo>
                    <a:lnTo>
                      <a:pt x="2115" y="2896"/>
                    </a:lnTo>
                    <a:lnTo>
                      <a:pt x="2109" y="2881"/>
                    </a:lnTo>
                    <a:lnTo>
                      <a:pt x="2104" y="2866"/>
                    </a:lnTo>
                    <a:lnTo>
                      <a:pt x="2097" y="2852"/>
                    </a:lnTo>
                    <a:lnTo>
                      <a:pt x="2089" y="2838"/>
                    </a:lnTo>
                    <a:lnTo>
                      <a:pt x="2082" y="2823"/>
                    </a:lnTo>
                    <a:lnTo>
                      <a:pt x="2074" y="2810"/>
                    </a:lnTo>
                    <a:lnTo>
                      <a:pt x="2064" y="2798"/>
                    </a:lnTo>
                    <a:lnTo>
                      <a:pt x="2054" y="2786"/>
                    </a:lnTo>
                    <a:lnTo>
                      <a:pt x="2044" y="2774"/>
                    </a:lnTo>
                    <a:lnTo>
                      <a:pt x="2033" y="2763"/>
                    </a:lnTo>
                    <a:lnTo>
                      <a:pt x="2022" y="2752"/>
                    </a:lnTo>
                    <a:lnTo>
                      <a:pt x="2010" y="2742"/>
                    </a:lnTo>
                    <a:lnTo>
                      <a:pt x="1998" y="2732"/>
                    </a:lnTo>
                    <a:lnTo>
                      <a:pt x="1985" y="2723"/>
                    </a:lnTo>
                    <a:lnTo>
                      <a:pt x="1972" y="2714"/>
                    </a:lnTo>
                    <a:lnTo>
                      <a:pt x="1958" y="2707"/>
                    </a:lnTo>
                    <a:lnTo>
                      <a:pt x="1944" y="2699"/>
                    </a:lnTo>
                    <a:lnTo>
                      <a:pt x="1930" y="2692"/>
                    </a:lnTo>
                    <a:lnTo>
                      <a:pt x="1916" y="2687"/>
                    </a:lnTo>
                    <a:lnTo>
                      <a:pt x="1900" y="2681"/>
                    </a:lnTo>
                    <a:lnTo>
                      <a:pt x="1885" y="2677"/>
                    </a:lnTo>
                    <a:lnTo>
                      <a:pt x="1869" y="2674"/>
                    </a:lnTo>
                    <a:lnTo>
                      <a:pt x="1853" y="2670"/>
                    </a:lnTo>
                    <a:lnTo>
                      <a:pt x="1836" y="2669"/>
                    </a:lnTo>
                    <a:lnTo>
                      <a:pt x="1820" y="2667"/>
                    </a:lnTo>
                    <a:lnTo>
                      <a:pt x="1803" y="2667"/>
                    </a:lnTo>
                    <a:lnTo>
                      <a:pt x="1787" y="2667"/>
                    </a:lnTo>
                    <a:lnTo>
                      <a:pt x="1770" y="2669"/>
                    </a:lnTo>
                    <a:lnTo>
                      <a:pt x="1754" y="2670"/>
                    </a:lnTo>
                    <a:lnTo>
                      <a:pt x="1737" y="2674"/>
                    </a:lnTo>
                    <a:lnTo>
                      <a:pt x="1722" y="2677"/>
                    </a:lnTo>
                    <a:lnTo>
                      <a:pt x="1707" y="2681"/>
                    </a:lnTo>
                    <a:lnTo>
                      <a:pt x="1691" y="2687"/>
                    </a:lnTo>
                    <a:lnTo>
                      <a:pt x="1677" y="2692"/>
                    </a:lnTo>
                    <a:lnTo>
                      <a:pt x="1663" y="2699"/>
                    </a:lnTo>
                    <a:lnTo>
                      <a:pt x="1648" y="2707"/>
                    </a:lnTo>
                    <a:lnTo>
                      <a:pt x="1635" y="2714"/>
                    </a:lnTo>
                    <a:lnTo>
                      <a:pt x="1622" y="2723"/>
                    </a:lnTo>
                    <a:lnTo>
                      <a:pt x="1609" y="2732"/>
                    </a:lnTo>
                    <a:lnTo>
                      <a:pt x="1597" y="2742"/>
                    </a:lnTo>
                    <a:lnTo>
                      <a:pt x="1584" y="2752"/>
                    </a:lnTo>
                    <a:lnTo>
                      <a:pt x="1573" y="2763"/>
                    </a:lnTo>
                    <a:lnTo>
                      <a:pt x="1562" y="2774"/>
                    </a:lnTo>
                    <a:lnTo>
                      <a:pt x="1553" y="2786"/>
                    </a:lnTo>
                    <a:lnTo>
                      <a:pt x="1543" y="2798"/>
                    </a:lnTo>
                    <a:lnTo>
                      <a:pt x="1534" y="2810"/>
                    </a:lnTo>
                    <a:lnTo>
                      <a:pt x="1525" y="2823"/>
                    </a:lnTo>
                    <a:lnTo>
                      <a:pt x="1517" y="2838"/>
                    </a:lnTo>
                    <a:lnTo>
                      <a:pt x="1511" y="2852"/>
                    </a:lnTo>
                    <a:lnTo>
                      <a:pt x="1504" y="2866"/>
                    </a:lnTo>
                    <a:lnTo>
                      <a:pt x="1498" y="2881"/>
                    </a:lnTo>
                    <a:lnTo>
                      <a:pt x="1493" y="2896"/>
                    </a:lnTo>
                    <a:lnTo>
                      <a:pt x="1489" y="2911"/>
                    </a:lnTo>
                    <a:lnTo>
                      <a:pt x="1484" y="2927"/>
                    </a:lnTo>
                    <a:lnTo>
                      <a:pt x="1482" y="2943"/>
                    </a:lnTo>
                    <a:lnTo>
                      <a:pt x="1480" y="2959"/>
                    </a:lnTo>
                    <a:lnTo>
                      <a:pt x="1479" y="2975"/>
                    </a:lnTo>
                    <a:lnTo>
                      <a:pt x="1478" y="2993"/>
                    </a:lnTo>
                    <a:lnTo>
                      <a:pt x="1479" y="3009"/>
                    </a:lnTo>
                    <a:lnTo>
                      <a:pt x="1480" y="3026"/>
                    </a:lnTo>
                    <a:lnTo>
                      <a:pt x="1482" y="3042"/>
                    </a:lnTo>
                    <a:lnTo>
                      <a:pt x="1484" y="3058"/>
                    </a:lnTo>
                    <a:lnTo>
                      <a:pt x="1489" y="3074"/>
                    </a:lnTo>
                    <a:lnTo>
                      <a:pt x="1493" y="3090"/>
                    </a:lnTo>
                    <a:lnTo>
                      <a:pt x="1498" y="3104"/>
                    </a:lnTo>
                    <a:lnTo>
                      <a:pt x="1504" y="3119"/>
                    </a:lnTo>
                    <a:lnTo>
                      <a:pt x="1511" y="3134"/>
                    </a:lnTo>
                    <a:lnTo>
                      <a:pt x="1517" y="3148"/>
                    </a:lnTo>
                    <a:lnTo>
                      <a:pt x="1525" y="3161"/>
                    </a:lnTo>
                    <a:lnTo>
                      <a:pt x="1534" y="3174"/>
                    </a:lnTo>
                    <a:lnTo>
                      <a:pt x="1543" y="3188"/>
                    </a:lnTo>
                    <a:lnTo>
                      <a:pt x="1553" y="3200"/>
                    </a:lnTo>
                    <a:lnTo>
                      <a:pt x="1562" y="3212"/>
                    </a:lnTo>
                    <a:lnTo>
                      <a:pt x="1573" y="3223"/>
                    </a:lnTo>
                    <a:lnTo>
                      <a:pt x="1584" y="3234"/>
                    </a:lnTo>
                    <a:lnTo>
                      <a:pt x="1597" y="3244"/>
                    </a:lnTo>
                    <a:lnTo>
                      <a:pt x="1609" y="3254"/>
                    </a:lnTo>
                    <a:lnTo>
                      <a:pt x="1622" y="3262"/>
                    </a:lnTo>
                    <a:lnTo>
                      <a:pt x="1635" y="3271"/>
                    </a:lnTo>
                    <a:lnTo>
                      <a:pt x="1648" y="3279"/>
                    </a:lnTo>
                    <a:lnTo>
                      <a:pt x="1663" y="3285"/>
                    </a:lnTo>
                    <a:lnTo>
                      <a:pt x="1677" y="3292"/>
                    </a:lnTo>
                    <a:lnTo>
                      <a:pt x="1691" y="3299"/>
                    </a:lnTo>
                    <a:lnTo>
                      <a:pt x="1707" y="3303"/>
                    </a:lnTo>
                    <a:lnTo>
                      <a:pt x="1722" y="3307"/>
                    </a:lnTo>
                    <a:lnTo>
                      <a:pt x="1737" y="3312"/>
                    </a:lnTo>
                    <a:lnTo>
                      <a:pt x="1754" y="3314"/>
                    </a:lnTo>
                    <a:lnTo>
                      <a:pt x="1770" y="3316"/>
                    </a:lnTo>
                    <a:lnTo>
                      <a:pt x="1787" y="3317"/>
                    </a:lnTo>
                    <a:lnTo>
                      <a:pt x="1803" y="3318"/>
                    </a:lnTo>
                    <a:lnTo>
                      <a:pt x="1820" y="3317"/>
                    </a:lnTo>
                    <a:lnTo>
                      <a:pt x="1836" y="3316"/>
                    </a:lnTo>
                    <a:lnTo>
                      <a:pt x="1853" y="3314"/>
                    </a:lnTo>
                    <a:lnTo>
                      <a:pt x="1869" y="3312"/>
                    </a:lnTo>
                    <a:lnTo>
                      <a:pt x="1885" y="3307"/>
                    </a:lnTo>
                    <a:lnTo>
                      <a:pt x="1900" y="3303"/>
                    </a:lnTo>
                    <a:lnTo>
                      <a:pt x="1916" y="3299"/>
                    </a:lnTo>
                    <a:lnTo>
                      <a:pt x="1930" y="3292"/>
                    </a:lnTo>
                    <a:lnTo>
                      <a:pt x="1944" y="3285"/>
                    </a:lnTo>
                    <a:lnTo>
                      <a:pt x="1958" y="3279"/>
                    </a:lnTo>
                    <a:lnTo>
                      <a:pt x="1972" y="3271"/>
                    </a:lnTo>
                    <a:lnTo>
                      <a:pt x="1985" y="3262"/>
                    </a:lnTo>
                    <a:lnTo>
                      <a:pt x="1998" y="3254"/>
                    </a:lnTo>
                    <a:lnTo>
                      <a:pt x="2010" y="3244"/>
                    </a:lnTo>
                    <a:lnTo>
                      <a:pt x="2022" y="3234"/>
                    </a:lnTo>
                    <a:lnTo>
                      <a:pt x="2033" y="3223"/>
                    </a:lnTo>
                    <a:lnTo>
                      <a:pt x="2044" y="3212"/>
                    </a:lnTo>
                    <a:lnTo>
                      <a:pt x="2054" y="3200"/>
                    </a:lnTo>
                    <a:lnTo>
                      <a:pt x="2064" y="3188"/>
                    </a:lnTo>
                    <a:lnTo>
                      <a:pt x="2074" y="3174"/>
                    </a:lnTo>
                    <a:lnTo>
                      <a:pt x="2082" y="3161"/>
                    </a:lnTo>
                    <a:lnTo>
                      <a:pt x="2089" y="3148"/>
                    </a:lnTo>
                    <a:lnTo>
                      <a:pt x="2097" y="3134"/>
                    </a:lnTo>
                    <a:lnTo>
                      <a:pt x="2104" y="3119"/>
                    </a:lnTo>
                    <a:lnTo>
                      <a:pt x="2109" y="3104"/>
                    </a:lnTo>
                    <a:lnTo>
                      <a:pt x="2115" y="3090"/>
                    </a:lnTo>
                    <a:lnTo>
                      <a:pt x="2119" y="3074"/>
                    </a:lnTo>
                    <a:lnTo>
                      <a:pt x="2122" y="3058"/>
                    </a:lnTo>
                    <a:lnTo>
                      <a:pt x="2126" y="3042"/>
                    </a:lnTo>
                    <a:lnTo>
                      <a:pt x="2128" y="3026"/>
                    </a:lnTo>
                    <a:lnTo>
                      <a:pt x="2129" y="3009"/>
                    </a:lnTo>
                    <a:lnTo>
                      <a:pt x="2129" y="2993"/>
                    </a:lnTo>
                    <a:close/>
                    <a:moveTo>
                      <a:pt x="3058" y="2136"/>
                    </a:moveTo>
                    <a:lnTo>
                      <a:pt x="3058" y="2136"/>
                    </a:lnTo>
                    <a:lnTo>
                      <a:pt x="3062" y="2142"/>
                    </a:lnTo>
                    <a:lnTo>
                      <a:pt x="3068" y="2149"/>
                    </a:lnTo>
                    <a:lnTo>
                      <a:pt x="3074" y="2155"/>
                    </a:lnTo>
                    <a:lnTo>
                      <a:pt x="3081" y="2160"/>
                    </a:lnTo>
                    <a:lnTo>
                      <a:pt x="3088" y="2163"/>
                    </a:lnTo>
                    <a:lnTo>
                      <a:pt x="3096" y="2167"/>
                    </a:lnTo>
                    <a:lnTo>
                      <a:pt x="3105" y="2168"/>
                    </a:lnTo>
                    <a:lnTo>
                      <a:pt x="3114" y="2169"/>
                    </a:lnTo>
                    <a:lnTo>
                      <a:pt x="3123" y="2168"/>
                    </a:lnTo>
                    <a:lnTo>
                      <a:pt x="3131" y="2167"/>
                    </a:lnTo>
                    <a:lnTo>
                      <a:pt x="3139" y="2164"/>
                    </a:lnTo>
                    <a:lnTo>
                      <a:pt x="3146" y="2161"/>
                    </a:lnTo>
                    <a:lnTo>
                      <a:pt x="3152" y="2158"/>
                    </a:lnTo>
                    <a:lnTo>
                      <a:pt x="3159" y="2152"/>
                    </a:lnTo>
                    <a:lnTo>
                      <a:pt x="3164" y="2147"/>
                    </a:lnTo>
                    <a:lnTo>
                      <a:pt x="3169" y="2140"/>
                    </a:lnTo>
                    <a:lnTo>
                      <a:pt x="3174" y="2134"/>
                    </a:lnTo>
                    <a:lnTo>
                      <a:pt x="3178" y="2125"/>
                    </a:lnTo>
                    <a:lnTo>
                      <a:pt x="3181" y="2115"/>
                    </a:lnTo>
                    <a:lnTo>
                      <a:pt x="3184" y="2104"/>
                    </a:lnTo>
                    <a:lnTo>
                      <a:pt x="3186" y="2092"/>
                    </a:lnTo>
                    <a:lnTo>
                      <a:pt x="3187" y="2080"/>
                    </a:lnTo>
                    <a:lnTo>
                      <a:pt x="3189" y="2050"/>
                    </a:lnTo>
                    <a:lnTo>
                      <a:pt x="3187" y="2026"/>
                    </a:lnTo>
                    <a:lnTo>
                      <a:pt x="3185" y="2004"/>
                    </a:lnTo>
                    <a:lnTo>
                      <a:pt x="3182" y="1994"/>
                    </a:lnTo>
                    <a:lnTo>
                      <a:pt x="3180" y="1984"/>
                    </a:lnTo>
                    <a:lnTo>
                      <a:pt x="3176" y="1974"/>
                    </a:lnTo>
                    <a:lnTo>
                      <a:pt x="3172" y="1966"/>
                    </a:lnTo>
                    <a:lnTo>
                      <a:pt x="3167" y="1959"/>
                    </a:lnTo>
                    <a:lnTo>
                      <a:pt x="3162" y="1952"/>
                    </a:lnTo>
                    <a:lnTo>
                      <a:pt x="3156" y="1947"/>
                    </a:lnTo>
                    <a:lnTo>
                      <a:pt x="3149" y="1941"/>
                    </a:lnTo>
                    <a:lnTo>
                      <a:pt x="3141" y="1937"/>
                    </a:lnTo>
                    <a:lnTo>
                      <a:pt x="3134" y="1935"/>
                    </a:lnTo>
                    <a:lnTo>
                      <a:pt x="3124" y="1932"/>
                    </a:lnTo>
                    <a:lnTo>
                      <a:pt x="3114" y="1932"/>
                    </a:lnTo>
                    <a:lnTo>
                      <a:pt x="3106" y="1932"/>
                    </a:lnTo>
                    <a:lnTo>
                      <a:pt x="3097" y="1933"/>
                    </a:lnTo>
                    <a:lnTo>
                      <a:pt x="3090" y="1936"/>
                    </a:lnTo>
                    <a:lnTo>
                      <a:pt x="3083" y="1939"/>
                    </a:lnTo>
                    <a:lnTo>
                      <a:pt x="3076" y="1943"/>
                    </a:lnTo>
                    <a:lnTo>
                      <a:pt x="3070" y="1948"/>
                    </a:lnTo>
                    <a:lnTo>
                      <a:pt x="3064" y="1954"/>
                    </a:lnTo>
                    <a:lnTo>
                      <a:pt x="3059" y="1961"/>
                    </a:lnTo>
                    <a:lnTo>
                      <a:pt x="3054" y="1969"/>
                    </a:lnTo>
                    <a:lnTo>
                      <a:pt x="3050" y="1977"/>
                    </a:lnTo>
                    <a:lnTo>
                      <a:pt x="3047" y="1986"/>
                    </a:lnTo>
                    <a:lnTo>
                      <a:pt x="3044" y="1997"/>
                    </a:lnTo>
                    <a:lnTo>
                      <a:pt x="3042" y="2009"/>
                    </a:lnTo>
                    <a:lnTo>
                      <a:pt x="3041" y="2021"/>
                    </a:lnTo>
                    <a:lnTo>
                      <a:pt x="3039" y="2050"/>
                    </a:lnTo>
                    <a:lnTo>
                      <a:pt x="3040" y="2075"/>
                    </a:lnTo>
                    <a:lnTo>
                      <a:pt x="3042" y="2086"/>
                    </a:lnTo>
                    <a:lnTo>
                      <a:pt x="3044" y="2098"/>
                    </a:lnTo>
                    <a:lnTo>
                      <a:pt x="3047" y="2108"/>
                    </a:lnTo>
                    <a:lnTo>
                      <a:pt x="3050" y="2118"/>
                    </a:lnTo>
                    <a:lnTo>
                      <a:pt x="3053" y="2127"/>
                    </a:lnTo>
                    <a:lnTo>
                      <a:pt x="3058" y="2136"/>
                    </a:lnTo>
                    <a:close/>
                    <a:moveTo>
                      <a:pt x="2779" y="2047"/>
                    </a:moveTo>
                    <a:lnTo>
                      <a:pt x="2779" y="2047"/>
                    </a:lnTo>
                    <a:lnTo>
                      <a:pt x="2788" y="2048"/>
                    </a:lnTo>
                    <a:lnTo>
                      <a:pt x="2794" y="2048"/>
                    </a:lnTo>
                    <a:lnTo>
                      <a:pt x="2807" y="2047"/>
                    </a:lnTo>
                    <a:lnTo>
                      <a:pt x="2820" y="2045"/>
                    </a:lnTo>
                    <a:lnTo>
                      <a:pt x="2832" y="2041"/>
                    </a:lnTo>
                    <a:lnTo>
                      <a:pt x="2843" y="2036"/>
                    </a:lnTo>
                    <a:lnTo>
                      <a:pt x="2849" y="2032"/>
                    </a:lnTo>
                    <a:lnTo>
                      <a:pt x="2853" y="2028"/>
                    </a:lnTo>
                    <a:lnTo>
                      <a:pt x="2856" y="2024"/>
                    </a:lnTo>
                    <a:lnTo>
                      <a:pt x="2860" y="2017"/>
                    </a:lnTo>
                    <a:lnTo>
                      <a:pt x="2863" y="2012"/>
                    </a:lnTo>
                    <a:lnTo>
                      <a:pt x="2864" y="2004"/>
                    </a:lnTo>
                    <a:lnTo>
                      <a:pt x="2865" y="1996"/>
                    </a:lnTo>
                    <a:lnTo>
                      <a:pt x="2866" y="1986"/>
                    </a:lnTo>
                    <a:lnTo>
                      <a:pt x="2865" y="1979"/>
                    </a:lnTo>
                    <a:lnTo>
                      <a:pt x="2864" y="1972"/>
                    </a:lnTo>
                    <a:lnTo>
                      <a:pt x="2863" y="1965"/>
                    </a:lnTo>
                    <a:lnTo>
                      <a:pt x="2860" y="1960"/>
                    </a:lnTo>
                    <a:lnTo>
                      <a:pt x="2853" y="1951"/>
                    </a:lnTo>
                    <a:lnTo>
                      <a:pt x="2850" y="1947"/>
                    </a:lnTo>
                    <a:lnTo>
                      <a:pt x="2844" y="1943"/>
                    </a:lnTo>
                    <a:lnTo>
                      <a:pt x="2834" y="1938"/>
                    </a:lnTo>
                    <a:lnTo>
                      <a:pt x="2823" y="1935"/>
                    </a:lnTo>
                    <a:lnTo>
                      <a:pt x="2810" y="1932"/>
                    </a:lnTo>
                    <a:lnTo>
                      <a:pt x="2798" y="1932"/>
                    </a:lnTo>
                    <a:lnTo>
                      <a:pt x="2779" y="1932"/>
                    </a:lnTo>
                    <a:lnTo>
                      <a:pt x="2765" y="1935"/>
                    </a:lnTo>
                    <a:lnTo>
                      <a:pt x="2765" y="2046"/>
                    </a:lnTo>
                    <a:lnTo>
                      <a:pt x="2770" y="2047"/>
                    </a:lnTo>
                    <a:lnTo>
                      <a:pt x="2779" y="2047"/>
                    </a:lnTo>
                    <a:close/>
                    <a:moveTo>
                      <a:pt x="7881" y="2533"/>
                    </a:moveTo>
                    <a:lnTo>
                      <a:pt x="7188" y="2533"/>
                    </a:lnTo>
                    <a:lnTo>
                      <a:pt x="7174" y="2513"/>
                    </a:lnTo>
                    <a:lnTo>
                      <a:pt x="7159" y="2493"/>
                    </a:lnTo>
                    <a:lnTo>
                      <a:pt x="7144" y="2475"/>
                    </a:lnTo>
                    <a:lnTo>
                      <a:pt x="7128" y="2456"/>
                    </a:lnTo>
                    <a:lnTo>
                      <a:pt x="7113" y="2438"/>
                    </a:lnTo>
                    <a:lnTo>
                      <a:pt x="7097" y="2421"/>
                    </a:lnTo>
                    <a:lnTo>
                      <a:pt x="7079" y="2404"/>
                    </a:lnTo>
                    <a:lnTo>
                      <a:pt x="7061" y="2388"/>
                    </a:lnTo>
                    <a:lnTo>
                      <a:pt x="7044" y="2371"/>
                    </a:lnTo>
                    <a:lnTo>
                      <a:pt x="7025" y="2356"/>
                    </a:lnTo>
                    <a:lnTo>
                      <a:pt x="7006" y="2342"/>
                    </a:lnTo>
                    <a:lnTo>
                      <a:pt x="6987" y="2327"/>
                    </a:lnTo>
                    <a:lnTo>
                      <a:pt x="6967" y="2313"/>
                    </a:lnTo>
                    <a:lnTo>
                      <a:pt x="6946" y="2300"/>
                    </a:lnTo>
                    <a:lnTo>
                      <a:pt x="6925" y="2288"/>
                    </a:lnTo>
                    <a:lnTo>
                      <a:pt x="6904" y="2276"/>
                    </a:lnTo>
                    <a:lnTo>
                      <a:pt x="6883" y="2265"/>
                    </a:lnTo>
                    <a:lnTo>
                      <a:pt x="6861" y="2254"/>
                    </a:lnTo>
                    <a:lnTo>
                      <a:pt x="6838" y="2244"/>
                    </a:lnTo>
                    <a:lnTo>
                      <a:pt x="6816" y="2235"/>
                    </a:lnTo>
                    <a:lnTo>
                      <a:pt x="6793" y="2226"/>
                    </a:lnTo>
                    <a:lnTo>
                      <a:pt x="6770" y="2218"/>
                    </a:lnTo>
                    <a:lnTo>
                      <a:pt x="6746" y="2211"/>
                    </a:lnTo>
                    <a:lnTo>
                      <a:pt x="6723" y="2204"/>
                    </a:lnTo>
                    <a:lnTo>
                      <a:pt x="6698" y="2199"/>
                    </a:lnTo>
                    <a:lnTo>
                      <a:pt x="6673" y="2193"/>
                    </a:lnTo>
                    <a:lnTo>
                      <a:pt x="6649" y="2189"/>
                    </a:lnTo>
                    <a:lnTo>
                      <a:pt x="6623" y="2185"/>
                    </a:lnTo>
                    <a:lnTo>
                      <a:pt x="6598" y="2182"/>
                    </a:lnTo>
                    <a:lnTo>
                      <a:pt x="6573" y="2180"/>
                    </a:lnTo>
                    <a:lnTo>
                      <a:pt x="6548" y="2179"/>
                    </a:lnTo>
                    <a:lnTo>
                      <a:pt x="6521" y="2179"/>
                    </a:lnTo>
                    <a:lnTo>
                      <a:pt x="6510" y="2179"/>
                    </a:lnTo>
                    <a:lnTo>
                      <a:pt x="6499" y="2180"/>
                    </a:lnTo>
                    <a:lnTo>
                      <a:pt x="6509" y="2145"/>
                    </a:lnTo>
                    <a:lnTo>
                      <a:pt x="6517" y="2111"/>
                    </a:lnTo>
                    <a:lnTo>
                      <a:pt x="6523" y="2074"/>
                    </a:lnTo>
                    <a:lnTo>
                      <a:pt x="6528" y="2039"/>
                    </a:lnTo>
                    <a:lnTo>
                      <a:pt x="6531" y="2004"/>
                    </a:lnTo>
                    <a:lnTo>
                      <a:pt x="6533" y="1970"/>
                    </a:lnTo>
                    <a:lnTo>
                      <a:pt x="6534" y="1936"/>
                    </a:lnTo>
                    <a:lnTo>
                      <a:pt x="6535" y="1902"/>
                    </a:lnTo>
                    <a:lnTo>
                      <a:pt x="6535" y="1585"/>
                    </a:lnTo>
                    <a:lnTo>
                      <a:pt x="6786" y="1340"/>
                    </a:lnTo>
                    <a:lnTo>
                      <a:pt x="6705" y="1294"/>
                    </a:lnTo>
                    <a:lnTo>
                      <a:pt x="6621" y="1248"/>
                    </a:lnTo>
                    <a:lnTo>
                      <a:pt x="6534" y="1202"/>
                    </a:lnTo>
                    <a:lnTo>
                      <a:pt x="6445" y="1156"/>
                    </a:lnTo>
                    <a:lnTo>
                      <a:pt x="6399" y="1133"/>
                    </a:lnTo>
                    <a:lnTo>
                      <a:pt x="6352" y="1109"/>
                    </a:lnTo>
                    <a:lnTo>
                      <a:pt x="6303" y="1087"/>
                    </a:lnTo>
                    <a:lnTo>
                      <a:pt x="6254" y="1065"/>
                    </a:lnTo>
                    <a:lnTo>
                      <a:pt x="6203" y="1044"/>
                    </a:lnTo>
                    <a:lnTo>
                      <a:pt x="6151" y="1024"/>
                    </a:lnTo>
                    <a:lnTo>
                      <a:pt x="6098" y="1003"/>
                    </a:lnTo>
                    <a:lnTo>
                      <a:pt x="6043" y="983"/>
                    </a:lnTo>
                    <a:lnTo>
                      <a:pt x="5986" y="963"/>
                    </a:lnTo>
                    <a:lnTo>
                      <a:pt x="5928" y="944"/>
                    </a:lnTo>
                    <a:lnTo>
                      <a:pt x="5869" y="927"/>
                    </a:lnTo>
                    <a:lnTo>
                      <a:pt x="5807" y="909"/>
                    </a:lnTo>
                    <a:lnTo>
                      <a:pt x="5743" y="893"/>
                    </a:lnTo>
                    <a:lnTo>
                      <a:pt x="5678" y="877"/>
                    </a:lnTo>
                    <a:lnTo>
                      <a:pt x="5610" y="863"/>
                    </a:lnTo>
                    <a:lnTo>
                      <a:pt x="5541" y="849"/>
                    </a:lnTo>
                    <a:lnTo>
                      <a:pt x="5469" y="837"/>
                    </a:lnTo>
                    <a:lnTo>
                      <a:pt x="5396" y="824"/>
                    </a:lnTo>
                    <a:lnTo>
                      <a:pt x="5320" y="815"/>
                    </a:lnTo>
                    <a:lnTo>
                      <a:pt x="5240" y="805"/>
                    </a:lnTo>
                    <a:lnTo>
                      <a:pt x="5159" y="797"/>
                    </a:lnTo>
                    <a:lnTo>
                      <a:pt x="5075" y="789"/>
                    </a:lnTo>
                    <a:lnTo>
                      <a:pt x="4990" y="784"/>
                    </a:lnTo>
                    <a:lnTo>
                      <a:pt x="4901" y="779"/>
                    </a:lnTo>
                    <a:lnTo>
                      <a:pt x="4901" y="1609"/>
                    </a:lnTo>
                    <a:lnTo>
                      <a:pt x="6304" y="1609"/>
                    </a:lnTo>
                    <a:lnTo>
                      <a:pt x="6304" y="1902"/>
                    </a:lnTo>
                    <a:lnTo>
                      <a:pt x="6304" y="1935"/>
                    </a:lnTo>
                    <a:lnTo>
                      <a:pt x="6303" y="1965"/>
                    </a:lnTo>
                    <a:lnTo>
                      <a:pt x="6301" y="1995"/>
                    </a:lnTo>
                    <a:lnTo>
                      <a:pt x="6298" y="2023"/>
                    </a:lnTo>
                    <a:lnTo>
                      <a:pt x="6293" y="2049"/>
                    </a:lnTo>
                    <a:lnTo>
                      <a:pt x="6289" y="2074"/>
                    </a:lnTo>
                    <a:lnTo>
                      <a:pt x="6282" y="2098"/>
                    </a:lnTo>
                    <a:lnTo>
                      <a:pt x="6276" y="2120"/>
                    </a:lnTo>
                    <a:lnTo>
                      <a:pt x="6268" y="2141"/>
                    </a:lnTo>
                    <a:lnTo>
                      <a:pt x="6258" y="2161"/>
                    </a:lnTo>
                    <a:lnTo>
                      <a:pt x="6248" y="2180"/>
                    </a:lnTo>
                    <a:lnTo>
                      <a:pt x="6237" y="2197"/>
                    </a:lnTo>
                    <a:lnTo>
                      <a:pt x="6225" y="2213"/>
                    </a:lnTo>
                    <a:lnTo>
                      <a:pt x="6211" y="2228"/>
                    </a:lnTo>
                    <a:lnTo>
                      <a:pt x="6197" y="2243"/>
                    </a:lnTo>
                    <a:lnTo>
                      <a:pt x="6180" y="2256"/>
                    </a:lnTo>
                    <a:lnTo>
                      <a:pt x="6156" y="2268"/>
                    </a:lnTo>
                    <a:lnTo>
                      <a:pt x="6132" y="2281"/>
                    </a:lnTo>
                    <a:lnTo>
                      <a:pt x="6109" y="2294"/>
                    </a:lnTo>
                    <a:lnTo>
                      <a:pt x="6085" y="2309"/>
                    </a:lnTo>
                    <a:lnTo>
                      <a:pt x="6063" y="2324"/>
                    </a:lnTo>
                    <a:lnTo>
                      <a:pt x="6041" y="2339"/>
                    </a:lnTo>
                    <a:lnTo>
                      <a:pt x="6019" y="2356"/>
                    </a:lnTo>
                    <a:lnTo>
                      <a:pt x="6000" y="2373"/>
                    </a:lnTo>
                    <a:lnTo>
                      <a:pt x="5979" y="2391"/>
                    </a:lnTo>
                    <a:lnTo>
                      <a:pt x="5959" y="2410"/>
                    </a:lnTo>
                    <a:lnTo>
                      <a:pt x="5940" y="2428"/>
                    </a:lnTo>
                    <a:lnTo>
                      <a:pt x="5923" y="2448"/>
                    </a:lnTo>
                    <a:lnTo>
                      <a:pt x="5905" y="2468"/>
                    </a:lnTo>
                    <a:lnTo>
                      <a:pt x="5887" y="2489"/>
                    </a:lnTo>
                    <a:lnTo>
                      <a:pt x="5871" y="2511"/>
                    </a:lnTo>
                    <a:lnTo>
                      <a:pt x="5856" y="2533"/>
                    </a:lnTo>
                    <a:lnTo>
                      <a:pt x="4600" y="2533"/>
                    </a:lnTo>
                    <a:lnTo>
                      <a:pt x="4601" y="777"/>
                    </a:lnTo>
                    <a:lnTo>
                      <a:pt x="4534" y="779"/>
                    </a:lnTo>
                    <a:lnTo>
                      <a:pt x="4467" y="783"/>
                    </a:lnTo>
                    <a:lnTo>
                      <a:pt x="4401" y="788"/>
                    </a:lnTo>
                    <a:lnTo>
                      <a:pt x="4335" y="796"/>
                    </a:lnTo>
                    <a:lnTo>
                      <a:pt x="4270" y="805"/>
                    </a:lnTo>
                    <a:lnTo>
                      <a:pt x="4204" y="815"/>
                    </a:lnTo>
                    <a:lnTo>
                      <a:pt x="4139" y="826"/>
                    </a:lnTo>
                    <a:lnTo>
                      <a:pt x="4075" y="839"/>
                    </a:lnTo>
                    <a:lnTo>
                      <a:pt x="4010" y="853"/>
                    </a:lnTo>
                    <a:lnTo>
                      <a:pt x="3947" y="868"/>
                    </a:lnTo>
                    <a:lnTo>
                      <a:pt x="3883" y="885"/>
                    </a:lnTo>
                    <a:lnTo>
                      <a:pt x="3819" y="903"/>
                    </a:lnTo>
                    <a:lnTo>
                      <a:pt x="3756" y="922"/>
                    </a:lnTo>
                    <a:lnTo>
                      <a:pt x="3692" y="942"/>
                    </a:lnTo>
                    <a:lnTo>
                      <a:pt x="3629" y="964"/>
                    </a:lnTo>
                    <a:lnTo>
                      <a:pt x="3566" y="986"/>
                    </a:lnTo>
                    <a:lnTo>
                      <a:pt x="3502" y="1010"/>
                    </a:lnTo>
                    <a:lnTo>
                      <a:pt x="3439" y="1035"/>
                    </a:lnTo>
                    <a:lnTo>
                      <a:pt x="3377" y="1060"/>
                    </a:lnTo>
                    <a:lnTo>
                      <a:pt x="3313" y="1086"/>
                    </a:lnTo>
                    <a:lnTo>
                      <a:pt x="3250" y="1114"/>
                    </a:lnTo>
                    <a:lnTo>
                      <a:pt x="3186" y="1141"/>
                    </a:lnTo>
                    <a:lnTo>
                      <a:pt x="3123" y="1171"/>
                    </a:lnTo>
                    <a:lnTo>
                      <a:pt x="3060" y="1201"/>
                    </a:lnTo>
                    <a:lnTo>
                      <a:pt x="2931" y="1262"/>
                    </a:lnTo>
                    <a:lnTo>
                      <a:pt x="2803" y="1326"/>
                    </a:lnTo>
                    <a:lnTo>
                      <a:pt x="2674" y="1393"/>
                    </a:lnTo>
                    <a:lnTo>
                      <a:pt x="2543" y="1463"/>
                    </a:lnTo>
                    <a:lnTo>
                      <a:pt x="2543" y="1486"/>
                    </a:lnTo>
                    <a:lnTo>
                      <a:pt x="2543" y="1498"/>
                    </a:lnTo>
                    <a:lnTo>
                      <a:pt x="2544" y="1510"/>
                    </a:lnTo>
                    <a:lnTo>
                      <a:pt x="2546" y="1522"/>
                    </a:lnTo>
                    <a:lnTo>
                      <a:pt x="2550" y="1534"/>
                    </a:lnTo>
                    <a:lnTo>
                      <a:pt x="2555" y="1546"/>
                    </a:lnTo>
                    <a:lnTo>
                      <a:pt x="2561" y="1557"/>
                    </a:lnTo>
                    <a:lnTo>
                      <a:pt x="2571" y="1568"/>
                    </a:lnTo>
                    <a:lnTo>
                      <a:pt x="2582" y="1578"/>
                    </a:lnTo>
                    <a:lnTo>
                      <a:pt x="2597" y="1586"/>
                    </a:lnTo>
                    <a:lnTo>
                      <a:pt x="2613" y="1593"/>
                    </a:lnTo>
                    <a:lnTo>
                      <a:pt x="2633" y="1600"/>
                    </a:lnTo>
                    <a:lnTo>
                      <a:pt x="2657" y="1604"/>
                    </a:lnTo>
                    <a:lnTo>
                      <a:pt x="2685" y="1608"/>
                    </a:lnTo>
                    <a:lnTo>
                      <a:pt x="2717" y="1608"/>
                    </a:lnTo>
                    <a:lnTo>
                      <a:pt x="4370" y="1609"/>
                    </a:lnTo>
                    <a:lnTo>
                      <a:pt x="4370" y="2533"/>
                    </a:lnTo>
                    <a:lnTo>
                      <a:pt x="2468" y="2533"/>
                    </a:lnTo>
                    <a:lnTo>
                      <a:pt x="2454" y="2513"/>
                    </a:lnTo>
                    <a:lnTo>
                      <a:pt x="2439" y="2493"/>
                    </a:lnTo>
                    <a:lnTo>
                      <a:pt x="2425" y="2475"/>
                    </a:lnTo>
                    <a:lnTo>
                      <a:pt x="2408" y="2456"/>
                    </a:lnTo>
                    <a:lnTo>
                      <a:pt x="2393" y="2438"/>
                    </a:lnTo>
                    <a:lnTo>
                      <a:pt x="2377" y="2421"/>
                    </a:lnTo>
                    <a:lnTo>
                      <a:pt x="2359" y="2404"/>
                    </a:lnTo>
                    <a:lnTo>
                      <a:pt x="2341" y="2388"/>
                    </a:lnTo>
                    <a:lnTo>
                      <a:pt x="2324" y="2371"/>
                    </a:lnTo>
                    <a:lnTo>
                      <a:pt x="2305" y="2356"/>
                    </a:lnTo>
                    <a:lnTo>
                      <a:pt x="2286" y="2342"/>
                    </a:lnTo>
                    <a:lnTo>
                      <a:pt x="2267" y="2327"/>
                    </a:lnTo>
                    <a:lnTo>
                      <a:pt x="2247" y="2313"/>
                    </a:lnTo>
                    <a:lnTo>
                      <a:pt x="2226" y="2300"/>
                    </a:lnTo>
                    <a:lnTo>
                      <a:pt x="2206" y="2288"/>
                    </a:lnTo>
                    <a:lnTo>
                      <a:pt x="2184" y="2276"/>
                    </a:lnTo>
                    <a:lnTo>
                      <a:pt x="2163" y="2265"/>
                    </a:lnTo>
                    <a:lnTo>
                      <a:pt x="2141" y="2254"/>
                    </a:lnTo>
                    <a:lnTo>
                      <a:pt x="2119" y="2244"/>
                    </a:lnTo>
                    <a:lnTo>
                      <a:pt x="2096" y="2235"/>
                    </a:lnTo>
                    <a:lnTo>
                      <a:pt x="2073" y="2226"/>
                    </a:lnTo>
                    <a:lnTo>
                      <a:pt x="2050" y="2218"/>
                    </a:lnTo>
                    <a:lnTo>
                      <a:pt x="2027" y="2211"/>
                    </a:lnTo>
                    <a:lnTo>
                      <a:pt x="2003" y="2204"/>
                    </a:lnTo>
                    <a:lnTo>
                      <a:pt x="1978" y="2199"/>
                    </a:lnTo>
                    <a:lnTo>
                      <a:pt x="1954" y="2193"/>
                    </a:lnTo>
                    <a:lnTo>
                      <a:pt x="1929" y="2189"/>
                    </a:lnTo>
                    <a:lnTo>
                      <a:pt x="1905" y="2185"/>
                    </a:lnTo>
                    <a:lnTo>
                      <a:pt x="1879" y="2182"/>
                    </a:lnTo>
                    <a:lnTo>
                      <a:pt x="1854" y="2180"/>
                    </a:lnTo>
                    <a:lnTo>
                      <a:pt x="1828" y="2179"/>
                    </a:lnTo>
                    <a:lnTo>
                      <a:pt x="1802" y="2179"/>
                    </a:lnTo>
                    <a:lnTo>
                      <a:pt x="1776" y="2179"/>
                    </a:lnTo>
                    <a:lnTo>
                      <a:pt x="1751" y="2180"/>
                    </a:lnTo>
                    <a:lnTo>
                      <a:pt x="1725" y="2182"/>
                    </a:lnTo>
                    <a:lnTo>
                      <a:pt x="1700" y="2185"/>
                    </a:lnTo>
                    <a:lnTo>
                      <a:pt x="1675" y="2189"/>
                    </a:lnTo>
                    <a:lnTo>
                      <a:pt x="1650" y="2193"/>
                    </a:lnTo>
                    <a:lnTo>
                      <a:pt x="1626" y="2199"/>
                    </a:lnTo>
                    <a:lnTo>
                      <a:pt x="1602" y="2204"/>
                    </a:lnTo>
                    <a:lnTo>
                      <a:pt x="1578" y="2211"/>
                    </a:lnTo>
                    <a:lnTo>
                      <a:pt x="1554" y="2218"/>
                    </a:lnTo>
                    <a:lnTo>
                      <a:pt x="1531" y="2226"/>
                    </a:lnTo>
                    <a:lnTo>
                      <a:pt x="1507" y="2235"/>
                    </a:lnTo>
                    <a:lnTo>
                      <a:pt x="1485" y="2244"/>
                    </a:lnTo>
                    <a:lnTo>
                      <a:pt x="1463" y="2254"/>
                    </a:lnTo>
                    <a:lnTo>
                      <a:pt x="1441" y="2265"/>
                    </a:lnTo>
                    <a:lnTo>
                      <a:pt x="1419" y="2276"/>
                    </a:lnTo>
                    <a:lnTo>
                      <a:pt x="1398" y="2288"/>
                    </a:lnTo>
                    <a:lnTo>
                      <a:pt x="1378" y="2300"/>
                    </a:lnTo>
                    <a:lnTo>
                      <a:pt x="1358" y="2313"/>
                    </a:lnTo>
                    <a:lnTo>
                      <a:pt x="1337" y="2327"/>
                    </a:lnTo>
                    <a:lnTo>
                      <a:pt x="1318" y="2342"/>
                    </a:lnTo>
                    <a:lnTo>
                      <a:pt x="1298" y="2356"/>
                    </a:lnTo>
                    <a:lnTo>
                      <a:pt x="1281" y="2371"/>
                    </a:lnTo>
                    <a:lnTo>
                      <a:pt x="1262" y="2388"/>
                    </a:lnTo>
                    <a:lnTo>
                      <a:pt x="1244" y="2404"/>
                    </a:lnTo>
                    <a:lnTo>
                      <a:pt x="1228" y="2421"/>
                    </a:lnTo>
                    <a:lnTo>
                      <a:pt x="1211" y="2438"/>
                    </a:lnTo>
                    <a:lnTo>
                      <a:pt x="1195" y="2456"/>
                    </a:lnTo>
                    <a:lnTo>
                      <a:pt x="1180" y="2475"/>
                    </a:lnTo>
                    <a:lnTo>
                      <a:pt x="1164" y="2493"/>
                    </a:lnTo>
                    <a:lnTo>
                      <a:pt x="1150" y="2513"/>
                    </a:lnTo>
                    <a:lnTo>
                      <a:pt x="1137" y="2533"/>
                    </a:lnTo>
                    <a:lnTo>
                      <a:pt x="0" y="2533"/>
                    </a:lnTo>
                    <a:lnTo>
                      <a:pt x="0" y="2409"/>
                    </a:lnTo>
                    <a:lnTo>
                      <a:pt x="1" y="2391"/>
                    </a:lnTo>
                    <a:lnTo>
                      <a:pt x="2" y="2373"/>
                    </a:lnTo>
                    <a:lnTo>
                      <a:pt x="6" y="2355"/>
                    </a:lnTo>
                    <a:lnTo>
                      <a:pt x="9" y="2336"/>
                    </a:lnTo>
                    <a:lnTo>
                      <a:pt x="14" y="2317"/>
                    </a:lnTo>
                    <a:lnTo>
                      <a:pt x="20" y="2298"/>
                    </a:lnTo>
                    <a:lnTo>
                      <a:pt x="26" y="2277"/>
                    </a:lnTo>
                    <a:lnTo>
                      <a:pt x="34" y="2257"/>
                    </a:lnTo>
                    <a:lnTo>
                      <a:pt x="43" y="2236"/>
                    </a:lnTo>
                    <a:lnTo>
                      <a:pt x="53" y="2215"/>
                    </a:lnTo>
                    <a:lnTo>
                      <a:pt x="63" y="2194"/>
                    </a:lnTo>
                    <a:lnTo>
                      <a:pt x="74" y="2173"/>
                    </a:lnTo>
                    <a:lnTo>
                      <a:pt x="86" y="2151"/>
                    </a:lnTo>
                    <a:lnTo>
                      <a:pt x="99" y="2130"/>
                    </a:lnTo>
                    <a:lnTo>
                      <a:pt x="112" y="2109"/>
                    </a:lnTo>
                    <a:lnTo>
                      <a:pt x="127" y="2089"/>
                    </a:lnTo>
                    <a:lnTo>
                      <a:pt x="141" y="2069"/>
                    </a:lnTo>
                    <a:lnTo>
                      <a:pt x="156" y="2048"/>
                    </a:lnTo>
                    <a:lnTo>
                      <a:pt x="172" y="2028"/>
                    </a:lnTo>
                    <a:lnTo>
                      <a:pt x="188" y="2008"/>
                    </a:lnTo>
                    <a:lnTo>
                      <a:pt x="206" y="1990"/>
                    </a:lnTo>
                    <a:lnTo>
                      <a:pt x="222" y="1971"/>
                    </a:lnTo>
                    <a:lnTo>
                      <a:pt x="241" y="1953"/>
                    </a:lnTo>
                    <a:lnTo>
                      <a:pt x="259" y="1937"/>
                    </a:lnTo>
                    <a:lnTo>
                      <a:pt x="277" y="1920"/>
                    </a:lnTo>
                    <a:lnTo>
                      <a:pt x="296" y="1904"/>
                    </a:lnTo>
                    <a:lnTo>
                      <a:pt x="316" y="1889"/>
                    </a:lnTo>
                    <a:lnTo>
                      <a:pt x="336" y="1875"/>
                    </a:lnTo>
                    <a:lnTo>
                      <a:pt x="355" y="1863"/>
                    </a:lnTo>
                    <a:lnTo>
                      <a:pt x="375" y="1851"/>
                    </a:lnTo>
                    <a:lnTo>
                      <a:pt x="395" y="1840"/>
                    </a:lnTo>
                    <a:lnTo>
                      <a:pt x="416" y="1830"/>
                    </a:lnTo>
                    <a:lnTo>
                      <a:pt x="456" y="1813"/>
                    </a:lnTo>
                    <a:lnTo>
                      <a:pt x="496" y="1796"/>
                    </a:lnTo>
                    <a:lnTo>
                      <a:pt x="581" y="1764"/>
                    </a:lnTo>
                    <a:lnTo>
                      <a:pt x="668" y="1733"/>
                    </a:lnTo>
                    <a:lnTo>
                      <a:pt x="758" y="1703"/>
                    </a:lnTo>
                    <a:lnTo>
                      <a:pt x="853" y="1675"/>
                    </a:lnTo>
                    <a:lnTo>
                      <a:pt x="950" y="1647"/>
                    </a:lnTo>
                    <a:lnTo>
                      <a:pt x="1050" y="1620"/>
                    </a:lnTo>
                    <a:lnTo>
                      <a:pt x="1153" y="1592"/>
                    </a:lnTo>
                    <a:lnTo>
                      <a:pt x="1260" y="1566"/>
                    </a:lnTo>
                    <a:lnTo>
                      <a:pt x="1371" y="1538"/>
                    </a:lnTo>
                    <a:lnTo>
                      <a:pt x="1601" y="1482"/>
                    </a:lnTo>
                    <a:lnTo>
                      <a:pt x="1846" y="1422"/>
                    </a:lnTo>
                    <a:lnTo>
                      <a:pt x="1974" y="1390"/>
                    </a:lnTo>
                    <a:lnTo>
                      <a:pt x="2105" y="1357"/>
                    </a:lnTo>
                    <a:lnTo>
                      <a:pt x="2250" y="1277"/>
                    </a:lnTo>
                    <a:lnTo>
                      <a:pt x="2395" y="1197"/>
                    </a:lnTo>
                    <a:lnTo>
                      <a:pt x="2543" y="1119"/>
                    </a:lnTo>
                    <a:lnTo>
                      <a:pt x="2691" y="1042"/>
                    </a:lnTo>
                    <a:lnTo>
                      <a:pt x="2766" y="1005"/>
                    </a:lnTo>
                    <a:lnTo>
                      <a:pt x="2841" y="969"/>
                    </a:lnTo>
                    <a:lnTo>
                      <a:pt x="2916" y="932"/>
                    </a:lnTo>
                    <a:lnTo>
                      <a:pt x="2992" y="897"/>
                    </a:lnTo>
                    <a:lnTo>
                      <a:pt x="3068" y="863"/>
                    </a:lnTo>
                    <a:lnTo>
                      <a:pt x="3143" y="829"/>
                    </a:lnTo>
                    <a:lnTo>
                      <a:pt x="3220" y="797"/>
                    </a:lnTo>
                    <a:lnTo>
                      <a:pt x="3297" y="766"/>
                    </a:lnTo>
                    <a:lnTo>
                      <a:pt x="3376" y="735"/>
                    </a:lnTo>
                    <a:lnTo>
                      <a:pt x="3454" y="707"/>
                    </a:lnTo>
                    <a:lnTo>
                      <a:pt x="3532" y="679"/>
                    </a:lnTo>
                    <a:lnTo>
                      <a:pt x="3611" y="654"/>
                    </a:lnTo>
                    <a:lnTo>
                      <a:pt x="3690" y="629"/>
                    </a:lnTo>
                    <a:lnTo>
                      <a:pt x="3771" y="606"/>
                    </a:lnTo>
                    <a:lnTo>
                      <a:pt x="3851" y="585"/>
                    </a:lnTo>
                    <a:lnTo>
                      <a:pt x="3932" y="565"/>
                    </a:lnTo>
                    <a:lnTo>
                      <a:pt x="4014" y="547"/>
                    </a:lnTo>
                    <a:lnTo>
                      <a:pt x="4095" y="531"/>
                    </a:lnTo>
                    <a:lnTo>
                      <a:pt x="4178" y="516"/>
                    </a:lnTo>
                    <a:lnTo>
                      <a:pt x="4261" y="504"/>
                    </a:lnTo>
                    <a:lnTo>
                      <a:pt x="4345" y="494"/>
                    </a:lnTo>
                    <a:lnTo>
                      <a:pt x="4429" y="487"/>
                    </a:lnTo>
                    <a:lnTo>
                      <a:pt x="4513" y="480"/>
                    </a:lnTo>
                    <a:lnTo>
                      <a:pt x="4599" y="477"/>
                    </a:lnTo>
                    <a:lnTo>
                      <a:pt x="4656" y="476"/>
                    </a:lnTo>
                    <a:lnTo>
                      <a:pt x="4713" y="477"/>
                    </a:lnTo>
                    <a:lnTo>
                      <a:pt x="4771" y="477"/>
                    </a:lnTo>
                    <a:lnTo>
                      <a:pt x="4827" y="479"/>
                    </a:lnTo>
                    <a:lnTo>
                      <a:pt x="4937" y="483"/>
                    </a:lnTo>
                    <a:lnTo>
                      <a:pt x="5038" y="489"/>
                    </a:lnTo>
                    <a:lnTo>
                      <a:pt x="5125" y="494"/>
                    </a:lnTo>
                    <a:lnTo>
                      <a:pt x="5192" y="500"/>
                    </a:lnTo>
                    <a:lnTo>
                      <a:pt x="5253" y="505"/>
                    </a:lnTo>
                    <a:lnTo>
                      <a:pt x="5335" y="515"/>
                    </a:lnTo>
                    <a:lnTo>
                      <a:pt x="5415" y="525"/>
                    </a:lnTo>
                    <a:lnTo>
                      <a:pt x="5494" y="537"/>
                    </a:lnTo>
                    <a:lnTo>
                      <a:pt x="5568" y="551"/>
                    </a:lnTo>
                    <a:lnTo>
                      <a:pt x="5642" y="564"/>
                    </a:lnTo>
                    <a:lnTo>
                      <a:pt x="5714" y="578"/>
                    </a:lnTo>
                    <a:lnTo>
                      <a:pt x="5782" y="595"/>
                    </a:lnTo>
                    <a:lnTo>
                      <a:pt x="5849" y="611"/>
                    </a:lnTo>
                    <a:lnTo>
                      <a:pt x="5915" y="628"/>
                    </a:lnTo>
                    <a:lnTo>
                      <a:pt x="5978" y="646"/>
                    </a:lnTo>
                    <a:lnTo>
                      <a:pt x="6039" y="665"/>
                    </a:lnTo>
                    <a:lnTo>
                      <a:pt x="6099" y="684"/>
                    </a:lnTo>
                    <a:lnTo>
                      <a:pt x="6157" y="705"/>
                    </a:lnTo>
                    <a:lnTo>
                      <a:pt x="6213" y="724"/>
                    </a:lnTo>
                    <a:lnTo>
                      <a:pt x="6268" y="745"/>
                    </a:lnTo>
                    <a:lnTo>
                      <a:pt x="6321" y="767"/>
                    </a:lnTo>
                    <a:lnTo>
                      <a:pt x="6374" y="789"/>
                    </a:lnTo>
                    <a:lnTo>
                      <a:pt x="6424" y="811"/>
                    </a:lnTo>
                    <a:lnTo>
                      <a:pt x="6473" y="834"/>
                    </a:lnTo>
                    <a:lnTo>
                      <a:pt x="6521" y="856"/>
                    </a:lnTo>
                    <a:lnTo>
                      <a:pt x="6614" y="903"/>
                    </a:lnTo>
                    <a:lnTo>
                      <a:pt x="6702" y="949"/>
                    </a:lnTo>
                    <a:lnTo>
                      <a:pt x="6786" y="996"/>
                    </a:lnTo>
                    <a:lnTo>
                      <a:pt x="6868" y="1041"/>
                    </a:lnTo>
                    <a:lnTo>
                      <a:pt x="7023" y="1130"/>
                    </a:lnTo>
                    <a:lnTo>
                      <a:pt x="7224" y="1247"/>
                    </a:lnTo>
                    <a:lnTo>
                      <a:pt x="7377" y="1335"/>
                    </a:lnTo>
                    <a:lnTo>
                      <a:pt x="7489" y="1335"/>
                    </a:lnTo>
                    <a:lnTo>
                      <a:pt x="7511" y="1336"/>
                    </a:lnTo>
                    <a:lnTo>
                      <a:pt x="7533" y="1337"/>
                    </a:lnTo>
                    <a:lnTo>
                      <a:pt x="7554" y="1339"/>
                    </a:lnTo>
                    <a:lnTo>
                      <a:pt x="7574" y="1342"/>
                    </a:lnTo>
                    <a:lnTo>
                      <a:pt x="7595" y="1345"/>
                    </a:lnTo>
                    <a:lnTo>
                      <a:pt x="7614" y="1349"/>
                    </a:lnTo>
                    <a:lnTo>
                      <a:pt x="7632" y="1355"/>
                    </a:lnTo>
                    <a:lnTo>
                      <a:pt x="7651" y="1360"/>
                    </a:lnTo>
                    <a:lnTo>
                      <a:pt x="7669" y="1367"/>
                    </a:lnTo>
                    <a:lnTo>
                      <a:pt x="7686" y="1375"/>
                    </a:lnTo>
                    <a:lnTo>
                      <a:pt x="7703" y="1382"/>
                    </a:lnTo>
                    <a:lnTo>
                      <a:pt x="7718" y="1391"/>
                    </a:lnTo>
                    <a:lnTo>
                      <a:pt x="7734" y="1400"/>
                    </a:lnTo>
                    <a:lnTo>
                      <a:pt x="7748" y="1411"/>
                    </a:lnTo>
                    <a:lnTo>
                      <a:pt x="7761" y="1422"/>
                    </a:lnTo>
                    <a:lnTo>
                      <a:pt x="7774" y="1433"/>
                    </a:lnTo>
                    <a:lnTo>
                      <a:pt x="7788" y="1445"/>
                    </a:lnTo>
                    <a:lnTo>
                      <a:pt x="7799" y="1458"/>
                    </a:lnTo>
                    <a:lnTo>
                      <a:pt x="7810" y="1471"/>
                    </a:lnTo>
                    <a:lnTo>
                      <a:pt x="7819" y="1486"/>
                    </a:lnTo>
                    <a:lnTo>
                      <a:pt x="7829" y="1501"/>
                    </a:lnTo>
                    <a:lnTo>
                      <a:pt x="7838" y="1516"/>
                    </a:lnTo>
                    <a:lnTo>
                      <a:pt x="7846" y="1532"/>
                    </a:lnTo>
                    <a:lnTo>
                      <a:pt x="7854" y="1549"/>
                    </a:lnTo>
                    <a:lnTo>
                      <a:pt x="7859" y="1567"/>
                    </a:lnTo>
                    <a:lnTo>
                      <a:pt x="7865" y="1585"/>
                    </a:lnTo>
                    <a:lnTo>
                      <a:pt x="7870" y="1603"/>
                    </a:lnTo>
                    <a:lnTo>
                      <a:pt x="7873" y="1622"/>
                    </a:lnTo>
                    <a:lnTo>
                      <a:pt x="7877" y="1643"/>
                    </a:lnTo>
                    <a:lnTo>
                      <a:pt x="7879" y="1663"/>
                    </a:lnTo>
                    <a:lnTo>
                      <a:pt x="7880" y="1684"/>
                    </a:lnTo>
                    <a:lnTo>
                      <a:pt x="7881" y="1706"/>
                    </a:lnTo>
                    <a:lnTo>
                      <a:pt x="7881" y="2533"/>
                    </a:lnTo>
                    <a:close/>
                    <a:moveTo>
                      <a:pt x="1147" y="1976"/>
                    </a:moveTo>
                    <a:lnTo>
                      <a:pt x="1147" y="1976"/>
                    </a:lnTo>
                    <a:lnTo>
                      <a:pt x="482" y="1976"/>
                    </a:lnTo>
                    <a:lnTo>
                      <a:pt x="465" y="1985"/>
                    </a:lnTo>
                    <a:lnTo>
                      <a:pt x="449" y="1994"/>
                    </a:lnTo>
                    <a:lnTo>
                      <a:pt x="434" y="2004"/>
                    </a:lnTo>
                    <a:lnTo>
                      <a:pt x="417" y="2016"/>
                    </a:lnTo>
                    <a:lnTo>
                      <a:pt x="401" y="2028"/>
                    </a:lnTo>
                    <a:lnTo>
                      <a:pt x="385" y="2041"/>
                    </a:lnTo>
                    <a:lnTo>
                      <a:pt x="370" y="2056"/>
                    </a:lnTo>
                    <a:lnTo>
                      <a:pt x="354" y="2070"/>
                    </a:lnTo>
                    <a:lnTo>
                      <a:pt x="325" y="2102"/>
                    </a:lnTo>
                    <a:lnTo>
                      <a:pt x="297" y="2135"/>
                    </a:lnTo>
                    <a:lnTo>
                      <a:pt x="271" y="2169"/>
                    </a:lnTo>
                    <a:lnTo>
                      <a:pt x="247" y="2203"/>
                    </a:lnTo>
                    <a:lnTo>
                      <a:pt x="540" y="2203"/>
                    </a:lnTo>
                    <a:lnTo>
                      <a:pt x="640" y="2203"/>
                    </a:lnTo>
                    <a:lnTo>
                      <a:pt x="731" y="2201"/>
                    </a:lnTo>
                    <a:lnTo>
                      <a:pt x="771" y="2200"/>
                    </a:lnTo>
                    <a:lnTo>
                      <a:pt x="810" y="2196"/>
                    </a:lnTo>
                    <a:lnTo>
                      <a:pt x="846" y="2193"/>
                    </a:lnTo>
                    <a:lnTo>
                      <a:pt x="880" y="2190"/>
                    </a:lnTo>
                    <a:lnTo>
                      <a:pt x="913" y="2184"/>
                    </a:lnTo>
                    <a:lnTo>
                      <a:pt x="944" y="2178"/>
                    </a:lnTo>
                    <a:lnTo>
                      <a:pt x="973" y="2170"/>
                    </a:lnTo>
                    <a:lnTo>
                      <a:pt x="999" y="2160"/>
                    </a:lnTo>
                    <a:lnTo>
                      <a:pt x="1026" y="2150"/>
                    </a:lnTo>
                    <a:lnTo>
                      <a:pt x="1050" y="2138"/>
                    </a:lnTo>
                    <a:lnTo>
                      <a:pt x="1073" y="2124"/>
                    </a:lnTo>
                    <a:lnTo>
                      <a:pt x="1095" y="2108"/>
                    </a:lnTo>
                    <a:lnTo>
                      <a:pt x="1112" y="2094"/>
                    </a:lnTo>
                    <a:lnTo>
                      <a:pt x="1128" y="2080"/>
                    </a:lnTo>
                    <a:lnTo>
                      <a:pt x="1140" y="2067"/>
                    </a:lnTo>
                    <a:lnTo>
                      <a:pt x="1151" y="2054"/>
                    </a:lnTo>
                    <a:lnTo>
                      <a:pt x="1160" y="2043"/>
                    </a:lnTo>
                    <a:lnTo>
                      <a:pt x="1166" y="2032"/>
                    </a:lnTo>
                    <a:lnTo>
                      <a:pt x="1171" y="2023"/>
                    </a:lnTo>
                    <a:lnTo>
                      <a:pt x="1174" y="2014"/>
                    </a:lnTo>
                    <a:lnTo>
                      <a:pt x="1175" y="2005"/>
                    </a:lnTo>
                    <a:lnTo>
                      <a:pt x="1175" y="1998"/>
                    </a:lnTo>
                    <a:lnTo>
                      <a:pt x="1173" y="1992"/>
                    </a:lnTo>
                    <a:lnTo>
                      <a:pt x="1171" y="1986"/>
                    </a:lnTo>
                    <a:lnTo>
                      <a:pt x="1166" y="1982"/>
                    </a:lnTo>
                    <a:lnTo>
                      <a:pt x="1161" y="1980"/>
                    </a:lnTo>
                    <a:lnTo>
                      <a:pt x="1154" y="1977"/>
                    </a:lnTo>
                    <a:lnTo>
                      <a:pt x="1147" y="1976"/>
                    </a:lnTo>
                    <a:close/>
                    <a:moveTo>
                      <a:pt x="3963" y="2222"/>
                    </a:moveTo>
                    <a:lnTo>
                      <a:pt x="4169" y="2222"/>
                    </a:lnTo>
                    <a:lnTo>
                      <a:pt x="4169" y="2162"/>
                    </a:lnTo>
                    <a:lnTo>
                      <a:pt x="4030" y="2162"/>
                    </a:lnTo>
                    <a:lnTo>
                      <a:pt x="4030" y="2079"/>
                    </a:lnTo>
                    <a:lnTo>
                      <a:pt x="4153" y="2079"/>
                    </a:lnTo>
                    <a:lnTo>
                      <a:pt x="4153" y="2018"/>
                    </a:lnTo>
                    <a:lnTo>
                      <a:pt x="4030" y="2018"/>
                    </a:lnTo>
                    <a:lnTo>
                      <a:pt x="4030" y="1939"/>
                    </a:lnTo>
                    <a:lnTo>
                      <a:pt x="4166" y="1939"/>
                    </a:lnTo>
                    <a:lnTo>
                      <a:pt x="4166" y="1879"/>
                    </a:lnTo>
                    <a:lnTo>
                      <a:pt x="3963" y="1879"/>
                    </a:lnTo>
                    <a:lnTo>
                      <a:pt x="3963" y="2222"/>
                    </a:lnTo>
                    <a:close/>
                    <a:moveTo>
                      <a:pt x="3677" y="2050"/>
                    </a:moveTo>
                    <a:lnTo>
                      <a:pt x="3677" y="2050"/>
                    </a:lnTo>
                    <a:lnTo>
                      <a:pt x="3677" y="2073"/>
                    </a:lnTo>
                    <a:lnTo>
                      <a:pt x="3679" y="2095"/>
                    </a:lnTo>
                    <a:lnTo>
                      <a:pt x="3684" y="2115"/>
                    </a:lnTo>
                    <a:lnTo>
                      <a:pt x="3689" y="2133"/>
                    </a:lnTo>
                    <a:lnTo>
                      <a:pt x="3696" y="2149"/>
                    </a:lnTo>
                    <a:lnTo>
                      <a:pt x="3703" y="2163"/>
                    </a:lnTo>
                    <a:lnTo>
                      <a:pt x="3712" y="2177"/>
                    </a:lnTo>
                    <a:lnTo>
                      <a:pt x="3722" y="2188"/>
                    </a:lnTo>
                    <a:lnTo>
                      <a:pt x="3733" y="2197"/>
                    </a:lnTo>
                    <a:lnTo>
                      <a:pt x="3745" y="2206"/>
                    </a:lnTo>
                    <a:lnTo>
                      <a:pt x="3757" y="2213"/>
                    </a:lnTo>
                    <a:lnTo>
                      <a:pt x="3771" y="2218"/>
                    </a:lnTo>
                    <a:lnTo>
                      <a:pt x="3785" y="2223"/>
                    </a:lnTo>
                    <a:lnTo>
                      <a:pt x="3799" y="2226"/>
                    </a:lnTo>
                    <a:lnTo>
                      <a:pt x="3815" y="2227"/>
                    </a:lnTo>
                    <a:lnTo>
                      <a:pt x="3830" y="2228"/>
                    </a:lnTo>
                    <a:lnTo>
                      <a:pt x="3854" y="2227"/>
                    </a:lnTo>
                    <a:lnTo>
                      <a:pt x="3880" y="2224"/>
                    </a:lnTo>
                    <a:lnTo>
                      <a:pt x="3891" y="2221"/>
                    </a:lnTo>
                    <a:lnTo>
                      <a:pt x="3902" y="2217"/>
                    </a:lnTo>
                    <a:lnTo>
                      <a:pt x="3910" y="2213"/>
                    </a:lnTo>
                    <a:lnTo>
                      <a:pt x="3919" y="2207"/>
                    </a:lnTo>
                    <a:lnTo>
                      <a:pt x="3905" y="2153"/>
                    </a:lnTo>
                    <a:lnTo>
                      <a:pt x="3893" y="2159"/>
                    </a:lnTo>
                    <a:lnTo>
                      <a:pt x="3880" y="2164"/>
                    </a:lnTo>
                    <a:lnTo>
                      <a:pt x="3871" y="2166"/>
                    </a:lnTo>
                    <a:lnTo>
                      <a:pt x="3862" y="2168"/>
                    </a:lnTo>
                    <a:lnTo>
                      <a:pt x="3842" y="2169"/>
                    </a:lnTo>
                    <a:lnTo>
                      <a:pt x="3830" y="2168"/>
                    </a:lnTo>
                    <a:lnTo>
                      <a:pt x="3820" y="2167"/>
                    </a:lnTo>
                    <a:lnTo>
                      <a:pt x="3810" y="2163"/>
                    </a:lnTo>
                    <a:lnTo>
                      <a:pt x="3800" y="2160"/>
                    </a:lnTo>
                    <a:lnTo>
                      <a:pt x="3791" y="2156"/>
                    </a:lnTo>
                    <a:lnTo>
                      <a:pt x="3784" y="2150"/>
                    </a:lnTo>
                    <a:lnTo>
                      <a:pt x="3777" y="2144"/>
                    </a:lnTo>
                    <a:lnTo>
                      <a:pt x="3771" y="2136"/>
                    </a:lnTo>
                    <a:lnTo>
                      <a:pt x="3765" y="2128"/>
                    </a:lnTo>
                    <a:lnTo>
                      <a:pt x="3761" y="2119"/>
                    </a:lnTo>
                    <a:lnTo>
                      <a:pt x="3756" y="2109"/>
                    </a:lnTo>
                    <a:lnTo>
                      <a:pt x="3753" y="2098"/>
                    </a:lnTo>
                    <a:lnTo>
                      <a:pt x="3751" y="2087"/>
                    </a:lnTo>
                    <a:lnTo>
                      <a:pt x="3749" y="2075"/>
                    </a:lnTo>
                    <a:lnTo>
                      <a:pt x="3747" y="2063"/>
                    </a:lnTo>
                    <a:lnTo>
                      <a:pt x="3747" y="2050"/>
                    </a:lnTo>
                    <a:lnTo>
                      <a:pt x="3747" y="2036"/>
                    </a:lnTo>
                    <a:lnTo>
                      <a:pt x="3749" y="2023"/>
                    </a:lnTo>
                    <a:lnTo>
                      <a:pt x="3751" y="2009"/>
                    </a:lnTo>
                    <a:lnTo>
                      <a:pt x="3753" y="1998"/>
                    </a:lnTo>
                    <a:lnTo>
                      <a:pt x="3756" y="1987"/>
                    </a:lnTo>
                    <a:lnTo>
                      <a:pt x="3761" y="1977"/>
                    </a:lnTo>
                    <a:lnTo>
                      <a:pt x="3766" y="1969"/>
                    </a:lnTo>
                    <a:lnTo>
                      <a:pt x="3772" y="1961"/>
                    </a:lnTo>
                    <a:lnTo>
                      <a:pt x="3778" y="1954"/>
                    </a:lnTo>
                    <a:lnTo>
                      <a:pt x="3785" y="1949"/>
                    </a:lnTo>
                    <a:lnTo>
                      <a:pt x="3793" y="1943"/>
                    </a:lnTo>
                    <a:lnTo>
                      <a:pt x="3800" y="1939"/>
                    </a:lnTo>
                    <a:lnTo>
                      <a:pt x="3809" y="1936"/>
                    </a:lnTo>
                    <a:lnTo>
                      <a:pt x="3818" y="1933"/>
                    </a:lnTo>
                    <a:lnTo>
                      <a:pt x="3827" y="1932"/>
                    </a:lnTo>
                    <a:lnTo>
                      <a:pt x="3837" y="1932"/>
                    </a:lnTo>
                    <a:lnTo>
                      <a:pt x="3857" y="1932"/>
                    </a:lnTo>
                    <a:lnTo>
                      <a:pt x="3874" y="1935"/>
                    </a:lnTo>
                    <a:lnTo>
                      <a:pt x="3888" y="1938"/>
                    </a:lnTo>
                    <a:lnTo>
                      <a:pt x="3900" y="1942"/>
                    </a:lnTo>
                    <a:lnTo>
                      <a:pt x="3914" y="1886"/>
                    </a:lnTo>
                    <a:lnTo>
                      <a:pt x="3899" y="1881"/>
                    </a:lnTo>
                    <a:lnTo>
                      <a:pt x="3881" y="1876"/>
                    </a:lnTo>
                    <a:lnTo>
                      <a:pt x="3859" y="1874"/>
                    </a:lnTo>
                    <a:lnTo>
                      <a:pt x="3831" y="1873"/>
                    </a:lnTo>
                    <a:lnTo>
                      <a:pt x="3817" y="1873"/>
                    </a:lnTo>
                    <a:lnTo>
                      <a:pt x="3804" y="1875"/>
                    </a:lnTo>
                    <a:lnTo>
                      <a:pt x="3790" y="1877"/>
                    </a:lnTo>
                    <a:lnTo>
                      <a:pt x="3776" y="1882"/>
                    </a:lnTo>
                    <a:lnTo>
                      <a:pt x="3763" y="1887"/>
                    </a:lnTo>
                    <a:lnTo>
                      <a:pt x="3751" y="1894"/>
                    </a:lnTo>
                    <a:lnTo>
                      <a:pt x="3739" y="1902"/>
                    </a:lnTo>
                    <a:lnTo>
                      <a:pt x="3727" y="1911"/>
                    </a:lnTo>
                    <a:lnTo>
                      <a:pt x="3716" y="1922"/>
                    </a:lnTo>
                    <a:lnTo>
                      <a:pt x="3707" y="1936"/>
                    </a:lnTo>
                    <a:lnTo>
                      <a:pt x="3698" y="1950"/>
                    </a:lnTo>
                    <a:lnTo>
                      <a:pt x="3690" y="1966"/>
                    </a:lnTo>
                    <a:lnTo>
                      <a:pt x="3685" y="1984"/>
                    </a:lnTo>
                    <a:lnTo>
                      <a:pt x="3680" y="2004"/>
                    </a:lnTo>
                    <a:lnTo>
                      <a:pt x="3677" y="2026"/>
                    </a:lnTo>
                    <a:lnTo>
                      <a:pt x="3677" y="2050"/>
                    </a:lnTo>
                    <a:close/>
                    <a:moveTo>
                      <a:pt x="3560" y="2222"/>
                    </a:moveTo>
                    <a:lnTo>
                      <a:pt x="3628" y="2222"/>
                    </a:lnTo>
                    <a:lnTo>
                      <a:pt x="3628" y="1879"/>
                    </a:lnTo>
                    <a:lnTo>
                      <a:pt x="3560" y="1879"/>
                    </a:lnTo>
                    <a:lnTo>
                      <a:pt x="3560" y="2222"/>
                    </a:lnTo>
                    <a:close/>
                    <a:moveTo>
                      <a:pt x="3303" y="2222"/>
                    </a:moveTo>
                    <a:lnTo>
                      <a:pt x="3519" y="2222"/>
                    </a:lnTo>
                    <a:lnTo>
                      <a:pt x="3519" y="2162"/>
                    </a:lnTo>
                    <a:lnTo>
                      <a:pt x="3369" y="2162"/>
                    </a:lnTo>
                    <a:lnTo>
                      <a:pt x="3369" y="1879"/>
                    </a:lnTo>
                    <a:lnTo>
                      <a:pt x="3303" y="1879"/>
                    </a:lnTo>
                    <a:lnTo>
                      <a:pt x="3303" y="2222"/>
                    </a:lnTo>
                    <a:close/>
                    <a:moveTo>
                      <a:pt x="2969" y="2050"/>
                    </a:moveTo>
                    <a:lnTo>
                      <a:pt x="2969" y="2050"/>
                    </a:lnTo>
                    <a:lnTo>
                      <a:pt x="2970" y="2070"/>
                    </a:lnTo>
                    <a:lnTo>
                      <a:pt x="2971" y="2089"/>
                    </a:lnTo>
                    <a:lnTo>
                      <a:pt x="2974" y="2106"/>
                    </a:lnTo>
                    <a:lnTo>
                      <a:pt x="2977" y="2123"/>
                    </a:lnTo>
                    <a:lnTo>
                      <a:pt x="2983" y="2139"/>
                    </a:lnTo>
                    <a:lnTo>
                      <a:pt x="2989" y="2153"/>
                    </a:lnTo>
                    <a:lnTo>
                      <a:pt x="2996" y="2167"/>
                    </a:lnTo>
                    <a:lnTo>
                      <a:pt x="3005" y="2180"/>
                    </a:lnTo>
                    <a:lnTo>
                      <a:pt x="3014" y="2191"/>
                    </a:lnTo>
                    <a:lnTo>
                      <a:pt x="3025" y="2200"/>
                    </a:lnTo>
                    <a:lnTo>
                      <a:pt x="3037" y="2208"/>
                    </a:lnTo>
                    <a:lnTo>
                      <a:pt x="3050" y="2215"/>
                    </a:lnTo>
                    <a:lnTo>
                      <a:pt x="3064" y="2221"/>
                    </a:lnTo>
                    <a:lnTo>
                      <a:pt x="3080" y="2225"/>
                    </a:lnTo>
                    <a:lnTo>
                      <a:pt x="3096" y="2227"/>
                    </a:lnTo>
                    <a:lnTo>
                      <a:pt x="3114" y="2228"/>
                    </a:lnTo>
                    <a:lnTo>
                      <a:pt x="3131" y="2227"/>
                    </a:lnTo>
                    <a:lnTo>
                      <a:pt x="3147" y="2225"/>
                    </a:lnTo>
                    <a:lnTo>
                      <a:pt x="3162" y="2222"/>
                    </a:lnTo>
                    <a:lnTo>
                      <a:pt x="3175" y="2216"/>
                    </a:lnTo>
                    <a:lnTo>
                      <a:pt x="3189" y="2211"/>
                    </a:lnTo>
                    <a:lnTo>
                      <a:pt x="3201" y="2202"/>
                    </a:lnTo>
                    <a:lnTo>
                      <a:pt x="3212" y="2193"/>
                    </a:lnTo>
                    <a:lnTo>
                      <a:pt x="3222" y="2182"/>
                    </a:lnTo>
                    <a:lnTo>
                      <a:pt x="3230" y="2170"/>
                    </a:lnTo>
                    <a:lnTo>
                      <a:pt x="3238" y="2157"/>
                    </a:lnTo>
                    <a:lnTo>
                      <a:pt x="3245" y="2141"/>
                    </a:lnTo>
                    <a:lnTo>
                      <a:pt x="3250" y="2126"/>
                    </a:lnTo>
                    <a:lnTo>
                      <a:pt x="3253" y="2109"/>
                    </a:lnTo>
                    <a:lnTo>
                      <a:pt x="3257" y="2091"/>
                    </a:lnTo>
                    <a:lnTo>
                      <a:pt x="3259" y="2071"/>
                    </a:lnTo>
                    <a:lnTo>
                      <a:pt x="3259" y="2050"/>
                    </a:lnTo>
                    <a:lnTo>
                      <a:pt x="3259" y="2030"/>
                    </a:lnTo>
                    <a:lnTo>
                      <a:pt x="3257" y="2012"/>
                    </a:lnTo>
                    <a:lnTo>
                      <a:pt x="3255" y="1994"/>
                    </a:lnTo>
                    <a:lnTo>
                      <a:pt x="3250" y="1977"/>
                    </a:lnTo>
                    <a:lnTo>
                      <a:pt x="3246" y="1962"/>
                    </a:lnTo>
                    <a:lnTo>
                      <a:pt x="3239" y="1947"/>
                    </a:lnTo>
                    <a:lnTo>
                      <a:pt x="3233" y="1933"/>
                    </a:lnTo>
                    <a:lnTo>
                      <a:pt x="3224" y="1921"/>
                    </a:lnTo>
                    <a:lnTo>
                      <a:pt x="3214" y="1910"/>
                    </a:lnTo>
                    <a:lnTo>
                      <a:pt x="3203" y="1900"/>
                    </a:lnTo>
                    <a:lnTo>
                      <a:pt x="3192" y="1892"/>
                    </a:lnTo>
                    <a:lnTo>
                      <a:pt x="3179" y="1885"/>
                    </a:lnTo>
                    <a:lnTo>
                      <a:pt x="3164" y="1879"/>
                    </a:lnTo>
                    <a:lnTo>
                      <a:pt x="3149" y="1876"/>
                    </a:lnTo>
                    <a:lnTo>
                      <a:pt x="3132" y="1873"/>
                    </a:lnTo>
                    <a:lnTo>
                      <a:pt x="3114" y="1873"/>
                    </a:lnTo>
                    <a:lnTo>
                      <a:pt x="3097" y="1873"/>
                    </a:lnTo>
                    <a:lnTo>
                      <a:pt x="3081" y="1875"/>
                    </a:lnTo>
                    <a:lnTo>
                      <a:pt x="3066" y="1879"/>
                    </a:lnTo>
                    <a:lnTo>
                      <a:pt x="3052" y="1884"/>
                    </a:lnTo>
                    <a:lnTo>
                      <a:pt x="3039" y="1891"/>
                    </a:lnTo>
                    <a:lnTo>
                      <a:pt x="3028" y="1898"/>
                    </a:lnTo>
                    <a:lnTo>
                      <a:pt x="3017" y="1908"/>
                    </a:lnTo>
                    <a:lnTo>
                      <a:pt x="3007" y="1919"/>
                    </a:lnTo>
                    <a:lnTo>
                      <a:pt x="2998" y="1931"/>
                    </a:lnTo>
                    <a:lnTo>
                      <a:pt x="2991" y="1944"/>
                    </a:lnTo>
                    <a:lnTo>
                      <a:pt x="2984" y="1959"/>
                    </a:lnTo>
                    <a:lnTo>
                      <a:pt x="2978" y="1974"/>
                    </a:lnTo>
                    <a:lnTo>
                      <a:pt x="2974" y="1992"/>
                    </a:lnTo>
                    <a:lnTo>
                      <a:pt x="2972" y="2010"/>
                    </a:lnTo>
                    <a:lnTo>
                      <a:pt x="2970" y="2029"/>
                    </a:lnTo>
                    <a:lnTo>
                      <a:pt x="2969" y="2050"/>
                    </a:lnTo>
                    <a:close/>
                    <a:moveTo>
                      <a:pt x="2698" y="2222"/>
                    </a:moveTo>
                    <a:lnTo>
                      <a:pt x="2765" y="2222"/>
                    </a:lnTo>
                    <a:lnTo>
                      <a:pt x="2765" y="2104"/>
                    </a:lnTo>
                    <a:lnTo>
                      <a:pt x="2774" y="2105"/>
                    </a:lnTo>
                    <a:lnTo>
                      <a:pt x="2785" y="2105"/>
                    </a:lnTo>
                    <a:lnTo>
                      <a:pt x="2796" y="2105"/>
                    </a:lnTo>
                    <a:lnTo>
                      <a:pt x="2803" y="2105"/>
                    </a:lnTo>
                    <a:lnTo>
                      <a:pt x="2817" y="2105"/>
                    </a:lnTo>
                    <a:lnTo>
                      <a:pt x="2829" y="2104"/>
                    </a:lnTo>
                    <a:lnTo>
                      <a:pt x="2841" y="2102"/>
                    </a:lnTo>
                    <a:lnTo>
                      <a:pt x="2853" y="2100"/>
                    </a:lnTo>
                    <a:lnTo>
                      <a:pt x="2864" y="2095"/>
                    </a:lnTo>
                    <a:lnTo>
                      <a:pt x="2875" y="2091"/>
                    </a:lnTo>
                    <a:lnTo>
                      <a:pt x="2886" y="2085"/>
                    </a:lnTo>
                    <a:lnTo>
                      <a:pt x="2895" y="2079"/>
                    </a:lnTo>
                    <a:lnTo>
                      <a:pt x="2904" y="2071"/>
                    </a:lnTo>
                    <a:lnTo>
                      <a:pt x="2912" y="2062"/>
                    </a:lnTo>
                    <a:lnTo>
                      <a:pt x="2919" y="2053"/>
                    </a:lnTo>
                    <a:lnTo>
                      <a:pt x="2925" y="2042"/>
                    </a:lnTo>
                    <a:lnTo>
                      <a:pt x="2930" y="2030"/>
                    </a:lnTo>
                    <a:lnTo>
                      <a:pt x="2933" y="2017"/>
                    </a:lnTo>
                    <a:lnTo>
                      <a:pt x="2936" y="2003"/>
                    </a:lnTo>
                    <a:lnTo>
                      <a:pt x="2937" y="1987"/>
                    </a:lnTo>
                    <a:lnTo>
                      <a:pt x="2936" y="1971"/>
                    </a:lnTo>
                    <a:lnTo>
                      <a:pt x="2933" y="1955"/>
                    </a:lnTo>
                    <a:lnTo>
                      <a:pt x="2929" y="1942"/>
                    </a:lnTo>
                    <a:lnTo>
                      <a:pt x="2923" y="1930"/>
                    </a:lnTo>
                    <a:lnTo>
                      <a:pt x="2917" y="1919"/>
                    </a:lnTo>
                    <a:lnTo>
                      <a:pt x="2908" y="1910"/>
                    </a:lnTo>
                    <a:lnTo>
                      <a:pt x="2899" y="1902"/>
                    </a:lnTo>
                    <a:lnTo>
                      <a:pt x="2889" y="1895"/>
                    </a:lnTo>
                    <a:lnTo>
                      <a:pt x="2879" y="1889"/>
                    </a:lnTo>
                    <a:lnTo>
                      <a:pt x="2868" y="1885"/>
                    </a:lnTo>
                    <a:lnTo>
                      <a:pt x="2856" y="1882"/>
                    </a:lnTo>
                    <a:lnTo>
                      <a:pt x="2843" y="1878"/>
                    </a:lnTo>
                    <a:lnTo>
                      <a:pt x="2818" y="1875"/>
                    </a:lnTo>
                    <a:lnTo>
                      <a:pt x="2792" y="1874"/>
                    </a:lnTo>
                    <a:lnTo>
                      <a:pt x="2768" y="1875"/>
                    </a:lnTo>
                    <a:lnTo>
                      <a:pt x="2743" y="1876"/>
                    </a:lnTo>
                    <a:lnTo>
                      <a:pt x="2720" y="1879"/>
                    </a:lnTo>
                    <a:lnTo>
                      <a:pt x="2698" y="1883"/>
                    </a:lnTo>
                    <a:lnTo>
                      <a:pt x="2698" y="2222"/>
                    </a:lnTo>
                    <a:close/>
                    <a:moveTo>
                      <a:pt x="5247" y="2068"/>
                    </a:moveTo>
                    <a:lnTo>
                      <a:pt x="5141" y="2250"/>
                    </a:lnTo>
                    <a:lnTo>
                      <a:pt x="5354" y="2250"/>
                    </a:lnTo>
                    <a:lnTo>
                      <a:pt x="5456" y="2428"/>
                    </a:lnTo>
                    <a:lnTo>
                      <a:pt x="5560" y="2250"/>
                    </a:lnTo>
                    <a:lnTo>
                      <a:pt x="5771" y="2250"/>
                    </a:lnTo>
                    <a:lnTo>
                      <a:pt x="5665" y="2068"/>
                    </a:lnTo>
                    <a:lnTo>
                      <a:pt x="5771" y="1884"/>
                    </a:lnTo>
                    <a:lnTo>
                      <a:pt x="5560" y="1884"/>
                    </a:lnTo>
                    <a:lnTo>
                      <a:pt x="5456" y="1706"/>
                    </a:lnTo>
                    <a:lnTo>
                      <a:pt x="5354" y="1884"/>
                    </a:lnTo>
                    <a:lnTo>
                      <a:pt x="5141" y="1884"/>
                    </a:lnTo>
                    <a:lnTo>
                      <a:pt x="5247" y="2068"/>
                    </a:lnTo>
                    <a:close/>
                    <a:moveTo>
                      <a:pt x="7727" y="2175"/>
                    </a:moveTo>
                    <a:lnTo>
                      <a:pt x="7727" y="1706"/>
                    </a:lnTo>
                    <a:lnTo>
                      <a:pt x="7726" y="1684"/>
                    </a:lnTo>
                    <a:lnTo>
                      <a:pt x="7724" y="1662"/>
                    </a:lnTo>
                    <a:lnTo>
                      <a:pt x="7534" y="1663"/>
                    </a:lnTo>
                    <a:lnTo>
                      <a:pt x="7525" y="1663"/>
                    </a:lnTo>
                    <a:lnTo>
                      <a:pt x="7516" y="1664"/>
                    </a:lnTo>
                    <a:lnTo>
                      <a:pt x="7507" y="1666"/>
                    </a:lnTo>
                    <a:lnTo>
                      <a:pt x="7499" y="1669"/>
                    </a:lnTo>
                    <a:lnTo>
                      <a:pt x="7492" y="1674"/>
                    </a:lnTo>
                    <a:lnTo>
                      <a:pt x="7484" y="1678"/>
                    </a:lnTo>
                    <a:lnTo>
                      <a:pt x="7478" y="1684"/>
                    </a:lnTo>
                    <a:lnTo>
                      <a:pt x="7473" y="1690"/>
                    </a:lnTo>
                    <a:lnTo>
                      <a:pt x="7467" y="1698"/>
                    </a:lnTo>
                    <a:lnTo>
                      <a:pt x="7464" y="1707"/>
                    </a:lnTo>
                    <a:lnTo>
                      <a:pt x="7461" y="1716"/>
                    </a:lnTo>
                    <a:lnTo>
                      <a:pt x="7459" y="1725"/>
                    </a:lnTo>
                    <a:lnTo>
                      <a:pt x="7457" y="1738"/>
                    </a:lnTo>
                    <a:lnTo>
                      <a:pt x="7457" y="1750"/>
                    </a:lnTo>
                    <a:lnTo>
                      <a:pt x="7457" y="1762"/>
                    </a:lnTo>
                    <a:lnTo>
                      <a:pt x="7460" y="1776"/>
                    </a:lnTo>
                    <a:lnTo>
                      <a:pt x="7504" y="2036"/>
                    </a:lnTo>
                    <a:lnTo>
                      <a:pt x="7529" y="2174"/>
                    </a:lnTo>
                    <a:lnTo>
                      <a:pt x="7727" y="2175"/>
                    </a:lnTo>
                    <a:close/>
                  </a:path>
                </a:pathLst>
              </a:custGeom>
              <a:solidFill>
                <a:schemeClr val="bg1"/>
              </a:solidFill>
              <a:ln>
                <a:noFill/>
              </a:ln>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ea"/>
                  <a:sym typeface="+mn-lt"/>
                </a:endParaRPr>
              </a:p>
            </p:txBody>
          </p:sp>
        </p:grpSp>
        <p:grpSp>
          <p:nvGrpSpPr>
            <p:cNvPr id="22" name="组合 21"/>
            <p:cNvGrpSpPr/>
            <p:nvPr/>
          </p:nvGrpSpPr>
          <p:grpSpPr>
            <a:xfrm>
              <a:off x="9249228" y="2184400"/>
              <a:ext cx="1016000" cy="1016000"/>
              <a:chOff x="8915400" y="2590800"/>
              <a:chExt cx="1016000" cy="1016000"/>
            </a:xfrm>
          </p:grpSpPr>
          <p:sp>
            <p:nvSpPr>
              <p:cNvPr id="23" name="菱形 22"/>
              <p:cNvSpPr/>
              <p:nvPr/>
            </p:nvSpPr>
            <p:spPr>
              <a:xfrm>
                <a:off x="8915400" y="2590800"/>
                <a:ext cx="1016000" cy="1016000"/>
              </a:xfrm>
              <a:prstGeom prst="diamond">
                <a:avLst/>
              </a:prstGeom>
              <a:solidFill>
                <a:schemeClr val="accent6">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24" name="KSO_Shape"/>
              <p:cNvSpPr/>
              <p:nvPr/>
            </p:nvSpPr>
            <p:spPr bwMode="auto">
              <a:xfrm flipH="1">
                <a:off x="9163049" y="2948199"/>
                <a:ext cx="520701" cy="273368"/>
              </a:xfrm>
              <a:custGeom>
                <a:gdLst>
                  <a:gd name="T0" fmla="*/ 2982350 w 864000"/>
                  <a:gd name="T1" fmla="*/ 4690704 h 454098"/>
                  <a:gd name="T2" fmla="*/ 5807745 w 864000"/>
                  <a:gd name="T3" fmla="*/ 4559253 h 454098"/>
                  <a:gd name="T4" fmla="*/ 7440187 w 864000"/>
                  <a:gd name="T5" fmla="*/ 4559253 h 454098"/>
                  <a:gd name="T6" fmla="*/ 9260990 w 864000"/>
                  <a:gd name="T7" fmla="*/ 4705306 h 454098"/>
                  <a:gd name="T8" fmla="*/ 6623967 w 864000"/>
                  <a:gd name="T9" fmla="*/ 4851361 h 454098"/>
                  <a:gd name="T10" fmla="*/ 3986942 w 864000"/>
                  <a:gd name="T11" fmla="*/ 4705306 h 454098"/>
                  <a:gd name="T12" fmla="*/ 1161547 w 864000"/>
                  <a:gd name="T13" fmla="*/ 4573860 h 454098"/>
                  <a:gd name="T14" fmla="*/ 0 w 864000"/>
                  <a:gd name="T15" fmla="*/ 4603075 h 454098"/>
                  <a:gd name="T16" fmla="*/ 1161547 w 864000"/>
                  <a:gd name="T17" fmla="*/ 4048066 h 454098"/>
                  <a:gd name="T18" fmla="*/ 3798581 w 864000"/>
                  <a:gd name="T19" fmla="*/ 4208730 h 454098"/>
                  <a:gd name="T20" fmla="*/ 5839140 w 864000"/>
                  <a:gd name="T21" fmla="*/ 4208730 h 454098"/>
                  <a:gd name="T22" fmla="*/ 8444770 w 864000"/>
                  <a:gd name="T23" fmla="*/ 4048066 h 454098"/>
                  <a:gd name="T24" fmla="*/ 8444770 w 864000"/>
                  <a:gd name="T25" fmla="*/ 4223330 h 454098"/>
                  <a:gd name="T26" fmla="*/ 5619384 w 864000"/>
                  <a:gd name="T27" fmla="*/ 4340181 h 454098"/>
                  <a:gd name="T28" fmla="*/ 2982350 w 864000"/>
                  <a:gd name="T29" fmla="*/ 4486231 h 454098"/>
                  <a:gd name="T30" fmla="*/ 345325 w 864000"/>
                  <a:gd name="T31" fmla="*/ 4340181 h 454098"/>
                  <a:gd name="T32" fmla="*/ 156966 w 864000"/>
                  <a:gd name="T33" fmla="*/ 4208730 h 454098"/>
                  <a:gd name="T34" fmla="*/ 7152281 w 864000"/>
                  <a:gd name="T35" fmla="*/ 3665057 h 454098"/>
                  <a:gd name="T36" fmla="*/ 4910702 w 864000"/>
                  <a:gd name="T37" fmla="*/ 2846462 h 454098"/>
                  <a:gd name="T38" fmla="*/ 5564494 w 864000"/>
                  <a:gd name="T39" fmla="*/ 2846462 h 454098"/>
                  <a:gd name="T40" fmla="*/ 4051428 w 864000"/>
                  <a:gd name="T41" fmla="*/ 3125527 h 454098"/>
                  <a:gd name="T42" fmla="*/ 4051428 w 864000"/>
                  <a:gd name="T43" fmla="*/ 2846462 h 454098"/>
                  <a:gd name="T44" fmla="*/ 3827264 w 864000"/>
                  <a:gd name="T45" fmla="*/ 3125527 h 454098"/>
                  <a:gd name="T46" fmla="*/ 2295525 w 864000"/>
                  <a:gd name="T47" fmla="*/ 2846462 h 454098"/>
                  <a:gd name="T48" fmla="*/ 2949317 w 864000"/>
                  <a:gd name="T49" fmla="*/ 2846462 h 454098"/>
                  <a:gd name="T50" fmla="*/ 1417574 w 864000"/>
                  <a:gd name="T51" fmla="*/ 3125527 h 454098"/>
                  <a:gd name="T52" fmla="*/ 1548331 w 864000"/>
                  <a:gd name="T53" fmla="*/ 2846462 h 454098"/>
                  <a:gd name="T54" fmla="*/ 9113661 w 864000"/>
                  <a:gd name="T55" fmla="*/ 2753439 h 454098"/>
                  <a:gd name="T56" fmla="*/ 7824754 w 864000"/>
                  <a:gd name="T57" fmla="*/ 3748664 h 454098"/>
                  <a:gd name="T58" fmla="*/ 9260990 w 864000"/>
                  <a:gd name="T59" fmla="*/ 3926982 h 454098"/>
                  <a:gd name="T60" fmla="*/ 7966026 w 864000"/>
                  <a:gd name="T61" fmla="*/ 3896545 h 454098"/>
                  <a:gd name="T62" fmla="*/ 7585631 w 864000"/>
                  <a:gd name="T63" fmla="*/ 3999927 h 454098"/>
                  <a:gd name="T64" fmla="*/ 6003951 w 864000"/>
                  <a:gd name="T65" fmla="*/ 4077279 h 454098"/>
                  <a:gd name="T66" fmla="*/ 4359641 w 864000"/>
                  <a:gd name="T67" fmla="*/ 3999927 h 454098"/>
                  <a:gd name="T68" fmla="*/ 2982350 w 864000"/>
                  <a:gd name="T69" fmla="*/ 4135706 h 454098"/>
                  <a:gd name="T70" fmla="*/ 1361098 w 864000"/>
                  <a:gd name="T71" fmla="*/ 3999927 h 454098"/>
                  <a:gd name="T72" fmla="*/ 345325 w 864000"/>
                  <a:gd name="T73" fmla="*/ 3989649 h 454098"/>
                  <a:gd name="T74" fmla="*/ 156966 w 864000"/>
                  <a:gd name="T75" fmla="*/ 3843598 h 454098"/>
                  <a:gd name="T76" fmla="*/ 259415 w 864000"/>
                  <a:gd name="T77" fmla="*/ 3125527 h 454098"/>
                  <a:gd name="T78" fmla="*/ 913216 w 864000"/>
                  <a:gd name="T79" fmla="*/ 2213913 h 454098"/>
                  <a:gd name="T80" fmla="*/ 7283042 w 864000"/>
                  <a:gd name="T81" fmla="*/ 2009271 h 454098"/>
                  <a:gd name="T82" fmla="*/ 1118694 w 864000"/>
                  <a:gd name="T83" fmla="*/ 1786014 h 454098"/>
                  <a:gd name="T84" fmla="*/ 6928121 w 864000"/>
                  <a:gd name="T85" fmla="*/ 1581376 h 454098"/>
                  <a:gd name="T86" fmla="*/ 1305489 w 864000"/>
                  <a:gd name="T87" fmla="*/ 1358119 h 454098"/>
                  <a:gd name="T88" fmla="*/ 6442445 w 864000"/>
                  <a:gd name="T89" fmla="*/ 1134868 h 454098"/>
                  <a:gd name="T90" fmla="*/ 6311688 w 864000"/>
                  <a:gd name="T91" fmla="*/ 930215 h 454098"/>
                  <a:gd name="T92" fmla="*/ 1268132 w 864000"/>
                  <a:gd name="T93" fmla="*/ 930215 h 454098"/>
                  <a:gd name="T94" fmla="*/ 6311688 w 864000"/>
                  <a:gd name="T95" fmla="*/ 725571 h 454098"/>
                  <a:gd name="T96" fmla="*/ 2015327 w 864000"/>
                  <a:gd name="T97" fmla="*/ 0 h 454098"/>
                  <a:gd name="T98" fmla="*/ 1716442 w 864000"/>
                  <a:gd name="T99" fmla="*/ 725571 h 45409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864000" h="454098">
                    <a:moveTo>
                      <a:pt x="108366" y="413085"/>
                    </a:moveTo>
                    <a:cubicBezTo>
                      <a:pt x="155227" y="413085"/>
                      <a:pt x="184515" y="421288"/>
                      <a:pt x="202088" y="426756"/>
                    </a:cubicBezTo>
                    <a:cubicBezTo>
                      <a:pt x="219661" y="432225"/>
                      <a:pt x="240163" y="439060"/>
                      <a:pt x="278237" y="439060"/>
                    </a:cubicBezTo>
                    <a:cubicBezTo>
                      <a:pt x="316312" y="439060"/>
                      <a:pt x="333885" y="432225"/>
                      <a:pt x="354387" y="426756"/>
                    </a:cubicBezTo>
                    <a:cubicBezTo>
                      <a:pt x="371960" y="421288"/>
                      <a:pt x="401248" y="413085"/>
                      <a:pt x="448109" y="413085"/>
                    </a:cubicBezTo>
                    <a:cubicBezTo>
                      <a:pt x="494970" y="413085"/>
                      <a:pt x="524258" y="421288"/>
                      <a:pt x="541831" y="426756"/>
                    </a:cubicBezTo>
                    <a:cubicBezTo>
                      <a:pt x="541831" y="426756"/>
                      <a:pt x="541831" y="426756"/>
                      <a:pt x="544760" y="428123"/>
                    </a:cubicBezTo>
                    <a:cubicBezTo>
                      <a:pt x="562333" y="433592"/>
                      <a:pt x="582834" y="439060"/>
                      <a:pt x="617980" y="439060"/>
                    </a:cubicBezTo>
                    <a:cubicBezTo>
                      <a:pt x="656054" y="439060"/>
                      <a:pt x="673627" y="432225"/>
                      <a:pt x="694129" y="426756"/>
                    </a:cubicBezTo>
                    <a:cubicBezTo>
                      <a:pt x="711702" y="421288"/>
                      <a:pt x="740990" y="413085"/>
                      <a:pt x="787851" y="413085"/>
                    </a:cubicBezTo>
                    <a:cubicBezTo>
                      <a:pt x="820068" y="413085"/>
                      <a:pt x="846427" y="417187"/>
                      <a:pt x="864000" y="422655"/>
                    </a:cubicBezTo>
                    <a:cubicBezTo>
                      <a:pt x="864000" y="422655"/>
                      <a:pt x="864000" y="422655"/>
                      <a:pt x="864000" y="440427"/>
                    </a:cubicBezTo>
                    <a:cubicBezTo>
                      <a:pt x="843499" y="434959"/>
                      <a:pt x="825926" y="428123"/>
                      <a:pt x="787851" y="428123"/>
                    </a:cubicBezTo>
                    <a:cubicBezTo>
                      <a:pt x="749776" y="428123"/>
                      <a:pt x="732204" y="434959"/>
                      <a:pt x="711702" y="440427"/>
                    </a:cubicBezTo>
                    <a:cubicBezTo>
                      <a:pt x="691200" y="445896"/>
                      <a:pt x="664841" y="454098"/>
                      <a:pt x="617980" y="454098"/>
                    </a:cubicBezTo>
                    <a:cubicBezTo>
                      <a:pt x="571119" y="454098"/>
                      <a:pt x="541831" y="445896"/>
                      <a:pt x="524258" y="440427"/>
                    </a:cubicBezTo>
                    <a:cubicBezTo>
                      <a:pt x="506685" y="434959"/>
                      <a:pt x="486183" y="428123"/>
                      <a:pt x="448109" y="428123"/>
                    </a:cubicBezTo>
                    <a:cubicBezTo>
                      <a:pt x="410034" y="428123"/>
                      <a:pt x="392461" y="434959"/>
                      <a:pt x="371960" y="440427"/>
                    </a:cubicBezTo>
                    <a:cubicBezTo>
                      <a:pt x="351458" y="445896"/>
                      <a:pt x="325099" y="454098"/>
                      <a:pt x="278237" y="454098"/>
                    </a:cubicBezTo>
                    <a:cubicBezTo>
                      <a:pt x="231377" y="454098"/>
                      <a:pt x="202088" y="445896"/>
                      <a:pt x="184515" y="440427"/>
                    </a:cubicBezTo>
                    <a:cubicBezTo>
                      <a:pt x="166943" y="434959"/>
                      <a:pt x="146441" y="428123"/>
                      <a:pt x="108366" y="428123"/>
                    </a:cubicBezTo>
                    <a:cubicBezTo>
                      <a:pt x="70292" y="428123"/>
                      <a:pt x="52719" y="434959"/>
                      <a:pt x="32217" y="440427"/>
                    </a:cubicBezTo>
                    <a:cubicBezTo>
                      <a:pt x="23431" y="443161"/>
                      <a:pt x="11715" y="445896"/>
                      <a:pt x="0" y="448630"/>
                    </a:cubicBezTo>
                    <a:cubicBezTo>
                      <a:pt x="0" y="448630"/>
                      <a:pt x="0" y="448630"/>
                      <a:pt x="0" y="430858"/>
                    </a:cubicBezTo>
                    <a:cubicBezTo>
                      <a:pt x="5857" y="429490"/>
                      <a:pt x="8786" y="428123"/>
                      <a:pt x="14644" y="426756"/>
                    </a:cubicBezTo>
                    <a:cubicBezTo>
                      <a:pt x="32217" y="421288"/>
                      <a:pt x="61505" y="413085"/>
                      <a:pt x="108366" y="413085"/>
                    </a:cubicBezTo>
                    <a:close/>
                    <a:moveTo>
                      <a:pt x="108366" y="378908"/>
                    </a:moveTo>
                    <a:cubicBezTo>
                      <a:pt x="155227" y="378908"/>
                      <a:pt x="184515" y="388478"/>
                      <a:pt x="202088" y="393946"/>
                    </a:cubicBezTo>
                    <a:cubicBezTo>
                      <a:pt x="219661" y="398047"/>
                      <a:pt x="240163" y="404883"/>
                      <a:pt x="278237" y="404883"/>
                    </a:cubicBezTo>
                    <a:cubicBezTo>
                      <a:pt x="316312" y="404883"/>
                      <a:pt x="333885" y="399415"/>
                      <a:pt x="354387" y="393946"/>
                    </a:cubicBezTo>
                    <a:cubicBezTo>
                      <a:pt x="371960" y="387111"/>
                      <a:pt x="401248" y="378908"/>
                      <a:pt x="448109" y="378908"/>
                    </a:cubicBezTo>
                    <a:cubicBezTo>
                      <a:pt x="494970" y="378908"/>
                      <a:pt x="524258" y="388478"/>
                      <a:pt x="541831" y="393946"/>
                    </a:cubicBezTo>
                    <a:cubicBezTo>
                      <a:pt x="541831" y="393946"/>
                      <a:pt x="541831" y="393946"/>
                      <a:pt x="544760" y="393946"/>
                    </a:cubicBezTo>
                    <a:cubicBezTo>
                      <a:pt x="562333" y="399415"/>
                      <a:pt x="582834" y="404883"/>
                      <a:pt x="617980" y="404883"/>
                    </a:cubicBezTo>
                    <a:cubicBezTo>
                      <a:pt x="656054" y="404883"/>
                      <a:pt x="673627" y="399415"/>
                      <a:pt x="694129" y="393946"/>
                    </a:cubicBezTo>
                    <a:cubicBezTo>
                      <a:pt x="711702" y="387111"/>
                      <a:pt x="740990" y="378908"/>
                      <a:pt x="787851" y="378908"/>
                    </a:cubicBezTo>
                    <a:cubicBezTo>
                      <a:pt x="820068" y="378908"/>
                      <a:pt x="846427" y="384377"/>
                      <a:pt x="864000" y="388478"/>
                    </a:cubicBezTo>
                    <a:cubicBezTo>
                      <a:pt x="864000" y="388478"/>
                      <a:pt x="864000" y="388478"/>
                      <a:pt x="864000" y="406250"/>
                    </a:cubicBezTo>
                    <a:cubicBezTo>
                      <a:pt x="843499" y="400782"/>
                      <a:pt x="825926" y="395313"/>
                      <a:pt x="787851" y="395313"/>
                    </a:cubicBezTo>
                    <a:cubicBezTo>
                      <a:pt x="749776" y="395313"/>
                      <a:pt x="732204" y="400782"/>
                      <a:pt x="711702" y="406250"/>
                    </a:cubicBezTo>
                    <a:cubicBezTo>
                      <a:pt x="691200" y="411718"/>
                      <a:pt x="664841" y="421288"/>
                      <a:pt x="617980" y="419921"/>
                    </a:cubicBezTo>
                    <a:cubicBezTo>
                      <a:pt x="571119" y="421288"/>
                      <a:pt x="541831" y="411718"/>
                      <a:pt x="524258" y="406250"/>
                    </a:cubicBezTo>
                    <a:cubicBezTo>
                      <a:pt x="506685" y="400782"/>
                      <a:pt x="486183" y="395313"/>
                      <a:pt x="448109" y="395313"/>
                    </a:cubicBezTo>
                    <a:cubicBezTo>
                      <a:pt x="410034" y="395313"/>
                      <a:pt x="392461" y="400782"/>
                      <a:pt x="371960" y="406250"/>
                    </a:cubicBezTo>
                    <a:cubicBezTo>
                      <a:pt x="351458" y="411718"/>
                      <a:pt x="325099" y="421288"/>
                      <a:pt x="278237" y="419921"/>
                    </a:cubicBezTo>
                    <a:cubicBezTo>
                      <a:pt x="231377" y="421288"/>
                      <a:pt x="202088" y="411718"/>
                      <a:pt x="184515" y="406250"/>
                    </a:cubicBezTo>
                    <a:cubicBezTo>
                      <a:pt x="166943" y="400782"/>
                      <a:pt x="146441" y="395313"/>
                      <a:pt x="108366" y="395313"/>
                    </a:cubicBezTo>
                    <a:cubicBezTo>
                      <a:pt x="70292" y="395313"/>
                      <a:pt x="52719" y="400782"/>
                      <a:pt x="32217" y="406250"/>
                    </a:cubicBezTo>
                    <a:cubicBezTo>
                      <a:pt x="23431" y="408984"/>
                      <a:pt x="11715" y="411718"/>
                      <a:pt x="0" y="414453"/>
                    </a:cubicBezTo>
                    <a:cubicBezTo>
                      <a:pt x="0" y="414453"/>
                      <a:pt x="0" y="414453"/>
                      <a:pt x="0" y="396680"/>
                    </a:cubicBezTo>
                    <a:cubicBezTo>
                      <a:pt x="5857" y="395313"/>
                      <a:pt x="8786" y="395313"/>
                      <a:pt x="14644" y="393946"/>
                    </a:cubicBezTo>
                    <a:cubicBezTo>
                      <a:pt x="32217" y="387111"/>
                      <a:pt x="61505" y="378908"/>
                      <a:pt x="108366" y="378908"/>
                    </a:cubicBezTo>
                    <a:close/>
                    <a:moveTo>
                      <a:pt x="646356" y="322160"/>
                    </a:moveTo>
                    <a:cubicBezTo>
                      <a:pt x="646356" y="332608"/>
                      <a:pt x="655070" y="343057"/>
                      <a:pt x="667269" y="343057"/>
                    </a:cubicBezTo>
                    <a:cubicBezTo>
                      <a:pt x="677725" y="343057"/>
                      <a:pt x="688182" y="332608"/>
                      <a:pt x="688182" y="322160"/>
                    </a:cubicBezTo>
                    <a:cubicBezTo>
                      <a:pt x="646356" y="322160"/>
                      <a:pt x="646356" y="322160"/>
                      <a:pt x="646356" y="322160"/>
                    </a:cubicBezTo>
                    <a:close/>
                    <a:moveTo>
                      <a:pt x="458142" y="266435"/>
                    </a:moveTo>
                    <a:cubicBezTo>
                      <a:pt x="458142" y="292556"/>
                      <a:pt x="458142" y="292556"/>
                      <a:pt x="458142" y="292556"/>
                    </a:cubicBezTo>
                    <a:cubicBezTo>
                      <a:pt x="519137" y="292556"/>
                      <a:pt x="519137" y="292556"/>
                      <a:pt x="519137" y="292556"/>
                    </a:cubicBezTo>
                    <a:lnTo>
                      <a:pt x="519137" y="266435"/>
                    </a:lnTo>
                    <a:cubicBezTo>
                      <a:pt x="458142" y="266435"/>
                      <a:pt x="458142" y="266435"/>
                      <a:pt x="458142" y="266435"/>
                    </a:cubicBezTo>
                    <a:close/>
                    <a:moveTo>
                      <a:pt x="377976" y="266435"/>
                    </a:moveTo>
                    <a:cubicBezTo>
                      <a:pt x="377976" y="292556"/>
                      <a:pt x="377976" y="292556"/>
                      <a:pt x="377976" y="292556"/>
                    </a:cubicBezTo>
                    <a:cubicBezTo>
                      <a:pt x="437229" y="292556"/>
                      <a:pt x="437229" y="292556"/>
                      <a:pt x="437229" y="292556"/>
                    </a:cubicBezTo>
                    <a:lnTo>
                      <a:pt x="437229" y="266435"/>
                    </a:lnTo>
                    <a:cubicBezTo>
                      <a:pt x="377976" y="266435"/>
                      <a:pt x="377976" y="266435"/>
                      <a:pt x="377976" y="266435"/>
                    </a:cubicBezTo>
                    <a:close/>
                    <a:moveTo>
                      <a:pt x="296068" y="266435"/>
                    </a:moveTo>
                    <a:cubicBezTo>
                      <a:pt x="296068" y="292556"/>
                      <a:pt x="296068" y="292556"/>
                      <a:pt x="296068" y="292556"/>
                    </a:cubicBezTo>
                    <a:cubicBezTo>
                      <a:pt x="357063" y="292556"/>
                      <a:pt x="357063" y="292556"/>
                      <a:pt x="357063" y="292556"/>
                    </a:cubicBezTo>
                    <a:lnTo>
                      <a:pt x="357063" y="266435"/>
                    </a:lnTo>
                    <a:cubicBezTo>
                      <a:pt x="296068" y="266435"/>
                      <a:pt x="296068" y="266435"/>
                      <a:pt x="296068" y="266435"/>
                    </a:cubicBezTo>
                    <a:close/>
                    <a:moveTo>
                      <a:pt x="214160" y="266435"/>
                    </a:moveTo>
                    <a:cubicBezTo>
                      <a:pt x="214160" y="292556"/>
                      <a:pt x="214160" y="292556"/>
                      <a:pt x="214160" y="292556"/>
                    </a:cubicBezTo>
                    <a:cubicBezTo>
                      <a:pt x="275155" y="292556"/>
                      <a:pt x="275155" y="292556"/>
                      <a:pt x="275155" y="292556"/>
                    </a:cubicBezTo>
                    <a:lnTo>
                      <a:pt x="275155" y="266435"/>
                    </a:lnTo>
                    <a:cubicBezTo>
                      <a:pt x="214160" y="266435"/>
                      <a:pt x="214160" y="266435"/>
                      <a:pt x="214160" y="266435"/>
                    </a:cubicBezTo>
                    <a:close/>
                    <a:moveTo>
                      <a:pt x="144451" y="266435"/>
                    </a:moveTo>
                    <a:cubicBezTo>
                      <a:pt x="132252" y="292556"/>
                      <a:pt x="132252" y="292556"/>
                      <a:pt x="132252" y="292556"/>
                    </a:cubicBezTo>
                    <a:cubicBezTo>
                      <a:pt x="193247" y="292556"/>
                      <a:pt x="193247" y="292556"/>
                      <a:pt x="193247" y="292556"/>
                    </a:cubicBezTo>
                    <a:lnTo>
                      <a:pt x="193247" y="266435"/>
                    </a:lnTo>
                    <a:cubicBezTo>
                      <a:pt x="144451" y="266435"/>
                      <a:pt x="144451" y="266435"/>
                      <a:pt x="144451" y="266435"/>
                    </a:cubicBezTo>
                    <a:close/>
                    <a:moveTo>
                      <a:pt x="46858" y="247280"/>
                    </a:moveTo>
                    <a:lnTo>
                      <a:pt x="850255" y="247280"/>
                    </a:lnTo>
                    <a:cubicBezTo>
                      <a:pt x="850255" y="257728"/>
                      <a:pt x="850255" y="257728"/>
                      <a:pt x="850255" y="257728"/>
                    </a:cubicBezTo>
                    <a:cubicBezTo>
                      <a:pt x="782289" y="303440"/>
                      <a:pt x="740790" y="326622"/>
                      <a:pt x="724289" y="350050"/>
                    </a:cubicBezTo>
                    <a:lnTo>
                      <a:pt x="723460" y="352505"/>
                    </a:lnTo>
                    <a:lnTo>
                      <a:pt x="730007" y="350883"/>
                    </a:lnTo>
                    <a:cubicBezTo>
                      <a:pt x="745383" y="348149"/>
                      <a:pt x="764421" y="346098"/>
                      <a:pt x="787851" y="346098"/>
                    </a:cubicBezTo>
                    <a:cubicBezTo>
                      <a:pt x="820068" y="346098"/>
                      <a:pt x="846427" y="350199"/>
                      <a:pt x="864000" y="355668"/>
                    </a:cubicBezTo>
                    <a:cubicBezTo>
                      <a:pt x="864000" y="355668"/>
                      <a:pt x="864000" y="355668"/>
                      <a:pt x="864000" y="367574"/>
                    </a:cubicBezTo>
                    <a:lnTo>
                      <a:pt x="864000" y="372073"/>
                    </a:lnTo>
                    <a:cubicBezTo>
                      <a:pt x="843499" y="367971"/>
                      <a:pt x="825926" y="361136"/>
                      <a:pt x="787851" y="361136"/>
                    </a:cubicBezTo>
                    <a:cubicBezTo>
                      <a:pt x="768814" y="361136"/>
                      <a:pt x="754902" y="362503"/>
                      <a:pt x="743187" y="364725"/>
                    </a:cubicBezTo>
                    <a:lnTo>
                      <a:pt x="716874" y="372008"/>
                    </a:lnTo>
                    <a:lnTo>
                      <a:pt x="716065" y="374402"/>
                    </a:lnTo>
                    <a:lnTo>
                      <a:pt x="707698" y="374402"/>
                    </a:lnTo>
                    <a:lnTo>
                      <a:pt x="674726" y="382326"/>
                    </a:lnTo>
                    <a:cubicBezTo>
                      <a:pt x="659715" y="385060"/>
                      <a:pt x="641410" y="387111"/>
                      <a:pt x="617980" y="387111"/>
                    </a:cubicBezTo>
                    <a:cubicBezTo>
                      <a:pt x="594550" y="387111"/>
                      <a:pt x="575512" y="384718"/>
                      <a:pt x="560136" y="381642"/>
                    </a:cubicBezTo>
                    <a:lnTo>
                      <a:pt x="532991" y="374402"/>
                    </a:lnTo>
                    <a:lnTo>
                      <a:pt x="514249" y="374402"/>
                    </a:lnTo>
                    <a:cubicBezTo>
                      <a:pt x="479817" y="374402"/>
                      <a:pt x="443329" y="374402"/>
                      <a:pt x="406731" y="374402"/>
                    </a:cubicBezTo>
                    <a:lnTo>
                      <a:pt x="367956" y="374402"/>
                    </a:lnTo>
                    <a:lnTo>
                      <a:pt x="334983" y="382326"/>
                    </a:lnTo>
                    <a:cubicBezTo>
                      <a:pt x="319973" y="385060"/>
                      <a:pt x="301668" y="387111"/>
                      <a:pt x="278237" y="387111"/>
                    </a:cubicBezTo>
                    <a:cubicBezTo>
                      <a:pt x="254807" y="387111"/>
                      <a:pt x="235770" y="384718"/>
                      <a:pt x="220393" y="381642"/>
                    </a:cubicBezTo>
                    <a:lnTo>
                      <a:pt x="193248" y="374402"/>
                    </a:lnTo>
                    <a:lnTo>
                      <a:pt x="126983" y="374402"/>
                    </a:lnTo>
                    <a:cubicBezTo>
                      <a:pt x="107254" y="374402"/>
                      <a:pt x="93258" y="374402"/>
                      <a:pt x="86941" y="374402"/>
                    </a:cubicBezTo>
                    <a:lnTo>
                      <a:pt x="49876" y="368552"/>
                    </a:lnTo>
                    <a:lnTo>
                      <a:pt x="32217" y="373440"/>
                    </a:lnTo>
                    <a:cubicBezTo>
                      <a:pt x="23431" y="374807"/>
                      <a:pt x="11715" y="378908"/>
                      <a:pt x="0" y="381642"/>
                    </a:cubicBezTo>
                    <a:cubicBezTo>
                      <a:pt x="0" y="381642"/>
                      <a:pt x="0" y="381642"/>
                      <a:pt x="0" y="363870"/>
                    </a:cubicBezTo>
                    <a:cubicBezTo>
                      <a:pt x="5857" y="362503"/>
                      <a:pt x="8786" y="361136"/>
                      <a:pt x="14644" y="359769"/>
                    </a:cubicBezTo>
                    <a:lnTo>
                      <a:pt x="33044" y="355212"/>
                    </a:lnTo>
                    <a:lnTo>
                      <a:pt x="28124" y="350458"/>
                    </a:lnTo>
                    <a:cubicBezTo>
                      <a:pt x="21588" y="335656"/>
                      <a:pt x="24202" y="315194"/>
                      <a:pt x="24202" y="292556"/>
                    </a:cubicBezTo>
                    <a:cubicBezTo>
                      <a:pt x="46858" y="247280"/>
                      <a:pt x="46858" y="247280"/>
                      <a:pt x="46858" y="247280"/>
                    </a:cubicBezTo>
                    <a:close/>
                    <a:moveTo>
                      <a:pt x="95654" y="188072"/>
                    </a:moveTo>
                    <a:cubicBezTo>
                      <a:pt x="95654" y="188072"/>
                      <a:pt x="95654" y="188072"/>
                      <a:pt x="85198" y="207227"/>
                    </a:cubicBezTo>
                    <a:cubicBezTo>
                      <a:pt x="85198" y="207227"/>
                      <a:pt x="85198" y="207227"/>
                      <a:pt x="679468" y="207227"/>
                    </a:cubicBezTo>
                    <a:cubicBezTo>
                      <a:pt x="684696" y="207227"/>
                      <a:pt x="689924" y="203744"/>
                      <a:pt x="689924" y="198520"/>
                    </a:cubicBezTo>
                    <a:cubicBezTo>
                      <a:pt x="689924" y="191555"/>
                      <a:pt x="684696" y="188072"/>
                      <a:pt x="679468" y="188072"/>
                    </a:cubicBezTo>
                    <a:cubicBezTo>
                      <a:pt x="679468" y="188072"/>
                      <a:pt x="679468" y="188072"/>
                      <a:pt x="95654" y="188072"/>
                    </a:cubicBezTo>
                    <a:close/>
                    <a:moveTo>
                      <a:pt x="113082" y="148020"/>
                    </a:moveTo>
                    <a:lnTo>
                      <a:pt x="104368" y="167175"/>
                    </a:lnTo>
                    <a:cubicBezTo>
                      <a:pt x="104368" y="167175"/>
                      <a:pt x="104368" y="167175"/>
                      <a:pt x="646356" y="167175"/>
                    </a:cubicBezTo>
                    <a:cubicBezTo>
                      <a:pt x="651584" y="167175"/>
                      <a:pt x="655070" y="163692"/>
                      <a:pt x="655070" y="156727"/>
                    </a:cubicBezTo>
                    <a:cubicBezTo>
                      <a:pt x="655070" y="151502"/>
                      <a:pt x="651584" y="148020"/>
                      <a:pt x="646356" y="148020"/>
                    </a:cubicBezTo>
                    <a:cubicBezTo>
                      <a:pt x="646356" y="148020"/>
                      <a:pt x="646356" y="148020"/>
                      <a:pt x="113082" y="148020"/>
                    </a:cubicBezTo>
                    <a:close/>
                    <a:moveTo>
                      <a:pt x="132252" y="106226"/>
                    </a:moveTo>
                    <a:lnTo>
                      <a:pt x="121795" y="127123"/>
                    </a:lnTo>
                    <a:cubicBezTo>
                      <a:pt x="121795" y="127123"/>
                      <a:pt x="121795" y="127123"/>
                      <a:pt x="601045" y="127123"/>
                    </a:cubicBezTo>
                    <a:cubicBezTo>
                      <a:pt x="608016" y="127123"/>
                      <a:pt x="611502" y="121898"/>
                      <a:pt x="611502" y="116674"/>
                    </a:cubicBezTo>
                    <a:cubicBezTo>
                      <a:pt x="611502" y="111450"/>
                      <a:pt x="608016" y="106226"/>
                      <a:pt x="601045" y="106226"/>
                    </a:cubicBezTo>
                    <a:cubicBezTo>
                      <a:pt x="601045" y="106226"/>
                      <a:pt x="601045" y="106226"/>
                      <a:pt x="132252" y="106226"/>
                    </a:cubicBezTo>
                    <a:close/>
                    <a:moveTo>
                      <a:pt x="118310" y="87070"/>
                    </a:moveTo>
                    <a:cubicBezTo>
                      <a:pt x="118310" y="87070"/>
                      <a:pt x="492996" y="87070"/>
                      <a:pt x="588846" y="87070"/>
                    </a:cubicBezTo>
                    <a:cubicBezTo>
                      <a:pt x="641128" y="87070"/>
                      <a:pt x="665526" y="132347"/>
                      <a:pt x="743949" y="226383"/>
                    </a:cubicBezTo>
                    <a:cubicBezTo>
                      <a:pt x="616730" y="226383"/>
                      <a:pt x="55572" y="226383"/>
                      <a:pt x="55572" y="226383"/>
                    </a:cubicBezTo>
                    <a:cubicBezTo>
                      <a:pt x="55572" y="226383"/>
                      <a:pt x="55572" y="226383"/>
                      <a:pt x="118310" y="87070"/>
                    </a:cubicBezTo>
                    <a:close/>
                    <a:moveTo>
                      <a:pt x="381462" y="48759"/>
                    </a:moveTo>
                    <a:cubicBezTo>
                      <a:pt x="550506" y="48759"/>
                      <a:pt x="550506" y="48759"/>
                      <a:pt x="550506" y="48759"/>
                    </a:cubicBezTo>
                    <a:cubicBezTo>
                      <a:pt x="571419" y="48759"/>
                      <a:pt x="573162" y="52242"/>
                      <a:pt x="588846" y="67915"/>
                    </a:cubicBezTo>
                    <a:cubicBezTo>
                      <a:pt x="374491" y="67915"/>
                      <a:pt x="374491" y="67915"/>
                      <a:pt x="374491" y="67915"/>
                    </a:cubicBezTo>
                    <a:cubicBezTo>
                      <a:pt x="381462" y="48759"/>
                      <a:pt x="381462" y="48759"/>
                      <a:pt x="381462" y="48759"/>
                    </a:cubicBezTo>
                    <a:close/>
                    <a:moveTo>
                      <a:pt x="188019" y="0"/>
                    </a:moveTo>
                    <a:cubicBezTo>
                      <a:pt x="188019" y="0"/>
                      <a:pt x="188019" y="0"/>
                      <a:pt x="242043" y="0"/>
                    </a:cubicBezTo>
                    <a:lnTo>
                      <a:pt x="243786" y="67915"/>
                    </a:lnTo>
                    <a:cubicBezTo>
                      <a:pt x="243786" y="67915"/>
                      <a:pt x="243786" y="67915"/>
                      <a:pt x="160135" y="67915"/>
                    </a:cubicBezTo>
                    <a:cubicBezTo>
                      <a:pt x="160135" y="67915"/>
                      <a:pt x="160135" y="67915"/>
                      <a:pt x="188019" y="0"/>
                    </a:cubicBezTo>
                    <a:close/>
                  </a:path>
                </a:pathLst>
              </a:custGeom>
              <a:solidFill>
                <a:schemeClr val="bg1"/>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ea"/>
                  <a:sym typeface="+mn-lt"/>
                </a:endParaRPr>
              </a:p>
            </p:txBody>
          </p:sp>
        </p:grpSp>
        <p:grpSp>
          <p:nvGrpSpPr>
            <p:cNvPr id="25" name="组合 24"/>
            <p:cNvGrpSpPr/>
            <p:nvPr/>
          </p:nvGrpSpPr>
          <p:grpSpPr>
            <a:xfrm>
              <a:off x="4516361" y="2184400"/>
              <a:ext cx="1016000" cy="1016000"/>
              <a:chOff x="4182533" y="2590800"/>
              <a:chExt cx="1016000" cy="1016000"/>
            </a:xfrm>
          </p:grpSpPr>
          <p:sp>
            <p:nvSpPr>
              <p:cNvPr id="26" name="菱形 25"/>
              <p:cNvSpPr/>
              <p:nvPr/>
            </p:nvSpPr>
            <p:spPr>
              <a:xfrm>
                <a:off x="4182533" y="2590800"/>
                <a:ext cx="1016000" cy="1016000"/>
              </a:xfrm>
              <a:prstGeom prst="diamond">
                <a:avLst/>
              </a:prstGeom>
              <a:solidFill>
                <a:schemeClr val="accent6">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27" name="KSO_Shape"/>
              <p:cNvSpPr/>
              <p:nvPr/>
            </p:nvSpPr>
            <p:spPr bwMode="auto">
              <a:xfrm flipH="1">
                <a:off x="4430183" y="2940420"/>
                <a:ext cx="520700" cy="316759"/>
              </a:xfrm>
              <a:custGeom>
                <a:gdLst>
                  <a:gd name="T0" fmla="*/ 1270082 w 7729"/>
                  <a:gd name="T1" fmla="*/ 258709 h 4701"/>
                  <a:gd name="T2" fmla="*/ 1162619 w 7729"/>
                  <a:gd name="T3" fmla="*/ 246144 h 4701"/>
                  <a:gd name="T4" fmla="*/ 1301877 w 7729"/>
                  <a:gd name="T5" fmla="*/ 284827 h 4701"/>
                  <a:gd name="T6" fmla="*/ 1310257 w 7729"/>
                  <a:gd name="T7" fmla="*/ 277928 h 4701"/>
                  <a:gd name="T8" fmla="*/ 1300152 w 7729"/>
                  <a:gd name="T9" fmla="*/ 810623 h 4701"/>
                  <a:gd name="T10" fmla="*/ 1301877 w 7729"/>
                  <a:gd name="T11" fmla="*/ 887250 h 4701"/>
                  <a:gd name="T12" fmla="*/ 1320856 w 7729"/>
                  <a:gd name="T13" fmla="*/ 902773 h 4701"/>
                  <a:gd name="T14" fmla="*/ 1335891 w 7729"/>
                  <a:gd name="T15" fmla="*/ 839697 h 4701"/>
                  <a:gd name="T16" fmla="*/ 1316666 w 7729"/>
                  <a:gd name="T17" fmla="*/ 786723 h 4701"/>
                  <a:gd name="T18" fmla="*/ 1061318 w 7729"/>
                  <a:gd name="T19" fmla="*/ 904990 h 4701"/>
                  <a:gd name="T20" fmla="*/ 1182830 w 7729"/>
                  <a:gd name="T21" fmla="*/ 938746 h 4701"/>
                  <a:gd name="T22" fmla="*/ 1266878 w 7729"/>
                  <a:gd name="T23" fmla="*/ 911150 h 4701"/>
                  <a:gd name="T24" fmla="*/ 1254801 w 7729"/>
                  <a:gd name="T25" fmla="*/ 825160 h 4701"/>
                  <a:gd name="T26" fmla="*/ 1285857 w 7729"/>
                  <a:gd name="T27" fmla="*/ 757156 h 4701"/>
                  <a:gd name="T28" fmla="*/ 1904754 w 7729"/>
                  <a:gd name="T29" fmla="*/ 560291 h 4701"/>
                  <a:gd name="T30" fmla="*/ 1861374 w 7729"/>
                  <a:gd name="T31" fmla="*/ 610554 h 4701"/>
                  <a:gd name="T32" fmla="*/ 1732961 w 7729"/>
                  <a:gd name="T33" fmla="*/ 649977 h 4701"/>
                  <a:gd name="T34" fmla="*/ 613475 w 7729"/>
                  <a:gd name="T35" fmla="*/ 877887 h 4701"/>
                  <a:gd name="T36" fmla="*/ 712557 w 7729"/>
                  <a:gd name="T37" fmla="*/ 727343 h 4701"/>
                  <a:gd name="T38" fmla="*/ 628017 w 7729"/>
                  <a:gd name="T39" fmla="*/ 654658 h 4701"/>
                  <a:gd name="T40" fmla="*/ 367740 w 7729"/>
                  <a:gd name="T41" fmla="*/ 591829 h 4701"/>
                  <a:gd name="T42" fmla="*/ 61865 w 7729"/>
                  <a:gd name="T43" fmla="*/ 463706 h 4701"/>
                  <a:gd name="T44" fmla="*/ 45351 w 7729"/>
                  <a:gd name="T45" fmla="*/ 394963 h 4701"/>
                  <a:gd name="T46" fmla="*/ 0 w 7729"/>
                  <a:gd name="T47" fmla="*/ 21436 h 4701"/>
                  <a:gd name="T48" fmla="*/ 317705 w 7729"/>
                  <a:gd name="T49" fmla="*/ 279899 h 4701"/>
                  <a:gd name="T50" fmla="*/ 417035 w 7729"/>
                  <a:gd name="T51" fmla="*/ 341989 h 4701"/>
                  <a:gd name="T52" fmla="*/ 1472684 w 7729"/>
                  <a:gd name="T53" fmla="*/ 365150 h 4701"/>
                  <a:gd name="T54" fmla="*/ 1629195 w 7729"/>
                  <a:gd name="T55" fmla="*/ 386832 h 4701"/>
                  <a:gd name="T56" fmla="*/ 1822431 w 7729"/>
                  <a:gd name="T57" fmla="*/ 471837 h 4701"/>
                  <a:gd name="T58" fmla="*/ 1904261 w 7729"/>
                  <a:gd name="T59" fmla="*/ 551421 h 4701"/>
                  <a:gd name="T60" fmla="*/ 762099 w 7729"/>
                  <a:gd name="T61" fmla="*/ 472329 h 4701"/>
                  <a:gd name="T62" fmla="*/ 709846 w 7729"/>
                  <a:gd name="T63" fmla="*/ 459517 h 4701"/>
                  <a:gd name="T64" fmla="*/ 682980 w 7729"/>
                  <a:gd name="T65" fmla="*/ 505346 h 4701"/>
                  <a:gd name="T66" fmla="*/ 722663 w 7729"/>
                  <a:gd name="T67" fmla="*/ 545014 h 4701"/>
                  <a:gd name="T68" fmla="*/ 768753 w 7729"/>
                  <a:gd name="T69" fmla="*/ 518158 h 4701"/>
                  <a:gd name="T70" fmla="*/ 913927 w 7729"/>
                  <a:gd name="T71" fmla="*/ 472329 h 4701"/>
                  <a:gd name="T72" fmla="*/ 862167 w 7729"/>
                  <a:gd name="T73" fmla="*/ 459517 h 4701"/>
                  <a:gd name="T74" fmla="*/ 835055 w 7729"/>
                  <a:gd name="T75" fmla="*/ 505346 h 4701"/>
                  <a:gd name="T76" fmla="*/ 874984 w 7729"/>
                  <a:gd name="T77" fmla="*/ 545014 h 4701"/>
                  <a:gd name="T78" fmla="*/ 920582 w 7729"/>
                  <a:gd name="T79" fmla="*/ 518158 h 4701"/>
                  <a:gd name="T80" fmla="*/ 1065755 w 7729"/>
                  <a:gd name="T81" fmla="*/ 472329 h 4701"/>
                  <a:gd name="T82" fmla="*/ 1013995 w 7729"/>
                  <a:gd name="T83" fmla="*/ 459517 h 4701"/>
                  <a:gd name="T84" fmla="*/ 986883 w 7729"/>
                  <a:gd name="T85" fmla="*/ 505346 h 4701"/>
                  <a:gd name="T86" fmla="*/ 1026812 w 7729"/>
                  <a:gd name="T87" fmla="*/ 545014 h 4701"/>
                  <a:gd name="T88" fmla="*/ 1072410 w 7729"/>
                  <a:gd name="T89" fmla="*/ 518158 h 4701"/>
                  <a:gd name="T90" fmla="*/ 1217583 w 7729"/>
                  <a:gd name="T91" fmla="*/ 472329 h 4701"/>
                  <a:gd name="T92" fmla="*/ 1165824 w 7729"/>
                  <a:gd name="T93" fmla="*/ 459517 h 4701"/>
                  <a:gd name="T94" fmla="*/ 1138711 w 7729"/>
                  <a:gd name="T95" fmla="*/ 505346 h 4701"/>
                  <a:gd name="T96" fmla="*/ 1178640 w 7729"/>
                  <a:gd name="T97" fmla="*/ 545014 h 4701"/>
                  <a:gd name="T98" fmla="*/ 1224238 w 7729"/>
                  <a:gd name="T99" fmla="*/ 518158 h 4701"/>
                  <a:gd name="T100" fmla="*/ 1369411 w 7729"/>
                  <a:gd name="T101" fmla="*/ 472329 h 4701"/>
                  <a:gd name="T102" fmla="*/ 1317652 w 7729"/>
                  <a:gd name="T103" fmla="*/ 459517 h 4701"/>
                  <a:gd name="T104" fmla="*/ 1290540 w 7729"/>
                  <a:gd name="T105" fmla="*/ 505346 h 4701"/>
                  <a:gd name="T106" fmla="*/ 1330468 w 7729"/>
                  <a:gd name="T107" fmla="*/ 545014 h 4701"/>
                  <a:gd name="T108" fmla="*/ 1376066 w 7729"/>
                  <a:gd name="T109" fmla="*/ 518158 h 4701"/>
                  <a:gd name="T110" fmla="*/ 1720144 w 7729"/>
                  <a:gd name="T111" fmla="*/ 469866 h 4701"/>
                  <a:gd name="T112" fmla="*/ 1613421 w 7729"/>
                  <a:gd name="T113" fmla="*/ 480953 h 4701"/>
                  <a:gd name="T114" fmla="*/ 1590006 w 7729"/>
                  <a:gd name="T115" fmla="*/ 516680 h 4701"/>
                  <a:gd name="T116" fmla="*/ 1625252 w 7729"/>
                  <a:gd name="T117" fmla="*/ 548957 h 4701"/>
                  <a:gd name="T118" fmla="*/ 1761798 w 7729"/>
                  <a:gd name="T119" fmla="*/ 522593 h 47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729" h="4701">
                    <a:moveTo>
                      <a:pt x="546" y="2296"/>
                    </a:moveTo>
                    <a:lnTo>
                      <a:pt x="917" y="2444"/>
                    </a:lnTo>
                    <a:lnTo>
                      <a:pt x="562" y="2722"/>
                    </a:lnTo>
                    <a:lnTo>
                      <a:pt x="288" y="2721"/>
                    </a:lnTo>
                    <a:lnTo>
                      <a:pt x="546" y="2296"/>
                    </a:lnTo>
                    <a:close/>
                    <a:moveTo>
                      <a:pt x="5074" y="1241"/>
                    </a:moveTo>
                    <a:lnTo>
                      <a:pt x="5074" y="1241"/>
                    </a:lnTo>
                    <a:lnTo>
                      <a:pt x="5083" y="1203"/>
                    </a:lnTo>
                    <a:lnTo>
                      <a:pt x="5093" y="1168"/>
                    </a:lnTo>
                    <a:lnTo>
                      <a:pt x="5105" y="1135"/>
                    </a:lnTo>
                    <a:lnTo>
                      <a:pt x="5119" y="1104"/>
                    </a:lnTo>
                    <a:lnTo>
                      <a:pt x="5136" y="1076"/>
                    </a:lnTo>
                    <a:lnTo>
                      <a:pt x="5144" y="1063"/>
                    </a:lnTo>
                    <a:lnTo>
                      <a:pt x="5153" y="1050"/>
                    </a:lnTo>
                    <a:lnTo>
                      <a:pt x="5163" y="1038"/>
                    </a:lnTo>
                    <a:lnTo>
                      <a:pt x="5172" y="1028"/>
                    </a:lnTo>
                    <a:lnTo>
                      <a:pt x="5183" y="1017"/>
                    </a:lnTo>
                    <a:lnTo>
                      <a:pt x="5193" y="1008"/>
                    </a:lnTo>
                    <a:lnTo>
                      <a:pt x="5184" y="1004"/>
                    </a:lnTo>
                    <a:lnTo>
                      <a:pt x="5173" y="1002"/>
                    </a:lnTo>
                    <a:lnTo>
                      <a:pt x="5163" y="999"/>
                    </a:lnTo>
                    <a:lnTo>
                      <a:pt x="5151" y="999"/>
                    </a:lnTo>
                    <a:lnTo>
                      <a:pt x="4775" y="998"/>
                    </a:lnTo>
                    <a:lnTo>
                      <a:pt x="4746" y="998"/>
                    </a:lnTo>
                    <a:lnTo>
                      <a:pt x="4717" y="999"/>
                    </a:lnTo>
                    <a:lnTo>
                      <a:pt x="4690" y="1000"/>
                    </a:lnTo>
                    <a:lnTo>
                      <a:pt x="4662" y="1004"/>
                    </a:lnTo>
                    <a:lnTo>
                      <a:pt x="4635" y="1006"/>
                    </a:lnTo>
                    <a:lnTo>
                      <a:pt x="4609" y="1010"/>
                    </a:lnTo>
                    <a:lnTo>
                      <a:pt x="4559" y="1019"/>
                    </a:lnTo>
                    <a:lnTo>
                      <a:pt x="4830" y="1241"/>
                    </a:lnTo>
                    <a:lnTo>
                      <a:pt x="5074" y="1241"/>
                    </a:lnTo>
                    <a:close/>
                    <a:moveTo>
                      <a:pt x="5313" y="1128"/>
                    </a:moveTo>
                    <a:lnTo>
                      <a:pt x="5313" y="1128"/>
                    </a:lnTo>
                    <a:lnTo>
                      <a:pt x="5310" y="1128"/>
                    </a:lnTo>
                    <a:lnTo>
                      <a:pt x="5307" y="1129"/>
                    </a:lnTo>
                    <a:lnTo>
                      <a:pt x="5300" y="1135"/>
                    </a:lnTo>
                    <a:lnTo>
                      <a:pt x="5291" y="1144"/>
                    </a:lnTo>
                    <a:lnTo>
                      <a:pt x="5282" y="1156"/>
                    </a:lnTo>
                    <a:lnTo>
                      <a:pt x="5273" y="1173"/>
                    </a:lnTo>
                    <a:lnTo>
                      <a:pt x="5264" y="1193"/>
                    </a:lnTo>
                    <a:lnTo>
                      <a:pt x="5255" y="1215"/>
                    </a:lnTo>
                    <a:lnTo>
                      <a:pt x="5247" y="1241"/>
                    </a:lnTo>
                    <a:lnTo>
                      <a:pt x="5380" y="1241"/>
                    </a:lnTo>
                    <a:lnTo>
                      <a:pt x="5372" y="1215"/>
                    </a:lnTo>
                    <a:lnTo>
                      <a:pt x="5362" y="1193"/>
                    </a:lnTo>
                    <a:lnTo>
                      <a:pt x="5354" y="1173"/>
                    </a:lnTo>
                    <a:lnTo>
                      <a:pt x="5344" y="1156"/>
                    </a:lnTo>
                    <a:lnTo>
                      <a:pt x="5335" y="1144"/>
                    </a:lnTo>
                    <a:lnTo>
                      <a:pt x="5327" y="1135"/>
                    </a:lnTo>
                    <a:lnTo>
                      <a:pt x="5320" y="1129"/>
                    </a:lnTo>
                    <a:lnTo>
                      <a:pt x="5316" y="1128"/>
                    </a:lnTo>
                    <a:lnTo>
                      <a:pt x="5313" y="1128"/>
                    </a:lnTo>
                    <a:close/>
                    <a:moveTo>
                      <a:pt x="5337" y="3193"/>
                    </a:moveTo>
                    <a:lnTo>
                      <a:pt x="5337" y="3193"/>
                    </a:lnTo>
                    <a:lnTo>
                      <a:pt x="5333" y="3193"/>
                    </a:lnTo>
                    <a:lnTo>
                      <a:pt x="5328" y="3196"/>
                    </a:lnTo>
                    <a:lnTo>
                      <a:pt x="5322" y="3201"/>
                    </a:lnTo>
                    <a:lnTo>
                      <a:pt x="5316" y="3208"/>
                    </a:lnTo>
                    <a:lnTo>
                      <a:pt x="5309" y="3218"/>
                    </a:lnTo>
                    <a:lnTo>
                      <a:pt x="5302" y="3228"/>
                    </a:lnTo>
                    <a:lnTo>
                      <a:pt x="5295" y="3241"/>
                    </a:lnTo>
                    <a:lnTo>
                      <a:pt x="5288" y="3255"/>
                    </a:lnTo>
                    <a:lnTo>
                      <a:pt x="5282" y="3272"/>
                    </a:lnTo>
                    <a:lnTo>
                      <a:pt x="5275" y="3290"/>
                    </a:lnTo>
                    <a:lnTo>
                      <a:pt x="5269" y="3310"/>
                    </a:lnTo>
                    <a:lnTo>
                      <a:pt x="5264" y="3332"/>
                    </a:lnTo>
                    <a:lnTo>
                      <a:pt x="5261" y="3356"/>
                    </a:lnTo>
                    <a:lnTo>
                      <a:pt x="5257" y="3381"/>
                    </a:lnTo>
                    <a:lnTo>
                      <a:pt x="5255" y="3408"/>
                    </a:lnTo>
                    <a:lnTo>
                      <a:pt x="5255" y="3436"/>
                    </a:lnTo>
                    <a:lnTo>
                      <a:pt x="5255" y="3466"/>
                    </a:lnTo>
                    <a:lnTo>
                      <a:pt x="5257" y="3491"/>
                    </a:lnTo>
                    <a:lnTo>
                      <a:pt x="5261" y="3517"/>
                    </a:lnTo>
                    <a:lnTo>
                      <a:pt x="5264" y="3541"/>
                    </a:lnTo>
                    <a:lnTo>
                      <a:pt x="5269" y="3562"/>
                    </a:lnTo>
                    <a:lnTo>
                      <a:pt x="5275" y="3582"/>
                    </a:lnTo>
                    <a:lnTo>
                      <a:pt x="5282" y="3601"/>
                    </a:lnTo>
                    <a:lnTo>
                      <a:pt x="5288" y="3618"/>
                    </a:lnTo>
                    <a:lnTo>
                      <a:pt x="5295" y="3632"/>
                    </a:lnTo>
                    <a:lnTo>
                      <a:pt x="5302" y="3645"/>
                    </a:lnTo>
                    <a:lnTo>
                      <a:pt x="5309" y="3655"/>
                    </a:lnTo>
                    <a:lnTo>
                      <a:pt x="5316" y="3664"/>
                    </a:lnTo>
                    <a:lnTo>
                      <a:pt x="5322" y="3671"/>
                    </a:lnTo>
                    <a:lnTo>
                      <a:pt x="5328" y="3676"/>
                    </a:lnTo>
                    <a:lnTo>
                      <a:pt x="5333" y="3679"/>
                    </a:lnTo>
                    <a:lnTo>
                      <a:pt x="5337" y="3680"/>
                    </a:lnTo>
                    <a:lnTo>
                      <a:pt x="5342" y="3679"/>
                    </a:lnTo>
                    <a:lnTo>
                      <a:pt x="5347" y="3676"/>
                    </a:lnTo>
                    <a:lnTo>
                      <a:pt x="5353" y="3671"/>
                    </a:lnTo>
                    <a:lnTo>
                      <a:pt x="5359" y="3664"/>
                    </a:lnTo>
                    <a:lnTo>
                      <a:pt x="5366" y="3655"/>
                    </a:lnTo>
                    <a:lnTo>
                      <a:pt x="5373" y="3645"/>
                    </a:lnTo>
                    <a:lnTo>
                      <a:pt x="5380" y="3632"/>
                    </a:lnTo>
                    <a:lnTo>
                      <a:pt x="5387" y="3618"/>
                    </a:lnTo>
                    <a:lnTo>
                      <a:pt x="5393" y="3601"/>
                    </a:lnTo>
                    <a:lnTo>
                      <a:pt x="5400" y="3582"/>
                    </a:lnTo>
                    <a:lnTo>
                      <a:pt x="5406" y="3562"/>
                    </a:lnTo>
                    <a:lnTo>
                      <a:pt x="5411" y="3541"/>
                    </a:lnTo>
                    <a:lnTo>
                      <a:pt x="5414" y="3517"/>
                    </a:lnTo>
                    <a:lnTo>
                      <a:pt x="5418" y="3491"/>
                    </a:lnTo>
                    <a:lnTo>
                      <a:pt x="5420" y="3466"/>
                    </a:lnTo>
                    <a:lnTo>
                      <a:pt x="5420" y="3436"/>
                    </a:lnTo>
                    <a:lnTo>
                      <a:pt x="5420" y="3408"/>
                    </a:lnTo>
                    <a:lnTo>
                      <a:pt x="5418" y="3381"/>
                    </a:lnTo>
                    <a:lnTo>
                      <a:pt x="5414" y="3356"/>
                    </a:lnTo>
                    <a:lnTo>
                      <a:pt x="5411" y="3332"/>
                    </a:lnTo>
                    <a:lnTo>
                      <a:pt x="5406" y="3310"/>
                    </a:lnTo>
                    <a:lnTo>
                      <a:pt x="5400" y="3290"/>
                    </a:lnTo>
                    <a:lnTo>
                      <a:pt x="5393" y="3272"/>
                    </a:lnTo>
                    <a:lnTo>
                      <a:pt x="5387" y="3255"/>
                    </a:lnTo>
                    <a:lnTo>
                      <a:pt x="5380" y="3241"/>
                    </a:lnTo>
                    <a:lnTo>
                      <a:pt x="5373" y="3228"/>
                    </a:lnTo>
                    <a:lnTo>
                      <a:pt x="5366" y="3218"/>
                    </a:lnTo>
                    <a:lnTo>
                      <a:pt x="5359" y="3208"/>
                    </a:lnTo>
                    <a:lnTo>
                      <a:pt x="5353" y="3201"/>
                    </a:lnTo>
                    <a:lnTo>
                      <a:pt x="5347" y="3196"/>
                    </a:lnTo>
                    <a:lnTo>
                      <a:pt x="5342" y="3193"/>
                    </a:lnTo>
                    <a:lnTo>
                      <a:pt x="5337" y="3193"/>
                    </a:lnTo>
                    <a:close/>
                    <a:moveTo>
                      <a:pt x="5217" y="3073"/>
                    </a:moveTo>
                    <a:lnTo>
                      <a:pt x="5217" y="3073"/>
                    </a:lnTo>
                    <a:lnTo>
                      <a:pt x="5208" y="3069"/>
                    </a:lnTo>
                    <a:lnTo>
                      <a:pt x="5198" y="3067"/>
                    </a:lnTo>
                    <a:lnTo>
                      <a:pt x="5186" y="3064"/>
                    </a:lnTo>
                    <a:lnTo>
                      <a:pt x="5175" y="3063"/>
                    </a:lnTo>
                    <a:lnTo>
                      <a:pt x="5142" y="3063"/>
                    </a:lnTo>
                    <a:lnTo>
                      <a:pt x="4262" y="3637"/>
                    </a:lnTo>
                    <a:lnTo>
                      <a:pt x="4284" y="3654"/>
                    </a:lnTo>
                    <a:lnTo>
                      <a:pt x="4306" y="3673"/>
                    </a:lnTo>
                    <a:lnTo>
                      <a:pt x="4332" y="3690"/>
                    </a:lnTo>
                    <a:lnTo>
                      <a:pt x="4358" y="3706"/>
                    </a:lnTo>
                    <a:lnTo>
                      <a:pt x="4386" y="3722"/>
                    </a:lnTo>
                    <a:lnTo>
                      <a:pt x="4417" y="3736"/>
                    </a:lnTo>
                    <a:lnTo>
                      <a:pt x="4449" y="3749"/>
                    </a:lnTo>
                    <a:lnTo>
                      <a:pt x="4482" y="3761"/>
                    </a:lnTo>
                    <a:lnTo>
                      <a:pt x="4516" y="3772"/>
                    </a:lnTo>
                    <a:lnTo>
                      <a:pt x="4553" y="3782"/>
                    </a:lnTo>
                    <a:lnTo>
                      <a:pt x="4590" y="3790"/>
                    </a:lnTo>
                    <a:lnTo>
                      <a:pt x="4629" y="3797"/>
                    </a:lnTo>
                    <a:lnTo>
                      <a:pt x="4669" y="3803"/>
                    </a:lnTo>
                    <a:lnTo>
                      <a:pt x="4712" y="3807"/>
                    </a:lnTo>
                    <a:lnTo>
                      <a:pt x="4754" y="3809"/>
                    </a:lnTo>
                    <a:lnTo>
                      <a:pt x="4799" y="3810"/>
                    </a:lnTo>
                    <a:lnTo>
                      <a:pt x="5175" y="3809"/>
                    </a:lnTo>
                    <a:lnTo>
                      <a:pt x="5186" y="3808"/>
                    </a:lnTo>
                    <a:lnTo>
                      <a:pt x="5198" y="3807"/>
                    </a:lnTo>
                    <a:lnTo>
                      <a:pt x="5208" y="3803"/>
                    </a:lnTo>
                    <a:lnTo>
                      <a:pt x="5217" y="3801"/>
                    </a:lnTo>
                    <a:lnTo>
                      <a:pt x="5203" y="3786"/>
                    </a:lnTo>
                    <a:lnTo>
                      <a:pt x="5189" y="3772"/>
                    </a:lnTo>
                    <a:lnTo>
                      <a:pt x="5176" y="3756"/>
                    </a:lnTo>
                    <a:lnTo>
                      <a:pt x="5163" y="3738"/>
                    </a:lnTo>
                    <a:lnTo>
                      <a:pt x="5151" y="3718"/>
                    </a:lnTo>
                    <a:lnTo>
                      <a:pt x="5140" y="3698"/>
                    </a:lnTo>
                    <a:lnTo>
                      <a:pt x="5131" y="3677"/>
                    </a:lnTo>
                    <a:lnTo>
                      <a:pt x="5121" y="3654"/>
                    </a:lnTo>
                    <a:lnTo>
                      <a:pt x="5113" y="3630"/>
                    </a:lnTo>
                    <a:lnTo>
                      <a:pt x="5106" y="3605"/>
                    </a:lnTo>
                    <a:lnTo>
                      <a:pt x="5100" y="3579"/>
                    </a:lnTo>
                    <a:lnTo>
                      <a:pt x="5094" y="3552"/>
                    </a:lnTo>
                    <a:lnTo>
                      <a:pt x="5091" y="3525"/>
                    </a:lnTo>
                    <a:lnTo>
                      <a:pt x="5087" y="3496"/>
                    </a:lnTo>
                    <a:lnTo>
                      <a:pt x="5086" y="3467"/>
                    </a:lnTo>
                    <a:lnTo>
                      <a:pt x="5085" y="3436"/>
                    </a:lnTo>
                    <a:lnTo>
                      <a:pt x="5086" y="3407"/>
                    </a:lnTo>
                    <a:lnTo>
                      <a:pt x="5087" y="3377"/>
                    </a:lnTo>
                    <a:lnTo>
                      <a:pt x="5091" y="3349"/>
                    </a:lnTo>
                    <a:lnTo>
                      <a:pt x="5094" y="3320"/>
                    </a:lnTo>
                    <a:lnTo>
                      <a:pt x="5100" y="3293"/>
                    </a:lnTo>
                    <a:lnTo>
                      <a:pt x="5106" y="3267"/>
                    </a:lnTo>
                    <a:lnTo>
                      <a:pt x="5113" y="3242"/>
                    </a:lnTo>
                    <a:lnTo>
                      <a:pt x="5121" y="3219"/>
                    </a:lnTo>
                    <a:lnTo>
                      <a:pt x="5131" y="3196"/>
                    </a:lnTo>
                    <a:lnTo>
                      <a:pt x="5140" y="3174"/>
                    </a:lnTo>
                    <a:lnTo>
                      <a:pt x="5151" y="3154"/>
                    </a:lnTo>
                    <a:lnTo>
                      <a:pt x="5163" y="3135"/>
                    </a:lnTo>
                    <a:lnTo>
                      <a:pt x="5176" y="3117"/>
                    </a:lnTo>
                    <a:lnTo>
                      <a:pt x="5189" y="3101"/>
                    </a:lnTo>
                    <a:lnTo>
                      <a:pt x="5203" y="3086"/>
                    </a:lnTo>
                    <a:lnTo>
                      <a:pt x="5217" y="3073"/>
                    </a:lnTo>
                    <a:close/>
                    <a:moveTo>
                      <a:pt x="4446" y="1241"/>
                    </a:moveTo>
                    <a:lnTo>
                      <a:pt x="2921" y="0"/>
                    </a:lnTo>
                    <a:lnTo>
                      <a:pt x="2341" y="0"/>
                    </a:lnTo>
                    <a:lnTo>
                      <a:pt x="2419" y="160"/>
                    </a:lnTo>
                    <a:lnTo>
                      <a:pt x="2600" y="533"/>
                    </a:lnTo>
                    <a:lnTo>
                      <a:pt x="2702" y="746"/>
                    </a:lnTo>
                    <a:lnTo>
                      <a:pt x="2800" y="949"/>
                    </a:lnTo>
                    <a:lnTo>
                      <a:pt x="2882" y="1121"/>
                    </a:lnTo>
                    <a:lnTo>
                      <a:pt x="2912" y="1189"/>
                    </a:lnTo>
                    <a:lnTo>
                      <a:pt x="2936" y="1241"/>
                    </a:lnTo>
                    <a:lnTo>
                      <a:pt x="4446" y="1241"/>
                    </a:lnTo>
                    <a:close/>
                    <a:moveTo>
                      <a:pt x="7728" y="2274"/>
                    </a:moveTo>
                    <a:lnTo>
                      <a:pt x="7728" y="2274"/>
                    </a:lnTo>
                    <a:lnTo>
                      <a:pt x="7727" y="2286"/>
                    </a:lnTo>
                    <a:lnTo>
                      <a:pt x="7724" y="2297"/>
                    </a:lnTo>
                    <a:lnTo>
                      <a:pt x="7720" y="2309"/>
                    </a:lnTo>
                    <a:lnTo>
                      <a:pt x="7716" y="2320"/>
                    </a:lnTo>
                    <a:lnTo>
                      <a:pt x="7711" y="2332"/>
                    </a:lnTo>
                    <a:lnTo>
                      <a:pt x="7705" y="2342"/>
                    </a:lnTo>
                    <a:lnTo>
                      <a:pt x="7699" y="2353"/>
                    </a:lnTo>
                    <a:lnTo>
                      <a:pt x="7690" y="2365"/>
                    </a:lnTo>
                    <a:lnTo>
                      <a:pt x="7674" y="2385"/>
                    </a:lnTo>
                    <a:lnTo>
                      <a:pt x="7654" y="2405"/>
                    </a:lnTo>
                    <a:lnTo>
                      <a:pt x="7633" y="2425"/>
                    </a:lnTo>
                    <a:lnTo>
                      <a:pt x="7608" y="2442"/>
                    </a:lnTo>
                    <a:lnTo>
                      <a:pt x="7582" y="2461"/>
                    </a:lnTo>
                    <a:lnTo>
                      <a:pt x="7552" y="2478"/>
                    </a:lnTo>
                    <a:lnTo>
                      <a:pt x="7522" y="2494"/>
                    </a:lnTo>
                    <a:lnTo>
                      <a:pt x="7490" y="2510"/>
                    </a:lnTo>
                    <a:lnTo>
                      <a:pt x="7457" y="2525"/>
                    </a:lnTo>
                    <a:lnTo>
                      <a:pt x="7421" y="2539"/>
                    </a:lnTo>
                    <a:lnTo>
                      <a:pt x="7385" y="2552"/>
                    </a:lnTo>
                    <a:lnTo>
                      <a:pt x="7347" y="2565"/>
                    </a:lnTo>
                    <a:lnTo>
                      <a:pt x="7309" y="2577"/>
                    </a:lnTo>
                    <a:lnTo>
                      <a:pt x="7270" y="2588"/>
                    </a:lnTo>
                    <a:lnTo>
                      <a:pt x="7231" y="2598"/>
                    </a:lnTo>
                    <a:lnTo>
                      <a:pt x="7191" y="2608"/>
                    </a:lnTo>
                    <a:lnTo>
                      <a:pt x="7151" y="2616"/>
                    </a:lnTo>
                    <a:lnTo>
                      <a:pt x="7111" y="2624"/>
                    </a:lnTo>
                    <a:lnTo>
                      <a:pt x="7070" y="2631"/>
                    </a:lnTo>
                    <a:lnTo>
                      <a:pt x="7031" y="2638"/>
                    </a:lnTo>
                    <a:lnTo>
                      <a:pt x="6952" y="2649"/>
                    </a:lnTo>
                    <a:lnTo>
                      <a:pt x="6876" y="2656"/>
                    </a:lnTo>
                    <a:lnTo>
                      <a:pt x="6804" y="2661"/>
                    </a:lnTo>
                    <a:lnTo>
                      <a:pt x="6771" y="2662"/>
                    </a:lnTo>
                    <a:lnTo>
                      <a:pt x="6739" y="2662"/>
                    </a:lnTo>
                    <a:lnTo>
                      <a:pt x="5300" y="2662"/>
                    </a:lnTo>
                    <a:lnTo>
                      <a:pt x="2175" y="4700"/>
                    </a:lnTo>
                    <a:lnTo>
                      <a:pt x="1595" y="4701"/>
                    </a:lnTo>
                    <a:lnTo>
                      <a:pt x="1726" y="4535"/>
                    </a:lnTo>
                    <a:lnTo>
                      <a:pt x="2027" y="4153"/>
                    </a:lnTo>
                    <a:lnTo>
                      <a:pt x="2197" y="3938"/>
                    </a:lnTo>
                    <a:lnTo>
                      <a:pt x="2357" y="3733"/>
                    </a:lnTo>
                    <a:lnTo>
                      <a:pt x="2489" y="3563"/>
                    </a:lnTo>
                    <a:lnTo>
                      <a:pt x="2539" y="3497"/>
                    </a:lnTo>
                    <a:lnTo>
                      <a:pt x="2576" y="3449"/>
                    </a:lnTo>
                    <a:lnTo>
                      <a:pt x="2634" y="3372"/>
                    </a:lnTo>
                    <a:lnTo>
                      <a:pt x="2695" y="3290"/>
                    </a:lnTo>
                    <a:lnTo>
                      <a:pt x="2726" y="3246"/>
                    </a:lnTo>
                    <a:lnTo>
                      <a:pt x="2758" y="3201"/>
                    </a:lnTo>
                    <a:lnTo>
                      <a:pt x="2787" y="3154"/>
                    </a:lnTo>
                    <a:lnTo>
                      <a:pt x="2817" y="3107"/>
                    </a:lnTo>
                    <a:lnTo>
                      <a:pt x="2844" y="3057"/>
                    </a:lnTo>
                    <a:lnTo>
                      <a:pt x="2857" y="3031"/>
                    </a:lnTo>
                    <a:lnTo>
                      <a:pt x="2869" y="3005"/>
                    </a:lnTo>
                    <a:lnTo>
                      <a:pt x="2880" y="2979"/>
                    </a:lnTo>
                    <a:lnTo>
                      <a:pt x="2891" y="2952"/>
                    </a:lnTo>
                    <a:lnTo>
                      <a:pt x="2902" y="2925"/>
                    </a:lnTo>
                    <a:lnTo>
                      <a:pt x="2911" y="2898"/>
                    </a:lnTo>
                    <a:lnTo>
                      <a:pt x="2919" y="2870"/>
                    </a:lnTo>
                    <a:lnTo>
                      <a:pt x="2927" y="2841"/>
                    </a:lnTo>
                    <a:lnTo>
                      <a:pt x="2934" y="2813"/>
                    </a:lnTo>
                    <a:lnTo>
                      <a:pt x="2939" y="2783"/>
                    </a:lnTo>
                    <a:lnTo>
                      <a:pt x="2943" y="2754"/>
                    </a:lnTo>
                    <a:lnTo>
                      <a:pt x="2947" y="2723"/>
                    </a:lnTo>
                    <a:lnTo>
                      <a:pt x="2949" y="2694"/>
                    </a:lnTo>
                    <a:lnTo>
                      <a:pt x="2950" y="2662"/>
                    </a:lnTo>
                    <a:lnTo>
                      <a:pt x="2686" y="2662"/>
                    </a:lnTo>
                    <a:lnTo>
                      <a:pt x="2617" y="2661"/>
                    </a:lnTo>
                    <a:lnTo>
                      <a:pt x="2548" y="2657"/>
                    </a:lnTo>
                    <a:lnTo>
                      <a:pt x="2477" y="2650"/>
                    </a:lnTo>
                    <a:lnTo>
                      <a:pt x="2405" y="2642"/>
                    </a:lnTo>
                    <a:lnTo>
                      <a:pt x="2331" y="2631"/>
                    </a:lnTo>
                    <a:lnTo>
                      <a:pt x="2257" y="2618"/>
                    </a:lnTo>
                    <a:lnTo>
                      <a:pt x="2182" y="2603"/>
                    </a:lnTo>
                    <a:lnTo>
                      <a:pt x="2106" y="2586"/>
                    </a:lnTo>
                    <a:lnTo>
                      <a:pt x="2030" y="2568"/>
                    </a:lnTo>
                    <a:lnTo>
                      <a:pt x="1953" y="2547"/>
                    </a:lnTo>
                    <a:lnTo>
                      <a:pt x="1876" y="2526"/>
                    </a:lnTo>
                    <a:lnTo>
                      <a:pt x="1800" y="2504"/>
                    </a:lnTo>
                    <a:lnTo>
                      <a:pt x="1722" y="2480"/>
                    </a:lnTo>
                    <a:lnTo>
                      <a:pt x="1645" y="2454"/>
                    </a:lnTo>
                    <a:lnTo>
                      <a:pt x="1568" y="2429"/>
                    </a:lnTo>
                    <a:lnTo>
                      <a:pt x="1492" y="2402"/>
                    </a:lnTo>
                    <a:lnTo>
                      <a:pt x="1339" y="2347"/>
                    </a:lnTo>
                    <a:lnTo>
                      <a:pt x="1189" y="2290"/>
                    </a:lnTo>
                    <a:lnTo>
                      <a:pt x="1044" y="2234"/>
                    </a:lnTo>
                    <a:lnTo>
                      <a:pt x="904" y="2177"/>
                    </a:lnTo>
                    <a:lnTo>
                      <a:pt x="640" y="2070"/>
                    </a:lnTo>
                    <a:lnTo>
                      <a:pt x="519" y="2021"/>
                    </a:lnTo>
                    <a:lnTo>
                      <a:pt x="406" y="1978"/>
                    </a:lnTo>
                    <a:lnTo>
                      <a:pt x="375" y="1965"/>
                    </a:lnTo>
                    <a:lnTo>
                      <a:pt x="346" y="1950"/>
                    </a:lnTo>
                    <a:lnTo>
                      <a:pt x="319" y="1934"/>
                    </a:lnTo>
                    <a:lnTo>
                      <a:pt x="294" y="1919"/>
                    </a:lnTo>
                    <a:lnTo>
                      <a:pt x="273" y="1901"/>
                    </a:lnTo>
                    <a:lnTo>
                      <a:pt x="251" y="1882"/>
                    </a:lnTo>
                    <a:lnTo>
                      <a:pt x="234" y="1863"/>
                    </a:lnTo>
                    <a:lnTo>
                      <a:pt x="218" y="1844"/>
                    </a:lnTo>
                    <a:lnTo>
                      <a:pt x="204" y="1824"/>
                    </a:lnTo>
                    <a:lnTo>
                      <a:pt x="192" y="1804"/>
                    </a:lnTo>
                    <a:lnTo>
                      <a:pt x="183" y="1783"/>
                    </a:lnTo>
                    <a:lnTo>
                      <a:pt x="176" y="1762"/>
                    </a:lnTo>
                    <a:lnTo>
                      <a:pt x="170" y="1742"/>
                    </a:lnTo>
                    <a:lnTo>
                      <a:pt x="166" y="1720"/>
                    </a:lnTo>
                    <a:lnTo>
                      <a:pt x="164" y="1700"/>
                    </a:lnTo>
                    <a:lnTo>
                      <a:pt x="165" y="1680"/>
                    </a:lnTo>
                    <a:lnTo>
                      <a:pt x="166" y="1660"/>
                    </a:lnTo>
                    <a:lnTo>
                      <a:pt x="171" y="1640"/>
                    </a:lnTo>
                    <a:lnTo>
                      <a:pt x="177" y="1621"/>
                    </a:lnTo>
                    <a:lnTo>
                      <a:pt x="184" y="1603"/>
                    </a:lnTo>
                    <a:lnTo>
                      <a:pt x="193" y="1587"/>
                    </a:lnTo>
                    <a:lnTo>
                      <a:pt x="204" y="1570"/>
                    </a:lnTo>
                    <a:lnTo>
                      <a:pt x="217" y="1555"/>
                    </a:lnTo>
                    <a:lnTo>
                      <a:pt x="231" y="1541"/>
                    </a:lnTo>
                    <a:lnTo>
                      <a:pt x="247" y="1528"/>
                    </a:lnTo>
                    <a:lnTo>
                      <a:pt x="264" y="1516"/>
                    </a:lnTo>
                    <a:lnTo>
                      <a:pt x="284" y="1507"/>
                    </a:lnTo>
                    <a:lnTo>
                      <a:pt x="304" y="1497"/>
                    </a:lnTo>
                    <a:lnTo>
                      <a:pt x="327" y="1491"/>
                    </a:lnTo>
                    <a:lnTo>
                      <a:pt x="350" y="1485"/>
                    </a:lnTo>
                    <a:lnTo>
                      <a:pt x="375" y="1483"/>
                    </a:lnTo>
                    <a:lnTo>
                      <a:pt x="402" y="1482"/>
                    </a:lnTo>
                    <a:lnTo>
                      <a:pt x="407" y="1482"/>
                    </a:lnTo>
                    <a:lnTo>
                      <a:pt x="0" y="87"/>
                    </a:lnTo>
                    <a:lnTo>
                      <a:pt x="447" y="87"/>
                    </a:lnTo>
                    <a:lnTo>
                      <a:pt x="533" y="199"/>
                    </a:lnTo>
                    <a:lnTo>
                      <a:pt x="739" y="464"/>
                    </a:lnTo>
                    <a:lnTo>
                      <a:pt x="859" y="619"/>
                    </a:lnTo>
                    <a:lnTo>
                      <a:pt x="977" y="770"/>
                    </a:lnTo>
                    <a:lnTo>
                      <a:pt x="1084" y="904"/>
                    </a:lnTo>
                    <a:lnTo>
                      <a:pt x="1168" y="1008"/>
                    </a:lnTo>
                    <a:lnTo>
                      <a:pt x="1192" y="1035"/>
                    </a:lnTo>
                    <a:lnTo>
                      <a:pt x="1215" y="1061"/>
                    </a:lnTo>
                    <a:lnTo>
                      <a:pt x="1239" y="1087"/>
                    </a:lnTo>
                    <a:lnTo>
                      <a:pt x="1264" y="1111"/>
                    </a:lnTo>
                    <a:lnTo>
                      <a:pt x="1289" y="1136"/>
                    </a:lnTo>
                    <a:lnTo>
                      <a:pt x="1313" y="1159"/>
                    </a:lnTo>
                    <a:lnTo>
                      <a:pt x="1339" y="1181"/>
                    </a:lnTo>
                    <a:lnTo>
                      <a:pt x="1366" y="1203"/>
                    </a:lnTo>
                    <a:lnTo>
                      <a:pt x="1392" y="1223"/>
                    </a:lnTo>
                    <a:lnTo>
                      <a:pt x="1421" y="1244"/>
                    </a:lnTo>
                    <a:lnTo>
                      <a:pt x="1448" y="1264"/>
                    </a:lnTo>
                    <a:lnTo>
                      <a:pt x="1476" y="1281"/>
                    </a:lnTo>
                    <a:lnTo>
                      <a:pt x="1506" y="1299"/>
                    </a:lnTo>
                    <a:lnTo>
                      <a:pt x="1535" y="1316"/>
                    </a:lnTo>
                    <a:lnTo>
                      <a:pt x="1565" y="1332"/>
                    </a:lnTo>
                    <a:lnTo>
                      <a:pt x="1595" y="1347"/>
                    </a:lnTo>
                    <a:lnTo>
                      <a:pt x="1627" y="1362"/>
                    </a:lnTo>
                    <a:lnTo>
                      <a:pt x="1659" y="1375"/>
                    </a:lnTo>
                    <a:lnTo>
                      <a:pt x="1692" y="1388"/>
                    </a:lnTo>
                    <a:lnTo>
                      <a:pt x="1725" y="1399"/>
                    </a:lnTo>
                    <a:lnTo>
                      <a:pt x="1759" y="1411"/>
                    </a:lnTo>
                    <a:lnTo>
                      <a:pt x="1794" y="1421"/>
                    </a:lnTo>
                    <a:lnTo>
                      <a:pt x="1829" y="1431"/>
                    </a:lnTo>
                    <a:lnTo>
                      <a:pt x="1866" y="1439"/>
                    </a:lnTo>
                    <a:lnTo>
                      <a:pt x="1902" y="1448"/>
                    </a:lnTo>
                    <a:lnTo>
                      <a:pt x="1940" y="1455"/>
                    </a:lnTo>
                    <a:lnTo>
                      <a:pt x="1979" y="1461"/>
                    </a:lnTo>
                    <a:lnTo>
                      <a:pt x="2018" y="1467"/>
                    </a:lnTo>
                    <a:lnTo>
                      <a:pt x="2058" y="1471"/>
                    </a:lnTo>
                    <a:lnTo>
                      <a:pt x="2099" y="1476"/>
                    </a:lnTo>
                    <a:lnTo>
                      <a:pt x="2141" y="1480"/>
                    </a:lnTo>
                    <a:lnTo>
                      <a:pt x="2183" y="1482"/>
                    </a:lnTo>
                    <a:lnTo>
                      <a:pt x="5975" y="1482"/>
                    </a:lnTo>
                    <a:lnTo>
                      <a:pt x="6025" y="1482"/>
                    </a:lnTo>
                    <a:lnTo>
                      <a:pt x="6075" y="1484"/>
                    </a:lnTo>
                    <a:lnTo>
                      <a:pt x="6125" y="1487"/>
                    </a:lnTo>
                    <a:lnTo>
                      <a:pt x="6174" y="1491"/>
                    </a:lnTo>
                    <a:lnTo>
                      <a:pt x="6224" y="1496"/>
                    </a:lnTo>
                    <a:lnTo>
                      <a:pt x="6273" y="1502"/>
                    </a:lnTo>
                    <a:lnTo>
                      <a:pt x="6323" y="1509"/>
                    </a:lnTo>
                    <a:lnTo>
                      <a:pt x="6371" y="1517"/>
                    </a:lnTo>
                    <a:lnTo>
                      <a:pt x="6420" y="1526"/>
                    </a:lnTo>
                    <a:lnTo>
                      <a:pt x="6468" y="1536"/>
                    </a:lnTo>
                    <a:lnTo>
                      <a:pt x="6515" y="1547"/>
                    </a:lnTo>
                    <a:lnTo>
                      <a:pt x="6562" y="1557"/>
                    </a:lnTo>
                    <a:lnTo>
                      <a:pt x="6610" y="1570"/>
                    </a:lnTo>
                    <a:lnTo>
                      <a:pt x="6656" y="1582"/>
                    </a:lnTo>
                    <a:lnTo>
                      <a:pt x="6700" y="1596"/>
                    </a:lnTo>
                    <a:lnTo>
                      <a:pt x="6746" y="1611"/>
                    </a:lnTo>
                    <a:lnTo>
                      <a:pt x="6825" y="1638"/>
                    </a:lnTo>
                    <a:lnTo>
                      <a:pt x="6901" y="1666"/>
                    </a:lnTo>
                    <a:lnTo>
                      <a:pt x="6974" y="1696"/>
                    </a:lnTo>
                    <a:lnTo>
                      <a:pt x="7044" y="1725"/>
                    </a:lnTo>
                    <a:lnTo>
                      <a:pt x="7110" y="1756"/>
                    </a:lnTo>
                    <a:lnTo>
                      <a:pt x="7174" y="1788"/>
                    </a:lnTo>
                    <a:lnTo>
                      <a:pt x="7234" y="1818"/>
                    </a:lnTo>
                    <a:lnTo>
                      <a:pt x="7290" y="1850"/>
                    </a:lnTo>
                    <a:lnTo>
                      <a:pt x="7344" y="1882"/>
                    </a:lnTo>
                    <a:lnTo>
                      <a:pt x="7394" y="1915"/>
                    </a:lnTo>
                    <a:lnTo>
                      <a:pt x="7443" y="1947"/>
                    </a:lnTo>
                    <a:lnTo>
                      <a:pt x="7488" y="1979"/>
                    </a:lnTo>
                    <a:lnTo>
                      <a:pt x="7529" y="2011"/>
                    </a:lnTo>
                    <a:lnTo>
                      <a:pt x="7567" y="2042"/>
                    </a:lnTo>
                    <a:lnTo>
                      <a:pt x="7602" y="2073"/>
                    </a:lnTo>
                    <a:lnTo>
                      <a:pt x="7635" y="2104"/>
                    </a:lnTo>
                    <a:lnTo>
                      <a:pt x="7660" y="2131"/>
                    </a:lnTo>
                    <a:lnTo>
                      <a:pt x="7681" y="2155"/>
                    </a:lnTo>
                    <a:lnTo>
                      <a:pt x="7698" y="2178"/>
                    </a:lnTo>
                    <a:lnTo>
                      <a:pt x="7711" y="2199"/>
                    </a:lnTo>
                    <a:lnTo>
                      <a:pt x="7720" y="2219"/>
                    </a:lnTo>
                    <a:lnTo>
                      <a:pt x="7724" y="2230"/>
                    </a:lnTo>
                    <a:lnTo>
                      <a:pt x="7726" y="2238"/>
                    </a:lnTo>
                    <a:lnTo>
                      <a:pt x="7728" y="2248"/>
                    </a:lnTo>
                    <a:lnTo>
                      <a:pt x="7729" y="2256"/>
                    </a:lnTo>
                    <a:lnTo>
                      <a:pt x="7729" y="2265"/>
                    </a:lnTo>
                    <a:lnTo>
                      <a:pt x="7728" y="2274"/>
                    </a:lnTo>
                    <a:close/>
                    <a:moveTo>
                      <a:pt x="3133" y="2032"/>
                    </a:moveTo>
                    <a:lnTo>
                      <a:pt x="3133" y="2032"/>
                    </a:lnTo>
                    <a:lnTo>
                      <a:pt x="3132" y="2014"/>
                    </a:lnTo>
                    <a:lnTo>
                      <a:pt x="3128" y="1995"/>
                    </a:lnTo>
                    <a:lnTo>
                      <a:pt x="3125" y="1979"/>
                    </a:lnTo>
                    <a:lnTo>
                      <a:pt x="3119" y="1962"/>
                    </a:lnTo>
                    <a:lnTo>
                      <a:pt x="3111" y="1946"/>
                    </a:lnTo>
                    <a:lnTo>
                      <a:pt x="3101" y="1932"/>
                    </a:lnTo>
                    <a:lnTo>
                      <a:pt x="3092" y="1917"/>
                    </a:lnTo>
                    <a:lnTo>
                      <a:pt x="3080" y="1904"/>
                    </a:lnTo>
                    <a:lnTo>
                      <a:pt x="3067" y="1893"/>
                    </a:lnTo>
                    <a:lnTo>
                      <a:pt x="3053" y="1882"/>
                    </a:lnTo>
                    <a:lnTo>
                      <a:pt x="3037" y="1873"/>
                    </a:lnTo>
                    <a:lnTo>
                      <a:pt x="3022" y="1865"/>
                    </a:lnTo>
                    <a:lnTo>
                      <a:pt x="3006" y="1860"/>
                    </a:lnTo>
                    <a:lnTo>
                      <a:pt x="2988" y="1855"/>
                    </a:lnTo>
                    <a:lnTo>
                      <a:pt x="2970" y="1852"/>
                    </a:lnTo>
                    <a:lnTo>
                      <a:pt x="2951" y="1851"/>
                    </a:lnTo>
                    <a:lnTo>
                      <a:pt x="2932" y="1852"/>
                    </a:lnTo>
                    <a:lnTo>
                      <a:pt x="2915" y="1855"/>
                    </a:lnTo>
                    <a:lnTo>
                      <a:pt x="2898" y="1860"/>
                    </a:lnTo>
                    <a:lnTo>
                      <a:pt x="2880" y="1865"/>
                    </a:lnTo>
                    <a:lnTo>
                      <a:pt x="2865" y="1873"/>
                    </a:lnTo>
                    <a:lnTo>
                      <a:pt x="2850" y="1882"/>
                    </a:lnTo>
                    <a:lnTo>
                      <a:pt x="2837" y="1893"/>
                    </a:lnTo>
                    <a:lnTo>
                      <a:pt x="2824" y="1904"/>
                    </a:lnTo>
                    <a:lnTo>
                      <a:pt x="2812" y="1917"/>
                    </a:lnTo>
                    <a:lnTo>
                      <a:pt x="2801" y="1932"/>
                    </a:lnTo>
                    <a:lnTo>
                      <a:pt x="2792" y="1946"/>
                    </a:lnTo>
                    <a:lnTo>
                      <a:pt x="2785" y="1962"/>
                    </a:lnTo>
                    <a:lnTo>
                      <a:pt x="2778" y="1979"/>
                    </a:lnTo>
                    <a:lnTo>
                      <a:pt x="2774" y="1995"/>
                    </a:lnTo>
                    <a:lnTo>
                      <a:pt x="2771" y="2014"/>
                    </a:lnTo>
                    <a:lnTo>
                      <a:pt x="2771" y="2032"/>
                    </a:lnTo>
                    <a:lnTo>
                      <a:pt x="2771" y="2051"/>
                    </a:lnTo>
                    <a:lnTo>
                      <a:pt x="2774" y="2068"/>
                    </a:lnTo>
                    <a:lnTo>
                      <a:pt x="2778" y="2086"/>
                    </a:lnTo>
                    <a:lnTo>
                      <a:pt x="2785" y="2103"/>
                    </a:lnTo>
                    <a:lnTo>
                      <a:pt x="2792" y="2118"/>
                    </a:lnTo>
                    <a:lnTo>
                      <a:pt x="2801" y="2133"/>
                    </a:lnTo>
                    <a:lnTo>
                      <a:pt x="2812" y="2147"/>
                    </a:lnTo>
                    <a:lnTo>
                      <a:pt x="2824" y="2160"/>
                    </a:lnTo>
                    <a:lnTo>
                      <a:pt x="2837" y="2172"/>
                    </a:lnTo>
                    <a:lnTo>
                      <a:pt x="2850" y="2183"/>
                    </a:lnTo>
                    <a:lnTo>
                      <a:pt x="2865" y="2191"/>
                    </a:lnTo>
                    <a:lnTo>
                      <a:pt x="2880" y="2199"/>
                    </a:lnTo>
                    <a:lnTo>
                      <a:pt x="2898" y="2205"/>
                    </a:lnTo>
                    <a:lnTo>
                      <a:pt x="2915" y="2210"/>
                    </a:lnTo>
                    <a:lnTo>
                      <a:pt x="2932" y="2212"/>
                    </a:lnTo>
                    <a:lnTo>
                      <a:pt x="2951" y="2214"/>
                    </a:lnTo>
                    <a:lnTo>
                      <a:pt x="2970" y="2212"/>
                    </a:lnTo>
                    <a:lnTo>
                      <a:pt x="2988" y="2210"/>
                    </a:lnTo>
                    <a:lnTo>
                      <a:pt x="3006" y="2205"/>
                    </a:lnTo>
                    <a:lnTo>
                      <a:pt x="3022" y="2199"/>
                    </a:lnTo>
                    <a:lnTo>
                      <a:pt x="3037" y="2191"/>
                    </a:lnTo>
                    <a:lnTo>
                      <a:pt x="3053" y="2183"/>
                    </a:lnTo>
                    <a:lnTo>
                      <a:pt x="3067" y="2172"/>
                    </a:lnTo>
                    <a:lnTo>
                      <a:pt x="3080" y="2160"/>
                    </a:lnTo>
                    <a:lnTo>
                      <a:pt x="3092" y="2147"/>
                    </a:lnTo>
                    <a:lnTo>
                      <a:pt x="3101" y="2133"/>
                    </a:lnTo>
                    <a:lnTo>
                      <a:pt x="3111" y="2118"/>
                    </a:lnTo>
                    <a:lnTo>
                      <a:pt x="3119" y="2103"/>
                    </a:lnTo>
                    <a:lnTo>
                      <a:pt x="3125" y="2086"/>
                    </a:lnTo>
                    <a:lnTo>
                      <a:pt x="3128" y="2068"/>
                    </a:lnTo>
                    <a:lnTo>
                      <a:pt x="3132" y="2051"/>
                    </a:lnTo>
                    <a:lnTo>
                      <a:pt x="3133" y="2032"/>
                    </a:lnTo>
                    <a:close/>
                    <a:moveTo>
                      <a:pt x="3749" y="2032"/>
                    </a:moveTo>
                    <a:lnTo>
                      <a:pt x="3749" y="2032"/>
                    </a:lnTo>
                    <a:lnTo>
                      <a:pt x="3748" y="2014"/>
                    </a:lnTo>
                    <a:lnTo>
                      <a:pt x="3745" y="1995"/>
                    </a:lnTo>
                    <a:lnTo>
                      <a:pt x="3741" y="1979"/>
                    </a:lnTo>
                    <a:lnTo>
                      <a:pt x="3735" y="1962"/>
                    </a:lnTo>
                    <a:lnTo>
                      <a:pt x="3727" y="1946"/>
                    </a:lnTo>
                    <a:lnTo>
                      <a:pt x="3718" y="1930"/>
                    </a:lnTo>
                    <a:lnTo>
                      <a:pt x="3708" y="1917"/>
                    </a:lnTo>
                    <a:lnTo>
                      <a:pt x="3696" y="1904"/>
                    </a:lnTo>
                    <a:lnTo>
                      <a:pt x="3683" y="1893"/>
                    </a:lnTo>
                    <a:lnTo>
                      <a:pt x="3669" y="1882"/>
                    </a:lnTo>
                    <a:lnTo>
                      <a:pt x="3653" y="1873"/>
                    </a:lnTo>
                    <a:lnTo>
                      <a:pt x="3638" y="1865"/>
                    </a:lnTo>
                    <a:lnTo>
                      <a:pt x="3622" y="1860"/>
                    </a:lnTo>
                    <a:lnTo>
                      <a:pt x="3604" y="1855"/>
                    </a:lnTo>
                    <a:lnTo>
                      <a:pt x="3586" y="1852"/>
                    </a:lnTo>
                    <a:lnTo>
                      <a:pt x="3567" y="1851"/>
                    </a:lnTo>
                    <a:lnTo>
                      <a:pt x="3550" y="1852"/>
                    </a:lnTo>
                    <a:lnTo>
                      <a:pt x="3531" y="1855"/>
                    </a:lnTo>
                    <a:lnTo>
                      <a:pt x="3514" y="1860"/>
                    </a:lnTo>
                    <a:lnTo>
                      <a:pt x="3498" y="1865"/>
                    </a:lnTo>
                    <a:lnTo>
                      <a:pt x="3481" y="1873"/>
                    </a:lnTo>
                    <a:lnTo>
                      <a:pt x="3466" y="1882"/>
                    </a:lnTo>
                    <a:lnTo>
                      <a:pt x="3453" y="1893"/>
                    </a:lnTo>
                    <a:lnTo>
                      <a:pt x="3440" y="1904"/>
                    </a:lnTo>
                    <a:lnTo>
                      <a:pt x="3428" y="1917"/>
                    </a:lnTo>
                    <a:lnTo>
                      <a:pt x="3417" y="1930"/>
                    </a:lnTo>
                    <a:lnTo>
                      <a:pt x="3408" y="1946"/>
                    </a:lnTo>
                    <a:lnTo>
                      <a:pt x="3401" y="1962"/>
                    </a:lnTo>
                    <a:lnTo>
                      <a:pt x="3395" y="1979"/>
                    </a:lnTo>
                    <a:lnTo>
                      <a:pt x="3390" y="1995"/>
                    </a:lnTo>
                    <a:lnTo>
                      <a:pt x="3388" y="2014"/>
                    </a:lnTo>
                    <a:lnTo>
                      <a:pt x="3387" y="2032"/>
                    </a:lnTo>
                    <a:lnTo>
                      <a:pt x="3388" y="2051"/>
                    </a:lnTo>
                    <a:lnTo>
                      <a:pt x="3390" y="2068"/>
                    </a:lnTo>
                    <a:lnTo>
                      <a:pt x="3395" y="2086"/>
                    </a:lnTo>
                    <a:lnTo>
                      <a:pt x="3401" y="2103"/>
                    </a:lnTo>
                    <a:lnTo>
                      <a:pt x="3408" y="2118"/>
                    </a:lnTo>
                    <a:lnTo>
                      <a:pt x="3417" y="2133"/>
                    </a:lnTo>
                    <a:lnTo>
                      <a:pt x="3428" y="2147"/>
                    </a:lnTo>
                    <a:lnTo>
                      <a:pt x="3440" y="2160"/>
                    </a:lnTo>
                    <a:lnTo>
                      <a:pt x="3453" y="2172"/>
                    </a:lnTo>
                    <a:lnTo>
                      <a:pt x="3466" y="2183"/>
                    </a:lnTo>
                    <a:lnTo>
                      <a:pt x="3481" y="2191"/>
                    </a:lnTo>
                    <a:lnTo>
                      <a:pt x="3498" y="2199"/>
                    </a:lnTo>
                    <a:lnTo>
                      <a:pt x="3514" y="2205"/>
                    </a:lnTo>
                    <a:lnTo>
                      <a:pt x="3531" y="2210"/>
                    </a:lnTo>
                    <a:lnTo>
                      <a:pt x="3550" y="2212"/>
                    </a:lnTo>
                    <a:lnTo>
                      <a:pt x="3567" y="2214"/>
                    </a:lnTo>
                    <a:lnTo>
                      <a:pt x="3586" y="2212"/>
                    </a:lnTo>
                    <a:lnTo>
                      <a:pt x="3604" y="2210"/>
                    </a:lnTo>
                    <a:lnTo>
                      <a:pt x="3622" y="2205"/>
                    </a:lnTo>
                    <a:lnTo>
                      <a:pt x="3638" y="2199"/>
                    </a:lnTo>
                    <a:lnTo>
                      <a:pt x="3653" y="2191"/>
                    </a:lnTo>
                    <a:lnTo>
                      <a:pt x="3669" y="2183"/>
                    </a:lnTo>
                    <a:lnTo>
                      <a:pt x="3683" y="2172"/>
                    </a:lnTo>
                    <a:lnTo>
                      <a:pt x="3696" y="2160"/>
                    </a:lnTo>
                    <a:lnTo>
                      <a:pt x="3708" y="2147"/>
                    </a:lnTo>
                    <a:lnTo>
                      <a:pt x="3718" y="2133"/>
                    </a:lnTo>
                    <a:lnTo>
                      <a:pt x="3727" y="2118"/>
                    </a:lnTo>
                    <a:lnTo>
                      <a:pt x="3735" y="2103"/>
                    </a:lnTo>
                    <a:lnTo>
                      <a:pt x="3741" y="2086"/>
                    </a:lnTo>
                    <a:lnTo>
                      <a:pt x="3745" y="2068"/>
                    </a:lnTo>
                    <a:lnTo>
                      <a:pt x="3748" y="2051"/>
                    </a:lnTo>
                    <a:lnTo>
                      <a:pt x="3749" y="2032"/>
                    </a:lnTo>
                    <a:close/>
                    <a:moveTo>
                      <a:pt x="4365" y="2032"/>
                    </a:moveTo>
                    <a:lnTo>
                      <a:pt x="4365" y="2032"/>
                    </a:lnTo>
                    <a:lnTo>
                      <a:pt x="4364" y="2014"/>
                    </a:lnTo>
                    <a:lnTo>
                      <a:pt x="4361" y="1995"/>
                    </a:lnTo>
                    <a:lnTo>
                      <a:pt x="4357" y="1979"/>
                    </a:lnTo>
                    <a:lnTo>
                      <a:pt x="4351" y="1962"/>
                    </a:lnTo>
                    <a:lnTo>
                      <a:pt x="4343" y="1946"/>
                    </a:lnTo>
                    <a:lnTo>
                      <a:pt x="4334" y="1932"/>
                    </a:lnTo>
                    <a:lnTo>
                      <a:pt x="4324" y="1917"/>
                    </a:lnTo>
                    <a:lnTo>
                      <a:pt x="4312" y="1904"/>
                    </a:lnTo>
                    <a:lnTo>
                      <a:pt x="4299" y="1893"/>
                    </a:lnTo>
                    <a:lnTo>
                      <a:pt x="4285" y="1882"/>
                    </a:lnTo>
                    <a:lnTo>
                      <a:pt x="4271" y="1873"/>
                    </a:lnTo>
                    <a:lnTo>
                      <a:pt x="4254" y="1865"/>
                    </a:lnTo>
                    <a:lnTo>
                      <a:pt x="4238" y="1860"/>
                    </a:lnTo>
                    <a:lnTo>
                      <a:pt x="4220" y="1855"/>
                    </a:lnTo>
                    <a:lnTo>
                      <a:pt x="4202" y="1852"/>
                    </a:lnTo>
                    <a:lnTo>
                      <a:pt x="4183" y="1851"/>
                    </a:lnTo>
                    <a:lnTo>
                      <a:pt x="4166" y="1852"/>
                    </a:lnTo>
                    <a:lnTo>
                      <a:pt x="4148" y="1855"/>
                    </a:lnTo>
                    <a:lnTo>
                      <a:pt x="4130" y="1860"/>
                    </a:lnTo>
                    <a:lnTo>
                      <a:pt x="4114" y="1865"/>
                    </a:lnTo>
                    <a:lnTo>
                      <a:pt x="4097" y="1873"/>
                    </a:lnTo>
                    <a:lnTo>
                      <a:pt x="4083" y="1882"/>
                    </a:lnTo>
                    <a:lnTo>
                      <a:pt x="4069" y="1893"/>
                    </a:lnTo>
                    <a:lnTo>
                      <a:pt x="4056" y="1904"/>
                    </a:lnTo>
                    <a:lnTo>
                      <a:pt x="4044" y="1917"/>
                    </a:lnTo>
                    <a:lnTo>
                      <a:pt x="4033" y="1932"/>
                    </a:lnTo>
                    <a:lnTo>
                      <a:pt x="4024" y="1946"/>
                    </a:lnTo>
                    <a:lnTo>
                      <a:pt x="4017" y="1962"/>
                    </a:lnTo>
                    <a:lnTo>
                      <a:pt x="4011" y="1979"/>
                    </a:lnTo>
                    <a:lnTo>
                      <a:pt x="4006" y="1995"/>
                    </a:lnTo>
                    <a:lnTo>
                      <a:pt x="4004" y="2014"/>
                    </a:lnTo>
                    <a:lnTo>
                      <a:pt x="4003" y="2032"/>
                    </a:lnTo>
                    <a:lnTo>
                      <a:pt x="4004" y="2051"/>
                    </a:lnTo>
                    <a:lnTo>
                      <a:pt x="4006" y="2068"/>
                    </a:lnTo>
                    <a:lnTo>
                      <a:pt x="4011" y="2086"/>
                    </a:lnTo>
                    <a:lnTo>
                      <a:pt x="4017" y="2103"/>
                    </a:lnTo>
                    <a:lnTo>
                      <a:pt x="4024" y="2118"/>
                    </a:lnTo>
                    <a:lnTo>
                      <a:pt x="4033" y="2133"/>
                    </a:lnTo>
                    <a:lnTo>
                      <a:pt x="4044" y="2147"/>
                    </a:lnTo>
                    <a:lnTo>
                      <a:pt x="4056" y="2160"/>
                    </a:lnTo>
                    <a:lnTo>
                      <a:pt x="4069" y="2172"/>
                    </a:lnTo>
                    <a:lnTo>
                      <a:pt x="4083" y="2183"/>
                    </a:lnTo>
                    <a:lnTo>
                      <a:pt x="4097" y="2191"/>
                    </a:lnTo>
                    <a:lnTo>
                      <a:pt x="4114" y="2199"/>
                    </a:lnTo>
                    <a:lnTo>
                      <a:pt x="4130" y="2205"/>
                    </a:lnTo>
                    <a:lnTo>
                      <a:pt x="4148" y="2210"/>
                    </a:lnTo>
                    <a:lnTo>
                      <a:pt x="4166" y="2212"/>
                    </a:lnTo>
                    <a:lnTo>
                      <a:pt x="4183" y="2214"/>
                    </a:lnTo>
                    <a:lnTo>
                      <a:pt x="4202" y="2212"/>
                    </a:lnTo>
                    <a:lnTo>
                      <a:pt x="4220" y="2210"/>
                    </a:lnTo>
                    <a:lnTo>
                      <a:pt x="4238" y="2205"/>
                    </a:lnTo>
                    <a:lnTo>
                      <a:pt x="4254" y="2199"/>
                    </a:lnTo>
                    <a:lnTo>
                      <a:pt x="4271" y="2191"/>
                    </a:lnTo>
                    <a:lnTo>
                      <a:pt x="4285" y="2183"/>
                    </a:lnTo>
                    <a:lnTo>
                      <a:pt x="4299" y="2172"/>
                    </a:lnTo>
                    <a:lnTo>
                      <a:pt x="4312" y="2160"/>
                    </a:lnTo>
                    <a:lnTo>
                      <a:pt x="4324" y="2147"/>
                    </a:lnTo>
                    <a:lnTo>
                      <a:pt x="4334" y="2133"/>
                    </a:lnTo>
                    <a:lnTo>
                      <a:pt x="4343" y="2118"/>
                    </a:lnTo>
                    <a:lnTo>
                      <a:pt x="4351" y="2103"/>
                    </a:lnTo>
                    <a:lnTo>
                      <a:pt x="4357" y="2086"/>
                    </a:lnTo>
                    <a:lnTo>
                      <a:pt x="4361" y="2068"/>
                    </a:lnTo>
                    <a:lnTo>
                      <a:pt x="4364" y="2051"/>
                    </a:lnTo>
                    <a:lnTo>
                      <a:pt x="4365" y="2032"/>
                    </a:lnTo>
                    <a:close/>
                    <a:moveTo>
                      <a:pt x="4981" y="2032"/>
                    </a:moveTo>
                    <a:lnTo>
                      <a:pt x="4981" y="2032"/>
                    </a:lnTo>
                    <a:lnTo>
                      <a:pt x="4980" y="2014"/>
                    </a:lnTo>
                    <a:lnTo>
                      <a:pt x="4977" y="1995"/>
                    </a:lnTo>
                    <a:lnTo>
                      <a:pt x="4973" y="1979"/>
                    </a:lnTo>
                    <a:lnTo>
                      <a:pt x="4967" y="1962"/>
                    </a:lnTo>
                    <a:lnTo>
                      <a:pt x="4960" y="1946"/>
                    </a:lnTo>
                    <a:lnTo>
                      <a:pt x="4950" y="1930"/>
                    </a:lnTo>
                    <a:lnTo>
                      <a:pt x="4940" y="1917"/>
                    </a:lnTo>
                    <a:lnTo>
                      <a:pt x="4928" y="1904"/>
                    </a:lnTo>
                    <a:lnTo>
                      <a:pt x="4915" y="1893"/>
                    </a:lnTo>
                    <a:lnTo>
                      <a:pt x="4901" y="1882"/>
                    </a:lnTo>
                    <a:lnTo>
                      <a:pt x="4887" y="1873"/>
                    </a:lnTo>
                    <a:lnTo>
                      <a:pt x="4870" y="1865"/>
                    </a:lnTo>
                    <a:lnTo>
                      <a:pt x="4854" y="1860"/>
                    </a:lnTo>
                    <a:lnTo>
                      <a:pt x="4837" y="1855"/>
                    </a:lnTo>
                    <a:lnTo>
                      <a:pt x="4818" y="1852"/>
                    </a:lnTo>
                    <a:lnTo>
                      <a:pt x="4800" y="1851"/>
                    </a:lnTo>
                    <a:lnTo>
                      <a:pt x="4782" y="1852"/>
                    </a:lnTo>
                    <a:lnTo>
                      <a:pt x="4764" y="1855"/>
                    </a:lnTo>
                    <a:lnTo>
                      <a:pt x="4746" y="1860"/>
                    </a:lnTo>
                    <a:lnTo>
                      <a:pt x="4730" y="1865"/>
                    </a:lnTo>
                    <a:lnTo>
                      <a:pt x="4713" y="1873"/>
                    </a:lnTo>
                    <a:lnTo>
                      <a:pt x="4699" y="1882"/>
                    </a:lnTo>
                    <a:lnTo>
                      <a:pt x="4685" y="1893"/>
                    </a:lnTo>
                    <a:lnTo>
                      <a:pt x="4672" y="1904"/>
                    </a:lnTo>
                    <a:lnTo>
                      <a:pt x="4660" y="1917"/>
                    </a:lnTo>
                    <a:lnTo>
                      <a:pt x="4649" y="1930"/>
                    </a:lnTo>
                    <a:lnTo>
                      <a:pt x="4641" y="1946"/>
                    </a:lnTo>
                    <a:lnTo>
                      <a:pt x="4633" y="1962"/>
                    </a:lnTo>
                    <a:lnTo>
                      <a:pt x="4627" y="1979"/>
                    </a:lnTo>
                    <a:lnTo>
                      <a:pt x="4622" y="1995"/>
                    </a:lnTo>
                    <a:lnTo>
                      <a:pt x="4620" y="2014"/>
                    </a:lnTo>
                    <a:lnTo>
                      <a:pt x="4619" y="2032"/>
                    </a:lnTo>
                    <a:lnTo>
                      <a:pt x="4620" y="2051"/>
                    </a:lnTo>
                    <a:lnTo>
                      <a:pt x="4622" y="2068"/>
                    </a:lnTo>
                    <a:lnTo>
                      <a:pt x="4627" y="2086"/>
                    </a:lnTo>
                    <a:lnTo>
                      <a:pt x="4633" y="2103"/>
                    </a:lnTo>
                    <a:lnTo>
                      <a:pt x="4641" y="2118"/>
                    </a:lnTo>
                    <a:lnTo>
                      <a:pt x="4649" y="2133"/>
                    </a:lnTo>
                    <a:lnTo>
                      <a:pt x="4660" y="2147"/>
                    </a:lnTo>
                    <a:lnTo>
                      <a:pt x="4672" y="2160"/>
                    </a:lnTo>
                    <a:lnTo>
                      <a:pt x="4685" y="2172"/>
                    </a:lnTo>
                    <a:lnTo>
                      <a:pt x="4699" y="2183"/>
                    </a:lnTo>
                    <a:lnTo>
                      <a:pt x="4713" y="2191"/>
                    </a:lnTo>
                    <a:lnTo>
                      <a:pt x="4730" y="2199"/>
                    </a:lnTo>
                    <a:lnTo>
                      <a:pt x="4746" y="2205"/>
                    </a:lnTo>
                    <a:lnTo>
                      <a:pt x="4764" y="2210"/>
                    </a:lnTo>
                    <a:lnTo>
                      <a:pt x="4782" y="2212"/>
                    </a:lnTo>
                    <a:lnTo>
                      <a:pt x="4800" y="2214"/>
                    </a:lnTo>
                    <a:lnTo>
                      <a:pt x="4818" y="2212"/>
                    </a:lnTo>
                    <a:lnTo>
                      <a:pt x="4837" y="2210"/>
                    </a:lnTo>
                    <a:lnTo>
                      <a:pt x="4854" y="2205"/>
                    </a:lnTo>
                    <a:lnTo>
                      <a:pt x="4870" y="2199"/>
                    </a:lnTo>
                    <a:lnTo>
                      <a:pt x="4887" y="2191"/>
                    </a:lnTo>
                    <a:lnTo>
                      <a:pt x="4901" y="2183"/>
                    </a:lnTo>
                    <a:lnTo>
                      <a:pt x="4915" y="2172"/>
                    </a:lnTo>
                    <a:lnTo>
                      <a:pt x="4928" y="2160"/>
                    </a:lnTo>
                    <a:lnTo>
                      <a:pt x="4940" y="2147"/>
                    </a:lnTo>
                    <a:lnTo>
                      <a:pt x="4950" y="2133"/>
                    </a:lnTo>
                    <a:lnTo>
                      <a:pt x="4960" y="2118"/>
                    </a:lnTo>
                    <a:lnTo>
                      <a:pt x="4967" y="2103"/>
                    </a:lnTo>
                    <a:lnTo>
                      <a:pt x="4973" y="2086"/>
                    </a:lnTo>
                    <a:lnTo>
                      <a:pt x="4977" y="2068"/>
                    </a:lnTo>
                    <a:lnTo>
                      <a:pt x="4980" y="2051"/>
                    </a:lnTo>
                    <a:lnTo>
                      <a:pt x="4981" y="2032"/>
                    </a:lnTo>
                    <a:close/>
                    <a:moveTo>
                      <a:pt x="5597" y="2032"/>
                    </a:moveTo>
                    <a:lnTo>
                      <a:pt x="5597" y="2032"/>
                    </a:lnTo>
                    <a:lnTo>
                      <a:pt x="5596" y="2014"/>
                    </a:lnTo>
                    <a:lnTo>
                      <a:pt x="5593" y="1995"/>
                    </a:lnTo>
                    <a:lnTo>
                      <a:pt x="5589" y="1979"/>
                    </a:lnTo>
                    <a:lnTo>
                      <a:pt x="5583" y="1962"/>
                    </a:lnTo>
                    <a:lnTo>
                      <a:pt x="5576" y="1946"/>
                    </a:lnTo>
                    <a:lnTo>
                      <a:pt x="5566" y="1930"/>
                    </a:lnTo>
                    <a:lnTo>
                      <a:pt x="5556" y="1917"/>
                    </a:lnTo>
                    <a:lnTo>
                      <a:pt x="5544" y="1904"/>
                    </a:lnTo>
                    <a:lnTo>
                      <a:pt x="5531" y="1893"/>
                    </a:lnTo>
                    <a:lnTo>
                      <a:pt x="5518" y="1882"/>
                    </a:lnTo>
                    <a:lnTo>
                      <a:pt x="5503" y="1873"/>
                    </a:lnTo>
                    <a:lnTo>
                      <a:pt x="5487" y="1865"/>
                    </a:lnTo>
                    <a:lnTo>
                      <a:pt x="5470" y="1860"/>
                    </a:lnTo>
                    <a:lnTo>
                      <a:pt x="5453" y="1855"/>
                    </a:lnTo>
                    <a:lnTo>
                      <a:pt x="5434" y="1852"/>
                    </a:lnTo>
                    <a:lnTo>
                      <a:pt x="5416" y="1851"/>
                    </a:lnTo>
                    <a:lnTo>
                      <a:pt x="5398" y="1852"/>
                    </a:lnTo>
                    <a:lnTo>
                      <a:pt x="5380" y="1855"/>
                    </a:lnTo>
                    <a:lnTo>
                      <a:pt x="5362" y="1860"/>
                    </a:lnTo>
                    <a:lnTo>
                      <a:pt x="5346" y="1865"/>
                    </a:lnTo>
                    <a:lnTo>
                      <a:pt x="5330" y="1873"/>
                    </a:lnTo>
                    <a:lnTo>
                      <a:pt x="5315" y="1882"/>
                    </a:lnTo>
                    <a:lnTo>
                      <a:pt x="5301" y="1893"/>
                    </a:lnTo>
                    <a:lnTo>
                      <a:pt x="5288" y="1904"/>
                    </a:lnTo>
                    <a:lnTo>
                      <a:pt x="5276" y="1917"/>
                    </a:lnTo>
                    <a:lnTo>
                      <a:pt x="5267" y="1930"/>
                    </a:lnTo>
                    <a:lnTo>
                      <a:pt x="5257" y="1946"/>
                    </a:lnTo>
                    <a:lnTo>
                      <a:pt x="5249" y="1962"/>
                    </a:lnTo>
                    <a:lnTo>
                      <a:pt x="5243" y="1979"/>
                    </a:lnTo>
                    <a:lnTo>
                      <a:pt x="5238" y="1995"/>
                    </a:lnTo>
                    <a:lnTo>
                      <a:pt x="5236" y="2014"/>
                    </a:lnTo>
                    <a:lnTo>
                      <a:pt x="5235" y="2032"/>
                    </a:lnTo>
                    <a:lnTo>
                      <a:pt x="5236" y="2051"/>
                    </a:lnTo>
                    <a:lnTo>
                      <a:pt x="5238" y="2068"/>
                    </a:lnTo>
                    <a:lnTo>
                      <a:pt x="5243" y="2086"/>
                    </a:lnTo>
                    <a:lnTo>
                      <a:pt x="5249" y="2103"/>
                    </a:lnTo>
                    <a:lnTo>
                      <a:pt x="5257" y="2118"/>
                    </a:lnTo>
                    <a:lnTo>
                      <a:pt x="5267" y="2133"/>
                    </a:lnTo>
                    <a:lnTo>
                      <a:pt x="5276" y="2147"/>
                    </a:lnTo>
                    <a:lnTo>
                      <a:pt x="5288" y="2160"/>
                    </a:lnTo>
                    <a:lnTo>
                      <a:pt x="5301" y="2172"/>
                    </a:lnTo>
                    <a:lnTo>
                      <a:pt x="5315" y="2183"/>
                    </a:lnTo>
                    <a:lnTo>
                      <a:pt x="5330" y="2191"/>
                    </a:lnTo>
                    <a:lnTo>
                      <a:pt x="5346" y="2199"/>
                    </a:lnTo>
                    <a:lnTo>
                      <a:pt x="5362" y="2205"/>
                    </a:lnTo>
                    <a:lnTo>
                      <a:pt x="5380" y="2210"/>
                    </a:lnTo>
                    <a:lnTo>
                      <a:pt x="5398" y="2212"/>
                    </a:lnTo>
                    <a:lnTo>
                      <a:pt x="5416" y="2214"/>
                    </a:lnTo>
                    <a:lnTo>
                      <a:pt x="5434" y="2212"/>
                    </a:lnTo>
                    <a:lnTo>
                      <a:pt x="5453" y="2210"/>
                    </a:lnTo>
                    <a:lnTo>
                      <a:pt x="5470" y="2205"/>
                    </a:lnTo>
                    <a:lnTo>
                      <a:pt x="5487" y="2199"/>
                    </a:lnTo>
                    <a:lnTo>
                      <a:pt x="5503" y="2191"/>
                    </a:lnTo>
                    <a:lnTo>
                      <a:pt x="5518" y="2183"/>
                    </a:lnTo>
                    <a:lnTo>
                      <a:pt x="5531" y="2172"/>
                    </a:lnTo>
                    <a:lnTo>
                      <a:pt x="5544" y="2160"/>
                    </a:lnTo>
                    <a:lnTo>
                      <a:pt x="5556" y="2147"/>
                    </a:lnTo>
                    <a:lnTo>
                      <a:pt x="5566" y="2133"/>
                    </a:lnTo>
                    <a:lnTo>
                      <a:pt x="5576" y="2118"/>
                    </a:lnTo>
                    <a:lnTo>
                      <a:pt x="5583" y="2103"/>
                    </a:lnTo>
                    <a:lnTo>
                      <a:pt x="5589" y="2086"/>
                    </a:lnTo>
                    <a:lnTo>
                      <a:pt x="5593" y="2068"/>
                    </a:lnTo>
                    <a:lnTo>
                      <a:pt x="5596" y="2051"/>
                    </a:lnTo>
                    <a:lnTo>
                      <a:pt x="5597" y="2032"/>
                    </a:lnTo>
                    <a:close/>
                    <a:moveTo>
                      <a:pt x="7255" y="2052"/>
                    </a:moveTo>
                    <a:lnTo>
                      <a:pt x="7255" y="2052"/>
                    </a:lnTo>
                    <a:lnTo>
                      <a:pt x="7222" y="2031"/>
                    </a:lnTo>
                    <a:lnTo>
                      <a:pt x="7187" y="2011"/>
                    </a:lnTo>
                    <a:lnTo>
                      <a:pt x="7149" y="1991"/>
                    </a:lnTo>
                    <a:lnTo>
                      <a:pt x="7110" y="1969"/>
                    </a:lnTo>
                    <a:lnTo>
                      <a:pt x="7069" y="1949"/>
                    </a:lnTo>
                    <a:lnTo>
                      <a:pt x="7025" y="1928"/>
                    </a:lnTo>
                    <a:lnTo>
                      <a:pt x="6979" y="1907"/>
                    </a:lnTo>
                    <a:lnTo>
                      <a:pt x="6932" y="1885"/>
                    </a:lnTo>
                    <a:lnTo>
                      <a:pt x="6901" y="1898"/>
                    </a:lnTo>
                    <a:lnTo>
                      <a:pt x="6867" y="1910"/>
                    </a:lnTo>
                    <a:lnTo>
                      <a:pt x="6830" y="1920"/>
                    </a:lnTo>
                    <a:lnTo>
                      <a:pt x="6789" y="1928"/>
                    </a:lnTo>
                    <a:lnTo>
                      <a:pt x="6745" y="1935"/>
                    </a:lnTo>
                    <a:lnTo>
                      <a:pt x="6698" y="1940"/>
                    </a:lnTo>
                    <a:lnTo>
                      <a:pt x="6647" y="1943"/>
                    </a:lnTo>
                    <a:lnTo>
                      <a:pt x="6594" y="1944"/>
                    </a:lnTo>
                    <a:lnTo>
                      <a:pt x="6578" y="1946"/>
                    </a:lnTo>
                    <a:lnTo>
                      <a:pt x="6561" y="1948"/>
                    </a:lnTo>
                    <a:lnTo>
                      <a:pt x="6546" y="1952"/>
                    </a:lnTo>
                    <a:lnTo>
                      <a:pt x="6532" y="1956"/>
                    </a:lnTo>
                    <a:lnTo>
                      <a:pt x="6520" y="1962"/>
                    </a:lnTo>
                    <a:lnTo>
                      <a:pt x="6507" y="1970"/>
                    </a:lnTo>
                    <a:lnTo>
                      <a:pt x="6496" y="1979"/>
                    </a:lnTo>
                    <a:lnTo>
                      <a:pt x="6487" y="1988"/>
                    </a:lnTo>
                    <a:lnTo>
                      <a:pt x="6479" y="1998"/>
                    </a:lnTo>
                    <a:lnTo>
                      <a:pt x="6470" y="2009"/>
                    </a:lnTo>
                    <a:lnTo>
                      <a:pt x="6464" y="2020"/>
                    </a:lnTo>
                    <a:lnTo>
                      <a:pt x="6460" y="2033"/>
                    </a:lnTo>
                    <a:lnTo>
                      <a:pt x="6455" y="2045"/>
                    </a:lnTo>
                    <a:lnTo>
                      <a:pt x="6453" y="2058"/>
                    </a:lnTo>
                    <a:lnTo>
                      <a:pt x="6451" y="2071"/>
                    </a:lnTo>
                    <a:lnTo>
                      <a:pt x="6450" y="2084"/>
                    </a:lnTo>
                    <a:lnTo>
                      <a:pt x="6451" y="2097"/>
                    </a:lnTo>
                    <a:lnTo>
                      <a:pt x="6453" y="2110"/>
                    </a:lnTo>
                    <a:lnTo>
                      <a:pt x="6456" y="2123"/>
                    </a:lnTo>
                    <a:lnTo>
                      <a:pt x="6461" y="2136"/>
                    </a:lnTo>
                    <a:lnTo>
                      <a:pt x="6467" y="2147"/>
                    </a:lnTo>
                    <a:lnTo>
                      <a:pt x="6474" y="2159"/>
                    </a:lnTo>
                    <a:lnTo>
                      <a:pt x="6482" y="2171"/>
                    </a:lnTo>
                    <a:lnTo>
                      <a:pt x="6492" y="2182"/>
                    </a:lnTo>
                    <a:lnTo>
                      <a:pt x="6502" y="2191"/>
                    </a:lnTo>
                    <a:lnTo>
                      <a:pt x="6514" y="2199"/>
                    </a:lnTo>
                    <a:lnTo>
                      <a:pt x="6527" y="2208"/>
                    </a:lnTo>
                    <a:lnTo>
                      <a:pt x="6542" y="2215"/>
                    </a:lnTo>
                    <a:lnTo>
                      <a:pt x="6558" y="2221"/>
                    </a:lnTo>
                    <a:lnTo>
                      <a:pt x="6575" y="2224"/>
                    </a:lnTo>
                    <a:lnTo>
                      <a:pt x="6594" y="2228"/>
                    </a:lnTo>
                    <a:lnTo>
                      <a:pt x="6614" y="2229"/>
                    </a:lnTo>
                    <a:lnTo>
                      <a:pt x="6664" y="2229"/>
                    </a:lnTo>
                    <a:lnTo>
                      <a:pt x="6712" y="2228"/>
                    </a:lnTo>
                    <a:lnTo>
                      <a:pt x="6761" y="2224"/>
                    </a:lnTo>
                    <a:lnTo>
                      <a:pt x="6809" y="2218"/>
                    </a:lnTo>
                    <a:lnTo>
                      <a:pt x="6857" y="2211"/>
                    </a:lnTo>
                    <a:lnTo>
                      <a:pt x="6903" y="2202"/>
                    </a:lnTo>
                    <a:lnTo>
                      <a:pt x="6949" y="2191"/>
                    </a:lnTo>
                    <a:lnTo>
                      <a:pt x="6993" y="2180"/>
                    </a:lnTo>
                    <a:lnTo>
                      <a:pt x="7036" y="2168"/>
                    </a:lnTo>
                    <a:lnTo>
                      <a:pt x="7074" y="2153"/>
                    </a:lnTo>
                    <a:lnTo>
                      <a:pt x="7112" y="2138"/>
                    </a:lnTo>
                    <a:lnTo>
                      <a:pt x="7148" y="2121"/>
                    </a:lnTo>
                    <a:lnTo>
                      <a:pt x="7180" y="2105"/>
                    </a:lnTo>
                    <a:lnTo>
                      <a:pt x="7208" y="2087"/>
                    </a:lnTo>
                    <a:lnTo>
                      <a:pt x="7234" y="2070"/>
                    </a:lnTo>
                    <a:lnTo>
                      <a:pt x="7255" y="2052"/>
                    </a:lnTo>
                    <a:close/>
                  </a:path>
                </a:pathLst>
              </a:custGeom>
              <a:solidFill>
                <a:schemeClr val="bg1"/>
              </a:solidFill>
              <a:ln>
                <a:noFill/>
              </a:ln>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ea"/>
                  <a:sym typeface="+mn-lt"/>
                </a:endParaRPr>
              </a:p>
            </p:txBody>
          </p:sp>
        </p:grpSp>
        <p:cxnSp>
          <p:nvCxnSpPr>
            <p:cNvPr id="28" name="直接连接符 27"/>
            <p:cNvCxnSpPr/>
            <p:nvPr/>
          </p:nvCxnSpPr>
          <p:spPr>
            <a:xfrm flipH="1">
              <a:off x="3737428" y="2184400"/>
              <a:ext cx="0" cy="3200400"/>
            </a:xfrm>
            <a:prstGeom prst="line">
              <a:avLst/>
            </a:prstGeom>
            <a:ln>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6201228" y="2184400"/>
              <a:ext cx="0" cy="3200400"/>
            </a:xfrm>
            <a:prstGeom prst="line">
              <a:avLst/>
            </a:prstGeom>
            <a:ln>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8652328" y="2184400"/>
              <a:ext cx="0" cy="3200400"/>
            </a:xfrm>
            <a:prstGeom prst="line">
              <a:avLst/>
            </a:prstGeom>
            <a:ln>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1889390" y="3412279"/>
              <a:ext cx="1537076" cy="1815882"/>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black">
                      <a:lumMod val="75000"/>
                      <a:lumOff val="25000"/>
                    </a:prstClr>
                  </a:solidFill>
                  <a:effectLst/>
                  <a:uLnTx/>
                  <a:uFillTx/>
                  <a:latin typeface="微软雅黑"/>
                  <a:ea typeface="微软雅黑"/>
                  <a:cs typeface="+mn-ea"/>
                  <a:sym typeface="+mn-lt"/>
                </a:rPr>
                <a:t>请在此处添加详细描述文本，尽量与标题文本语言风格相符合，语言描述尽量简洁生动。请在此处添加详细描述文本，</a:t>
              </a:r>
            </a:p>
          </p:txBody>
        </p:sp>
        <p:sp>
          <p:nvSpPr>
            <p:cNvPr id="32" name="矩形 31"/>
            <p:cNvSpPr/>
            <p:nvPr/>
          </p:nvSpPr>
          <p:spPr>
            <a:xfrm>
              <a:off x="4180000" y="3412279"/>
              <a:ext cx="1537076" cy="1815882"/>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black">
                      <a:lumMod val="75000"/>
                      <a:lumOff val="25000"/>
                    </a:prstClr>
                  </a:solidFill>
                  <a:effectLst/>
                  <a:uLnTx/>
                  <a:uFillTx/>
                  <a:latin typeface="微软雅黑"/>
                  <a:ea typeface="微软雅黑"/>
                  <a:cs typeface="+mn-ea"/>
                  <a:sym typeface="+mn-lt"/>
                </a:rPr>
                <a:t>请在此处添加详细描述文本，尽量与标题文本语言风格相符合，语言描述尽量简洁生动。请在此处添加详细描述文本，</a:t>
              </a:r>
            </a:p>
          </p:txBody>
        </p:sp>
        <p:sp>
          <p:nvSpPr>
            <p:cNvPr id="33" name="矩形 32"/>
            <p:cNvSpPr/>
            <p:nvPr/>
          </p:nvSpPr>
          <p:spPr>
            <a:xfrm>
              <a:off x="6667953" y="3412279"/>
              <a:ext cx="1537076" cy="1815882"/>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black">
                      <a:lumMod val="75000"/>
                      <a:lumOff val="25000"/>
                    </a:prstClr>
                  </a:solidFill>
                  <a:effectLst/>
                  <a:uLnTx/>
                  <a:uFillTx/>
                  <a:latin typeface="微软雅黑"/>
                  <a:ea typeface="微软雅黑"/>
                  <a:cs typeface="+mn-ea"/>
                  <a:sym typeface="+mn-lt"/>
                </a:rPr>
                <a:t>请在此处添加详细描述文本，尽量与标题文本语言风格相符合，语言描述尽量简洁生动。请在此处添加详细描述文本，</a:t>
              </a:r>
            </a:p>
          </p:txBody>
        </p:sp>
        <p:sp>
          <p:nvSpPr>
            <p:cNvPr id="34" name="矩形 33"/>
            <p:cNvSpPr/>
            <p:nvPr/>
          </p:nvSpPr>
          <p:spPr>
            <a:xfrm>
              <a:off x="9099628" y="3412279"/>
              <a:ext cx="1537076" cy="1815882"/>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black">
                      <a:lumMod val="75000"/>
                      <a:lumOff val="25000"/>
                    </a:prstClr>
                  </a:solidFill>
                  <a:effectLst/>
                  <a:uLnTx/>
                  <a:uFillTx/>
                  <a:latin typeface="微软雅黑"/>
                  <a:ea typeface="微软雅黑"/>
                  <a:cs typeface="+mn-ea"/>
                  <a:sym typeface="+mn-lt"/>
                </a:rPr>
                <a:t>请在此处添加详细描述文本，尽量与标题文本语言风格相符合，语言描述尽量简洁生动。请在此处添加详细描述文本，</a:t>
              </a:r>
            </a:p>
          </p:txBody>
        </p:sp>
      </p:grpSp>
      <p:sp>
        <p:nvSpPr>
          <p:cNvPr id="35" name="TextBox 41"/>
          <p:cNvSpPr txBox="1"/>
          <p:nvPr/>
        </p:nvSpPr>
        <p:spPr>
          <a:xfrm>
            <a:off x="851727" y="395372"/>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微软雅黑"/>
                <a:ea typeface="微软雅黑"/>
                <a:cs typeface="+mn-ea"/>
                <a:sym typeface="+mn-lt"/>
              </a:rPr>
              <a:t>点击输入标题</a:t>
            </a:r>
          </a:p>
        </p:txBody>
      </p:sp>
      <p:cxnSp>
        <p:nvCxnSpPr>
          <p:cNvPr id="36" name="直接连接符 35"/>
          <p:cNvCxnSpPr/>
          <p:nvPr/>
        </p:nvCxnSpPr>
        <p:spPr>
          <a:xfrm>
            <a:off x="623392" y="831947"/>
            <a:ext cx="10815311" cy="0"/>
          </a:xfrm>
          <a:prstGeom prst="line">
            <a:avLst/>
          </a:prstGeom>
          <a:noFill/>
          <a:ln w="12700" cap="flat" cmpd="sng" algn="ctr">
            <a:solidFill>
              <a:sysClr val="windowText" lastClr="000000"/>
            </a:solidFill>
            <a:prstDash val="dash"/>
          </a:ln>
          <a:effectLst/>
        </p:spPr>
      </p:cxnSp>
    </p:spTree>
    <p:extLst>
      <p:ext uri="{BB962C8B-B14F-4D97-AF65-F5344CB8AC3E}">
        <p14:creationId val="2589497984"/>
      </p:ext>
    </p:extLst>
  </p:cSld>
  <p:clrMapOvr>
    <a:masterClrMapping/>
  </p:clrMapOvr>
  <mc:AlternateContent>
    <mc:Choice xmlns:p14="http://schemas.microsoft.com/office/powerpoint/2010/main" Requires="p14">
      <p:transition spd="slow" advClick="0" advTm="3000" p14:dur="1400">
        <p14:doors dir="vert"/>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Lst>
</file>

<file path=ppt/theme/theme1.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微软雅黑"/>
        <a:ea typeface="微软雅黑"/>
        <a:cs typeface="Arial"/>
      </a:majorFont>
      <a:minorFont>
        <a:latin typeface="微软雅黑"/>
        <a:ea typeface="微软雅黑"/>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等线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等线"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197</Paragraphs>
  <Slides>25</Slides>
  <Notes>0</Notes>
  <TotalTime>7</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25</vt:i4>
      </vt:variant>
    </vt:vector>
  </HeadingPairs>
  <TitlesOfParts>
    <vt:vector baseType="lpstr" size="35">
      <vt:lpstr>Arial</vt:lpstr>
      <vt:lpstr>微软雅黑</vt:lpstr>
      <vt:lpstr>等线 Light</vt:lpstr>
      <vt:lpstr>等线</vt:lpstr>
      <vt:lpstr>Wingdings</vt:lpstr>
      <vt:lpstr>Calibri</vt:lpstr>
      <vt:lpstr>宋体</vt:lpstr>
      <vt:lpstr>Kontrapunkt Bob Bold</vt:lpstr>
      <vt:lpstr>Helvetica Light</vt:lpstr>
      <vt:lpstr>1_Office 主题​​</vt:lpstr>
      <vt:lpstr>PowerPoint Presentation</vt:lpstr>
      <vt:lpst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 </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cp:lastModifiedBy>Mloong</cp:lastModifiedBy>
  <cp:revision>2</cp:revision>
  <dcterms:created xsi:type="dcterms:W3CDTF">2018-04-04T11:51:20Z</dcterms:created>
  <dcterms:modified xsi:type="dcterms:W3CDTF">2023-10-16T16:21:36Z</dcterms:modified>
</cp:coreProperties>
</file>