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27.svg" ContentType="image/svg+xml"/>
  <Override PartName="/ppt/media/image29.svg" ContentType="image/svg+xml"/>
  <Override PartName="/ppt/media/image3.svg" ContentType="image/svg+xml"/>
  <Override PartName="/ppt/media/image31.svg" ContentType="image/svg+xml"/>
  <Override PartName="/ppt/media/image33.svg" ContentType="image/svg+xml"/>
  <Override PartName="/ppt/media/image37.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handoutMasterIdLst>
    <p:handoutMasterId r:id="rId19"/>
  </p:handoutMasterIdLst>
  <p:sldIdLst>
    <p:sldId id="409" r:id="rId3"/>
    <p:sldId id="410" r:id="rId4"/>
    <p:sldId id="411" r:id="rId6"/>
    <p:sldId id="415" r:id="rId7"/>
    <p:sldId id="417" r:id="rId8"/>
    <p:sldId id="412" r:id="rId9"/>
    <p:sldId id="418" r:id="rId10"/>
    <p:sldId id="419" r:id="rId11"/>
    <p:sldId id="413" r:id="rId12"/>
    <p:sldId id="420" r:id="rId13"/>
    <p:sldId id="421" r:id="rId14"/>
    <p:sldId id="414" r:id="rId15"/>
    <p:sldId id="422" r:id="rId16"/>
    <p:sldId id="423" r:id="rId17"/>
    <p:sldId id="416" r:id="rId18"/>
  </p:sldIdLst>
  <p:sldSz cx="12192000" cy="6858000"/>
  <p:notesSz cx="6858000" cy="9144000"/>
  <p:embeddedFontLst>
    <p:embeddedFont>
      <p:font typeface="微软雅黑" panose="020B0503020204020204" pitchFamily="34" charset="-122"/>
      <p:regular r:id="rId23"/>
    </p:embeddedFont>
    <p:embeddedFont>
      <p:font typeface="字魂创粗黑" panose="00000500000000000000" charset="-122"/>
      <p:regular r:id="rId24"/>
    </p:embeddedFont>
    <p:embeddedFont>
      <p:font typeface="字魂创中黑" panose="00000500000000000000" charset="-122"/>
      <p:regular r:id="rId25"/>
    </p:embeddedFont>
    <p:embeddedFont>
      <p:font typeface="Calibri" panose="020F0502020204030204" charset="0"/>
      <p:regular r:id="rId26"/>
      <p:bold r:id="rId27"/>
      <p:italic r:id="rId28"/>
      <p:boldItalic r:id="rId29"/>
    </p:embeddedFont>
  </p:embeddedFontLst>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4" userDrawn="1">
          <p15:clr>
            <a:srgbClr val="A4A3A4"/>
          </p15:clr>
        </p15:guide>
        <p15:guide id="2" pos="38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B4BC"/>
    <a:srgbClr val="F3F3F3"/>
    <a:srgbClr val="2F323B"/>
    <a:srgbClr val="D2E4E8"/>
    <a:srgbClr val="686F82"/>
    <a:srgbClr val="FFFFFF"/>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74"/>
        <p:guide pos="382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0" Type="http://schemas.openxmlformats.org/officeDocument/2006/relationships/tags" Target="tags/tag78.xml"/><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唐峰设计：https://v.youku.com/v_show/id_XNTg4OTcwMDM3Ng==.html</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唐峰设计：https://v.youku.com/v_show/id_XNTg4OTcwMDM3Ng==.html</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唐峰设计：https://v.youku.com/v_show/id_XNTg4OTcwMDM3Ng==.html</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唐峰设计：https://v.youku.com/v_show/id_XNTg4OTcwMDM3Ng==.html</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defRPr u="none" strike="noStrike" kern="1200" cap="none" spc="150" normalizeH="0" baseline="0">
                <a:uFillTx/>
              </a:defRPr>
            </a:lvl1pPr>
            <a:lvl2pPr marL="685800" indent="-228600" defTabSz="914400" eaLnBrk="1" fontAlgn="auto" latinLnBrk="0" hangingPunct="1">
              <a:lnSpc>
                <a:spcPct val="120000"/>
              </a:lnSpc>
              <a:tabLst>
                <a:tab pos="1609725" algn="l"/>
                <a:tab pos="1609725" algn="l"/>
                <a:tab pos="1609725" algn="l"/>
                <a:tab pos="1609725" algn="l"/>
              </a:tabLst>
              <a:defRPr u="none" strike="noStrike" kern="1200" cap="none" spc="150" normalizeH="0" baseline="0">
                <a:uFillTx/>
              </a:defRPr>
            </a:lvl2pPr>
            <a:lvl3pPr marL="1143000" indent="-228600" eaLnBrk="1" fontAlgn="auto" latinLnBrk="0" hangingPunct="1">
              <a:lnSpc>
                <a:spcPct val="120000"/>
              </a:lnSpc>
              <a:defRPr u="none" strike="noStrike" kern="1200" cap="none" spc="150" normalizeH="0" baseline="0">
                <a:uFillTx/>
              </a:defRPr>
            </a:lvl3pPr>
            <a:lvl4pPr marL="1600200" indent="-228600" eaLnBrk="1" fontAlgn="auto" latinLnBrk="0" hangingPunct="1">
              <a:lnSpc>
                <a:spcPct val="120000"/>
              </a:lnSpc>
              <a:defRPr u="none" strike="noStrike" kern="1200" cap="none" spc="150" normalizeH="0" baseline="0">
                <a:uFillTx/>
              </a:defRPr>
            </a:lvl4pPr>
            <a:lvl5pPr marL="2057400" indent="-228600" eaLnBrk="1" fontAlgn="auto" latinLnBrk="0" hangingPunct="1">
              <a:lnSpc>
                <a:spcPct val="120000"/>
              </a:lnSpc>
              <a:defRPr u="none" strike="noStrike" kern="1200" cap="none" spc="150" normalizeH="0" baseline="0">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defRPr kumimoji="0" lang="zh-CN" altLang="en-US" sz="18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defRPr sz="1600" u="none" strike="noStrike" kern="1200" cap="none" spc="150" normalizeH="0" baseline="0">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tabLst>
                <a:tab pos="1609725" algn="l"/>
                <a:tab pos="1609725" algn="l"/>
                <a:tab pos="1609725" algn="l"/>
                <a:tab pos="1609725" algn="l"/>
              </a:tabLst>
              <a:defRPr sz="1600" u="none" strike="noStrike" kern="1200" cap="none" spc="150" normalizeH="0" baseline="0">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defRPr sz="1600" u="none" strike="noStrike" kern="1200" cap="none" spc="150" normalizeH="0" baseline="0">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defRPr sz="1400" u="none" strike="noStrike" kern="1200" cap="none" spc="150" normalizeH="0" baseline="0">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None/>
              <a:defRPr kumimoji="0" lang="zh-CN" altLang="en-US" sz="2000" b="1" i="0" u="none" strike="noStrike" kern="1200" cap="none" spc="200" normalizeH="0" baseline="0" noProof="1" dirty="0">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defRPr u="none" strike="noStrike" kern="1200" cap="none" spc="150" normalizeH="0" baseline="0">
                <a:uFillTx/>
              </a:defRPr>
            </a:lvl1pPr>
            <a:lvl2pPr marL="685800" indent="-228600" defTabSz="914400" eaLnBrk="1" fontAlgn="auto" latinLnBrk="0" hangingPunct="1">
              <a:lnSpc>
                <a:spcPct val="120000"/>
              </a:lnSpc>
              <a:spcAft>
                <a:spcPts val="600"/>
              </a:spcAft>
              <a:tabLst>
                <a:tab pos="1609725" algn="l"/>
                <a:tab pos="1609725" algn="l"/>
                <a:tab pos="1609725" algn="l"/>
                <a:tab pos="1609725" algn="l"/>
              </a:tabLst>
              <a:defRPr u="none" strike="noStrike" kern="1200" cap="none" spc="150" normalizeH="0" baseline="0">
                <a:uFillTx/>
              </a:defRPr>
            </a:lvl2pPr>
            <a:lvl3pPr marL="1143000" indent="-228600" eaLnBrk="1" fontAlgn="auto" latinLnBrk="0" hangingPunct="1">
              <a:lnSpc>
                <a:spcPct val="120000"/>
              </a:lnSpc>
              <a:spcAft>
                <a:spcPts val="600"/>
              </a:spcAft>
              <a:defRPr u="none" strike="noStrike" kern="1200" cap="none" spc="150" normalizeH="0" baseline="0">
                <a:uFillTx/>
              </a:defRPr>
            </a:lvl3pPr>
            <a:lvl4pPr marL="1600200" indent="-228600" eaLnBrk="1" fontAlgn="auto" latinLnBrk="0" hangingPunct="1">
              <a:lnSpc>
                <a:spcPct val="120000"/>
              </a:lnSpc>
              <a:spcAft>
                <a:spcPts val="300"/>
              </a:spcAft>
              <a:defRPr u="none" strike="noStrike" kern="1200" cap="none" spc="150" normalizeH="0" baseline="0">
                <a:uFillTx/>
              </a:defRPr>
            </a:lvl4pPr>
            <a:lvl5pPr marL="2057400" indent="-228600" eaLnBrk="1" fontAlgn="auto" latinLnBrk="0" hangingPunct="1">
              <a:lnSpc>
                <a:spcPct val="120000"/>
              </a:lnSpc>
              <a:spcAft>
                <a:spcPts val="300"/>
              </a:spcAft>
              <a:defRPr u="none" strike="noStrike" kern="1200" cap="none" spc="150" normalizeH="0" baseline="0">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image" Target="../media/image33.svg"/><Relationship Id="rId7" Type="http://schemas.openxmlformats.org/officeDocument/2006/relationships/image" Target="../media/image32.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 Id="rId3" Type="http://schemas.openxmlformats.org/officeDocument/2006/relationships/image" Target="../media/image28.png"/><Relationship Id="rId2" Type="http://schemas.openxmlformats.org/officeDocument/2006/relationships/image" Target="../media/image10.jpeg"/><Relationship Id="rId10" Type="http://schemas.openxmlformats.org/officeDocument/2006/relationships/slideLayout" Target="../slideLayouts/slideLayout7.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4.xml"/><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5.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76.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7.xml"/><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image" Target="../media/image9.svg"/><Relationship Id="rId8" Type="http://schemas.openxmlformats.org/officeDocument/2006/relationships/image" Target="../media/image8.png"/><Relationship Id="rId7" Type="http://schemas.openxmlformats.org/officeDocument/2006/relationships/image" Target="../media/image7.svg"/><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3" Type="http://schemas.openxmlformats.org/officeDocument/2006/relationships/image" Target="../media/image3.svg"/><Relationship Id="rId2" Type="http://schemas.openxmlformats.org/officeDocument/2006/relationships/image" Target="../media/image2.png"/><Relationship Id="rId12" Type="http://schemas.openxmlformats.org/officeDocument/2006/relationships/notesSlide" Target="../notesSlides/notesSlide1.xml"/><Relationship Id="rId11" Type="http://schemas.openxmlformats.org/officeDocument/2006/relationships/slideLayout" Target="../slideLayouts/slideLayout7.xml"/><Relationship Id="rId10" Type="http://schemas.openxmlformats.org/officeDocument/2006/relationships/tags" Target="../tags/tag64.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5.xml"/><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6.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8.xml"/><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image" Target="../media/image19.svg"/><Relationship Id="rId8" Type="http://schemas.openxmlformats.org/officeDocument/2006/relationships/image" Target="../media/image18.png"/><Relationship Id="rId7" Type="http://schemas.openxmlformats.org/officeDocument/2006/relationships/image" Target="../media/image17.svg"/><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3" Type="http://schemas.openxmlformats.org/officeDocument/2006/relationships/image" Target="../media/image13.svg"/><Relationship Id="rId2" Type="http://schemas.openxmlformats.org/officeDocument/2006/relationships/image" Target="../media/image12.png"/><Relationship Id="rId14" Type="http://schemas.openxmlformats.org/officeDocument/2006/relationships/notesSlide" Target="../notesSlides/notesSlide2.xml"/><Relationship Id="rId13" Type="http://schemas.openxmlformats.org/officeDocument/2006/relationships/slideLayout" Target="../slideLayouts/slideLayout7.xml"/><Relationship Id="rId12" Type="http://schemas.openxmlformats.org/officeDocument/2006/relationships/tags" Target="../tags/tag69.xml"/><Relationship Id="rId11" Type="http://schemas.openxmlformats.org/officeDocument/2006/relationships/image" Target="../media/image21.svg"/><Relationship Id="rId10" Type="http://schemas.openxmlformats.org/officeDocument/2006/relationships/image" Target="../media/image20.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70.xml"/><Relationship Id="rId7" Type="http://schemas.openxmlformats.org/officeDocument/2006/relationships/image" Target="../media/image27.svg"/><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1.xml"/><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3" name="矩形 42"/>
          <p:cNvSpPr/>
          <p:nvPr/>
        </p:nvSpPr>
        <p:spPr>
          <a:xfrm>
            <a:off x="1367155" y="1922145"/>
            <a:ext cx="9458325" cy="2122805"/>
          </a:xfrm>
          <a:prstGeom prst="rect">
            <a:avLst/>
          </a:prstGeom>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0000"/>
              </a:lnSpc>
            </a:pPr>
            <a:r>
              <a:rPr sz="6000" b="1" dirty="0">
                <a:solidFill>
                  <a:srgbClr val="2F323B"/>
                </a:solidFill>
                <a:effectLst/>
                <a:latin typeface="字魂创粗黑" panose="00000500000000000000" charset="-122"/>
                <a:ea typeface="字魂创粗黑" panose="00000500000000000000" charset="-122"/>
                <a:cs typeface="字魂创中黑" panose="00000500000000000000" charset="-122"/>
                <a:sym typeface="+mn-lt"/>
              </a:rPr>
              <a:t>S</a:t>
            </a:r>
            <a:r>
              <a:rPr lang="en-US" sz="6000" b="1" dirty="0">
                <a:solidFill>
                  <a:srgbClr val="2F323B"/>
                </a:solidFill>
                <a:effectLst/>
                <a:latin typeface="字魂创粗黑" panose="00000500000000000000" charset="-122"/>
                <a:ea typeface="字魂创粗黑" panose="00000500000000000000" charset="-122"/>
                <a:cs typeface="字魂创中黑" panose="00000500000000000000" charset="-122"/>
                <a:sym typeface="+mn-lt"/>
              </a:rPr>
              <a:t>IMPL</a:t>
            </a:r>
            <a:r>
              <a:rPr lang="en-US" sz="6000" b="1" dirty="0">
                <a:solidFill>
                  <a:schemeClr val="bg1"/>
                </a:solidFill>
                <a:effectLst/>
                <a:latin typeface="字魂创粗黑" panose="00000500000000000000" charset="-122"/>
                <a:ea typeface="字魂创粗黑" panose="00000500000000000000" charset="-122"/>
                <a:cs typeface="字魂创中黑" panose="00000500000000000000" charset="-122"/>
                <a:sym typeface="+mn-lt"/>
              </a:rPr>
              <a:t>E </a:t>
            </a:r>
            <a:r>
              <a:rPr lang="en-US" sz="6000" b="1" dirty="0">
                <a:solidFill>
                  <a:srgbClr val="67717A"/>
                </a:solidFill>
                <a:effectLst/>
                <a:latin typeface="字魂创粗黑" panose="00000500000000000000" charset="-122"/>
                <a:ea typeface="字魂创粗黑" panose="00000500000000000000" charset="-122"/>
                <a:cs typeface="字魂创中黑" panose="00000500000000000000" charset="-122"/>
                <a:sym typeface="+mn-lt"/>
              </a:rPr>
              <a:t> </a:t>
            </a:r>
            <a:r>
              <a:rPr lang="en-US" sz="6000" b="1" dirty="0">
                <a:solidFill>
                  <a:schemeClr val="bg1"/>
                </a:solidFill>
                <a:effectLst/>
                <a:latin typeface="字魂创粗黑" panose="00000500000000000000" charset="-122"/>
                <a:ea typeface="字魂创粗黑" panose="00000500000000000000" charset="-122"/>
                <a:cs typeface="字魂创中黑" panose="00000500000000000000" charset="-122"/>
                <a:sym typeface="+mn-lt"/>
              </a:rPr>
              <a:t>CAREER</a:t>
            </a:r>
            <a:r>
              <a:rPr sz="6000" b="1" dirty="0">
                <a:solidFill>
                  <a:schemeClr val="bg1"/>
                </a:solidFill>
                <a:effectLst/>
                <a:latin typeface="字魂创粗黑" panose="00000500000000000000" charset="-122"/>
                <a:ea typeface="字魂创粗黑" panose="00000500000000000000" charset="-122"/>
                <a:cs typeface="字魂创中黑" panose="00000500000000000000" charset="-122"/>
                <a:sym typeface="+mn-lt"/>
              </a:rPr>
              <a:t> </a:t>
            </a:r>
            <a:r>
              <a:rPr lang="en-US" sz="6000" b="1" dirty="0">
                <a:solidFill>
                  <a:schemeClr val="bg1"/>
                </a:solidFill>
                <a:effectLst/>
                <a:latin typeface="字魂创粗黑" panose="00000500000000000000" charset="-122"/>
                <a:ea typeface="字魂创粗黑" panose="00000500000000000000" charset="-122"/>
                <a:cs typeface="字魂创中黑" panose="00000500000000000000" charset="-122"/>
                <a:sym typeface="+mn-lt"/>
              </a:rPr>
              <a:t>PLANNING</a:t>
            </a:r>
            <a:endParaRPr lang="zh-CN" altLang="en-US" sz="6000">
              <a:solidFill>
                <a:schemeClr val="bg1"/>
              </a:solidFill>
              <a:latin typeface="字魂创粗黑" panose="00000500000000000000" charset="-122"/>
              <a:ea typeface="字魂创粗黑" panose="00000500000000000000" charset="-122"/>
            </a:endParaRPr>
          </a:p>
          <a:p>
            <a:pPr algn="dist">
              <a:lnSpc>
                <a:spcPct val="110000"/>
              </a:lnSpc>
            </a:pPr>
            <a:r>
              <a:rPr lang="zh-CN" altLang="en-US" sz="6000" b="1" i="1">
                <a:solidFill>
                  <a:schemeClr val="bg1"/>
                </a:solidFill>
                <a:effectLst/>
                <a:latin typeface="字魂创粗黑" panose="00000500000000000000" charset="-122"/>
                <a:ea typeface="字魂创粗黑" panose="00000500000000000000" charset="-122"/>
                <a:sym typeface="+mn-ea"/>
              </a:rPr>
              <a:t>      </a:t>
            </a:r>
            <a:endParaRPr lang="zh-CN" altLang="en-US" sz="6000" b="1" i="1">
              <a:solidFill>
                <a:schemeClr val="bg1"/>
              </a:solidFill>
              <a:effectLst/>
              <a:latin typeface="字魂创粗黑" panose="00000500000000000000" charset="-122"/>
              <a:ea typeface="字魂创粗黑" panose="00000500000000000000" charset="-122"/>
              <a:sym typeface="+mn-ea"/>
            </a:endParaRPr>
          </a:p>
        </p:txBody>
      </p:sp>
      <p:sp>
        <p:nvSpPr>
          <p:cNvPr id="45" name="矩形 44"/>
          <p:cNvSpPr/>
          <p:nvPr/>
        </p:nvSpPr>
        <p:spPr>
          <a:xfrm>
            <a:off x="3768725" y="3370580"/>
            <a:ext cx="4655185" cy="398780"/>
          </a:xfrm>
          <a:prstGeom prst="rect">
            <a:avLst/>
          </a:prstGeom>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a:solidFill>
                  <a:schemeClr val="bg1"/>
                </a:solidFill>
                <a:latin typeface="字魂创粗黑" panose="00000500000000000000" charset="-122"/>
                <a:ea typeface="字魂创粗黑" panose="00000500000000000000" charset="-122"/>
                <a:cs typeface="字魂创粗黑" panose="00000500000000000000" charset="-122"/>
                <a:sym typeface="+mn-ea"/>
              </a:rPr>
              <a:t>简约职业规划</a:t>
            </a:r>
            <a:r>
              <a:rPr lang="en-US" altLang="zh-CN" sz="2000">
                <a:solidFill>
                  <a:schemeClr val="bg1"/>
                </a:solidFill>
                <a:latin typeface="字魂创粗黑" panose="00000500000000000000" charset="-122"/>
                <a:ea typeface="字魂创粗黑" panose="00000500000000000000" charset="-122"/>
                <a:cs typeface="字魂创粗黑" panose="00000500000000000000" charset="-122"/>
                <a:sym typeface="+mn-ea"/>
              </a:rPr>
              <a:t>PPT</a:t>
            </a:r>
            <a:r>
              <a:rPr lang="zh-CN" altLang="en-US" sz="2000">
                <a:solidFill>
                  <a:schemeClr val="bg1"/>
                </a:solidFill>
                <a:latin typeface="字魂创粗黑" panose="00000500000000000000" charset="-122"/>
                <a:ea typeface="字魂创粗黑" panose="00000500000000000000" charset="-122"/>
                <a:cs typeface="字魂创粗黑" panose="00000500000000000000" charset="-122"/>
                <a:sym typeface="+mn-ea"/>
              </a:rPr>
              <a:t>模版</a:t>
            </a:r>
            <a:endParaRPr lang="zh-CN" altLang="en-US" sz="2000" dirty="0">
              <a:solidFill>
                <a:schemeClr val="bg1"/>
              </a:solidFill>
              <a:effectLst/>
              <a:latin typeface="字魂创粗黑" panose="00000500000000000000" charset="-122"/>
              <a:ea typeface="字魂创粗黑" panose="00000500000000000000" charset="-122"/>
              <a:cs typeface="字魂创粗黑" panose="00000500000000000000" charset="-122"/>
              <a:sym typeface="+mn-ea"/>
            </a:endParaRPr>
          </a:p>
        </p:txBody>
      </p:sp>
      <p:sp>
        <p:nvSpPr>
          <p:cNvPr id="46" name="文本框 45"/>
          <p:cNvSpPr txBox="1"/>
          <p:nvPr/>
        </p:nvSpPr>
        <p:spPr>
          <a:xfrm>
            <a:off x="4024630" y="4044950"/>
            <a:ext cx="4142740" cy="553085"/>
          </a:xfrm>
          <a:prstGeom prst="rect">
            <a:avLst/>
          </a:prstGeom>
          <a:noFill/>
        </p:spPr>
        <p:txBody>
          <a:bodyPr wrap="square" rtlCol="0" anchor="t">
            <a:spAutoFit/>
          </a:bodyPr>
          <a:p>
            <a:pPr algn="ctr">
              <a:lnSpc>
                <a:spcPct val="150000"/>
              </a:lnSpc>
            </a:pPr>
            <a:r>
              <a:rPr lang="zh-CN" altLang="en-US" sz="1000" b="1">
                <a:solidFill>
                  <a:schemeClr val="bg1">
                    <a:alpha val="75000"/>
                  </a:schemeClr>
                </a:solidFill>
                <a:effectLst/>
                <a:latin typeface="字魂创中黑" panose="00000500000000000000" charset="-122"/>
                <a:ea typeface="字魂创中黑" panose="00000500000000000000" charset="-122"/>
                <a:cs typeface="Noto Sans S Chinese Medium" panose="020B0600000000000000" charset="-122"/>
                <a:sym typeface="+mn-ea"/>
              </a:rPr>
              <a:t>Add some descriptions about the title here in a few short sentences.Add some descriptions about the title here in a </a:t>
            </a:r>
            <a:endParaRPr lang="zh-CN" altLang="en-US" sz="1000" b="1">
              <a:solidFill>
                <a:schemeClr val="bg1">
                  <a:alpha val="75000"/>
                </a:schemeClr>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sp>
        <p:nvSpPr>
          <p:cNvPr id="50" name="任意多边形 49"/>
          <p:cNvSpPr/>
          <p:nvPr/>
        </p:nvSpPr>
        <p:spPr>
          <a:xfrm>
            <a:off x="3105150" y="2768600"/>
            <a:ext cx="288290" cy="82550"/>
          </a:xfrm>
          <a:custGeom>
            <a:avLst/>
            <a:gdLst>
              <a:gd name="connisteX0" fmla="*/ 57150 w 288290"/>
              <a:gd name="connsiteY0" fmla="*/ 0 h 78105"/>
              <a:gd name="connisteX1" fmla="*/ 288290 w 288290"/>
              <a:gd name="connsiteY1" fmla="*/ 0 h 78105"/>
              <a:gd name="connisteX2" fmla="*/ 288290 w 288290"/>
              <a:gd name="connsiteY2" fmla="*/ 78105 h 78105"/>
              <a:gd name="connisteX3" fmla="*/ 0 w 288290"/>
              <a:gd name="connsiteY3" fmla="*/ 78105 h 78105"/>
              <a:gd name="connisteX4" fmla="*/ 57150 w 288290"/>
              <a:gd name="connsiteY4" fmla="*/ 0 h 7810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88290" h="78105">
                <a:moveTo>
                  <a:pt x="57150" y="0"/>
                </a:moveTo>
                <a:lnTo>
                  <a:pt x="288290" y="0"/>
                </a:lnTo>
                <a:lnTo>
                  <a:pt x="288290" y="78105"/>
                </a:lnTo>
                <a:lnTo>
                  <a:pt x="0" y="78105"/>
                </a:lnTo>
                <a:lnTo>
                  <a:pt x="5715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5030470" y="5005705"/>
            <a:ext cx="2131695" cy="328295"/>
          </a:xfrm>
          <a:prstGeom prst="roundRect">
            <a:avLst>
              <a:gd name="adj" fmla="val 50000"/>
            </a:avLst>
          </a:prstGeom>
          <a:solidFill>
            <a:srgbClr val="67717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solidFill>
                  <a:schemeClr val="bg1"/>
                </a:solidFill>
                <a:latin typeface="字魂创中黑" panose="00000500000000000000" charset="-122"/>
                <a:ea typeface="字魂创中黑" panose="00000500000000000000" charset="-122"/>
              </a:rPr>
              <a:t>演讲人：唐峰</a:t>
            </a:r>
            <a:endParaRPr lang="zh-CN" altLang="en-US" sz="1400">
              <a:solidFill>
                <a:schemeClr val="bg1"/>
              </a:solidFill>
              <a:latin typeface="字魂创中黑" panose="00000500000000000000" charset="-122"/>
              <a:ea typeface="字魂创中黑" panose="00000500000000000000"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矩形 1"/>
          <p:cNvSpPr/>
          <p:nvPr/>
        </p:nvSpPr>
        <p:spPr>
          <a:xfrm>
            <a:off x="308610" y="308610"/>
            <a:ext cx="11574780" cy="624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4831080" y="458470"/>
            <a:ext cx="2530475" cy="890270"/>
            <a:chOff x="8623" y="3055"/>
            <a:chExt cx="3985" cy="1402"/>
          </a:xfrm>
        </p:grpSpPr>
        <p:sp>
          <p:nvSpPr>
            <p:cNvPr id="16" name="文本框 15"/>
            <p:cNvSpPr txBox="1"/>
            <p:nvPr/>
          </p:nvSpPr>
          <p:spPr>
            <a:xfrm>
              <a:off x="8825" y="3055"/>
              <a:ext cx="3583" cy="822"/>
            </a:xfrm>
            <a:prstGeom prst="rect">
              <a:avLst/>
            </a:prstGeom>
            <a:noFill/>
          </p:spPr>
          <p:txBody>
            <a:bodyPr wrap="square" rtlCol="0">
              <a:spAutoFit/>
            </a:bodyPr>
            <a:p>
              <a:pPr algn="ctr"/>
              <a:r>
                <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rPr>
                <a:t>职业定位</a:t>
              </a:r>
              <a:endPar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17" name="文本框 16"/>
            <p:cNvSpPr txBox="1"/>
            <p:nvPr/>
          </p:nvSpPr>
          <p:spPr>
            <a:xfrm>
              <a:off x="8623" y="3877"/>
              <a:ext cx="3985" cy="580"/>
            </a:xfrm>
            <a:prstGeom prst="rect">
              <a:avLst/>
            </a:prstGeom>
            <a:noFill/>
          </p:spPr>
          <p:txBody>
            <a:bodyPr wrap="square" rtlCol="0">
              <a:spAutoFit/>
            </a:bodyPr>
            <a:p>
              <a:pPr algn="dist"/>
              <a:r>
                <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grpSp>
      <p:grpSp>
        <p:nvGrpSpPr>
          <p:cNvPr id="21" name="组合 20"/>
          <p:cNvGrpSpPr/>
          <p:nvPr/>
        </p:nvGrpSpPr>
        <p:grpSpPr>
          <a:xfrm rot="0">
            <a:off x="1428750" y="2157730"/>
            <a:ext cx="2076450" cy="2880995"/>
            <a:chOff x="2347" y="3353"/>
            <a:chExt cx="3270" cy="4537"/>
          </a:xfrm>
        </p:grpSpPr>
        <p:pic>
          <p:nvPicPr>
            <p:cNvPr id="4" name="图片 3" descr="1b6f564b5968512b2cc5420ba984e68ac4ae915d147ed-FsF5gU"/>
            <p:cNvPicPr>
              <a:picLocks noChangeAspect="1"/>
            </p:cNvPicPr>
            <p:nvPr/>
          </p:nvPicPr>
          <p:blipFill>
            <a:blip r:embed="rId2"/>
            <a:srcRect b="10701"/>
            <a:stretch>
              <a:fillRect/>
            </a:stretch>
          </p:blipFill>
          <p:spPr>
            <a:xfrm>
              <a:off x="2352" y="3353"/>
              <a:ext cx="3260" cy="3630"/>
            </a:xfrm>
            <a:prstGeom prst="rect">
              <a:avLst/>
            </a:prstGeom>
          </p:spPr>
        </p:pic>
        <p:sp>
          <p:nvSpPr>
            <p:cNvPr id="5" name="矩形 4"/>
            <p:cNvSpPr/>
            <p:nvPr/>
          </p:nvSpPr>
          <p:spPr>
            <a:xfrm>
              <a:off x="2347" y="7050"/>
              <a:ext cx="3270" cy="840"/>
            </a:xfrm>
            <a:prstGeom prst="rect">
              <a:avLst/>
            </a:prstGeom>
            <a:solidFill>
              <a:srgbClr val="6771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2495" y="7229"/>
              <a:ext cx="2974" cy="483"/>
            </a:xfrm>
            <a:prstGeom prst="rect">
              <a:avLst/>
            </a:prstGeom>
            <a:noFill/>
          </p:spPr>
          <p:txBody>
            <a:bodyPr wrap="square" rtlCol="0">
              <a:spAutoFit/>
            </a:bodyPr>
            <a:p>
              <a:pPr algn="l">
                <a:lnSpc>
                  <a:spcPct val="100000"/>
                </a:lnSpc>
              </a:pPr>
              <a:r>
                <a:rPr lang="zh-CN" altLang="en-US" sz="1400">
                  <a:solidFill>
                    <a:schemeClr val="bg1"/>
                  </a:solidFill>
                  <a:effectLst/>
                  <a:latin typeface="字魂创中黑" panose="00000500000000000000" charset="-122"/>
                  <a:ea typeface="字魂创中黑" panose="00000500000000000000" charset="-122"/>
                  <a:sym typeface="+mn-ea"/>
                </a:rPr>
                <a:t>请在此输入标题文字</a:t>
              </a:r>
              <a:endParaRPr lang="zh-CN" altLang="en-US" sz="1400">
                <a:solidFill>
                  <a:schemeClr val="bg1"/>
                </a:solidFill>
                <a:effectLst/>
                <a:latin typeface="字魂创中黑" panose="00000500000000000000" charset="-122"/>
                <a:ea typeface="字魂创中黑" panose="00000500000000000000" charset="-122"/>
                <a:sym typeface="+mn-ea"/>
              </a:endParaRPr>
            </a:p>
          </p:txBody>
        </p:sp>
      </p:grpSp>
      <p:grpSp>
        <p:nvGrpSpPr>
          <p:cNvPr id="23" name="组合 22"/>
          <p:cNvGrpSpPr/>
          <p:nvPr/>
        </p:nvGrpSpPr>
        <p:grpSpPr>
          <a:xfrm rot="0">
            <a:off x="3857625" y="2157730"/>
            <a:ext cx="2066290" cy="2885440"/>
            <a:chOff x="6277" y="3353"/>
            <a:chExt cx="3254" cy="4544"/>
          </a:xfrm>
        </p:grpSpPr>
        <p:sp>
          <p:nvSpPr>
            <p:cNvPr id="6" name="矩形 5"/>
            <p:cNvSpPr/>
            <p:nvPr/>
          </p:nvSpPr>
          <p:spPr>
            <a:xfrm>
              <a:off x="6277" y="3353"/>
              <a:ext cx="3255" cy="4544"/>
            </a:xfrm>
            <a:prstGeom prst="rect">
              <a:avLst/>
            </a:prstGeom>
            <a:noFill/>
            <a:ln>
              <a:solidFill>
                <a:srgbClr val="2B3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20288325"/>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66" y="6861"/>
              <a:ext cx="877" cy="877"/>
            </a:xfrm>
            <a:prstGeom prst="rect">
              <a:avLst/>
            </a:prstGeom>
          </p:spPr>
        </p:pic>
        <p:sp>
          <p:nvSpPr>
            <p:cNvPr id="22" name="文本框 21"/>
            <p:cNvSpPr txBox="1"/>
            <p:nvPr/>
          </p:nvSpPr>
          <p:spPr>
            <a:xfrm>
              <a:off x="6705" y="4430"/>
              <a:ext cx="2400" cy="2179"/>
            </a:xfrm>
            <a:prstGeom prst="rect">
              <a:avLst/>
            </a:prstGeom>
            <a:noFill/>
          </p:spPr>
          <p:txBody>
            <a:bodyPr wrap="square" rtlCol="0">
              <a:spAutoFit/>
            </a:bodyPr>
            <a:p>
              <a:pPr algn="dist">
                <a:lnSpc>
                  <a:spcPct val="140000"/>
                </a:lnSpc>
              </a:pPr>
              <a:r>
                <a:rPr lang="zh-CN" altLang="en-US" sz="1000">
                  <a:solidFill>
                    <a:srgbClr val="2B3743"/>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000">
                  <a:solidFill>
                    <a:srgbClr val="2B3743"/>
                  </a:solidFill>
                  <a:latin typeface="字魂创中黑" panose="00000500000000000000" charset="-122"/>
                  <a:ea typeface="字魂创中黑" panose="00000500000000000000" charset="-122"/>
                  <a:cs typeface="字魂创中黑" panose="00000500000000000000" charset="-122"/>
                  <a:sym typeface="+mn-ea"/>
                </a:rPr>
                <a:t>1.5</a:t>
              </a:r>
              <a:r>
                <a:rPr lang="zh-CN" altLang="en-US" sz="1000">
                  <a:solidFill>
                    <a:srgbClr val="2B3743"/>
                  </a:solidFill>
                  <a:latin typeface="字魂创中黑" panose="00000500000000000000" charset="-122"/>
                  <a:ea typeface="字魂创中黑" panose="00000500000000000000" charset="-122"/>
                  <a:cs typeface="字魂创中黑" panose="00000500000000000000" charset="-122"/>
                  <a:sym typeface="+mn-ea"/>
                </a:rPr>
                <a:t>倍</a:t>
              </a:r>
              <a:endParaRPr lang="zh-CN" altLang="en-US" sz="1000">
                <a:solidFill>
                  <a:srgbClr val="2B3743"/>
                </a:solidFill>
                <a:latin typeface="字魂创中黑" panose="00000500000000000000" charset="-122"/>
                <a:ea typeface="字魂创中黑" panose="00000500000000000000" charset="-122"/>
                <a:cs typeface="字魂创中黑" panose="00000500000000000000" charset="-122"/>
                <a:sym typeface="+mn-ea"/>
              </a:endParaRPr>
            </a:p>
          </p:txBody>
        </p:sp>
        <p:sp>
          <p:nvSpPr>
            <p:cNvPr id="29" name="文本框 28"/>
            <p:cNvSpPr txBox="1"/>
            <p:nvPr/>
          </p:nvSpPr>
          <p:spPr>
            <a:xfrm>
              <a:off x="6849" y="3707"/>
              <a:ext cx="2111" cy="531"/>
            </a:xfrm>
            <a:prstGeom prst="rect">
              <a:avLst/>
            </a:prstGeom>
            <a:noFill/>
          </p:spPr>
          <p:txBody>
            <a:bodyPr wrap="square" rtlCol="0">
              <a:spAutoFit/>
            </a:bodyPr>
            <a:p>
              <a:pPr algn="ctr"/>
              <a:r>
                <a:rPr lang="zh-CN" altLang="en-US" sz="1600">
                  <a:solidFill>
                    <a:srgbClr val="2B3743"/>
                  </a:solidFill>
                  <a:latin typeface="字魂创中黑" panose="00000500000000000000" charset="-122"/>
                  <a:ea typeface="字魂创中黑" panose="00000500000000000000" charset="-122"/>
                  <a:sym typeface="+mn-ea"/>
                </a:rPr>
                <a:t>请输入标题</a:t>
              </a:r>
              <a:endParaRPr lang="zh-CN" altLang="en-US" sz="1600">
                <a:solidFill>
                  <a:srgbClr val="2B3743"/>
                </a:solidFill>
                <a:latin typeface="字魂创中黑" panose="00000500000000000000" charset="-122"/>
                <a:ea typeface="字魂创中黑" panose="00000500000000000000" charset="-122"/>
                <a:sym typeface="+mn-ea"/>
              </a:endParaRPr>
            </a:p>
          </p:txBody>
        </p:sp>
        <p:sp>
          <p:nvSpPr>
            <p:cNvPr id="12" name="矩形 11"/>
            <p:cNvSpPr/>
            <p:nvPr/>
          </p:nvSpPr>
          <p:spPr>
            <a:xfrm>
              <a:off x="7695" y="4311"/>
              <a:ext cx="420" cy="119"/>
            </a:xfrm>
            <a:prstGeom prst="rect">
              <a:avLst/>
            </a:prstGeom>
            <a:solidFill>
              <a:srgbClr val="CF91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4" name="组合 23"/>
          <p:cNvGrpSpPr/>
          <p:nvPr/>
        </p:nvGrpSpPr>
        <p:grpSpPr>
          <a:xfrm rot="0">
            <a:off x="6277610" y="2157730"/>
            <a:ext cx="2066290" cy="2885440"/>
            <a:chOff x="10042" y="3353"/>
            <a:chExt cx="3254" cy="4544"/>
          </a:xfrm>
        </p:grpSpPr>
        <p:sp>
          <p:nvSpPr>
            <p:cNvPr id="7" name="矩形 6"/>
            <p:cNvSpPr/>
            <p:nvPr/>
          </p:nvSpPr>
          <p:spPr>
            <a:xfrm>
              <a:off x="10042" y="3353"/>
              <a:ext cx="3255" cy="4544"/>
            </a:xfrm>
            <a:prstGeom prst="rect">
              <a:avLst/>
            </a:prstGeom>
            <a:noFill/>
            <a:ln>
              <a:solidFill>
                <a:srgbClr val="2B3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8" name="图片 47" descr="20287227"/>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31" y="6860"/>
              <a:ext cx="877" cy="877"/>
            </a:xfrm>
            <a:prstGeom prst="rect">
              <a:avLst/>
            </a:prstGeom>
          </p:spPr>
        </p:pic>
        <p:sp>
          <p:nvSpPr>
            <p:cNvPr id="8" name="文本框 7"/>
            <p:cNvSpPr txBox="1"/>
            <p:nvPr/>
          </p:nvSpPr>
          <p:spPr>
            <a:xfrm>
              <a:off x="10470" y="4430"/>
              <a:ext cx="2400" cy="2179"/>
            </a:xfrm>
            <a:prstGeom prst="rect">
              <a:avLst/>
            </a:prstGeom>
            <a:noFill/>
          </p:spPr>
          <p:txBody>
            <a:bodyPr wrap="square" rtlCol="0">
              <a:spAutoFit/>
            </a:bodyPr>
            <a:p>
              <a:pPr algn="dist">
                <a:lnSpc>
                  <a:spcPct val="140000"/>
                </a:lnSpc>
              </a:pPr>
              <a:r>
                <a:rPr lang="zh-CN" altLang="en-US" sz="1000">
                  <a:solidFill>
                    <a:srgbClr val="2B3743"/>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000">
                  <a:solidFill>
                    <a:srgbClr val="2B3743"/>
                  </a:solidFill>
                  <a:latin typeface="字魂创中黑" panose="00000500000000000000" charset="-122"/>
                  <a:ea typeface="字魂创中黑" panose="00000500000000000000" charset="-122"/>
                  <a:cs typeface="字魂创中黑" panose="00000500000000000000" charset="-122"/>
                  <a:sym typeface="+mn-ea"/>
                </a:rPr>
                <a:t>1.5</a:t>
              </a:r>
              <a:r>
                <a:rPr lang="zh-CN" altLang="en-US" sz="1000">
                  <a:solidFill>
                    <a:srgbClr val="2B3743"/>
                  </a:solidFill>
                  <a:latin typeface="字魂创中黑" panose="00000500000000000000" charset="-122"/>
                  <a:ea typeface="字魂创中黑" panose="00000500000000000000" charset="-122"/>
                  <a:cs typeface="字魂创中黑" panose="00000500000000000000" charset="-122"/>
                  <a:sym typeface="+mn-ea"/>
                </a:rPr>
                <a:t>倍</a:t>
              </a:r>
              <a:endParaRPr lang="zh-CN" altLang="en-US" sz="1000">
                <a:solidFill>
                  <a:srgbClr val="2B3743"/>
                </a:solidFill>
                <a:latin typeface="字魂创中黑" panose="00000500000000000000" charset="-122"/>
                <a:ea typeface="字魂创中黑" panose="00000500000000000000" charset="-122"/>
                <a:cs typeface="字魂创中黑" panose="00000500000000000000" charset="-122"/>
                <a:sym typeface="+mn-ea"/>
              </a:endParaRPr>
            </a:p>
          </p:txBody>
        </p:sp>
        <p:sp>
          <p:nvSpPr>
            <p:cNvPr id="10" name="文本框 9"/>
            <p:cNvSpPr txBox="1"/>
            <p:nvPr/>
          </p:nvSpPr>
          <p:spPr>
            <a:xfrm>
              <a:off x="10614" y="3707"/>
              <a:ext cx="2111" cy="531"/>
            </a:xfrm>
            <a:prstGeom prst="rect">
              <a:avLst/>
            </a:prstGeom>
            <a:noFill/>
          </p:spPr>
          <p:txBody>
            <a:bodyPr wrap="square" rtlCol="0">
              <a:spAutoFit/>
            </a:bodyPr>
            <a:p>
              <a:pPr algn="ctr"/>
              <a:r>
                <a:rPr lang="zh-CN" altLang="en-US" sz="1600">
                  <a:solidFill>
                    <a:srgbClr val="2B3743"/>
                  </a:solidFill>
                  <a:latin typeface="字魂创中黑" panose="00000500000000000000" charset="-122"/>
                  <a:ea typeface="字魂创中黑" panose="00000500000000000000" charset="-122"/>
                  <a:sym typeface="+mn-ea"/>
                </a:rPr>
                <a:t>请输入标题</a:t>
              </a:r>
              <a:endParaRPr lang="zh-CN" altLang="en-US" sz="1600">
                <a:solidFill>
                  <a:srgbClr val="2B3743"/>
                </a:solidFill>
                <a:latin typeface="字魂创中黑" panose="00000500000000000000" charset="-122"/>
                <a:ea typeface="字魂创中黑" panose="00000500000000000000" charset="-122"/>
                <a:sym typeface="+mn-ea"/>
              </a:endParaRPr>
            </a:p>
          </p:txBody>
        </p:sp>
        <p:sp>
          <p:nvSpPr>
            <p:cNvPr id="13" name="矩形 12"/>
            <p:cNvSpPr/>
            <p:nvPr/>
          </p:nvSpPr>
          <p:spPr>
            <a:xfrm>
              <a:off x="11430" y="4311"/>
              <a:ext cx="420" cy="119"/>
            </a:xfrm>
            <a:prstGeom prst="rect">
              <a:avLst/>
            </a:prstGeom>
            <a:solidFill>
              <a:srgbClr val="6771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5" name="组合 24"/>
          <p:cNvGrpSpPr/>
          <p:nvPr/>
        </p:nvGrpSpPr>
        <p:grpSpPr>
          <a:xfrm rot="0">
            <a:off x="8696960" y="2157730"/>
            <a:ext cx="2066290" cy="2885440"/>
            <a:chOff x="13792" y="3353"/>
            <a:chExt cx="3254" cy="4544"/>
          </a:xfrm>
        </p:grpSpPr>
        <p:sp>
          <p:nvSpPr>
            <p:cNvPr id="11" name="矩形 10"/>
            <p:cNvSpPr/>
            <p:nvPr/>
          </p:nvSpPr>
          <p:spPr>
            <a:xfrm>
              <a:off x="13792" y="3353"/>
              <a:ext cx="3255" cy="4544"/>
            </a:xfrm>
            <a:prstGeom prst="rect">
              <a:avLst/>
            </a:prstGeom>
            <a:noFill/>
            <a:ln>
              <a:solidFill>
                <a:srgbClr val="2B3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8" name="图片 17" descr="20288326"/>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4981" y="6860"/>
              <a:ext cx="877" cy="878"/>
            </a:xfrm>
            <a:prstGeom prst="rect">
              <a:avLst/>
            </a:prstGeom>
          </p:spPr>
        </p:pic>
        <p:sp>
          <p:nvSpPr>
            <p:cNvPr id="14" name="文本框 13"/>
            <p:cNvSpPr txBox="1"/>
            <p:nvPr/>
          </p:nvSpPr>
          <p:spPr>
            <a:xfrm>
              <a:off x="14220" y="4430"/>
              <a:ext cx="2400" cy="2179"/>
            </a:xfrm>
            <a:prstGeom prst="rect">
              <a:avLst/>
            </a:prstGeom>
            <a:noFill/>
          </p:spPr>
          <p:txBody>
            <a:bodyPr wrap="square" rtlCol="0">
              <a:spAutoFit/>
            </a:bodyPr>
            <a:p>
              <a:pPr algn="dist">
                <a:lnSpc>
                  <a:spcPct val="140000"/>
                </a:lnSpc>
              </a:pPr>
              <a:r>
                <a:rPr lang="zh-CN" altLang="en-US" sz="1000">
                  <a:solidFill>
                    <a:srgbClr val="2B3743"/>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000">
                  <a:solidFill>
                    <a:srgbClr val="2B3743"/>
                  </a:solidFill>
                  <a:latin typeface="字魂创中黑" panose="00000500000000000000" charset="-122"/>
                  <a:ea typeface="字魂创中黑" panose="00000500000000000000" charset="-122"/>
                  <a:cs typeface="字魂创中黑" panose="00000500000000000000" charset="-122"/>
                  <a:sym typeface="+mn-ea"/>
                </a:rPr>
                <a:t>1.5</a:t>
              </a:r>
              <a:r>
                <a:rPr lang="zh-CN" altLang="en-US" sz="1000">
                  <a:solidFill>
                    <a:srgbClr val="2B3743"/>
                  </a:solidFill>
                  <a:latin typeface="字魂创中黑" panose="00000500000000000000" charset="-122"/>
                  <a:ea typeface="字魂创中黑" panose="00000500000000000000" charset="-122"/>
                  <a:cs typeface="字魂创中黑" panose="00000500000000000000" charset="-122"/>
                  <a:sym typeface="+mn-ea"/>
                </a:rPr>
                <a:t>倍</a:t>
              </a:r>
              <a:endParaRPr lang="zh-CN" altLang="en-US" sz="1000">
                <a:solidFill>
                  <a:srgbClr val="2B3743"/>
                </a:solidFill>
                <a:latin typeface="字魂创中黑" panose="00000500000000000000" charset="-122"/>
                <a:ea typeface="字魂创中黑" panose="00000500000000000000" charset="-122"/>
                <a:cs typeface="字魂创中黑" panose="00000500000000000000" charset="-122"/>
                <a:sym typeface="+mn-ea"/>
              </a:endParaRPr>
            </a:p>
          </p:txBody>
        </p:sp>
        <p:sp>
          <p:nvSpPr>
            <p:cNvPr id="19" name="文本框 18"/>
            <p:cNvSpPr txBox="1"/>
            <p:nvPr/>
          </p:nvSpPr>
          <p:spPr>
            <a:xfrm>
              <a:off x="14364" y="3707"/>
              <a:ext cx="2111" cy="531"/>
            </a:xfrm>
            <a:prstGeom prst="rect">
              <a:avLst/>
            </a:prstGeom>
            <a:noFill/>
          </p:spPr>
          <p:txBody>
            <a:bodyPr wrap="square" rtlCol="0">
              <a:spAutoFit/>
            </a:bodyPr>
            <a:p>
              <a:pPr algn="ctr"/>
              <a:r>
                <a:rPr lang="zh-CN" altLang="en-US" sz="1600">
                  <a:solidFill>
                    <a:srgbClr val="2B3743"/>
                  </a:solidFill>
                  <a:latin typeface="字魂创中黑" panose="00000500000000000000" charset="-122"/>
                  <a:ea typeface="字魂创中黑" panose="00000500000000000000" charset="-122"/>
                  <a:sym typeface="+mn-ea"/>
                </a:rPr>
                <a:t>请输入标题</a:t>
              </a:r>
              <a:endParaRPr lang="zh-CN" altLang="en-US" sz="1600">
                <a:solidFill>
                  <a:srgbClr val="2B3743"/>
                </a:solidFill>
                <a:latin typeface="字魂创中黑" panose="00000500000000000000" charset="-122"/>
                <a:ea typeface="字魂创中黑" panose="00000500000000000000" charset="-122"/>
                <a:sym typeface="+mn-ea"/>
              </a:endParaRPr>
            </a:p>
          </p:txBody>
        </p:sp>
        <p:sp>
          <p:nvSpPr>
            <p:cNvPr id="20" name="矩形 19"/>
            <p:cNvSpPr/>
            <p:nvPr/>
          </p:nvSpPr>
          <p:spPr>
            <a:xfrm>
              <a:off x="15165" y="4311"/>
              <a:ext cx="420" cy="119"/>
            </a:xfrm>
            <a:prstGeom prst="rect">
              <a:avLst/>
            </a:prstGeom>
            <a:solidFill>
              <a:srgbClr val="5A84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ustDataLst>
      <p:tags r:id="rId9"/>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矩形 1"/>
          <p:cNvSpPr/>
          <p:nvPr/>
        </p:nvSpPr>
        <p:spPr>
          <a:xfrm>
            <a:off x="308610" y="308610"/>
            <a:ext cx="11574780" cy="624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4831080" y="458470"/>
            <a:ext cx="2530475" cy="890270"/>
            <a:chOff x="8623" y="3055"/>
            <a:chExt cx="3985" cy="1402"/>
          </a:xfrm>
        </p:grpSpPr>
        <p:sp>
          <p:nvSpPr>
            <p:cNvPr id="16" name="文本框 15"/>
            <p:cNvSpPr txBox="1"/>
            <p:nvPr/>
          </p:nvSpPr>
          <p:spPr>
            <a:xfrm>
              <a:off x="8825" y="3055"/>
              <a:ext cx="3583" cy="822"/>
            </a:xfrm>
            <a:prstGeom prst="rect">
              <a:avLst/>
            </a:prstGeom>
            <a:noFill/>
          </p:spPr>
          <p:txBody>
            <a:bodyPr wrap="square" rtlCol="0">
              <a:spAutoFit/>
            </a:bodyPr>
            <a:p>
              <a:pPr algn="ctr"/>
              <a:r>
                <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rPr>
                <a:t>职业定位</a:t>
              </a:r>
              <a:endPar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17" name="文本框 16"/>
            <p:cNvSpPr txBox="1"/>
            <p:nvPr/>
          </p:nvSpPr>
          <p:spPr>
            <a:xfrm>
              <a:off x="8623" y="3877"/>
              <a:ext cx="3985" cy="580"/>
            </a:xfrm>
            <a:prstGeom prst="rect">
              <a:avLst/>
            </a:prstGeom>
            <a:noFill/>
          </p:spPr>
          <p:txBody>
            <a:bodyPr wrap="square" rtlCol="0">
              <a:spAutoFit/>
            </a:bodyPr>
            <a:p>
              <a:pPr algn="dist"/>
              <a:r>
                <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grpSp>
      <p:sp>
        <p:nvSpPr>
          <p:cNvPr id="25" name="圆角矩形 24"/>
          <p:cNvSpPr/>
          <p:nvPr/>
        </p:nvSpPr>
        <p:spPr>
          <a:xfrm>
            <a:off x="3472815" y="3746500"/>
            <a:ext cx="1390650" cy="1371600"/>
          </a:xfrm>
          <a:prstGeom prst="roundRect">
            <a:avLst/>
          </a:prstGeom>
          <a:noFill/>
          <a:ln>
            <a:solidFill>
              <a:srgbClr val="2B3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3710940" y="3565525"/>
            <a:ext cx="962660" cy="2959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3589020" y="4017645"/>
            <a:ext cx="1209040" cy="829945"/>
          </a:xfrm>
          <a:prstGeom prst="rect">
            <a:avLst/>
          </a:prstGeom>
          <a:noFill/>
        </p:spPr>
        <p:txBody>
          <a:bodyPr wrap="square" rtlCol="0">
            <a:spAutoFit/>
          </a:bodyPr>
          <a:p>
            <a:pPr algn="ctr">
              <a:lnSpc>
                <a:spcPct val="160000"/>
              </a:lnSpc>
            </a:pPr>
            <a:r>
              <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rPr>
              <a:t>请在这里输入你想输入的文字，可单击直接复制，建议</a:t>
            </a:r>
            <a:endPar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endParaRPr>
          </a:p>
        </p:txBody>
      </p:sp>
      <p:sp>
        <p:nvSpPr>
          <p:cNvPr id="33" name="圆角矩形 32"/>
          <p:cNvSpPr/>
          <p:nvPr/>
        </p:nvSpPr>
        <p:spPr>
          <a:xfrm>
            <a:off x="5401945" y="3746500"/>
            <a:ext cx="1390650" cy="1371600"/>
          </a:xfrm>
          <a:prstGeom prst="roundRect">
            <a:avLst/>
          </a:prstGeom>
          <a:noFill/>
          <a:ln>
            <a:solidFill>
              <a:srgbClr val="2B3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圆角矩形 33"/>
          <p:cNvSpPr/>
          <p:nvPr/>
        </p:nvSpPr>
        <p:spPr>
          <a:xfrm>
            <a:off x="5640070" y="3565525"/>
            <a:ext cx="962660" cy="2959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35"/>
          <p:cNvSpPr txBox="1"/>
          <p:nvPr/>
        </p:nvSpPr>
        <p:spPr>
          <a:xfrm>
            <a:off x="5518150" y="4017645"/>
            <a:ext cx="1209040" cy="829945"/>
          </a:xfrm>
          <a:prstGeom prst="rect">
            <a:avLst/>
          </a:prstGeom>
          <a:noFill/>
        </p:spPr>
        <p:txBody>
          <a:bodyPr wrap="square" rtlCol="0">
            <a:spAutoFit/>
          </a:bodyPr>
          <a:p>
            <a:pPr algn="ctr">
              <a:lnSpc>
                <a:spcPct val="160000"/>
              </a:lnSpc>
            </a:pPr>
            <a:r>
              <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rPr>
              <a:t>请在这里输入你想输入的文字，可单击直接复制，建议</a:t>
            </a:r>
            <a:endPar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endParaRPr>
          </a:p>
        </p:txBody>
      </p:sp>
      <p:sp>
        <p:nvSpPr>
          <p:cNvPr id="39" name="圆角矩形 38"/>
          <p:cNvSpPr/>
          <p:nvPr/>
        </p:nvSpPr>
        <p:spPr>
          <a:xfrm>
            <a:off x="9260205" y="3746500"/>
            <a:ext cx="1390650" cy="1371600"/>
          </a:xfrm>
          <a:prstGeom prst="roundRect">
            <a:avLst/>
          </a:prstGeom>
          <a:noFill/>
          <a:ln>
            <a:solidFill>
              <a:srgbClr val="2B3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9498330" y="3565525"/>
            <a:ext cx="962660" cy="2959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9376410" y="4017645"/>
            <a:ext cx="1209040" cy="829945"/>
          </a:xfrm>
          <a:prstGeom prst="rect">
            <a:avLst/>
          </a:prstGeom>
          <a:noFill/>
        </p:spPr>
        <p:txBody>
          <a:bodyPr wrap="square" rtlCol="0">
            <a:spAutoFit/>
          </a:bodyPr>
          <a:p>
            <a:pPr algn="ctr">
              <a:lnSpc>
                <a:spcPct val="160000"/>
              </a:lnSpc>
            </a:pPr>
            <a:r>
              <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rPr>
              <a:t>请在这里输入你想输入的文字，可单击直接复制，建议</a:t>
            </a:r>
            <a:endPar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endParaRPr>
          </a:p>
        </p:txBody>
      </p:sp>
      <p:sp>
        <p:nvSpPr>
          <p:cNvPr id="45" name="圆角矩形 44"/>
          <p:cNvSpPr/>
          <p:nvPr/>
        </p:nvSpPr>
        <p:spPr>
          <a:xfrm>
            <a:off x="7331075" y="3746500"/>
            <a:ext cx="1390650" cy="1371600"/>
          </a:xfrm>
          <a:prstGeom prst="roundRect">
            <a:avLst/>
          </a:prstGeom>
          <a:noFill/>
          <a:ln>
            <a:solidFill>
              <a:srgbClr val="2B3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nvSpPr>
        <p:spPr>
          <a:xfrm>
            <a:off x="7567930" y="3565525"/>
            <a:ext cx="962660" cy="2959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nvSpPr>
        <p:spPr>
          <a:xfrm>
            <a:off x="7447280" y="4017645"/>
            <a:ext cx="1209040" cy="829945"/>
          </a:xfrm>
          <a:prstGeom prst="rect">
            <a:avLst/>
          </a:prstGeom>
          <a:noFill/>
        </p:spPr>
        <p:txBody>
          <a:bodyPr wrap="square" rtlCol="0">
            <a:spAutoFit/>
          </a:bodyPr>
          <a:p>
            <a:pPr algn="ctr">
              <a:lnSpc>
                <a:spcPct val="160000"/>
              </a:lnSpc>
            </a:pPr>
            <a:r>
              <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rPr>
              <a:t>请在这里输入你想输入的文字，可单击直接复制，建议</a:t>
            </a:r>
            <a:endPar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endParaRPr>
          </a:p>
        </p:txBody>
      </p:sp>
      <p:sp>
        <p:nvSpPr>
          <p:cNvPr id="14" name="圆角矩形 13"/>
          <p:cNvSpPr/>
          <p:nvPr/>
        </p:nvSpPr>
        <p:spPr>
          <a:xfrm>
            <a:off x="1543685" y="3746500"/>
            <a:ext cx="1390650" cy="1371600"/>
          </a:xfrm>
          <a:prstGeom prst="roundRect">
            <a:avLst/>
          </a:prstGeom>
          <a:noFill/>
          <a:ln>
            <a:solidFill>
              <a:srgbClr val="2B3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1781810" y="3565525"/>
            <a:ext cx="962660" cy="2959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组合 3"/>
          <p:cNvGrpSpPr/>
          <p:nvPr/>
        </p:nvGrpSpPr>
        <p:grpSpPr>
          <a:xfrm>
            <a:off x="1597660" y="3545205"/>
            <a:ext cx="9056370" cy="336550"/>
            <a:chOff x="2511" y="5603"/>
            <a:chExt cx="14262" cy="530"/>
          </a:xfrm>
        </p:grpSpPr>
        <p:sp>
          <p:nvSpPr>
            <p:cNvPr id="28" name="文本框 27"/>
            <p:cNvSpPr txBox="1"/>
            <p:nvPr/>
          </p:nvSpPr>
          <p:spPr>
            <a:xfrm>
              <a:off x="5549" y="5603"/>
              <a:ext cx="2111" cy="531"/>
            </a:xfrm>
            <a:prstGeom prst="rect">
              <a:avLst/>
            </a:prstGeom>
            <a:noFill/>
          </p:spPr>
          <p:txBody>
            <a:bodyPr wrap="square" rtlCol="0">
              <a:spAutoFit/>
            </a:bodyPr>
            <a:p>
              <a:pPr algn="ctr"/>
              <a:r>
                <a:rPr lang="zh-CN" altLang="en-US" sz="1600" b="1" i="1">
                  <a:solidFill>
                    <a:srgbClr val="2B3743"/>
                  </a:solidFill>
                  <a:latin typeface="字魂创中黑" panose="00000500000000000000" charset="-122"/>
                  <a:ea typeface="字魂创中黑" panose="00000500000000000000" charset="-122"/>
                  <a:sym typeface="+mn-ea"/>
                </a:rPr>
                <a:t>输入标题</a:t>
              </a:r>
              <a:endParaRPr lang="zh-CN" altLang="en-US" sz="1600" b="1" i="1">
                <a:solidFill>
                  <a:srgbClr val="2B3743"/>
                </a:solidFill>
                <a:latin typeface="字魂创中黑" panose="00000500000000000000" charset="-122"/>
                <a:ea typeface="字魂创中黑" panose="00000500000000000000" charset="-122"/>
                <a:sym typeface="+mn-ea"/>
              </a:endParaRPr>
            </a:p>
          </p:txBody>
        </p:sp>
        <p:sp>
          <p:nvSpPr>
            <p:cNvPr id="35" name="文本框 34"/>
            <p:cNvSpPr txBox="1"/>
            <p:nvPr/>
          </p:nvSpPr>
          <p:spPr>
            <a:xfrm>
              <a:off x="8587" y="5603"/>
              <a:ext cx="2111" cy="531"/>
            </a:xfrm>
            <a:prstGeom prst="rect">
              <a:avLst/>
            </a:prstGeom>
            <a:noFill/>
          </p:spPr>
          <p:txBody>
            <a:bodyPr wrap="square" rtlCol="0">
              <a:spAutoFit/>
            </a:bodyPr>
            <a:p>
              <a:pPr algn="ctr"/>
              <a:r>
                <a:rPr lang="zh-CN" altLang="en-US" sz="1600" b="1" i="1">
                  <a:solidFill>
                    <a:srgbClr val="2B3743"/>
                  </a:solidFill>
                  <a:latin typeface="字魂创中黑" panose="00000500000000000000" charset="-122"/>
                  <a:ea typeface="字魂创中黑" panose="00000500000000000000" charset="-122"/>
                  <a:sym typeface="+mn-ea"/>
                </a:rPr>
                <a:t>输入标题</a:t>
              </a:r>
              <a:endParaRPr lang="zh-CN" altLang="en-US" sz="1600" b="1" i="1">
                <a:solidFill>
                  <a:srgbClr val="2B3743"/>
                </a:solidFill>
                <a:latin typeface="字魂创中黑" panose="00000500000000000000" charset="-122"/>
                <a:ea typeface="字魂创中黑" panose="00000500000000000000" charset="-122"/>
                <a:sym typeface="+mn-ea"/>
              </a:endParaRPr>
            </a:p>
          </p:txBody>
        </p:sp>
        <p:sp>
          <p:nvSpPr>
            <p:cNvPr id="41" name="文本框 40"/>
            <p:cNvSpPr txBox="1"/>
            <p:nvPr/>
          </p:nvSpPr>
          <p:spPr>
            <a:xfrm>
              <a:off x="14663" y="5603"/>
              <a:ext cx="2111" cy="531"/>
            </a:xfrm>
            <a:prstGeom prst="rect">
              <a:avLst/>
            </a:prstGeom>
            <a:noFill/>
          </p:spPr>
          <p:txBody>
            <a:bodyPr wrap="square" rtlCol="0">
              <a:spAutoFit/>
            </a:bodyPr>
            <a:p>
              <a:pPr algn="ctr"/>
              <a:r>
                <a:rPr lang="zh-CN" altLang="en-US" sz="1600" b="1" i="1">
                  <a:solidFill>
                    <a:srgbClr val="2B3743"/>
                  </a:solidFill>
                  <a:latin typeface="字魂创中黑" panose="00000500000000000000" charset="-122"/>
                  <a:ea typeface="字魂创中黑" panose="00000500000000000000" charset="-122"/>
                  <a:sym typeface="+mn-ea"/>
                </a:rPr>
                <a:t>输入标题</a:t>
              </a:r>
              <a:endParaRPr lang="zh-CN" altLang="en-US" sz="1600" b="1" i="1">
                <a:solidFill>
                  <a:srgbClr val="2B3743"/>
                </a:solidFill>
                <a:latin typeface="字魂创中黑" panose="00000500000000000000" charset="-122"/>
                <a:ea typeface="字魂创中黑" panose="00000500000000000000" charset="-122"/>
                <a:sym typeface="+mn-ea"/>
              </a:endParaRPr>
            </a:p>
          </p:txBody>
        </p:sp>
        <p:sp>
          <p:nvSpPr>
            <p:cNvPr id="47" name="文本框 46"/>
            <p:cNvSpPr txBox="1"/>
            <p:nvPr/>
          </p:nvSpPr>
          <p:spPr>
            <a:xfrm>
              <a:off x="11625" y="5603"/>
              <a:ext cx="2111" cy="531"/>
            </a:xfrm>
            <a:prstGeom prst="rect">
              <a:avLst/>
            </a:prstGeom>
            <a:noFill/>
          </p:spPr>
          <p:txBody>
            <a:bodyPr wrap="square" rtlCol="0">
              <a:spAutoFit/>
            </a:bodyPr>
            <a:p>
              <a:pPr algn="ctr"/>
              <a:r>
                <a:rPr lang="zh-CN" altLang="en-US" sz="1600" b="1" i="1">
                  <a:solidFill>
                    <a:srgbClr val="2B3743"/>
                  </a:solidFill>
                  <a:latin typeface="字魂创中黑" panose="00000500000000000000" charset="-122"/>
                  <a:ea typeface="字魂创中黑" panose="00000500000000000000" charset="-122"/>
                  <a:sym typeface="+mn-ea"/>
                </a:rPr>
                <a:t>输入标题</a:t>
              </a:r>
              <a:endParaRPr lang="zh-CN" altLang="en-US" sz="1600" b="1" i="1">
                <a:solidFill>
                  <a:srgbClr val="2B3743"/>
                </a:solidFill>
                <a:latin typeface="字魂创中黑" panose="00000500000000000000" charset="-122"/>
                <a:ea typeface="字魂创中黑" panose="00000500000000000000" charset="-122"/>
                <a:sym typeface="+mn-ea"/>
              </a:endParaRPr>
            </a:p>
          </p:txBody>
        </p:sp>
        <p:sp>
          <p:nvSpPr>
            <p:cNvPr id="3" name="文本框 2"/>
            <p:cNvSpPr txBox="1"/>
            <p:nvPr/>
          </p:nvSpPr>
          <p:spPr>
            <a:xfrm>
              <a:off x="2511" y="5603"/>
              <a:ext cx="2111" cy="531"/>
            </a:xfrm>
            <a:prstGeom prst="rect">
              <a:avLst/>
            </a:prstGeom>
            <a:noFill/>
          </p:spPr>
          <p:txBody>
            <a:bodyPr wrap="square" rtlCol="0">
              <a:spAutoFit/>
            </a:bodyPr>
            <a:p>
              <a:pPr algn="ctr"/>
              <a:r>
                <a:rPr lang="zh-CN" altLang="en-US" sz="1600" b="1" i="1">
                  <a:solidFill>
                    <a:srgbClr val="2B3743"/>
                  </a:solidFill>
                  <a:latin typeface="字魂创中黑" panose="00000500000000000000" charset="-122"/>
                  <a:ea typeface="字魂创中黑" panose="00000500000000000000" charset="-122"/>
                  <a:sym typeface="+mn-ea"/>
                </a:rPr>
                <a:t>输入标题</a:t>
              </a:r>
              <a:endParaRPr lang="zh-CN" altLang="en-US" sz="1600" b="1" i="1">
                <a:solidFill>
                  <a:srgbClr val="2B3743"/>
                </a:solidFill>
                <a:latin typeface="字魂创中黑" panose="00000500000000000000" charset="-122"/>
                <a:ea typeface="字魂创中黑" panose="00000500000000000000" charset="-122"/>
                <a:sym typeface="+mn-ea"/>
              </a:endParaRPr>
            </a:p>
          </p:txBody>
        </p:sp>
      </p:grpSp>
      <p:sp>
        <p:nvSpPr>
          <p:cNvPr id="21" name="文本框 20"/>
          <p:cNvSpPr txBox="1"/>
          <p:nvPr/>
        </p:nvSpPr>
        <p:spPr>
          <a:xfrm>
            <a:off x="1659890" y="4017645"/>
            <a:ext cx="1209040" cy="829945"/>
          </a:xfrm>
          <a:prstGeom prst="rect">
            <a:avLst/>
          </a:prstGeom>
          <a:noFill/>
        </p:spPr>
        <p:txBody>
          <a:bodyPr wrap="square" rtlCol="0">
            <a:spAutoFit/>
          </a:bodyPr>
          <a:p>
            <a:pPr algn="ctr">
              <a:lnSpc>
                <a:spcPct val="160000"/>
              </a:lnSpc>
            </a:pPr>
            <a:r>
              <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rPr>
              <a:t>请在这里输入你想输入的文字，可单击直接复制，建议</a:t>
            </a:r>
            <a:endParaRPr lang="zh-CN" altLang="en-US" sz="1000">
              <a:solidFill>
                <a:schemeClr val="tx1">
                  <a:lumMod val="85000"/>
                  <a:lumOff val="15000"/>
                </a:schemeClr>
              </a:solidFill>
              <a:effectLst/>
              <a:latin typeface="字魂创中黑" panose="00000500000000000000" charset="-122"/>
              <a:ea typeface="字魂创中黑" panose="00000500000000000000" charset="-122"/>
              <a:cs typeface="字魂创中黑" panose="00000500000000000000" charset="-122"/>
              <a:sym typeface="+mn-ea"/>
            </a:endParaRPr>
          </a:p>
        </p:txBody>
      </p:sp>
      <p:sp>
        <p:nvSpPr>
          <p:cNvPr id="52" name="矩形 51"/>
          <p:cNvSpPr/>
          <p:nvPr/>
        </p:nvSpPr>
        <p:spPr>
          <a:xfrm>
            <a:off x="2048510" y="3941445"/>
            <a:ext cx="381000" cy="76200"/>
          </a:xfrm>
          <a:prstGeom prst="rect">
            <a:avLst/>
          </a:prstGeom>
          <a:solidFill>
            <a:srgbClr val="4D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矩形 52"/>
          <p:cNvSpPr/>
          <p:nvPr/>
        </p:nvSpPr>
        <p:spPr>
          <a:xfrm>
            <a:off x="3972560" y="3941445"/>
            <a:ext cx="381000" cy="76200"/>
          </a:xfrm>
          <a:prstGeom prst="rect">
            <a:avLst/>
          </a:prstGeom>
          <a:solidFill>
            <a:srgbClr val="4D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矩形 53"/>
          <p:cNvSpPr/>
          <p:nvPr/>
        </p:nvSpPr>
        <p:spPr>
          <a:xfrm>
            <a:off x="5934710" y="3941445"/>
            <a:ext cx="381000" cy="76200"/>
          </a:xfrm>
          <a:prstGeom prst="rect">
            <a:avLst/>
          </a:prstGeom>
          <a:solidFill>
            <a:srgbClr val="4D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矩形 54"/>
          <p:cNvSpPr/>
          <p:nvPr/>
        </p:nvSpPr>
        <p:spPr>
          <a:xfrm>
            <a:off x="7858760" y="3941445"/>
            <a:ext cx="381000" cy="76200"/>
          </a:xfrm>
          <a:prstGeom prst="rect">
            <a:avLst/>
          </a:prstGeom>
          <a:solidFill>
            <a:srgbClr val="4D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矩形 55"/>
          <p:cNvSpPr/>
          <p:nvPr/>
        </p:nvSpPr>
        <p:spPr>
          <a:xfrm>
            <a:off x="9811385" y="3941445"/>
            <a:ext cx="381000" cy="76200"/>
          </a:xfrm>
          <a:prstGeom prst="rect">
            <a:avLst/>
          </a:prstGeom>
          <a:solidFill>
            <a:srgbClr val="4D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文本框 31"/>
          <p:cNvSpPr txBox="1"/>
          <p:nvPr/>
        </p:nvSpPr>
        <p:spPr>
          <a:xfrm>
            <a:off x="1685290" y="1965960"/>
            <a:ext cx="8880475" cy="829945"/>
          </a:xfrm>
          <a:prstGeom prst="rect">
            <a:avLst/>
          </a:prstGeom>
          <a:noFill/>
        </p:spPr>
        <p:txBody>
          <a:bodyPr wrap="square" rtlCol="0">
            <a:spAutoFit/>
          </a:bodyPr>
          <a:p>
            <a:pPr algn="ctr">
              <a:lnSpc>
                <a:spcPct val="200000"/>
              </a:lnSpc>
            </a:pPr>
            <a:r>
              <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1.5</a:t>
            </a:r>
            <a:r>
              <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倍点击此处添加文本标题，标题数字等都可以点击文本来进行修改，顶部面板开始可以字号、</a:t>
            </a:r>
            <a:endPar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3599815" y="2994660"/>
            <a:ext cx="4846955" cy="829945"/>
          </a:xfrm>
          <a:prstGeom prst="rect">
            <a:avLst/>
          </a:prstGeom>
          <a:noFill/>
        </p:spPr>
        <p:txBody>
          <a:bodyPr wrap="square" rtlCol="0">
            <a:spAutoFit/>
          </a:bodyPr>
          <a:p>
            <a:pPr algn="ctr"/>
            <a:r>
              <a:rPr lang="zh-CN" altLang="en-US" sz="4800">
                <a:solidFill>
                  <a:schemeClr val="tx1">
                    <a:lumMod val="85000"/>
                    <a:lumOff val="15000"/>
                  </a:schemeClr>
                </a:solidFill>
                <a:effectLst/>
                <a:latin typeface="字魂创中黑" panose="00000500000000000000" charset="-122"/>
                <a:ea typeface="字魂创中黑" panose="00000500000000000000" charset="-122"/>
                <a:cs typeface="方正黑体简体" panose="02010601030101010101" charset="-122"/>
                <a:sym typeface="+mn-ea"/>
              </a:rPr>
              <a:t>执行计划</a:t>
            </a:r>
            <a:endParaRPr lang="zh-CN" altLang="en-US" sz="4800">
              <a:solidFill>
                <a:schemeClr val="tx1">
                  <a:lumMod val="85000"/>
                  <a:lumOff val="15000"/>
                </a:schemeClr>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6" name="椭圆 5"/>
          <p:cNvSpPr/>
          <p:nvPr/>
        </p:nvSpPr>
        <p:spPr>
          <a:xfrm>
            <a:off x="5386070" y="1537335"/>
            <a:ext cx="1421130" cy="1421130"/>
          </a:xfrm>
          <a:prstGeom prst="ellipse">
            <a:avLst/>
          </a:prstGeom>
          <a:solidFill>
            <a:srgbClr val="D2E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92400" y="3999230"/>
            <a:ext cx="6809105" cy="829945"/>
          </a:xfrm>
          <a:prstGeom prst="rect">
            <a:avLst/>
          </a:prstGeom>
          <a:noFill/>
        </p:spPr>
        <p:txBody>
          <a:bodyPr wrap="square" rtlCol="0">
            <a:spAutoFit/>
          </a:bodyPr>
          <a:p>
            <a:pPr algn="ctr"/>
            <a:r>
              <a:rPr lang="zh-CN" altLang="en-US" sz="1600">
                <a:solidFill>
                  <a:schemeClr val="tx1">
                    <a:lumMod val="85000"/>
                    <a:lumOff val="15000"/>
                  </a:schemeClr>
                </a:solidFill>
                <a:effectLst/>
                <a:latin typeface="字魂创中黑" panose="00000500000000000000" charset="-122"/>
                <a:ea typeface="字魂创中黑" panose="00000500000000000000" charset="-122"/>
                <a:cs typeface="Noto Sans S Chinese Medium" panose="020B0600000000000000" charset="-122"/>
                <a:sym typeface="+mn-ea"/>
              </a:rPr>
              <a:t>Click here to add text title, title number, etc. You can click text to modify, the top panel can start to modify font size, size, color, etc. line spacing is 1.5 times the word</a:t>
            </a:r>
            <a:endParaRPr lang="zh-CN" altLang="en-US" sz="1600">
              <a:solidFill>
                <a:schemeClr val="tx1">
                  <a:lumMod val="85000"/>
                  <a:lumOff val="15000"/>
                </a:schemeClr>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pic>
        <p:nvPicPr>
          <p:cNvPr id="10" name="图片 9" descr="jihua"/>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94375" y="1946910"/>
            <a:ext cx="605155" cy="601980"/>
          </a:xfrm>
          <a:prstGeom prst="rect">
            <a:avLst/>
          </a:prstGeom>
        </p:spPr>
      </p:pic>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矩形 1"/>
          <p:cNvSpPr/>
          <p:nvPr/>
        </p:nvSpPr>
        <p:spPr>
          <a:xfrm>
            <a:off x="308610" y="308610"/>
            <a:ext cx="11574780" cy="624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972175" y="2456815"/>
            <a:ext cx="5303520" cy="3009900"/>
          </a:xfrm>
          <a:prstGeom prst="roundRect">
            <a:avLst>
              <a:gd name="adj" fmla="val 11856"/>
            </a:avLst>
          </a:prstGeom>
          <a:noFill/>
          <a:ln>
            <a:solidFill>
              <a:srgbClr val="686F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4831080" y="458470"/>
            <a:ext cx="2530475" cy="890270"/>
            <a:chOff x="8623" y="3055"/>
            <a:chExt cx="3985" cy="1402"/>
          </a:xfrm>
        </p:grpSpPr>
        <p:sp>
          <p:nvSpPr>
            <p:cNvPr id="16" name="文本框 15"/>
            <p:cNvSpPr txBox="1"/>
            <p:nvPr/>
          </p:nvSpPr>
          <p:spPr>
            <a:xfrm>
              <a:off x="8825" y="3055"/>
              <a:ext cx="3583" cy="822"/>
            </a:xfrm>
            <a:prstGeom prst="rect">
              <a:avLst/>
            </a:prstGeom>
            <a:noFill/>
          </p:spPr>
          <p:txBody>
            <a:bodyPr wrap="square" rtlCol="0">
              <a:spAutoFit/>
            </a:bodyPr>
            <a:p>
              <a:pPr algn="ctr"/>
              <a:r>
                <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rPr>
                <a:t>执行计划</a:t>
              </a:r>
              <a:endPar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17" name="文本框 16"/>
            <p:cNvSpPr txBox="1"/>
            <p:nvPr/>
          </p:nvSpPr>
          <p:spPr>
            <a:xfrm>
              <a:off x="8623" y="3877"/>
              <a:ext cx="3985" cy="580"/>
            </a:xfrm>
            <a:prstGeom prst="rect">
              <a:avLst/>
            </a:prstGeom>
            <a:noFill/>
          </p:spPr>
          <p:txBody>
            <a:bodyPr wrap="square" rtlCol="0">
              <a:spAutoFit/>
            </a:bodyPr>
            <a:p>
              <a:pPr algn="dist"/>
              <a:r>
                <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grpSp>
      <p:cxnSp>
        <p:nvCxnSpPr>
          <p:cNvPr id="7" name="直接连接符 6"/>
          <p:cNvCxnSpPr/>
          <p:nvPr/>
        </p:nvCxnSpPr>
        <p:spPr>
          <a:xfrm>
            <a:off x="1195705" y="2158365"/>
            <a:ext cx="0" cy="4170680"/>
          </a:xfrm>
          <a:prstGeom prst="line">
            <a:avLst/>
          </a:prstGeom>
          <a:ln w="19050">
            <a:solidFill>
              <a:srgbClr val="67717A"/>
            </a:solidFill>
          </a:ln>
        </p:spPr>
        <p:style>
          <a:lnRef idx="1">
            <a:schemeClr val="accent1"/>
          </a:lnRef>
          <a:fillRef idx="0">
            <a:schemeClr val="accent1"/>
          </a:fillRef>
          <a:effectRef idx="0">
            <a:schemeClr val="accent1"/>
          </a:effectRef>
          <a:fontRef idx="minor">
            <a:schemeClr val="tx1"/>
          </a:fontRef>
        </p:style>
      </p:cxnSp>
      <p:sp>
        <p:nvSpPr>
          <p:cNvPr id="3" name="五边形 2"/>
          <p:cNvSpPr/>
          <p:nvPr/>
        </p:nvSpPr>
        <p:spPr>
          <a:xfrm>
            <a:off x="993775" y="2043430"/>
            <a:ext cx="3463925" cy="490220"/>
          </a:xfrm>
          <a:prstGeom prst="homePlate">
            <a:avLst/>
          </a:prstGeom>
          <a:solidFill>
            <a:srgbClr val="D2E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五边形 4"/>
          <p:cNvSpPr/>
          <p:nvPr/>
        </p:nvSpPr>
        <p:spPr>
          <a:xfrm>
            <a:off x="993775" y="2851150"/>
            <a:ext cx="3463925" cy="490220"/>
          </a:xfrm>
          <a:prstGeom prst="homePlate">
            <a:avLst/>
          </a:prstGeom>
          <a:solidFill>
            <a:srgbClr val="6771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五边形 5"/>
          <p:cNvSpPr/>
          <p:nvPr/>
        </p:nvSpPr>
        <p:spPr>
          <a:xfrm>
            <a:off x="993775" y="3789045"/>
            <a:ext cx="3463925" cy="490220"/>
          </a:xfrm>
          <a:prstGeom prst="homePlate">
            <a:avLst/>
          </a:prstGeom>
          <a:solidFill>
            <a:srgbClr val="2F3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五边形 3"/>
          <p:cNvSpPr/>
          <p:nvPr/>
        </p:nvSpPr>
        <p:spPr>
          <a:xfrm>
            <a:off x="993775" y="4726940"/>
            <a:ext cx="3463925" cy="490220"/>
          </a:xfrm>
          <a:prstGeom prst="homePlate">
            <a:avLst/>
          </a:prstGeom>
          <a:solidFill>
            <a:srgbClr val="686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195705" y="2119630"/>
            <a:ext cx="2205990" cy="337185"/>
          </a:xfrm>
          <a:prstGeom prst="rect">
            <a:avLst/>
          </a:prstGeom>
          <a:noFill/>
        </p:spPr>
        <p:txBody>
          <a:bodyPr wrap="square" rtlCol="0">
            <a:spAutoFit/>
          </a:bodyPr>
          <a:p>
            <a:pPr algn="ctr"/>
            <a:r>
              <a:rPr lang="en-US" altLang="zh-CN" sz="1600">
                <a:solidFill>
                  <a:schemeClr val="bg1"/>
                </a:solidFill>
                <a:latin typeface="字魂创粗黑" panose="00000500000000000000" charset="-122"/>
                <a:ea typeface="字魂创粗黑" panose="00000500000000000000" charset="-122"/>
                <a:cs typeface="字魂创粗黑" panose="00000500000000000000" charset="-122"/>
                <a:sym typeface="+mn-ea"/>
              </a:rPr>
              <a:t>01      </a:t>
            </a:r>
            <a:r>
              <a:rPr lang="zh-CN" altLang="en-US" sz="1600">
                <a:solidFill>
                  <a:schemeClr val="bg1"/>
                </a:solidFill>
                <a:latin typeface="字魂创粗黑" panose="00000500000000000000" charset="-122"/>
                <a:ea typeface="字魂创粗黑" panose="00000500000000000000" charset="-122"/>
                <a:cs typeface="字魂创粗黑" panose="00000500000000000000" charset="-122"/>
                <a:sym typeface="+mn-ea"/>
              </a:rPr>
              <a:t>请输入标题</a:t>
            </a:r>
            <a:endParaRPr lang="zh-CN" altLang="en-US" sz="1600">
              <a:solidFill>
                <a:schemeClr val="bg1"/>
              </a:solidFill>
              <a:latin typeface="字魂创粗黑" panose="00000500000000000000" charset="-122"/>
              <a:ea typeface="字魂创粗黑" panose="00000500000000000000" charset="-122"/>
              <a:cs typeface="字魂创粗黑" panose="00000500000000000000" charset="-122"/>
              <a:sym typeface="+mn-ea"/>
            </a:endParaRPr>
          </a:p>
        </p:txBody>
      </p:sp>
      <p:sp>
        <p:nvSpPr>
          <p:cNvPr id="10" name="文本框 9"/>
          <p:cNvSpPr txBox="1"/>
          <p:nvPr/>
        </p:nvSpPr>
        <p:spPr>
          <a:xfrm>
            <a:off x="1195705" y="2927350"/>
            <a:ext cx="2205990" cy="337185"/>
          </a:xfrm>
          <a:prstGeom prst="rect">
            <a:avLst/>
          </a:prstGeom>
          <a:noFill/>
        </p:spPr>
        <p:txBody>
          <a:bodyPr wrap="square" rtlCol="0">
            <a:spAutoFit/>
          </a:bodyPr>
          <a:p>
            <a:pPr algn="ctr"/>
            <a:r>
              <a:rPr lang="en-US" altLang="zh-CN" sz="1600">
                <a:solidFill>
                  <a:schemeClr val="bg1"/>
                </a:solidFill>
                <a:latin typeface="字魂创粗黑" panose="00000500000000000000" charset="-122"/>
                <a:ea typeface="字魂创粗黑" panose="00000500000000000000" charset="-122"/>
                <a:cs typeface="字魂创粗黑" panose="00000500000000000000" charset="-122"/>
                <a:sym typeface="+mn-ea"/>
              </a:rPr>
              <a:t>02      </a:t>
            </a:r>
            <a:r>
              <a:rPr lang="zh-CN" altLang="en-US" sz="1600">
                <a:solidFill>
                  <a:schemeClr val="bg1"/>
                </a:solidFill>
                <a:latin typeface="字魂创粗黑" panose="00000500000000000000" charset="-122"/>
                <a:ea typeface="字魂创粗黑" panose="00000500000000000000" charset="-122"/>
                <a:cs typeface="字魂创粗黑" panose="00000500000000000000" charset="-122"/>
                <a:sym typeface="+mn-ea"/>
              </a:rPr>
              <a:t>请输入标题</a:t>
            </a:r>
            <a:endParaRPr lang="zh-CN" altLang="en-US" sz="1600">
              <a:solidFill>
                <a:schemeClr val="bg1"/>
              </a:solidFill>
              <a:latin typeface="字魂创粗黑" panose="00000500000000000000" charset="-122"/>
              <a:ea typeface="字魂创粗黑" panose="00000500000000000000" charset="-122"/>
              <a:cs typeface="字魂创粗黑" panose="00000500000000000000" charset="-122"/>
              <a:sym typeface="+mn-ea"/>
            </a:endParaRPr>
          </a:p>
        </p:txBody>
      </p:sp>
      <p:sp>
        <p:nvSpPr>
          <p:cNvPr id="11" name="文本框 10"/>
          <p:cNvSpPr txBox="1"/>
          <p:nvPr/>
        </p:nvSpPr>
        <p:spPr>
          <a:xfrm>
            <a:off x="1195705" y="3860165"/>
            <a:ext cx="2205990" cy="337185"/>
          </a:xfrm>
          <a:prstGeom prst="rect">
            <a:avLst/>
          </a:prstGeom>
          <a:noFill/>
        </p:spPr>
        <p:txBody>
          <a:bodyPr wrap="square" rtlCol="0">
            <a:spAutoFit/>
          </a:bodyPr>
          <a:p>
            <a:pPr algn="ctr"/>
            <a:r>
              <a:rPr lang="en-US" altLang="zh-CN" sz="1600">
                <a:solidFill>
                  <a:schemeClr val="bg1"/>
                </a:solidFill>
                <a:latin typeface="字魂创粗黑" panose="00000500000000000000" charset="-122"/>
                <a:ea typeface="字魂创粗黑" panose="00000500000000000000" charset="-122"/>
                <a:cs typeface="字魂创粗黑" panose="00000500000000000000" charset="-122"/>
                <a:sym typeface="+mn-ea"/>
              </a:rPr>
              <a:t>03      </a:t>
            </a:r>
            <a:r>
              <a:rPr lang="zh-CN" altLang="en-US" sz="1600">
                <a:solidFill>
                  <a:schemeClr val="bg1"/>
                </a:solidFill>
                <a:latin typeface="字魂创粗黑" panose="00000500000000000000" charset="-122"/>
                <a:ea typeface="字魂创粗黑" panose="00000500000000000000" charset="-122"/>
                <a:cs typeface="字魂创粗黑" panose="00000500000000000000" charset="-122"/>
                <a:sym typeface="+mn-ea"/>
              </a:rPr>
              <a:t>请输入标题</a:t>
            </a:r>
            <a:endParaRPr lang="zh-CN" altLang="en-US" sz="1600">
              <a:solidFill>
                <a:schemeClr val="bg1"/>
              </a:solidFill>
              <a:latin typeface="字魂创粗黑" panose="00000500000000000000" charset="-122"/>
              <a:ea typeface="字魂创粗黑" panose="00000500000000000000" charset="-122"/>
              <a:cs typeface="字魂创粗黑" panose="00000500000000000000" charset="-122"/>
              <a:sym typeface="+mn-ea"/>
            </a:endParaRPr>
          </a:p>
        </p:txBody>
      </p:sp>
      <p:sp>
        <p:nvSpPr>
          <p:cNvPr id="12" name="文本框 11"/>
          <p:cNvSpPr txBox="1"/>
          <p:nvPr/>
        </p:nvSpPr>
        <p:spPr>
          <a:xfrm>
            <a:off x="1195705" y="4803140"/>
            <a:ext cx="2205990" cy="337185"/>
          </a:xfrm>
          <a:prstGeom prst="rect">
            <a:avLst/>
          </a:prstGeom>
          <a:noFill/>
        </p:spPr>
        <p:txBody>
          <a:bodyPr wrap="square" rtlCol="0">
            <a:spAutoFit/>
          </a:bodyPr>
          <a:p>
            <a:pPr algn="ctr"/>
            <a:r>
              <a:rPr lang="en-US" altLang="zh-CN" sz="1600">
                <a:solidFill>
                  <a:schemeClr val="bg1"/>
                </a:solidFill>
                <a:latin typeface="字魂创粗黑" panose="00000500000000000000" charset="-122"/>
                <a:ea typeface="字魂创粗黑" panose="00000500000000000000" charset="-122"/>
                <a:cs typeface="字魂创粗黑" panose="00000500000000000000" charset="-122"/>
                <a:sym typeface="+mn-ea"/>
              </a:rPr>
              <a:t>04      </a:t>
            </a:r>
            <a:r>
              <a:rPr lang="zh-CN" altLang="en-US" sz="1600">
                <a:solidFill>
                  <a:schemeClr val="bg1"/>
                </a:solidFill>
                <a:latin typeface="字魂创粗黑" panose="00000500000000000000" charset="-122"/>
                <a:ea typeface="字魂创粗黑" panose="00000500000000000000" charset="-122"/>
                <a:cs typeface="字魂创粗黑" panose="00000500000000000000" charset="-122"/>
                <a:sym typeface="+mn-ea"/>
              </a:rPr>
              <a:t>请输入标题</a:t>
            </a:r>
            <a:endParaRPr lang="zh-CN" altLang="en-US" sz="1600">
              <a:solidFill>
                <a:schemeClr val="bg1"/>
              </a:solidFill>
              <a:latin typeface="字魂创粗黑" panose="00000500000000000000" charset="-122"/>
              <a:ea typeface="字魂创粗黑" panose="00000500000000000000" charset="-122"/>
              <a:cs typeface="字魂创粗黑" panose="00000500000000000000" charset="-122"/>
              <a:sym typeface="+mn-ea"/>
            </a:endParaRPr>
          </a:p>
        </p:txBody>
      </p:sp>
      <p:pic>
        <p:nvPicPr>
          <p:cNvPr id="20" name="图片 19" descr="1b6f564b5968512b2cc5420ba984e68ac4ae915d147ed-FsF5gU"/>
          <p:cNvPicPr>
            <a:picLocks noChangeAspect="1"/>
          </p:cNvPicPr>
          <p:nvPr/>
        </p:nvPicPr>
        <p:blipFill>
          <a:blip r:embed="rId2"/>
          <a:srcRect b="74"/>
          <a:stretch>
            <a:fillRect/>
          </a:stretch>
        </p:blipFill>
        <p:spPr>
          <a:xfrm>
            <a:off x="6308090" y="2119630"/>
            <a:ext cx="2070100" cy="3646170"/>
          </a:xfrm>
          <a:prstGeom prst="roundRect">
            <a:avLst>
              <a:gd name="adj" fmla="val 15276"/>
            </a:avLst>
          </a:prstGeom>
        </p:spPr>
      </p:pic>
      <p:pic>
        <p:nvPicPr>
          <p:cNvPr id="24" name="图片 23" descr="C:/Users/56973/AppData/Local/Temp/picturescale_20201209134756/output_20201209134758.jpgoutput_20201209134758"/>
          <p:cNvPicPr>
            <a:picLocks noChangeAspect="1"/>
          </p:cNvPicPr>
          <p:nvPr/>
        </p:nvPicPr>
        <p:blipFill>
          <a:blip r:embed="rId3"/>
          <a:srcRect r="14167"/>
          <a:stretch>
            <a:fillRect/>
          </a:stretch>
        </p:blipFill>
        <p:spPr>
          <a:xfrm>
            <a:off x="8904605" y="2119630"/>
            <a:ext cx="2100580" cy="3646805"/>
          </a:xfrm>
          <a:prstGeom prst="roundRect">
            <a:avLst/>
          </a:prstGeom>
        </p:spPr>
      </p:pic>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矩形 1"/>
          <p:cNvSpPr/>
          <p:nvPr/>
        </p:nvSpPr>
        <p:spPr>
          <a:xfrm>
            <a:off x="308610" y="308610"/>
            <a:ext cx="11574780" cy="624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1316355" y="1783080"/>
            <a:ext cx="9502140" cy="1668780"/>
          </a:xfrm>
          <a:prstGeom prst="rect">
            <a:avLst/>
          </a:prstGeom>
          <a:noFill/>
          <a:ln>
            <a:solidFill>
              <a:srgbClr val="686F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4831080" y="458470"/>
            <a:ext cx="2530475" cy="890270"/>
            <a:chOff x="8623" y="3055"/>
            <a:chExt cx="3985" cy="1402"/>
          </a:xfrm>
        </p:grpSpPr>
        <p:sp>
          <p:nvSpPr>
            <p:cNvPr id="16" name="文本框 15"/>
            <p:cNvSpPr txBox="1"/>
            <p:nvPr/>
          </p:nvSpPr>
          <p:spPr>
            <a:xfrm>
              <a:off x="8825" y="3055"/>
              <a:ext cx="3583" cy="822"/>
            </a:xfrm>
            <a:prstGeom prst="rect">
              <a:avLst/>
            </a:prstGeom>
            <a:noFill/>
          </p:spPr>
          <p:txBody>
            <a:bodyPr wrap="square" rtlCol="0">
              <a:spAutoFit/>
            </a:bodyPr>
            <a:p>
              <a:pPr algn="ctr"/>
              <a:r>
                <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rPr>
                <a:t>执行计划</a:t>
              </a:r>
              <a:endPar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17" name="文本框 16"/>
            <p:cNvSpPr txBox="1"/>
            <p:nvPr/>
          </p:nvSpPr>
          <p:spPr>
            <a:xfrm>
              <a:off x="8623" y="3877"/>
              <a:ext cx="3985" cy="580"/>
            </a:xfrm>
            <a:prstGeom prst="rect">
              <a:avLst/>
            </a:prstGeom>
            <a:noFill/>
          </p:spPr>
          <p:txBody>
            <a:bodyPr wrap="square" rtlCol="0">
              <a:spAutoFit/>
            </a:bodyPr>
            <a:p>
              <a:pPr algn="dist"/>
              <a:r>
                <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grpSp>
      <p:grpSp>
        <p:nvGrpSpPr>
          <p:cNvPr id="59" name="组合 58"/>
          <p:cNvGrpSpPr/>
          <p:nvPr/>
        </p:nvGrpSpPr>
        <p:grpSpPr>
          <a:xfrm>
            <a:off x="1161415" y="3936365"/>
            <a:ext cx="9719310" cy="1972310"/>
            <a:chOff x="1948" y="5583"/>
            <a:chExt cx="15306" cy="3106"/>
          </a:xfrm>
        </p:grpSpPr>
        <p:sp>
          <p:nvSpPr>
            <p:cNvPr id="3" name="圆角矩形 2"/>
            <p:cNvSpPr/>
            <p:nvPr/>
          </p:nvSpPr>
          <p:spPr>
            <a:xfrm>
              <a:off x="1948" y="5583"/>
              <a:ext cx="4606" cy="3107"/>
            </a:xfrm>
            <a:prstGeom prst="roundRect">
              <a:avLst>
                <a:gd name="adj" fmla="val 11668"/>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CN" panose="02020400000000000000" charset="-122"/>
              </a:endParaRPr>
            </a:p>
          </p:txBody>
        </p:sp>
        <p:sp>
          <p:nvSpPr>
            <p:cNvPr id="57" name="圆角矩形 56"/>
            <p:cNvSpPr/>
            <p:nvPr/>
          </p:nvSpPr>
          <p:spPr>
            <a:xfrm>
              <a:off x="7105" y="5583"/>
              <a:ext cx="4992" cy="3106"/>
            </a:xfrm>
            <a:prstGeom prst="roundRect">
              <a:avLst>
                <a:gd name="adj" fmla="val 14089"/>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CN" panose="02020400000000000000" charset="-122"/>
              </a:endParaRPr>
            </a:p>
          </p:txBody>
        </p:sp>
        <p:sp>
          <p:nvSpPr>
            <p:cNvPr id="58" name="圆角矩形 57"/>
            <p:cNvSpPr/>
            <p:nvPr/>
          </p:nvSpPr>
          <p:spPr>
            <a:xfrm>
              <a:off x="12648" y="5583"/>
              <a:ext cx="4606" cy="3107"/>
            </a:xfrm>
            <a:prstGeom prst="roundRect">
              <a:avLst>
                <a:gd name="adj" fmla="val 11668"/>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宋体 CN" panose="02020400000000000000" charset="-122"/>
              </a:endParaRPr>
            </a:p>
          </p:txBody>
        </p:sp>
      </p:grpSp>
      <p:sp>
        <p:nvSpPr>
          <p:cNvPr id="4" name="文本框 3"/>
          <p:cNvSpPr txBox="1"/>
          <p:nvPr/>
        </p:nvSpPr>
        <p:spPr>
          <a:xfrm>
            <a:off x="1924685" y="1950720"/>
            <a:ext cx="8345170" cy="1014730"/>
          </a:xfrm>
          <a:prstGeom prst="rect">
            <a:avLst/>
          </a:prstGeom>
          <a:noFill/>
        </p:spPr>
        <p:txBody>
          <a:bodyPr wrap="square" rtlCol="0">
            <a:spAutoFit/>
          </a:bodyPr>
          <a:p>
            <a:pPr algn="ctr">
              <a:lnSpc>
                <a:spcPct val="250000"/>
              </a:lnSpc>
            </a:pPr>
            <a:r>
              <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1.5</a:t>
            </a:r>
            <a:r>
              <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倍点击此处添加文本标题，标题数字等都可以点击文本来进行修改，顶部面板开始可以字号、</a:t>
            </a:r>
            <a:endPar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7" name="圆角矩形 6"/>
          <p:cNvSpPr/>
          <p:nvPr/>
        </p:nvSpPr>
        <p:spPr>
          <a:xfrm>
            <a:off x="5412105" y="3220085"/>
            <a:ext cx="1356360" cy="389255"/>
          </a:xfrm>
          <a:prstGeom prst="roundRect">
            <a:avLst>
              <a:gd name="adj" fmla="val 50000"/>
            </a:avLst>
          </a:prstGeom>
          <a:solidFill>
            <a:srgbClr val="DC9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latin typeface="字魂创粗黑" panose="00000500000000000000" charset="-122"/>
                <a:ea typeface="字魂创粗黑" panose="00000500000000000000" charset="-122"/>
              </a:rPr>
              <a:t>关键字</a:t>
            </a:r>
            <a:endParaRPr lang="zh-CN" altLang="en-US" sz="1400">
              <a:latin typeface="字魂创粗黑" panose="00000500000000000000" charset="-122"/>
              <a:ea typeface="字魂创粗黑" panose="00000500000000000000" charset="-122"/>
            </a:endParaRPr>
          </a:p>
        </p:txBody>
      </p:sp>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3" name="矩形 42"/>
          <p:cNvSpPr/>
          <p:nvPr/>
        </p:nvSpPr>
        <p:spPr>
          <a:xfrm>
            <a:off x="1367155" y="1922145"/>
            <a:ext cx="9458325" cy="2122805"/>
          </a:xfrm>
          <a:prstGeom prst="rect">
            <a:avLst/>
          </a:prstGeom>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10000"/>
              </a:lnSpc>
            </a:pPr>
            <a:r>
              <a:rPr sz="6000" b="1" dirty="0">
                <a:solidFill>
                  <a:srgbClr val="2F323B"/>
                </a:solidFill>
                <a:effectLst/>
                <a:latin typeface="字魂创粗黑" panose="00000500000000000000" charset="-122"/>
                <a:ea typeface="字魂创粗黑" panose="00000500000000000000" charset="-122"/>
                <a:cs typeface="字魂创中黑" panose="00000500000000000000" charset="-122"/>
                <a:sym typeface="+mn-lt"/>
              </a:rPr>
              <a:t>S</a:t>
            </a:r>
            <a:r>
              <a:rPr lang="en-US" sz="6000" b="1" dirty="0">
                <a:solidFill>
                  <a:srgbClr val="2F323B"/>
                </a:solidFill>
                <a:effectLst/>
                <a:latin typeface="字魂创粗黑" panose="00000500000000000000" charset="-122"/>
                <a:ea typeface="字魂创粗黑" panose="00000500000000000000" charset="-122"/>
                <a:cs typeface="字魂创中黑" panose="00000500000000000000" charset="-122"/>
                <a:sym typeface="+mn-lt"/>
              </a:rPr>
              <a:t>IMPL</a:t>
            </a:r>
            <a:r>
              <a:rPr lang="en-US" sz="6000" b="1" dirty="0">
                <a:solidFill>
                  <a:schemeClr val="bg1"/>
                </a:solidFill>
                <a:effectLst/>
                <a:latin typeface="字魂创粗黑" panose="00000500000000000000" charset="-122"/>
                <a:ea typeface="字魂创粗黑" panose="00000500000000000000" charset="-122"/>
                <a:cs typeface="字魂创中黑" panose="00000500000000000000" charset="-122"/>
                <a:sym typeface="+mn-lt"/>
              </a:rPr>
              <a:t>E </a:t>
            </a:r>
            <a:r>
              <a:rPr lang="en-US" sz="6000" b="1" dirty="0">
                <a:solidFill>
                  <a:srgbClr val="67717A"/>
                </a:solidFill>
                <a:effectLst/>
                <a:latin typeface="字魂创粗黑" panose="00000500000000000000" charset="-122"/>
                <a:ea typeface="字魂创粗黑" panose="00000500000000000000" charset="-122"/>
                <a:cs typeface="字魂创中黑" panose="00000500000000000000" charset="-122"/>
                <a:sym typeface="+mn-lt"/>
              </a:rPr>
              <a:t> </a:t>
            </a:r>
            <a:r>
              <a:rPr lang="en-US" sz="6000" b="1" dirty="0">
                <a:solidFill>
                  <a:schemeClr val="bg1"/>
                </a:solidFill>
                <a:effectLst/>
                <a:latin typeface="字魂创粗黑" panose="00000500000000000000" charset="-122"/>
                <a:ea typeface="字魂创粗黑" panose="00000500000000000000" charset="-122"/>
                <a:cs typeface="字魂创中黑" panose="00000500000000000000" charset="-122"/>
                <a:sym typeface="+mn-lt"/>
              </a:rPr>
              <a:t>CAREER</a:t>
            </a:r>
            <a:r>
              <a:rPr sz="6000" b="1" dirty="0">
                <a:solidFill>
                  <a:schemeClr val="bg1"/>
                </a:solidFill>
                <a:effectLst/>
                <a:latin typeface="字魂创粗黑" panose="00000500000000000000" charset="-122"/>
                <a:ea typeface="字魂创粗黑" panose="00000500000000000000" charset="-122"/>
                <a:cs typeface="字魂创中黑" panose="00000500000000000000" charset="-122"/>
                <a:sym typeface="+mn-lt"/>
              </a:rPr>
              <a:t> </a:t>
            </a:r>
            <a:r>
              <a:rPr lang="en-US" sz="6000" b="1" dirty="0">
                <a:solidFill>
                  <a:schemeClr val="bg1"/>
                </a:solidFill>
                <a:effectLst/>
                <a:latin typeface="字魂创粗黑" panose="00000500000000000000" charset="-122"/>
                <a:ea typeface="字魂创粗黑" panose="00000500000000000000" charset="-122"/>
                <a:cs typeface="字魂创中黑" panose="00000500000000000000" charset="-122"/>
                <a:sym typeface="+mn-lt"/>
              </a:rPr>
              <a:t>PLANNING</a:t>
            </a:r>
            <a:endParaRPr lang="zh-CN" altLang="en-US" sz="6000">
              <a:solidFill>
                <a:schemeClr val="bg1"/>
              </a:solidFill>
              <a:latin typeface="字魂创粗黑" panose="00000500000000000000" charset="-122"/>
              <a:ea typeface="字魂创粗黑" panose="00000500000000000000" charset="-122"/>
            </a:endParaRPr>
          </a:p>
          <a:p>
            <a:pPr algn="dist">
              <a:lnSpc>
                <a:spcPct val="110000"/>
              </a:lnSpc>
            </a:pPr>
            <a:r>
              <a:rPr lang="zh-CN" altLang="en-US" sz="6000" b="1" i="1">
                <a:solidFill>
                  <a:schemeClr val="bg1"/>
                </a:solidFill>
                <a:effectLst/>
                <a:latin typeface="字魂创粗黑" panose="00000500000000000000" charset="-122"/>
                <a:ea typeface="字魂创粗黑" panose="00000500000000000000" charset="-122"/>
                <a:sym typeface="+mn-ea"/>
              </a:rPr>
              <a:t>      </a:t>
            </a:r>
            <a:endParaRPr lang="zh-CN" altLang="en-US" sz="6000" b="1" i="1">
              <a:solidFill>
                <a:schemeClr val="bg1"/>
              </a:solidFill>
              <a:effectLst/>
              <a:latin typeface="字魂创粗黑" panose="00000500000000000000" charset="-122"/>
              <a:ea typeface="字魂创粗黑" panose="00000500000000000000" charset="-122"/>
              <a:sym typeface="+mn-ea"/>
            </a:endParaRPr>
          </a:p>
        </p:txBody>
      </p:sp>
      <p:sp>
        <p:nvSpPr>
          <p:cNvPr id="45" name="矩形 44"/>
          <p:cNvSpPr/>
          <p:nvPr/>
        </p:nvSpPr>
        <p:spPr>
          <a:xfrm>
            <a:off x="3768725" y="3202940"/>
            <a:ext cx="4655185" cy="1014730"/>
          </a:xfrm>
          <a:prstGeom prst="rect">
            <a:avLst/>
          </a:prstGeom>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6000" dirty="0">
                <a:solidFill>
                  <a:schemeClr val="bg1"/>
                </a:solidFill>
                <a:effectLst/>
                <a:latin typeface="字魂创粗黑" panose="00000500000000000000" charset="-122"/>
                <a:ea typeface="字魂创粗黑" panose="00000500000000000000" charset="-122"/>
                <a:cs typeface="字魂创粗黑" panose="00000500000000000000" charset="-122"/>
                <a:sym typeface="+mn-ea"/>
              </a:rPr>
              <a:t>感谢观看</a:t>
            </a:r>
            <a:endParaRPr lang="zh-CN" altLang="en-US" sz="6000" dirty="0">
              <a:solidFill>
                <a:schemeClr val="bg1"/>
              </a:solidFill>
              <a:effectLst/>
              <a:latin typeface="字魂创粗黑" panose="00000500000000000000" charset="-122"/>
              <a:ea typeface="字魂创粗黑" panose="00000500000000000000" charset="-122"/>
              <a:cs typeface="字魂创粗黑" panose="00000500000000000000" charset="-122"/>
              <a:sym typeface="+mn-ea"/>
            </a:endParaRPr>
          </a:p>
        </p:txBody>
      </p:sp>
      <p:sp>
        <p:nvSpPr>
          <p:cNvPr id="50" name="任意多边形 49"/>
          <p:cNvSpPr/>
          <p:nvPr/>
        </p:nvSpPr>
        <p:spPr>
          <a:xfrm>
            <a:off x="3105150" y="2768600"/>
            <a:ext cx="288290" cy="82550"/>
          </a:xfrm>
          <a:custGeom>
            <a:avLst/>
            <a:gdLst>
              <a:gd name="connisteX0" fmla="*/ 57150 w 288290"/>
              <a:gd name="connsiteY0" fmla="*/ 0 h 78105"/>
              <a:gd name="connisteX1" fmla="*/ 288290 w 288290"/>
              <a:gd name="connsiteY1" fmla="*/ 0 h 78105"/>
              <a:gd name="connisteX2" fmla="*/ 288290 w 288290"/>
              <a:gd name="connsiteY2" fmla="*/ 78105 h 78105"/>
              <a:gd name="connisteX3" fmla="*/ 0 w 288290"/>
              <a:gd name="connsiteY3" fmla="*/ 78105 h 78105"/>
              <a:gd name="connisteX4" fmla="*/ 57150 w 288290"/>
              <a:gd name="connsiteY4" fmla="*/ 0 h 7810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288290" h="78105">
                <a:moveTo>
                  <a:pt x="57150" y="0"/>
                </a:moveTo>
                <a:lnTo>
                  <a:pt x="288290" y="0"/>
                </a:lnTo>
                <a:lnTo>
                  <a:pt x="288290" y="78105"/>
                </a:lnTo>
                <a:lnTo>
                  <a:pt x="0" y="78105"/>
                </a:lnTo>
                <a:lnTo>
                  <a:pt x="5715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4" name="图片 63" descr="4394134"/>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29555" y="1099185"/>
            <a:ext cx="1532890" cy="383540"/>
          </a:xfrm>
          <a:prstGeom prst="rect">
            <a:avLst/>
          </a:prstGeom>
          <a:effectLst/>
        </p:spPr>
      </p:pic>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文本框 3"/>
          <p:cNvSpPr txBox="1"/>
          <p:nvPr/>
        </p:nvSpPr>
        <p:spPr>
          <a:xfrm>
            <a:off x="1142365" y="902335"/>
            <a:ext cx="1726565" cy="829945"/>
          </a:xfrm>
          <a:prstGeom prst="rect">
            <a:avLst/>
          </a:prstGeom>
          <a:noFill/>
        </p:spPr>
        <p:txBody>
          <a:bodyPr wrap="square" rtlCol="0">
            <a:spAutoFit/>
          </a:bodyPr>
          <a:p>
            <a:pPr algn="dist"/>
            <a:r>
              <a:rPr lang="zh-CN" altLang="en-US" sz="4800" b="1" i="1">
                <a:solidFill>
                  <a:srgbClr val="67717A"/>
                </a:solidFill>
                <a:latin typeface="造字工房尚黑体" charset="-122"/>
                <a:ea typeface="造字工房尚黑体" charset="-122"/>
              </a:rPr>
              <a:t>目录</a:t>
            </a:r>
            <a:endParaRPr lang="zh-CN" altLang="en-US" sz="4800" b="1" i="1">
              <a:solidFill>
                <a:srgbClr val="67717A"/>
              </a:solidFill>
              <a:latin typeface="造字工房尚黑体" charset="-122"/>
              <a:ea typeface="造字工房尚黑体" charset="-122"/>
            </a:endParaRPr>
          </a:p>
        </p:txBody>
      </p:sp>
      <p:sp>
        <p:nvSpPr>
          <p:cNvPr id="33" name="文本框 32"/>
          <p:cNvSpPr txBox="1"/>
          <p:nvPr/>
        </p:nvSpPr>
        <p:spPr>
          <a:xfrm>
            <a:off x="1142365" y="1732280"/>
            <a:ext cx="2914015" cy="245110"/>
          </a:xfrm>
          <a:prstGeom prst="rect">
            <a:avLst/>
          </a:prstGeom>
          <a:noFill/>
        </p:spPr>
        <p:txBody>
          <a:bodyPr wrap="square" rtlCol="0">
            <a:spAutoFit/>
          </a:bodyPr>
          <a:p>
            <a:pPr algn="dist"/>
            <a:r>
              <a:rPr lang="en-US" altLang="zh-CN" sz="1000">
                <a:solidFill>
                  <a:srgbClr val="67717A"/>
                </a:solidFill>
                <a:effectLst/>
                <a:latin typeface="造字工房尚黑体" charset="-122"/>
                <a:ea typeface="造字工房尚黑体" charset="-122"/>
              </a:rPr>
              <a:t>CONTENTS</a:t>
            </a:r>
            <a:endParaRPr lang="en-US" altLang="zh-CN" sz="1000">
              <a:solidFill>
                <a:srgbClr val="67717A"/>
              </a:solidFill>
              <a:effectLst/>
              <a:latin typeface="造字工房尚黑体" charset="-122"/>
              <a:ea typeface="造字工房尚黑体" charset="-122"/>
            </a:endParaRPr>
          </a:p>
        </p:txBody>
      </p:sp>
      <p:cxnSp>
        <p:nvCxnSpPr>
          <p:cNvPr id="6" name="直接连接符 5"/>
          <p:cNvCxnSpPr>
            <a:stCxn id="33" idx="3"/>
          </p:cNvCxnSpPr>
          <p:nvPr/>
        </p:nvCxnSpPr>
        <p:spPr>
          <a:xfrm>
            <a:off x="4056380" y="1854835"/>
            <a:ext cx="7429500" cy="0"/>
          </a:xfrm>
          <a:prstGeom prst="line">
            <a:avLst/>
          </a:prstGeom>
          <a:ln>
            <a:solidFill>
              <a:srgbClr val="F3F3F3"/>
            </a:solidFill>
            <a:prstDash val="sysDot"/>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a:off x="1735455" y="3736975"/>
            <a:ext cx="1767840" cy="1568450"/>
          </a:xfrm>
          <a:prstGeom prst="roundRect">
            <a:avLst/>
          </a:prstGeom>
          <a:solidFill>
            <a:srgbClr val="686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915795" y="3907790"/>
            <a:ext cx="1407160" cy="460375"/>
          </a:xfrm>
          <a:prstGeom prst="rect">
            <a:avLst/>
          </a:prstGeom>
          <a:noFill/>
        </p:spPr>
        <p:txBody>
          <a:bodyPr wrap="square" rtlCol="0">
            <a:spAutoFit/>
          </a:bodyPr>
          <a:p>
            <a:pPr algn="l"/>
            <a:r>
              <a:rPr lang="zh-CN" altLang="en-US" sz="2400">
                <a:solidFill>
                  <a:schemeClr val="bg1"/>
                </a:solidFill>
                <a:effectLst/>
                <a:latin typeface="字魂创中黑" panose="00000500000000000000" charset="-122"/>
                <a:ea typeface="字魂创中黑" panose="00000500000000000000" charset="-122"/>
                <a:cs typeface="方正黑体简体" panose="02010601030101010101" charset="-122"/>
                <a:sym typeface="+mn-ea"/>
              </a:rPr>
              <a:t>认识自我</a:t>
            </a:r>
            <a:endParaRPr lang="zh-CN" altLang="en-US" sz="2400">
              <a:solidFill>
                <a:schemeClr val="bg1"/>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28" name="文本框 27"/>
          <p:cNvSpPr txBox="1"/>
          <p:nvPr/>
        </p:nvSpPr>
        <p:spPr>
          <a:xfrm>
            <a:off x="1915795" y="4485640"/>
            <a:ext cx="1406525" cy="229870"/>
          </a:xfrm>
          <a:prstGeom prst="rect">
            <a:avLst/>
          </a:prstGeom>
          <a:noFill/>
        </p:spPr>
        <p:txBody>
          <a:bodyPr wrap="square" rtlCol="0">
            <a:spAutoFit/>
          </a:bodyPr>
          <a:p>
            <a:pPr algn="dist"/>
            <a:r>
              <a:rPr lang="zh-CN" altLang="en-US" sz="900">
                <a:solidFill>
                  <a:schemeClr val="bg1"/>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sz="900">
              <a:solidFill>
                <a:schemeClr val="bg1"/>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pic>
        <p:nvPicPr>
          <p:cNvPr id="12" name="图片 11" descr="ren"/>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17750" y="2935605"/>
            <a:ext cx="603250" cy="603250"/>
          </a:xfrm>
          <a:prstGeom prst="rect">
            <a:avLst/>
          </a:prstGeom>
        </p:spPr>
      </p:pic>
      <p:sp>
        <p:nvSpPr>
          <p:cNvPr id="13" name="矩形 12"/>
          <p:cNvSpPr/>
          <p:nvPr/>
        </p:nvSpPr>
        <p:spPr>
          <a:xfrm>
            <a:off x="2414905" y="4869815"/>
            <a:ext cx="408305" cy="9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4148455" y="3736975"/>
            <a:ext cx="1767840" cy="1568450"/>
          </a:xfrm>
          <a:prstGeom prst="round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文本框 31"/>
          <p:cNvSpPr txBox="1"/>
          <p:nvPr/>
        </p:nvSpPr>
        <p:spPr>
          <a:xfrm>
            <a:off x="4326890" y="3907790"/>
            <a:ext cx="1411605" cy="460375"/>
          </a:xfrm>
          <a:prstGeom prst="rect">
            <a:avLst/>
          </a:prstGeom>
          <a:noFill/>
        </p:spPr>
        <p:txBody>
          <a:bodyPr wrap="square" rtlCol="0">
            <a:spAutoFit/>
          </a:bodyPr>
          <a:p>
            <a:pPr algn="l"/>
            <a:r>
              <a:rPr lang="zh-CN" altLang="en-US" sz="2400">
                <a:solidFill>
                  <a:srgbClr val="2F323B"/>
                </a:solidFill>
                <a:latin typeface="字魂创中黑" panose="00000500000000000000" charset="-122"/>
                <a:ea typeface="字魂创中黑" panose="00000500000000000000" charset="-122"/>
                <a:cs typeface="方正黑体简体" panose="02010601030101010101" charset="-122"/>
                <a:sym typeface="+mn-ea"/>
              </a:rPr>
              <a:t>环境分析</a:t>
            </a:r>
            <a:endParaRPr lang="zh-CN" altLang="en-US" sz="2400">
              <a:solidFill>
                <a:srgbClr val="2F323B"/>
              </a:solidFill>
              <a:latin typeface="字魂创中黑" panose="00000500000000000000" charset="-122"/>
              <a:ea typeface="字魂创中黑" panose="00000500000000000000" charset="-122"/>
              <a:cs typeface="方正黑体简体" panose="02010601030101010101" charset="-122"/>
              <a:sym typeface="+mn-ea"/>
            </a:endParaRPr>
          </a:p>
        </p:txBody>
      </p:sp>
      <p:sp>
        <p:nvSpPr>
          <p:cNvPr id="21" name="文本框 20"/>
          <p:cNvSpPr txBox="1"/>
          <p:nvPr/>
        </p:nvSpPr>
        <p:spPr>
          <a:xfrm>
            <a:off x="4331970" y="4507230"/>
            <a:ext cx="1406525" cy="229870"/>
          </a:xfrm>
          <a:prstGeom prst="rect">
            <a:avLst/>
          </a:prstGeom>
          <a:noFill/>
        </p:spPr>
        <p:txBody>
          <a:bodyPr wrap="square" rtlCol="0">
            <a:spAutoFit/>
          </a:bodyPr>
          <a:p>
            <a:pPr algn="dist"/>
            <a:r>
              <a:rPr lang="zh-CN" altLang="en-US" sz="900">
                <a:solidFill>
                  <a:srgbClr val="2F323B"/>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sz="900">
              <a:solidFill>
                <a:srgbClr val="2F323B"/>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sp>
        <p:nvSpPr>
          <p:cNvPr id="22" name="矩形 21"/>
          <p:cNvSpPr/>
          <p:nvPr/>
        </p:nvSpPr>
        <p:spPr>
          <a:xfrm>
            <a:off x="4831080" y="4891405"/>
            <a:ext cx="408305" cy="97155"/>
          </a:xfrm>
          <a:prstGeom prst="rect">
            <a:avLst/>
          </a:prstGeom>
          <a:solidFill>
            <a:srgbClr val="2F3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huanji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74870" y="2877185"/>
            <a:ext cx="720725" cy="720725"/>
          </a:xfrm>
          <a:prstGeom prst="rect">
            <a:avLst/>
          </a:prstGeom>
        </p:spPr>
      </p:pic>
      <p:sp>
        <p:nvSpPr>
          <p:cNvPr id="23" name="圆角矩形 22"/>
          <p:cNvSpPr/>
          <p:nvPr/>
        </p:nvSpPr>
        <p:spPr>
          <a:xfrm>
            <a:off x="6561455" y="3736975"/>
            <a:ext cx="1767840" cy="1568450"/>
          </a:xfrm>
          <a:prstGeom prst="roundRect">
            <a:avLst/>
          </a:prstGeom>
          <a:solidFill>
            <a:srgbClr val="6771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6742430" y="3929380"/>
            <a:ext cx="1407160" cy="460375"/>
          </a:xfrm>
          <a:prstGeom prst="rect">
            <a:avLst/>
          </a:prstGeom>
          <a:noFill/>
        </p:spPr>
        <p:txBody>
          <a:bodyPr wrap="square" rtlCol="0">
            <a:spAutoFit/>
          </a:bodyPr>
          <a:p>
            <a:pPr algn="l"/>
            <a:r>
              <a:rPr lang="zh-CN" altLang="en-US" sz="2400">
                <a:solidFill>
                  <a:schemeClr val="bg1"/>
                </a:solidFill>
                <a:effectLst/>
                <a:latin typeface="字魂创中黑" panose="00000500000000000000" charset="-122"/>
                <a:ea typeface="字魂创中黑" panose="00000500000000000000" charset="-122"/>
                <a:cs typeface="方正黑体简体" panose="02010601030101010101" charset="-122"/>
                <a:sym typeface="+mn-ea"/>
              </a:rPr>
              <a:t>职业定位</a:t>
            </a:r>
            <a:endParaRPr lang="zh-CN" altLang="en-US" sz="2400">
              <a:solidFill>
                <a:schemeClr val="bg1"/>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29" name="文本框 28"/>
          <p:cNvSpPr txBox="1"/>
          <p:nvPr/>
        </p:nvSpPr>
        <p:spPr>
          <a:xfrm>
            <a:off x="6742430" y="4507230"/>
            <a:ext cx="1406525" cy="229870"/>
          </a:xfrm>
          <a:prstGeom prst="rect">
            <a:avLst/>
          </a:prstGeom>
          <a:noFill/>
        </p:spPr>
        <p:txBody>
          <a:bodyPr wrap="square" rtlCol="0">
            <a:spAutoFit/>
          </a:bodyPr>
          <a:p>
            <a:pPr algn="dist"/>
            <a:r>
              <a:rPr lang="zh-CN" altLang="en-US" sz="900">
                <a:solidFill>
                  <a:schemeClr val="bg1"/>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sz="900">
              <a:solidFill>
                <a:schemeClr val="bg1"/>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sp>
        <p:nvSpPr>
          <p:cNvPr id="30" name="矩形 29"/>
          <p:cNvSpPr/>
          <p:nvPr/>
        </p:nvSpPr>
        <p:spPr>
          <a:xfrm>
            <a:off x="7241540" y="4891405"/>
            <a:ext cx="408305" cy="97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icon"/>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43750" y="2936240"/>
            <a:ext cx="602615" cy="602615"/>
          </a:xfrm>
          <a:prstGeom prst="rect">
            <a:avLst/>
          </a:prstGeom>
        </p:spPr>
      </p:pic>
      <p:sp>
        <p:nvSpPr>
          <p:cNvPr id="24" name="圆角矩形 23"/>
          <p:cNvSpPr/>
          <p:nvPr/>
        </p:nvSpPr>
        <p:spPr>
          <a:xfrm>
            <a:off x="8974455" y="3736975"/>
            <a:ext cx="1767840" cy="1568450"/>
          </a:xfrm>
          <a:prstGeom prst="round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9154795" y="3907790"/>
            <a:ext cx="1407160" cy="460375"/>
          </a:xfrm>
          <a:prstGeom prst="rect">
            <a:avLst/>
          </a:prstGeom>
          <a:noFill/>
        </p:spPr>
        <p:txBody>
          <a:bodyPr wrap="square" rtlCol="0">
            <a:spAutoFit/>
          </a:bodyPr>
          <a:p>
            <a:pPr algn="l"/>
            <a:r>
              <a:rPr lang="zh-CN" altLang="en-US" sz="2400">
                <a:solidFill>
                  <a:srgbClr val="2F323B"/>
                </a:solidFill>
                <a:effectLst/>
                <a:latin typeface="字魂创中黑" panose="00000500000000000000" charset="-122"/>
                <a:ea typeface="字魂创中黑" panose="00000500000000000000" charset="-122"/>
                <a:cs typeface="方正黑体简体" panose="02010601030101010101" charset="-122"/>
                <a:sym typeface="+mn-ea"/>
              </a:rPr>
              <a:t>执行计划</a:t>
            </a:r>
            <a:endParaRPr lang="zh-CN" altLang="en-US" sz="2400">
              <a:solidFill>
                <a:srgbClr val="2F323B"/>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35" name="文本框 34"/>
          <p:cNvSpPr txBox="1"/>
          <p:nvPr/>
        </p:nvSpPr>
        <p:spPr>
          <a:xfrm>
            <a:off x="9154795" y="4485640"/>
            <a:ext cx="1406525" cy="229870"/>
          </a:xfrm>
          <a:prstGeom prst="rect">
            <a:avLst/>
          </a:prstGeom>
          <a:noFill/>
        </p:spPr>
        <p:txBody>
          <a:bodyPr wrap="square" rtlCol="0">
            <a:spAutoFit/>
          </a:bodyPr>
          <a:p>
            <a:pPr algn="dist"/>
            <a:r>
              <a:rPr lang="zh-CN" altLang="en-US" sz="900">
                <a:solidFill>
                  <a:srgbClr val="2F323B"/>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sz="900">
              <a:solidFill>
                <a:srgbClr val="2F323B"/>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sp>
        <p:nvSpPr>
          <p:cNvPr id="36" name="矩形 35"/>
          <p:cNvSpPr/>
          <p:nvPr/>
        </p:nvSpPr>
        <p:spPr>
          <a:xfrm>
            <a:off x="9653905" y="4869815"/>
            <a:ext cx="408305" cy="97155"/>
          </a:xfrm>
          <a:prstGeom prst="rect">
            <a:avLst/>
          </a:prstGeom>
          <a:solidFill>
            <a:srgbClr val="2F3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jihua"/>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556115" y="2935605"/>
            <a:ext cx="605155" cy="601980"/>
          </a:xfrm>
          <a:prstGeom prst="rect">
            <a:avLst/>
          </a:prstGeom>
        </p:spPr>
      </p:pic>
    </p:spTree>
    <p:custDataLst>
      <p:tags r:id="rId1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3599815" y="2994660"/>
            <a:ext cx="4846955" cy="829945"/>
          </a:xfrm>
          <a:prstGeom prst="rect">
            <a:avLst/>
          </a:prstGeom>
          <a:noFill/>
        </p:spPr>
        <p:txBody>
          <a:bodyPr wrap="square" rtlCol="0">
            <a:spAutoFit/>
          </a:bodyPr>
          <a:p>
            <a:pPr algn="ctr"/>
            <a:r>
              <a:rPr lang="zh-CN" altLang="en-US" sz="4800">
                <a:solidFill>
                  <a:schemeClr val="tx1">
                    <a:lumMod val="85000"/>
                    <a:lumOff val="15000"/>
                  </a:schemeClr>
                </a:solidFill>
                <a:effectLst/>
                <a:latin typeface="字魂创中黑" panose="00000500000000000000" charset="-122"/>
                <a:ea typeface="字魂创中黑" panose="00000500000000000000" charset="-122"/>
                <a:cs typeface="方正黑体简体" panose="02010601030101010101" charset="-122"/>
                <a:sym typeface="+mn-ea"/>
              </a:rPr>
              <a:t>认识自我</a:t>
            </a:r>
            <a:endParaRPr lang="zh-CN" altLang="en-US" sz="4800">
              <a:solidFill>
                <a:schemeClr val="tx1">
                  <a:lumMod val="85000"/>
                  <a:lumOff val="15000"/>
                </a:schemeClr>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6" name="椭圆 5"/>
          <p:cNvSpPr/>
          <p:nvPr/>
        </p:nvSpPr>
        <p:spPr>
          <a:xfrm>
            <a:off x="5386070" y="1537335"/>
            <a:ext cx="1421130" cy="1421130"/>
          </a:xfrm>
          <a:prstGeom prst="ellipse">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92400" y="3999230"/>
            <a:ext cx="6809105" cy="829945"/>
          </a:xfrm>
          <a:prstGeom prst="rect">
            <a:avLst/>
          </a:prstGeom>
          <a:noFill/>
        </p:spPr>
        <p:txBody>
          <a:bodyPr wrap="square" rtlCol="0">
            <a:spAutoFit/>
          </a:bodyPr>
          <a:p>
            <a:pPr algn="ctr"/>
            <a:r>
              <a:rPr lang="zh-CN" altLang="en-US" sz="1600">
                <a:solidFill>
                  <a:schemeClr val="tx1">
                    <a:lumMod val="85000"/>
                    <a:lumOff val="15000"/>
                  </a:schemeClr>
                </a:solidFill>
                <a:effectLst/>
                <a:latin typeface="字魂创中黑" panose="00000500000000000000" charset="-122"/>
                <a:ea typeface="字魂创中黑" panose="00000500000000000000" charset="-122"/>
                <a:cs typeface="Noto Sans S Chinese Medium" panose="020B0600000000000000" charset="-122"/>
                <a:sym typeface="+mn-ea"/>
              </a:rPr>
              <a:t>Click here to add text title, title number, etc. You can click text to modify, the top panel can start to modify font size, size, color, etc. line spacing is 1.5 times the word</a:t>
            </a:r>
            <a:endParaRPr lang="zh-CN" altLang="en-US" sz="1600">
              <a:solidFill>
                <a:schemeClr val="tx1">
                  <a:lumMod val="85000"/>
                  <a:lumOff val="15000"/>
                </a:schemeClr>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pic>
        <p:nvPicPr>
          <p:cNvPr id="12" name="图片 11" descr="ren"/>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95010" y="1946275"/>
            <a:ext cx="603250" cy="603250"/>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矩形 1"/>
          <p:cNvSpPr/>
          <p:nvPr/>
        </p:nvSpPr>
        <p:spPr>
          <a:xfrm>
            <a:off x="308610" y="308610"/>
            <a:ext cx="11574780" cy="624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4831080" y="458470"/>
            <a:ext cx="2530475" cy="890270"/>
            <a:chOff x="8623" y="3055"/>
            <a:chExt cx="3985" cy="1402"/>
          </a:xfrm>
        </p:grpSpPr>
        <p:sp>
          <p:nvSpPr>
            <p:cNvPr id="16" name="文本框 15"/>
            <p:cNvSpPr txBox="1"/>
            <p:nvPr/>
          </p:nvSpPr>
          <p:spPr>
            <a:xfrm>
              <a:off x="8825" y="3055"/>
              <a:ext cx="3583" cy="822"/>
            </a:xfrm>
            <a:prstGeom prst="rect">
              <a:avLst/>
            </a:prstGeom>
            <a:noFill/>
          </p:spPr>
          <p:txBody>
            <a:bodyPr wrap="square" rtlCol="0">
              <a:spAutoFit/>
            </a:bodyPr>
            <a:p>
              <a:pPr algn="ctr"/>
              <a:r>
                <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rPr>
                <a:t>认识自我</a:t>
              </a:r>
              <a:endPar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17" name="文本框 16"/>
            <p:cNvSpPr txBox="1"/>
            <p:nvPr/>
          </p:nvSpPr>
          <p:spPr>
            <a:xfrm>
              <a:off x="8623" y="3877"/>
              <a:ext cx="3985" cy="580"/>
            </a:xfrm>
            <a:prstGeom prst="rect">
              <a:avLst/>
            </a:prstGeom>
            <a:noFill/>
          </p:spPr>
          <p:txBody>
            <a:bodyPr wrap="square" rtlCol="0">
              <a:spAutoFit/>
            </a:bodyPr>
            <a:p>
              <a:pPr algn="dist"/>
              <a:r>
                <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grpSp>
      <p:sp>
        <p:nvSpPr>
          <p:cNvPr id="32" name="文本框 31"/>
          <p:cNvSpPr txBox="1"/>
          <p:nvPr/>
        </p:nvSpPr>
        <p:spPr>
          <a:xfrm>
            <a:off x="1288415" y="2830195"/>
            <a:ext cx="3542665" cy="2399665"/>
          </a:xfrm>
          <a:prstGeom prst="rect">
            <a:avLst/>
          </a:prstGeom>
          <a:noFill/>
        </p:spPr>
        <p:txBody>
          <a:bodyPr wrap="square" rtlCol="0">
            <a:spAutoFit/>
          </a:bodyPr>
          <a:p>
            <a:pPr algn="l">
              <a:lnSpc>
                <a:spcPct val="250000"/>
              </a:lnSpc>
            </a:pPr>
            <a:r>
              <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1.5</a:t>
            </a:r>
            <a:r>
              <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倍点击此处添加文本标题，标题数字等都可以点击文本来进行修改，顶部面板开始可以字号、</a:t>
            </a:r>
            <a:endPar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33" name="文本框 32"/>
          <p:cNvSpPr txBox="1"/>
          <p:nvPr/>
        </p:nvSpPr>
        <p:spPr>
          <a:xfrm>
            <a:off x="1288415" y="1932940"/>
            <a:ext cx="2844165" cy="460375"/>
          </a:xfrm>
          <a:prstGeom prst="rect">
            <a:avLst/>
          </a:prstGeom>
          <a:noFill/>
        </p:spPr>
        <p:txBody>
          <a:bodyPr wrap="square" rtlCol="0">
            <a:spAutoFit/>
          </a:bodyPr>
          <a:p>
            <a:pPr algn="l"/>
            <a:r>
              <a:rPr lang="zh-CN" altLang="en-US" sz="2400" b="1">
                <a:solidFill>
                  <a:schemeClr val="tx1">
                    <a:lumMod val="85000"/>
                    <a:lumOff val="15000"/>
                  </a:schemeClr>
                </a:solidFill>
                <a:latin typeface="字魂创中黑" panose="00000500000000000000" charset="-122"/>
                <a:ea typeface="字魂创中黑" panose="00000500000000000000" charset="-122"/>
                <a:sym typeface="+mn-ea"/>
              </a:rPr>
              <a:t>请输入标题</a:t>
            </a:r>
            <a:endParaRPr lang="zh-CN" altLang="en-US" sz="2400" b="1">
              <a:solidFill>
                <a:schemeClr val="tx1">
                  <a:lumMod val="85000"/>
                  <a:lumOff val="15000"/>
                </a:schemeClr>
              </a:solidFill>
              <a:latin typeface="字魂创中黑" panose="00000500000000000000" charset="-122"/>
              <a:ea typeface="字魂创中黑" panose="00000500000000000000" charset="-122"/>
              <a:sym typeface="+mn-ea"/>
            </a:endParaRPr>
          </a:p>
        </p:txBody>
      </p:sp>
      <p:sp>
        <p:nvSpPr>
          <p:cNvPr id="10" name="文本框 9"/>
          <p:cNvSpPr txBox="1"/>
          <p:nvPr/>
        </p:nvSpPr>
        <p:spPr>
          <a:xfrm>
            <a:off x="1288415" y="2393315"/>
            <a:ext cx="2844165" cy="337185"/>
          </a:xfrm>
          <a:prstGeom prst="rect">
            <a:avLst/>
          </a:prstGeom>
          <a:noFill/>
        </p:spPr>
        <p:txBody>
          <a:bodyPr wrap="square" rtlCol="0">
            <a:spAutoFit/>
          </a:bodyPr>
          <a:p>
            <a:pPr algn="l"/>
            <a:r>
              <a:rPr lang="zh-CN" altLang="en-US" sz="1600">
                <a:solidFill>
                  <a:srgbClr val="DC9B5A"/>
                </a:solidFill>
                <a:latin typeface="字魂创中黑" panose="00000500000000000000" charset="-122"/>
                <a:ea typeface="字魂创中黑" panose="00000500000000000000" charset="-122"/>
                <a:sym typeface="+mn-ea"/>
              </a:rPr>
              <a:t>请输入副标题</a:t>
            </a:r>
            <a:endParaRPr lang="zh-CN" altLang="en-US" sz="1600">
              <a:solidFill>
                <a:srgbClr val="DC9B5A"/>
              </a:solidFill>
              <a:latin typeface="字魂创中黑" panose="00000500000000000000" charset="-122"/>
              <a:ea typeface="字魂创中黑" panose="00000500000000000000" charset="-122"/>
              <a:sym typeface="+mn-ea"/>
            </a:endParaRPr>
          </a:p>
        </p:txBody>
      </p:sp>
      <p:sp>
        <p:nvSpPr>
          <p:cNvPr id="3" name="圆角矩形 2"/>
          <p:cNvSpPr/>
          <p:nvPr/>
        </p:nvSpPr>
        <p:spPr>
          <a:xfrm>
            <a:off x="1413510" y="5318760"/>
            <a:ext cx="1356360" cy="389255"/>
          </a:xfrm>
          <a:prstGeom prst="roundRect">
            <a:avLst>
              <a:gd name="adj" fmla="val 50000"/>
            </a:avLst>
          </a:prstGeom>
          <a:solidFill>
            <a:srgbClr val="686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latin typeface="字魂创粗黑" panose="00000500000000000000" charset="-122"/>
                <a:ea typeface="字魂创粗黑" panose="00000500000000000000" charset="-122"/>
              </a:rPr>
              <a:t>关键字</a:t>
            </a:r>
            <a:endParaRPr lang="zh-CN" altLang="en-US" sz="1400">
              <a:latin typeface="字魂创粗黑" panose="00000500000000000000" charset="-122"/>
              <a:ea typeface="字魂创粗黑" panose="00000500000000000000" charset="-122"/>
            </a:endParaRPr>
          </a:p>
        </p:txBody>
      </p:sp>
      <p:grpSp>
        <p:nvGrpSpPr>
          <p:cNvPr id="8" name="组合 7"/>
          <p:cNvGrpSpPr/>
          <p:nvPr/>
        </p:nvGrpSpPr>
        <p:grpSpPr>
          <a:xfrm>
            <a:off x="6218555" y="1950720"/>
            <a:ext cx="2294890" cy="3868420"/>
            <a:chOff x="9734" y="2652"/>
            <a:chExt cx="3614" cy="6092"/>
          </a:xfrm>
        </p:grpSpPr>
        <p:sp>
          <p:nvSpPr>
            <p:cNvPr id="4" name="圆角矩形 3"/>
            <p:cNvSpPr/>
            <p:nvPr/>
          </p:nvSpPr>
          <p:spPr>
            <a:xfrm>
              <a:off x="9734" y="2652"/>
              <a:ext cx="3614" cy="6092"/>
            </a:xfrm>
            <a:prstGeom prst="roundRect">
              <a:avLst/>
            </a:prstGeom>
            <a:solidFill>
              <a:srgbClr val="F8F8F8"/>
            </a:solidFill>
            <a:ln>
              <a:solidFill>
                <a:srgbClr val="4D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1b6f564b5968512b2cc5420ba984e68ac4ae915d147ed-FsF5gU"/>
            <p:cNvPicPr>
              <a:picLocks noChangeAspect="1"/>
            </p:cNvPicPr>
            <p:nvPr/>
          </p:nvPicPr>
          <p:blipFill>
            <a:blip r:embed="rId2"/>
            <a:srcRect b="74"/>
            <a:stretch>
              <a:fillRect/>
            </a:stretch>
          </p:blipFill>
          <p:spPr>
            <a:xfrm>
              <a:off x="9911" y="2827"/>
              <a:ext cx="3260" cy="5742"/>
            </a:xfrm>
            <a:prstGeom prst="roundRect">
              <a:avLst>
                <a:gd name="adj" fmla="val 15276"/>
              </a:avLst>
            </a:prstGeom>
          </p:spPr>
        </p:pic>
      </p:grpSp>
      <p:grpSp>
        <p:nvGrpSpPr>
          <p:cNvPr id="11" name="组合 10"/>
          <p:cNvGrpSpPr/>
          <p:nvPr/>
        </p:nvGrpSpPr>
        <p:grpSpPr>
          <a:xfrm>
            <a:off x="8815705" y="1951355"/>
            <a:ext cx="2324100" cy="3868420"/>
            <a:chOff x="13824" y="2653"/>
            <a:chExt cx="3660" cy="6092"/>
          </a:xfrm>
        </p:grpSpPr>
        <p:sp>
          <p:nvSpPr>
            <p:cNvPr id="5" name="圆角矩形 4"/>
            <p:cNvSpPr/>
            <p:nvPr/>
          </p:nvSpPr>
          <p:spPr>
            <a:xfrm>
              <a:off x="13824" y="2653"/>
              <a:ext cx="3660" cy="6092"/>
            </a:xfrm>
            <a:prstGeom prst="roundRect">
              <a:avLst/>
            </a:prstGeom>
            <a:solidFill>
              <a:srgbClr val="F8F8F8"/>
            </a:solidFill>
            <a:ln>
              <a:solidFill>
                <a:srgbClr val="4D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C:/Users/56973/AppData/Local/Temp/picturescale_20201209134756/output_20201209134758.jpgoutput_20201209134758"/>
            <p:cNvPicPr>
              <a:picLocks noChangeAspect="1"/>
            </p:cNvPicPr>
            <p:nvPr/>
          </p:nvPicPr>
          <p:blipFill>
            <a:blip r:embed="rId3"/>
            <a:srcRect r="14167"/>
            <a:stretch>
              <a:fillRect/>
            </a:stretch>
          </p:blipFill>
          <p:spPr>
            <a:xfrm>
              <a:off x="14000" y="2827"/>
              <a:ext cx="3308" cy="5743"/>
            </a:xfrm>
            <a:prstGeom prst="roundRect">
              <a:avLst/>
            </a:prstGeom>
          </p:spPr>
        </p:pic>
      </p:gr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矩形 1"/>
          <p:cNvSpPr/>
          <p:nvPr/>
        </p:nvSpPr>
        <p:spPr>
          <a:xfrm>
            <a:off x="308610" y="308610"/>
            <a:ext cx="11574780" cy="624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4831080" y="458470"/>
            <a:ext cx="2530475" cy="890270"/>
            <a:chOff x="8623" y="3055"/>
            <a:chExt cx="3985" cy="1402"/>
          </a:xfrm>
        </p:grpSpPr>
        <p:sp>
          <p:nvSpPr>
            <p:cNvPr id="16" name="文本框 15"/>
            <p:cNvSpPr txBox="1"/>
            <p:nvPr/>
          </p:nvSpPr>
          <p:spPr>
            <a:xfrm>
              <a:off x="8825" y="3055"/>
              <a:ext cx="3583" cy="822"/>
            </a:xfrm>
            <a:prstGeom prst="rect">
              <a:avLst/>
            </a:prstGeom>
            <a:noFill/>
          </p:spPr>
          <p:txBody>
            <a:bodyPr wrap="square" rtlCol="0">
              <a:spAutoFit/>
            </a:bodyPr>
            <a:p>
              <a:pPr algn="ctr"/>
              <a:r>
                <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rPr>
                <a:t>认识自我</a:t>
              </a:r>
              <a:endPar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17" name="文本框 16"/>
            <p:cNvSpPr txBox="1"/>
            <p:nvPr/>
          </p:nvSpPr>
          <p:spPr>
            <a:xfrm>
              <a:off x="8623" y="3877"/>
              <a:ext cx="3985" cy="580"/>
            </a:xfrm>
            <a:prstGeom prst="rect">
              <a:avLst/>
            </a:prstGeom>
            <a:noFill/>
          </p:spPr>
          <p:txBody>
            <a:bodyPr wrap="square" rtlCol="0">
              <a:spAutoFit/>
            </a:bodyPr>
            <a:p>
              <a:pPr algn="dist"/>
              <a:r>
                <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grpSp>
      <p:sp>
        <p:nvSpPr>
          <p:cNvPr id="32" name="文本框 31"/>
          <p:cNvSpPr txBox="1"/>
          <p:nvPr/>
        </p:nvSpPr>
        <p:spPr>
          <a:xfrm>
            <a:off x="1663700" y="1651635"/>
            <a:ext cx="8880475" cy="829945"/>
          </a:xfrm>
          <a:prstGeom prst="rect">
            <a:avLst/>
          </a:prstGeom>
          <a:noFill/>
        </p:spPr>
        <p:txBody>
          <a:bodyPr wrap="square" rtlCol="0">
            <a:spAutoFit/>
          </a:bodyPr>
          <a:p>
            <a:pPr algn="ctr">
              <a:lnSpc>
                <a:spcPct val="200000"/>
              </a:lnSpc>
            </a:pPr>
            <a:r>
              <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1.5</a:t>
            </a:r>
            <a:r>
              <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rPr>
              <a:t>倍点击此处添加文本标题，标题数字等都可以点击文本来进行修改，顶部面板开始可以字号、</a:t>
            </a:r>
            <a:endParaRPr lang="zh-CN" altLang="en-US" sz="1200">
              <a:solidFill>
                <a:schemeClr val="bg2">
                  <a:lumMod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15" name="椭圆 14"/>
          <p:cNvSpPr/>
          <p:nvPr/>
        </p:nvSpPr>
        <p:spPr>
          <a:xfrm>
            <a:off x="6477000" y="3096260"/>
            <a:ext cx="653415" cy="653415"/>
          </a:xfrm>
          <a:prstGeom prst="ellipse">
            <a:avLst/>
          </a:prstGeom>
          <a:solidFill>
            <a:srgbClr val="2F3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solidFill>
                  <a:schemeClr val="bg1"/>
                </a:solidFill>
                <a:latin typeface="字魂创中黑" panose="00000500000000000000" charset="-122"/>
                <a:ea typeface="字魂创中黑" panose="00000500000000000000" charset="-122"/>
              </a:rPr>
              <a:t>贰</a:t>
            </a:r>
            <a:endParaRPr lang="zh-CN" altLang="en-US" sz="2000">
              <a:solidFill>
                <a:schemeClr val="bg1"/>
              </a:solidFill>
              <a:latin typeface="字魂创中黑" panose="00000500000000000000" charset="-122"/>
              <a:ea typeface="字魂创中黑" panose="00000500000000000000" charset="-122"/>
            </a:endParaRPr>
          </a:p>
        </p:txBody>
      </p:sp>
      <p:sp>
        <p:nvSpPr>
          <p:cNvPr id="3" name="椭圆 2"/>
          <p:cNvSpPr/>
          <p:nvPr/>
        </p:nvSpPr>
        <p:spPr>
          <a:xfrm>
            <a:off x="6477000" y="4441825"/>
            <a:ext cx="653415" cy="653415"/>
          </a:xfrm>
          <a:prstGeom prst="ellipse">
            <a:avLst/>
          </a:prstGeom>
          <a:solidFill>
            <a:srgbClr val="686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solidFill>
                  <a:schemeClr val="bg1"/>
                </a:solidFill>
                <a:latin typeface="字魂创中黑" panose="00000500000000000000" charset="-122"/>
                <a:ea typeface="字魂创中黑" panose="00000500000000000000" charset="-122"/>
              </a:rPr>
              <a:t>肆</a:t>
            </a:r>
            <a:endParaRPr lang="zh-CN" altLang="en-US" sz="2000">
              <a:solidFill>
                <a:schemeClr val="bg1"/>
              </a:solidFill>
              <a:latin typeface="字魂创中黑" panose="00000500000000000000" charset="-122"/>
              <a:ea typeface="字魂创中黑" panose="00000500000000000000" charset="-122"/>
            </a:endParaRPr>
          </a:p>
        </p:txBody>
      </p:sp>
      <p:grpSp>
        <p:nvGrpSpPr>
          <p:cNvPr id="4" name="组合 3"/>
          <p:cNvGrpSpPr/>
          <p:nvPr/>
        </p:nvGrpSpPr>
        <p:grpSpPr>
          <a:xfrm rot="0">
            <a:off x="7328535" y="3096260"/>
            <a:ext cx="2977515" cy="1136015"/>
            <a:chOff x="8012" y="3152"/>
            <a:chExt cx="4689" cy="1789"/>
          </a:xfrm>
        </p:grpSpPr>
        <p:sp>
          <p:nvSpPr>
            <p:cNvPr id="5" name="文本框 4"/>
            <p:cNvSpPr txBox="1"/>
            <p:nvPr/>
          </p:nvSpPr>
          <p:spPr>
            <a:xfrm>
              <a:off x="8012" y="3780"/>
              <a:ext cx="4689" cy="1161"/>
            </a:xfrm>
            <a:prstGeom prst="rect">
              <a:avLst/>
            </a:prstGeom>
            <a:noFill/>
          </p:spPr>
          <p:txBody>
            <a:bodyPr wrap="square" rtlCol="0">
              <a:spAutoFit/>
            </a:bodyPr>
            <a:p>
              <a:pPr algn="l">
                <a:lnSpc>
                  <a:spcPct val="140000"/>
                </a:lnSpc>
              </a:pPr>
              <a:r>
                <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a:t>
              </a:r>
              <a:endPar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6" name="文本框 5"/>
            <p:cNvSpPr txBox="1"/>
            <p:nvPr/>
          </p:nvSpPr>
          <p:spPr>
            <a:xfrm>
              <a:off x="8012" y="3152"/>
              <a:ext cx="1976" cy="628"/>
            </a:xfrm>
            <a:prstGeom prst="rect">
              <a:avLst/>
            </a:prstGeom>
            <a:noFill/>
          </p:spPr>
          <p:txBody>
            <a:bodyPr wrap="square" rtlCol="0">
              <a:spAutoFit/>
            </a:bodyPr>
            <a:p>
              <a:pPr algn="l"/>
              <a:r>
                <a:rPr lang="zh-CN" altLang="en-US" sz="2000" b="1" i="1">
                  <a:solidFill>
                    <a:schemeClr val="tx1">
                      <a:lumMod val="75000"/>
                      <a:lumOff val="25000"/>
                    </a:schemeClr>
                  </a:solidFill>
                  <a:latin typeface="字魂创中黑" panose="00000500000000000000" charset="-122"/>
                  <a:ea typeface="字魂创中黑" panose="00000500000000000000" charset="-122"/>
                </a:rPr>
                <a:t>输入标题</a:t>
              </a:r>
              <a:endParaRPr lang="zh-CN" altLang="en-US" sz="2000" b="1" i="1">
                <a:solidFill>
                  <a:schemeClr val="tx1">
                    <a:lumMod val="75000"/>
                    <a:lumOff val="25000"/>
                  </a:schemeClr>
                </a:solidFill>
                <a:latin typeface="字魂创中黑" panose="00000500000000000000" charset="-122"/>
                <a:ea typeface="字魂创中黑" panose="00000500000000000000" charset="-122"/>
              </a:endParaRPr>
            </a:p>
          </p:txBody>
        </p:sp>
      </p:grpSp>
      <p:grpSp>
        <p:nvGrpSpPr>
          <p:cNvPr id="13" name="组合 12"/>
          <p:cNvGrpSpPr/>
          <p:nvPr/>
        </p:nvGrpSpPr>
        <p:grpSpPr>
          <a:xfrm>
            <a:off x="2277745" y="3096260"/>
            <a:ext cx="4074160" cy="2334895"/>
            <a:chOff x="3575" y="4108"/>
            <a:chExt cx="6416" cy="3677"/>
          </a:xfrm>
        </p:grpSpPr>
        <p:sp>
          <p:nvSpPr>
            <p:cNvPr id="14" name="椭圆 13"/>
            <p:cNvSpPr/>
            <p:nvPr/>
          </p:nvSpPr>
          <p:spPr>
            <a:xfrm>
              <a:off x="3575" y="4108"/>
              <a:ext cx="1029" cy="1029"/>
            </a:xfrm>
            <a:prstGeom prst="ellipse">
              <a:avLst/>
            </a:prstGeom>
            <a:solidFill>
              <a:srgbClr val="686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solidFill>
                    <a:schemeClr val="bg1"/>
                  </a:solidFill>
                  <a:latin typeface="字魂创中黑" panose="00000500000000000000" charset="-122"/>
                  <a:ea typeface="字魂创中黑" panose="00000500000000000000" charset="-122"/>
                </a:rPr>
                <a:t>壹</a:t>
              </a:r>
              <a:endParaRPr lang="zh-CN" altLang="en-US" sz="2000">
                <a:solidFill>
                  <a:schemeClr val="bg1"/>
                </a:solidFill>
                <a:latin typeface="字魂创中黑" panose="00000500000000000000" charset="-122"/>
                <a:ea typeface="字魂创中黑" panose="00000500000000000000" charset="-122"/>
              </a:endParaRPr>
            </a:p>
          </p:txBody>
        </p:sp>
        <p:sp>
          <p:nvSpPr>
            <p:cNvPr id="7" name="椭圆 6"/>
            <p:cNvSpPr/>
            <p:nvPr/>
          </p:nvSpPr>
          <p:spPr>
            <a:xfrm>
              <a:off x="3575" y="6227"/>
              <a:ext cx="1029" cy="1029"/>
            </a:xfrm>
            <a:prstGeom prst="ellipse">
              <a:avLst/>
            </a:prstGeom>
            <a:solidFill>
              <a:srgbClr val="2F3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solidFill>
                    <a:schemeClr val="bg1"/>
                  </a:solidFill>
                  <a:latin typeface="字魂创中黑" panose="00000500000000000000" charset="-122"/>
                  <a:ea typeface="字魂创中黑" panose="00000500000000000000" charset="-122"/>
                </a:rPr>
                <a:t>叁</a:t>
              </a:r>
              <a:endParaRPr lang="zh-CN" altLang="en-US" sz="2000">
                <a:solidFill>
                  <a:schemeClr val="bg1"/>
                </a:solidFill>
                <a:latin typeface="字魂创中黑" panose="00000500000000000000" charset="-122"/>
                <a:ea typeface="字魂创中黑" panose="00000500000000000000" charset="-122"/>
              </a:endParaRPr>
            </a:p>
          </p:txBody>
        </p:sp>
        <p:grpSp>
          <p:nvGrpSpPr>
            <p:cNvPr id="18" name="组合 17"/>
            <p:cNvGrpSpPr/>
            <p:nvPr/>
          </p:nvGrpSpPr>
          <p:grpSpPr>
            <a:xfrm rot="0">
              <a:off x="4801" y="4108"/>
              <a:ext cx="4689" cy="1789"/>
              <a:chOff x="8012" y="3152"/>
              <a:chExt cx="4689" cy="1789"/>
            </a:xfrm>
          </p:grpSpPr>
          <p:sp>
            <p:nvSpPr>
              <p:cNvPr id="19" name="文本框 18"/>
              <p:cNvSpPr txBox="1"/>
              <p:nvPr/>
            </p:nvSpPr>
            <p:spPr>
              <a:xfrm>
                <a:off x="8012" y="3780"/>
                <a:ext cx="4689" cy="1161"/>
              </a:xfrm>
              <a:prstGeom prst="rect">
                <a:avLst/>
              </a:prstGeom>
              <a:noFill/>
            </p:spPr>
            <p:txBody>
              <a:bodyPr wrap="square" rtlCol="0">
                <a:spAutoFit/>
              </a:bodyPr>
              <a:p>
                <a:pPr algn="l">
                  <a:lnSpc>
                    <a:spcPct val="140000"/>
                  </a:lnSpc>
                </a:pPr>
                <a:r>
                  <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a:t>
                </a:r>
                <a:endPar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20" name="文本框 19"/>
              <p:cNvSpPr txBox="1"/>
              <p:nvPr/>
            </p:nvSpPr>
            <p:spPr>
              <a:xfrm>
                <a:off x="8012" y="3152"/>
                <a:ext cx="1976" cy="628"/>
              </a:xfrm>
              <a:prstGeom prst="rect">
                <a:avLst/>
              </a:prstGeom>
              <a:noFill/>
            </p:spPr>
            <p:txBody>
              <a:bodyPr wrap="square" rtlCol="0">
                <a:spAutoFit/>
              </a:bodyPr>
              <a:p>
                <a:pPr algn="l"/>
                <a:r>
                  <a:rPr lang="zh-CN" altLang="en-US" sz="2000" b="1" i="1">
                    <a:solidFill>
                      <a:schemeClr val="tx1">
                        <a:lumMod val="75000"/>
                        <a:lumOff val="25000"/>
                      </a:schemeClr>
                    </a:solidFill>
                    <a:latin typeface="字魂创中黑" panose="00000500000000000000" charset="-122"/>
                    <a:ea typeface="字魂创中黑" panose="00000500000000000000" charset="-122"/>
                  </a:rPr>
                  <a:t>输入标题</a:t>
                </a:r>
                <a:endParaRPr lang="zh-CN" altLang="en-US" sz="2000" b="1" i="1">
                  <a:solidFill>
                    <a:schemeClr val="tx1">
                      <a:lumMod val="75000"/>
                      <a:lumOff val="25000"/>
                    </a:schemeClr>
                  </a:solidFill>
                  <a:latin typeface="字魂创中黑" panose="00000500000000000000" charset="-122"/>
                  <a:ea typeface="字魂创中黑" panose="00000500000000000000" charset="-122"/>
                </a:endParaRPr>
              </a:p>
            </p:txBody>
          </p:sp>
        </p:grpSp>
        <p:grpSp>
          <p:nvGrpSpPr>
            <p:cNvPr id="8" name="组合 7"/>
            <p:cNvGrpSpPr/>
            <p:nvPr/>
          </p:nvGrpSpPr>
          <p:grpSpPr>
            <a:xfrm rot="0">
              <a:off x="4801" y="6335"/>
              <a:ext cx="5190" cy="1450"/>
              <a:chOff x="8012" y="3152"/>
              <a:chExt cx="5190" cy="1450"/>
            </a:xfrm>
          </p:grpSpPr>
          <p:sp>
            <p:nvSpPr>
              <p:cNvPr id="10" name="文本框 9"/>
              <p:cNvSpPr txBox="1"/>
              <p:nvPr/>
            </p:nvSpPr>
            <p:spPr>
              <a:xfrm>
                <a:off x="8012" y="3780"/>
                <a:ext cx="5190" cy="822"/>
              </a:xfrm>
              <a:prstGeom prst="rect">
                <a:avLst/>
              </a:prstGeom>
              <a:noFill/>
            </p:spPr>
            <p:txBody>
              <a:bodyPr wrap="square" rtlCol="0">
                <a:spAutoFit/>
              </a:bodyPr>
              <a:p>
                <a:pPr algn="l">
                  <a:lnSpc>
                    <a:spcPct val="140000"/>
                  </a:lnSpc>
                </a:pPr>
                <a:r>
                  <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a:t>
                </a:r>
                <a:endPar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11" name="文本框 10"/>
              <p:cNvSpPr txBox="1"/>
              <p:nvPr/>
            </p:nvSpPr>
            <p:spPr>
              <a:xfrm>
                <a:off x="8012" y="3152"/>
                <a:ext cx="1976" cy="628"/>
              </a:xfrm>
              <a:prstGeom prst="rect">
                <a:avLst/>
              </a:prstGeom>
              <a:noFill/>
            </p:spPr>
            <p:txBody>
              <a:bodyPr wrap="square" rtlCol="0">
                <a:spAutoFit/>
              </a:bodyPr>
              <a:p>
                <a:pPr algn="l"/>
                <a:r>
                  <a:rPr lang="zh-CN" altLang="en-US" sz="2000" b="1" i="1">
                    <a:solidFill>
                      <a:schemeClr val="tx1">
                        <a:lumMod val="75000"/>
                        <a:lumOff val="25000"/>
                      </a:schemeClr>
                    </a:solidFill>
                    <a:latin typeface="字魂创中黑" panose="00000500000000000000" charset="-122"/>
                    <a:ea typeface="字魂创中黑" panose="00000500000000000000" charset="-122"/>
                  </a:rPr>
                  <a:t>输入标题</a:t>
                </a:r>
                <a:endParaRPr lang="zh-CN" altLang="en-US" sz="2000" b="1" i="1">
                  <a:solidFill>
                    <a:schemeClr val="tx1">
                      <a:lumMod val="75000"/>
                      <a:lumOff val="25000"/>
                    </a:schemeClr>
                  </a:solidFill>
                  <a:latin typeface="字魂创中黑" panose="00000500000000000000" charset="-122"/>
                  <a:ea typeface="字魂创中黑" panose="00000500000000000000" charset="-122"/>
                </a:endParaRPr>
              </a:p>
            </p:txBody>
          </p:sp>
        </p:grpSp>
      </p:grpSp>
      <p:grpSp>
        <p:nvGrpSpPr>
          <p:cNvPr id="12" name="组合 11"/>
          <p:cNvGrpSpPr/>
          <p:nvPr/>
        </p:nvGrpSpPr>
        <p:grpSpPr>
          <a:xfrm rot="0">
            <a:off x="7328535" y="4510405"/>
            <a:ext cx="2977515" cy="1136015"/>
            <a:chOff x="8012" y="3152"/>
            <a:chExt cx="4689" cy="1789"/>
          </a:xfrm>
        </p:grpSpPr>
        <p:sp>
          <p:nvSpPr>
            <p:cNvPr id="21" name="文本框 20"/>
            <p:cNvSpPr txBox="1"/>
            <p:nvPr/>
          </p:nvSpPr>
          <p:spPr>
            <a:xfrm>
              <a:off x="8012" y="3780"/>
              <a:ext cx="4689" cy="1161"/>
            </a:xfrm>
            <a:prstGeom prst="rect">
              <a:avLst/>
            </a:prstGeom>
            <a:noFill/>
          </p:spPr>
          <p:txBody>
            <a:bodyPr wrap="square" rtlCol="0">
              <a:spAutoFit/>
            </a:bodyPr>
            <a:p>
              <a:pPr algn="l">
                <a:lnSpc>
                  <a:spcPct val="140000"/>
                </a:lnSpc>
              </a:pPr>
              <a:r>
                <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a:t>
              </a:r>
              <a:endPar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22" name="文本框 21"/>
            <p:cNvSpPr txBox="1"/>
            <p:nvPr/>
          </p:nvSpPr>
          <p:spPr>
            <a:xfrm>
              <a:off x="8012" y="3152"/>
              <a:ext cx="1976" cy="628"/>
            </a:xfrm>
            <a:prstGeom prst="rect">
              <a:avLst/>
            </a:prstGeom>
            <a:noFill/>
          </p:spPr>
          <p:txBody>
            <a:bodyPr wrap="square" rtlCol="0">
              <a:spAutoFit/>
            </a:bodyPr>
            <a:p>
              <a:pPr algn="l"/>
              <a:r>
                <a:rPr lang="zh-CN" altLang="en-US" sz="2000" b="1" i="1">
                  <a:solidFill>
                    <a:schemeClr val="tx1">
                      <a:lumMod val="75000"/>
                      <a:lumOff val="25000"/>
                    </a:schemeClr>
                  </a:solidFill>
                  <a:latin typeface="字魂创中黑" panose="00000500000000000000" charset="-122"/>
                  <a:ea typeface="字魂创中黑" panose="00000500000000000000" charset="-122"/>
                </a:rPr>
                <a:t>输入标题</a:t>
              </a:r>
              <a:endParaRPr lang="zh-CN" altLang="en-US" sz="2000" b="1" i="1">
                <a:solidFill>
                  <a:schemeClr val="tx1">
                    <a:lumMod val="75000"/>
                    <a:lumOff val="25000"/>
                  </a:schemeClr>
                </a:solidFill>
                <a:latin typeface="字魂创中黑" panose="00000500000000000000" charset="-122"/>
                <a:ea typeface="字魂创中黑" panose="00000500000000000000" charset="-122"/>
              </a:endParaRPr>
            </a:p>
          </p:txBody>
        </p:sp>
      </p:gr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3599815" y="2994660"/>
            <a:ext cx="4846955" cy="829945"/>
          </a:xfrm>
          <a:prstGeom prst="rect">
            <a:avLst/>
          </a:prstGeom>
          <a:noFill/>
        </p:spPr>
        <p:txBody>
          <a:bodyPr wrap="square" rtlCol="0">
            <a:spAutoFit/>
          </a:bodyPr>
          <a:p>
            <a:pPr algn="ctr"/>
            <a:r>
              <a:rPr lang="zh-CN" altLang="en-US" sz="4800">
                <a:solidFill>
                  <a:schemeClr val="tx1">
                    <a:lumMod val="85000"/>
                    <a:lumOff val="15000"/>
                  </a:schemeClr>
                </a:solidFill>
                <a:effectLst/>
                <a:latin typeface="字魂创中黑" panose="00000500000000000000" charset="-122"/>
                <a:ea typeface="字魂创中黑" panose="00000500000000000000" charset="-122"/>
                <a:cs typeface="方正黑体简体" panose="02010601030101010101" charset="-122"/>
                <a:sym typeface="+mn-ea"/>
              </a:rPr>
              <a:t>环境分析</a:t>
            </a:r>
            <a:endParaRPr lang="zh-CN" altLang="en-US" sz="4800">
              <a:solidFill>
                <a:schemeClr val="tx1">
                  <a:lumMod val="85000"/>
                  <a:lumOff val="15000"/>
                </a:schemeClr>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6" name="椭圆 5"/>
          <p:cNvSpPr/>
          <p:nvPr/>
        </p:nvSpPr>
        <p:spPr>
          <a:xfrm>
            <a:off x="5386070" y="1537335"/>
            <a:ext cx="1421130" cy="1421130"/>
          </a:xfrm>
          <a:prstGeom prst="ellipse">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92400" y="3999230"/>
            <a:ext cx="6809105" cy="829945"/>
          </a:xfrm>
          <a:prstGeom prst="rect">
            <a:avLst/>
          </a:prstGeom>
          <a:noFill/>
        </p:spPr>
        <p:txBody>
          <a:bodyPr wrap="square" rtlCol="0">
            <a:spAutoFit/>
          </a:bodyPr>
          <a:p>
            <a:pPr algn="ctr"/>
            <a:r>
              <a:rPr lang="zh-CN" altLang="en-US" sz="1600">
                <a:solidFill>
                  <a:schemeClr val="tx1">
                    <a:lumMod val="85000"/>
                    <a:lumOff val="15000"/>
                  </a:schemeClr>
                </a:solidFill>
                <a:effectLst/>
                <a:latin typeface="字魂创中黑" panose="00000500000000000000" charset="-122"/>
                <a:ea typeface="字魂创中黑" panose="00000500000000000000" charset="-122"/>
                <a:cs typeface="Noto Sans S Chinese Medium" panose="020B0600000000000000" charset="-122"/>
                <a:sym typeface="+mn-ea"/>
              </a:rPr>
              <a:t>Click here to add text title, title number, etc. You can click text to modify, the top panel can start to modify font size, size, color, etc. line spacing is 1.5 times the word</a:t>
            </a:r>
            <a:endParaRPr lang="zh-CN" altLang="en-US" sz="1600">
              <a:solidFill>
                <a:schemeClr val="tx1">
                  <a:lumMod val="85000"/>
                  <a:lumOff val="15000"/>
                </a:schemeClr>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pic>
        <p:nvPicPr>
          <p:cNvPr id="8" name="图片 7" descr="huanjin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36590" y="1887855"/>
            <a:ext cx="720725" cy="720725"/>
          </a:xfrm>
          <a:prstGeom prst="rect">
            <a:avLst/>
          </a:prstGeom>
        </p:spPr>
      </p:pic>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矩形 1"/>
          <p:cNvSpPr/>
          <p:nvPr/>
        </p:nvSpPr>
        <p:spPr>
          <a:xfrm>
            <a:off x="308610" y="308610"/>
            <a:ext cx="11574780" cy="624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4831080" y="458470"/>
            <a:ext cx="2530475" cy="890270"/>
            <a:chOff x="8623" y="3055"/>
            <a:chExt cx="3985" cy="1402"/>
          </a:xfrm>
        </p:grpSpPr>
        <p:sp>
          <p:nvSpPr>
            <p:cNvPr id="16" name="文本框 15"/>
            <p:cNvSpPr txBox="1"/>
            <p:nvPr/>
          </p:nvSpPr>
          <p:spPr>
            <a:xfrm>
              <a:off x="8825" y="3055"/>
              <a:ext cx="3583" cy="822"/>
            </a:xfrm>
            <a:prstGeom prst="rect">
              <a:avLst/>
            </a:prstGeom>
            <a:noFill/>
          </p:spPr>
          <p:txBody>
            <a:bodyPr wrap="square" rtlCol="0">
              <a:spAutoFit/>
            </a:bodyPr>
            <a:p>
              <a:pPr algn="ctr"/>
              <a:r>
                <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rPr>
                <a:t>环境分析</a:t>
              </a:r>
              <a:endPar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17" name="文本框 16"/>
            <p:cNvSpPr txBox="1"/>
            <p:nvPr/>
          </p:nvSpPr>
          <p:spPr>
            <a:xfrm>
              <a:off x="8623" y="3877"/>
              <a:ext cx="3985" cy="580"/>
            </a:xfrm>
            <a:prstGeom prst="rect">
              <a:avLst/>
            </a:prstGeom>
            <a:noFill/>
          </p:spPr>
          <p:txBody>
            <a:bodyPr wrap="square" rtlCol="0">
              <a:spAutoFit/>
            </a:bodyPr>
            <a:p>
              <a:pPr algn="dist"/>
              <a:r>
                <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grpSp>
      <p:grpSp>
        <p:nvGrpSpPr>
          <p:cNvPr id="3" name="组合 2"/>
          <p:cNvGrpSpPr/>
          <p:nvPr/>
        </p:nvGrpSpPr>
        <p:grpSpPr>
          <a:xfrm>
            <a:off x="1937385" y="3221990"/>
            <a:ext cx="1501140" cy="504190"/>
            <a:chOff x="3246" y="5075"/>
            <a:chExt cx="2364" cy="794"/>
          </a:xfrm>
          <a:solidFill>
            <a:srgbClr val="2F323B"/>
          </a:solidFill>
        </p:grpSpPr>
        <p:sp>
          <p:nvSpPr>
            <p:cNvPr id="6" name="右箭头标注 5"/>
            <p:cNvSpPr/>
            <p:nvPr/>
          </p:nvSpPr>
          <p:spPr>
            <a:xfrm rot="5400000">
              <a:off x="4205" y="4218"/>
              <a:ext cx="447" cy="2364"/>
            </a:xfrm>
            <a:prstGeom prst="rightArrowCallout">
              <a:avLst>
                <a:gd name="adj1" fmla="val 23266"/>
                <a:gd name="adj2" fmla="val 37472"/>
                <a:gd name="adj3" fmla="val 38143"/>
                <a:gd name="adj4" fmla="val 649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p:nvSpPr>
          <p:spPr>
            <a:xfrm rot="18840000">
              <a:off x="4333" y="5075"/>
              <a:ext cx="190" cy="19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燕尾形 7"/>
            <p:cNvSpPr/>
            <p:nvPr/>
          </p:nvSpPr>
          <p:spPr>
            <a:xfrm rot="5400000">
              <a:off x="4263" y="5539"/>
              <a:ext cx="330" cy="33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7" name="组合 26"/>
          <p:cNvGrpSpPr/>
          <p:nvPr/>
        </p:nvGrpSpPr>
        <p:grpSpPr>
          <a:xfrm>
            <a:off x="3803650" y="3012440"/>
            <a:ext cx="1501140" cy="504190"/>
            <a:chOff x="5990" y="4744"/>
            <a:chExt cx="2364" cy="794"/>
          </a:xfrm>
          <a:solidFill>
            <a:srgbClr val="686F82"/>
          </a:solidFill>
        </p:grpSpPr>
        <p:sp>
          <p:nvSpPr>
            <p:cNvPr id="11" name="右箭头标注 10"/>
            <p:cNvSpPr/>
            <p:nvPr/>
          </p:nvSpPr>
          <p:spPr>
            <a:xfrm rot="16200000">
              <a:off x="6949" y="4031"/>
              <a:ext cx="447" cy="2364"/>
            </a:xfrm>
            <a:prstGeom prst="rightArrowCallout">
              <a:avLst>
                <a:gd name="adj1" fmla="val 23266"/>
                <a:gd name="adj2" fmla="val 37472"/>
                <a:gd name="adj3" fmla="val 38143"/>
                <a:gd name="adj4" fmla="val 649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直角三角形 11"/>
            <p:cNvSpPr/>
            <p:nvPr/>
          </p:nvSpPr>
          <p:spPr>
            <a:xfrm rot="8040000">
              <a:off x="7078" y="5348"/>
              <a:ext cx="190" cy="19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燕尾形 12"/>
            <p:cNvSpPr/>
            <p:nvPr/>
          </p:nvSpPr>
          <p:spPr>
            <a:xfrm rot="16200000">
              <a:off x="7008" y="4744"/>
              <a:ext cx="330" cy="33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 name="组合 13"/>
          <p:cNvGrpSpPr/>
          <p:nvPr/>
        </p:nvGrpSpPr>
        <p:grpSpPr>
          <a:xfrm>
            <a:off x="5671185" y="3221990"/>
            <a:ext cx="1501140" cy="504190"/>
            <a:chOff x="3246" y="5075"/>
            <a:chExt cx="2364" cy="794"/>
          </a:xfrm>
          <a:solidFill>
            <a:srgbClr val="2F323B"/>
          </a:solidFill>
        </p:grpSpPr>
        <p:sp>
          <p:nvSpPr>
            <p:cNvPr id="15" name="右箭头标注 14"/>
            <p:cNvSpPr/>
            <p:nvPr/>
          </p:nvSpPr>
          <p:spPr>
            <a:xfrm rot="5400000">
              <a:off x="4205" y="4218"/>
              <a:ext cx="447" cy="2364"/>
            </a:xfrm>
            <a:prstGeom prst="rightArrowCallout">
              <a:avLst>
                <a:gd name="adj1" fmla="val 23266"/>
                <a:gd name="adj2" fmla="val 37472"/>
                <a:gd name="adj3" fmla="val 38143"/>
                <a:gd name="adj4" fmla="val 649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直角三角形 3"/>
            <p:cNvSpPr/>
            <p:nvPr/>
          </p:nvSpPr>
          <p:spPr>
            <a:xfrm rot="18840000">
              <a:off x="4333" y="5075"/>
              <a:ext cx="190" cy="19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燕尾形 4"/>
            <p:cNvSpPr/>
            <p:nvPr/>
          </p:nvSpPr>
          <p:spPr>
            <a:xfrm rot="5400000">
              <a:off x="4263" y="5539"/>
              <a:ext cx="330" cy="33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6" name="组合 25"/>
          <p:cNvGrpSpPr/>
          <p:nvPr/>
        </p:nvGrpSpPr>
        <p:grpSpPr>
          <a:xfrm>
            <a:off x="7537450" y="3012440"/>
            <a:ext cx="1501140" cy="504190"/>
            <a:chOff x="11870" y="4744"/>
            <a:chExt cx="2364" cy="794"/>
          </a:xfrm>
          <a:solidFill>
            <a:srgbClr val="686F82"/>
          </a:solidFill>
        </p:grpSpPr>
        <p:sp>
          <p:nvSpPr>
            <p:cNvPr id="19" name="右箭头标注 18"/>
            <p:cNvSpPr/>
            <p:nvPr/>
          </p:nvSpPr>
          <p:spPr>
            <a:xfrm rot="16200000">
              <a:off x="12829" y="4031"/>
              <a:ext cx="447" cy="2364"/>
            </a:xfrm>
            <a:prstGeom prst="rightArrowCallout">
              <a:avLst>
                <a:gd name="adj1" fmla="val 23266"/>
                <a:gd name="adj2" fmla="val 37472"/>
                <a:gd name="adj3" fmla="val 38143"/>
                <a:gd name="adj4" fmla="val 649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直角三角形 19"/>
            <p:cNvSpPr/>
            <p:nvPr/>
          </p:nvSpPr>
          <p:spPr>
            <a:xfrm rot="8040000">
              <a:off x="12958" y="5348"/>
              <a:ext cx="190" cy="19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燕尾形 20"/>
            <p:cNvSpPr/>
            <p:nvPr/>
          </p:nvSpPr>
          <p:spPr>
            <a:xfrm rot="16200000">
              <a:off x="12888" y="4744"/>
              <a:ext cx="330" cy="33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2" name="组合 21"/>
          <p:cNvGrpSpPr/>
          <p:nvPr/>
        </p:nvGrpSpPr>
        <p:grpSpPr>
          <a:xfrm>
            <a:off x="9404985" y="3221990"/>
            <a:ext cx="1501140" cy="504190"/>
            <a:chOff x="3246" y="5075"/>
            <a:chExt cx="2364" cy="794"/>
          </a:xfrm>
          <a:solidFill>
            <a:srgbClr val="2F323B"/>
          </a:solidFill>
        </p:grpSpPr>
        <p:sp>
          <p:nvSpPr>
            <p:cNvPr id="23" name="右箭头标注 22"/>
            <p:cNvSpPr/>
            <p:nvPr/>
          </p:nvSpPr>
          <p:spPr>
            <a:xfrm rot="5400000">
              <a:off x="4205" y="4218"/>
              <a:ext cx="447" cy="2364"/>
            </a:xfrm>
            <a:prstGeom prst="rightArrowCallout">
              <a:avLst>
                <a:gd name="adj1" fmla="val 23266"/>
                <a:gd name="adj2" fmla="val 37472"/>
                <a:gd name="adj3" fmla="val 38143"/>
                <a:gd name="adj4" fmla="val 649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直角三角形 23"/>
            <p:cNvSpPr/>
            <p:nvPr/>
          </p:nvSpPr>
          <p:spPr>
            <a:xfrm rot="18840000">
              <a:off x="4333" y="5075"/>
              <a:ext cx="190" cy="19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燕尾形 24"/>
            <p:cNvSpPr/>
            <p:nvPr/>
          </p:nvSpPr>
          <p:spPr>
            <a:xfrm rot="5400000">
              <a:off x="4263" y="5539"/>
              <a:ext cx="330" cy="33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0" name="组合 29"/>
          <p:cNvGrpSpPr/>
          <p:nvPr/>
        </p:nvGrpSpPr>
        <p:grpSpPr>
          <a:xfrm>
            <a:off x="3575685" y="1784985"/>
            <a:ext cx="1958340" cy="1289685"/>
            <a:chOff x="5631" y="2811"/>
            <a:chExt cx="3084" cy="2031"/>
          </a:xfrm>
        </p:grpSpPr>
        <p:sp>
          <p:nvSpPr>
            <p:cNvPr id="28" name="文本框 27"/>
            <p:cNvSpPr txBox="1"/>
            <p:nvPr/>
          </p:nvSpPr>
          <p:spPr>
            <a:xfrm>
              <a:off x="5631" y="3342"/>
              <a:ext cx="3085" cy="1501"/>
            </a:xfrm>
            <a:prstGeom prst="rect">
              <a:avLst/>
            </a:prstGeom>
            <a:noFill/>
          </p:spPr>
          <p:txBody>
            <a:bodyPr wrap="square" rtlCol="0">
              <a:spAutoFit/>
            </a:bodyPr>
            <a:p>
              <a:pPr algn="ctr">
                <a:lnSpc>
                  <a:spcPct val="140000"/>
                </a:lnSpc>
              </a:pPr>
              <a:r>
                <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a:t>
              </a:r>
              <a:endPar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29" name="文本框 28"/>
            <p:cNvSpPr txBox="1"/>
            <p:nvPr/>
          </p:nvSpPr>
          <p:spPr>
            <a:xfrm>
              <a:off x="6185" y="2811"/>
              <a:ext cx="1976" cy="531"/>
            </a:xfrm>
            <a:prstGeom prst="rect">
              <a:avLst/>
            </a:prstGeom>
            <a:noFill/>
          </p:spPr>
          <p:txBody>
            <a:bodyPr wrap="square" rtlCol="0">
              <a:spAutoFit/>
            </a:bodyPr>
            <a:p>
              <a:pPr algn="ctr"/>
              <a:r>
                <a:rPr lang="zh-CN" altLang="en-US" sz="1600" b="1" i="1">
                  <a:solidFill>
                    <a:schemeClr val="tx1">
                      <a:lumMod val="75000"/>
                      <a:lumOff val="25000"/>
                    </a:schemeClr>
                  </a:solidFill>
                  <a:latin typeface="字魂创中黑" panose="00000500000000000000" charset="-122"/>
                  <a:ea typeface="字魂创中黑" panose="00000500000000000000" charset="-122"/>
                </a:rPr>
                <a:t>输入标题</a:t>
              </a:r>
              <a:endParaRPr lang="zh-CN" altLang="en-US" sz="1600" b="1" i="1">
                <a:solidFill>
                  <a:schemeClr val="tx1">
                    <a:lumMod val="75000"/>
                    <a:lumOff val="25000"/>
                  </a:schemeClr>
                </a:solidFill>
                <a:latin typeface="字魂创中黑" panose="00000500000000000000" charset="-122"/>
                <a:ea typeface="字魂创中黑" panose="00000500000000000000" charset="-122"/>
              </a:endParaRPr>
            </a:p>
          </p:txBody>
        </p:sp>
      </p:grpSp>
      <p:grpSp>
        <p:nvGrpSpPr>
          <p:cNvPr id="31" name="组合 30"/>
          <p:cNvGrpSpPr/>
          <p:nvPr/>
        </p:nvGrpSpPr>
        <p:grpSpPr>
          <a:xfrm>
            <a:off x="7376160" y="1784985"/>
            <a:ext cx="1958340" cy="1289685"/>
            <a:chOff x="5631" y="2811"/>
            <a:chExt cx="3084" cy="2031"/>
          </a:xfrm>
        </p:grpSpPr>
        <p:sp>
          <p:nvSpPr>
            <p:cNvPr id="32" name="文本框 31"/>
            <p:cNvSpPr txBox="1"/>
            <p:nvPr/>
          </p:nvSpPr>
          <p:spPr>
            <a:xfrm>
              <a:off x="5631" y="3342"/>
              <a:ext cx="3085" cy="1501"/>
            </a:xfrm>
            <a:prstGeom prst="rect">
              <a:avLst/>
            </a:prstGeom>
            <a:noFill/>
          </p:spPr>
          <p:txBody>
            <a:bodyPr wrap="square" rtlCol="0">
              <a:spAutoFit/>
            </a:bodyPr>
            <a:p>
              <a:pPr algn="ctr">
                <a:lnSpc>
                  <a:spcPct val="140000"/>
                </a:lnSpc>
              </a:pPr>
              <a:r>
                <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a:t>
              </a:r>
              <a:endPar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33" name="文本框 32"/>
            <p:cNvSpPr txBox="1"/>
            <p:nvPr/>
          </p:nvSpPr>
          <p:spPr>
            <a:xfrm>
              <a:off x="6185" y="2811"/>
              <a:ext cx="1976" cy="531"/>
            </a:xfrm>
            <a:prstGeom prst="rect">
              <a:avLst/>
            </a:prstGeom>
            <a:noFill/>
          </p:spPr>
          <p:txBody>
            <a:bodyPr wrap="square" rtlCol="0">
              <a:spAutoFit/>
            </a:bodyPr>
            <a:p>
              <a:pPr algn="ctr"/>
              <a:r>
                <a:rPr lang="zh-CN" altLang="en-US" sz="1600" b="1" i="1">
                  <a:solidFill>
                    <a:schemeClr val="tx1">
                      <a:lumMod val="75000"/>
                      <a:lumOff val="25000"/>
                    </a:schemeClr>
                  </a:solidFill>
                  <a:latin typeface="字魂创中黑" panose="00000500000000000000" charset="-122"/>
                  <a:ea typeface="字魂创中黑" panose="00000500000000000000" charset="-122"/>
                </a:rPr>
                <a:t>输入标题</a:t>
              </a:r>
              <a:endParaRPr lang="zh-CN" altLang="en-US" sz="1600" b="1" i="1">
                <a:solidFill>
                  <a:schemeClr val="tx1">
                    <a:lumMod val="75000"/>
                    <a:lumOff val="25000"/>
                  </a:schemeClr>
                </a:solidFill>
                <a:latin typeface="字魂创中黑" panose="00000500000000000000" charset="-122"/>
                <a:ea typeface="字魂创中黑" panose="00000500000000000000" charset="-122"/>
              </a:endParaRPr>
            </a:p>
          </p:txBody>
        </p:sp>
      </p:grpSp>
      <p:grpSp>
        <p:nvGrpSpPr>
          <p:cNvPr id="34" name="组合 33"/>
          <p:cNvGrpSpPr/>
          <p:nvPr/>
        </p:nvGrpSpPr>
        <p:grpSpPr>
          <a:xfrm>
            <a:off x="1709420" y="3832860"/>
            <a:ext cx="1958340" cy="1289685"/>
            <a:chOff x="5631" y="2811"/>
            <a:chExt cx="3084" cy="2031"/>
          </a:xfrm>
        </p:grpSpPr>
        <p:sp>
          <p:nvSpPr>
            <p:cNvPr id="35" name="文本框 34"/>
            <p:cNvSpPr txBox="1"/>
            <p:nvPr/>
          </p:nvSpPr>
          <p:spPr>
            <a:xfrm>
              <a:off x="5631" y="3342"/>
              <a:ext cx="3085" cy="1501"/>
            </a:xfrm>
            <a:prstGeom prst="rect">
              <a:avLst/>
            </a:prstGeom>
            <a:noFill/>
          </p:spPr>
          <p:txBody>
            <a:bodyPr wrap="square" rtlCol="0">
              <a:spAutoFit/>
            </a:bodyPr>
            <a:p>
              <a:pPr algn="ctr">
                <a:lnSpc>
                  <a:spcPct val="140000"/>
                </a:lnSpc>
              </a:pPr>
              <a:r>
                <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a:t>
              </a:r>
              <a:endPar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36" name="文本框 35"/>
            <p:cNvSpPr txBox="1"/>
            <p:nvPr/>
          </p:nvSpPr>
          <p:spPr>
            <a:xfrm>
              <a:off x="6185" y="2811"/>
              <a:ext cx="1976" cy="531"/>
            </a:xfrm>
            <a:prstGeom prst="rect">
              <a:avLst/>
            </a:prstGeom>
            <a:noFill/>
          </p:spPr>
          <p:txBody>
            <a:bodyPr wrap="square" rtlCol="0">
              <a:spAutoFit/>
            </a:bodyPr>
            <a:p>
              <a:pPr algn="ctr"/>
              <a:r>
                <a:rPr lang="zh-CN" altLang="en-US" sz="1600" b="1" i="1">
                  <a:solidFill>
                    <a:schemeClr val="tx1">
                      <a:lumMod val="75000"/>
                      <a:lumOff val="25000"/>
                    </a:schemeClr>
                  </a:solidFill>
                  <a:latin typeface="字魂创中黑" panose="00000500000000000000" charset="-122"/>
                  <a:ea typeface="字魂创中黑" panose="00000500000000000000" charset="-122"/>
                </a:rPr>
                <a:t>输入标题</a:t>
              </a:r>
              <a:endParaRPr lang="zh-CN" altLang="en-US" sz="1600" b="1" i="1">
                <a:solidFill>
                  <a:schemeClr val="tx1">
                    <a:lumMod val="75000"/>
                    <a:lumOff val="25000"/>
                  </a:schemeClr>
                </a:solidFill>
                <a:latin typeface="字魂创中黑" panose="00000500000000000000" charset="-122"/>
                <a:ea typeface="字魂创中黑" panose="00000500000000000000" charset="-122"/>
              </a:endParaRPr>
            </a:p>
          </p:txBody>
        </p:sp>
      </p:grpSp>
      <p:grpSp>
        <p:nvGrpSpPr>
          <p:cNvPr id="37" name="组合 36"/>
          <p:cNvGrpSpPr/>
          <p:nvPr/>
        </p:nvGrpSpPr>
        <p:grpSpPr>
          <a:xfrm>
            <a:off x="5509895" y="3832860"/>
            <a:ext cx="1958340" cy="1289685"/>
            <a:chOff x="5631" y="2811"/>
            <a:chExt cx="3084" cy="2031"/>
          </a:xfrm>
        </p:grpSpPr>
        <p:sp>
          <p:nvSpPr>
            <p:cNvPr id="38" name="文本框 37"/>
            <p:cNvSpPr txBox="1"/>
            <p:nvPr/>
          </p:nvSpPr>
          <p:spPr>
            <a:xfrm>
              <a:off x="5631" y="3342"/>
              <a:ext cx="3085" cy="1501"/>
            </a:xfrm>
            <a:prstGeom prst="rect">
              <a:avLst/>
            </a:prstGeom>
            <a:noFill/>
          </p:spPr>
          <p:txBody>
            <a:bodyPr wrap="square" rtlCol="0">
              <a:spAutoFit/>
            </a:bodyPr>
            <a:p>
              <a:pPr algn="ctr">
                <a:lnSpc>
                  <a:spcPct val="140000"/>
                </a:lnSpc>
              </a:pPr>
              <a:r>
                <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a:t>
              </a:r>
              <a:endPar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39" name="文本框 38"/>
            <p:cNvSpPr txBox="1"/>
            <p:nvPr/>
          </p:nvSpPr>
          <p:spPr>
            <a:xfrm>
              <a:off x="6185" y="2811"/>
              <a:ext cx="1976" cy="531"/>
            </a:xfrm>
            <a:prstGeom prst="rect">
              <a:avLst/>
            </a:prstGeom>
            <a:noFill/>
          </p:spPr>
          <p:txBody>
            <a:bodyPr wrap="square" rtlCol="0">
              <a:spAutoFit/>
            </a:bodyPr>
            <a:p>
              <a:pPr algn="ctr"/>
              <a:r>
                <a:rPr lang="zh-CN" altLang="en-US" sz="1600" b="1" i="1">
                  <a:solidFill>
                    <a:schemeClr val="tx1">
                      <a:lumMod val="75000"/>
                      <a:lumOff val="25000"/>
                    </a:schemeClr>
                  </a:solidFill>
                  <a:latin typeface="字魂创中黑" panose="00000500000000000000" charset="-122"/>
                  <a:ea typeface="字魂创中黑" panose="00000500000000000000" charset="-122"/>
                </a:rPr>
                <a:t>输入标题</a:t>
              </a:r>
              <a:endParaRPr lang="zh-CN" altLang="en-US" sz="1600" b="1" i="1">
                <a:solidFill>
                  <a:schemeClr val="tx1">
                    <a:lumMod val="75000"/>
                    <a:lumOff val="25000"/>
                  </a:schemeClr>
                </a:solidFill>
                <a:latin typeface="字魂创中黑" panose="00000500000000000000" charset="-122"/>
                <a:ea typeface="字魂创中黑" panose="00000500000000000000" charset="-122"/>
              </a:endParaRPr>
            </a:p>
          </p:txBody>
        </p:sp>
      </p:grpSp>
      <p:grpSp>
        <p:nvGrpSpPr>
          <p:cNvPr id="40" name="组合 39"/>
          <p:cNvGrpSpPr/>
          <p:nvPr/>
        </p:nvGrpSpPr>
        <p:grpSpPr>
          <a:xfrm>
            <a:off x="9177020" y="3832860"/>
            <a:ext cx="1958340" cy="1289685"/>
            <a:chOff x="5631" y="2811"/>
            <a:chExt cx="3084" cy="2031"/>
          </a:xfrm>
        </p:grpSpPr>
        <p:sp>
          <p:nvSpPr>
            <p:cNvPr id="41" name="文本框 40"/>
            <p:cNvSpPr txBox="1"/>
            <p:nvPr/>
          </p:nvSpPr>
          <p:spPr>
            <a:xfrm>
              <a:off x="5631" y="3342"/>
              <a:ext cx="3085" cy="1501"/>
            </a:xfrm>
            <a:prstGeom prst="rect">
              <a:avLst/>
            </a:prstGeom>
            <a:noFill/>
          </p:spPr>
          <p:txBody>
            <a:bodyPr wrap="square" rtlCol="0">
              <a:spAutoFit/>
            </a:bodyPr>
            <a:p>
              <a:pPr algn="ctr">
                <a:lnSpc>
                  <a:spcPct val="140000"/>
                </a:lnSpc>
              </a:pPr>
              <a:r>
                <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a:t>
              </a:r>
              <a:endParaRPr lang="zh-CN" altLang="en-US" sz="1000">
                <a:solidFill>
                  <a:schemeClr val="tx1">
                    <a:lumMod val="75000"/>
                    <a:lumOff val="2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42" name="文本框 41"/>
            <p:cNvSpPr txBox="1"/>
            <p:nvPr/>
          </p:nvSpPr>
          <p:spPr>
            <a:xfrm>
              <a:off x="6185" y="2811"/>
              <a:ext cx="1976" cy="531"/>
            </a:xfrm>
            <a:prstGeom prst="rect">
              <a:avLst/>
            </a:prstGeom>
            <a:noFill/>
          </p:spPr>
          <p:txBody>
            <a:bodyPr wrap="square" rtlCol="0">
              <a:spAutoFit/>
            </a:bodyPr>
            <a:p>
              <a:pPr algn="ctr"/>
              <a:r>
                <a:rPr lang="zh-CN" altLang="en-US" sz="1600" b="1" i="1">
                  <a:solidFill>
                    <a:schemeClr val="tx1">
                      <a:lumMod val="75000"/>
                      <a:lumOff val="25000"/>
                    </a:schemeClr>
                  </a:solidFill>
                  <a:latin typeface="字魂创中黑" panose="00000500000000000000" charset="-122"/>
                  <a:ea typeface="字魂创中黑" panose="00000500000000000000" charset="-122"/>
                </a:rPr>
                <a:t>输入标题</a:t>
              </a:r>
              <a:endParaRPr lang="zh-CN" altLang="en-US" sz="1600" b="1" i="1">
                <a:solidFill>
                  <a:schemeClr val="tx1">
                    <a:lumMod val="75000"/>
                    <a:lumOff val="25000"/>
                  </a:schemeClr>
                </a:solidFill>
                <a:latin typeface="字魂创中黑" panose="00000500000000000000" charset="-122"/>
                <a:ea typeface="字魂创中黑" panose="00000500000000000000" charset="-122"/>
              </a:endParaRPr>
            </a:p>
          </p:txBody>
        </p:sp>
      </p:grpSp>
      <p:pic>
        <p:nvPicPr>
          <p:cNvPr id="43" name="图片 42" descr="20287239"/>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11730" y="2122170"/>
            <a:ext cx="552450" cy="552450"/>
          </a:xfrm>
          <a:prstGeom prst="rect">
            <a:avLst/>
          </a:prstGeom>
        </p:spPr>
      </p:pic>
      <p:pic>
        <p:nvPicPr>
          <p:cNvPr id="44" name="图片 43" descr="20288977"/>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86475" y="2122170"/>
            <a:ext cx="672465" cy="672465"/>
          </a:xfrm>
          <a:prstGeom prst="rect">
            <a:avLst/>
          </a:prstGeom>
        </p:spPr>
      </p:pic>
      <p:pic>
        <p:nvPicPr>
          <p:cNvPr id="45" name="图片 44" descr="20287243"/>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03460" y="2205355"/>
            <a:ext cx="506095" cy="506095"/>
          </a:xfrm>
          <a:prstGeom prst="rect">
            <a:avLst/>
          </a:prstGeom>
        </p:spPr>
      </p:pic>
      <p:pic>
        <p:nvPicPr>
          <p:cNvPr id="46" name="图片 45" descr="20287226"/>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19905" y="3832860"/>
            <a:ext cx="470535" cy="470535"/>
          </a:xfrm>
          <a:prstGeom prst="rect">
            <a:avLst/>
          </a:prstGeom>
        </p:spPr>
      </p:pic>
      <p:pic>
        <p:nvPicPr>
          <p:cNvPr id="49" name="图片 48" descr="4450843"/>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044815" y="3832860"/>
            <a:ext cx="622300" cy="622300"/>
          </a:xfrm>
          <a:prstGeom prst="rect">
            <a:avLst/>
          </a:prstGeom>
        </p:spPr>
      </p:pic>
    </p:spTree>
    <p:custDataLst>
      <p:tags r:id="rId1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矩形 1"/>
          <p:cNvSpPr/>
          <p:nvPr/>
        </p:nvSpPr>
        <p:spPr>
          <a:xfrm>
            <a:off x="308610" y="308610"/>
            <a:ext cx="11574780" cy="6240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4831080" y="458470"/>
            <a:ext cx="2530475" cy="890270"/>
            <a:chOff x="8623" y="3055"/>
            <a:chExt cx="3985" cy="1402"/>
          </a:xfrm>
        </p:grpSpPr>
        <p:sp>
          <p:nvSpPr>
            <p:cNvPr id="16" name="文本框 15"/>
            <p:cNvSpPr txBox="1"/>
            <p:nvPr/>
          </p:nvSpPr>
          <p:spPr>
            <a:xfrm>
              <a:off x="8825" y="3055"/>
              <a:ext cx="3583" cy="822"/>
            </a:xfrm>
            <a:prstGeom prst="rect">
              <a:avLst/>
            </a:prstGeom>
            <a:noFill/>
          </p:spPr>
          <p:txBody>
            <a:bodyPr wrap="square" rtlCol="0">
              <a:spAutoFit/>
            </a:bodyPr>
            <a:p>
              <a:pPr algn="ctr"/>
              <a:r>
                <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rPr>
                <a:t>环境分析</a:t>
              </a:r>
              <a:endParaRPr lang="zh-CN" altLang="en-US" sz="2800" b="1" i="1">
                <a:solidFill>
                  <a:srgbClr val="67717A"/>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17" name="文本框 16"/>
            <p:cNvSpPr txBox="1"/>
            <p:nvPr/>
          </p:nvSpPr>
          <p:spPr>
            <a:xfrm>
              <a:off x="8623" y="3877"/>
              <a:ext cx="3985" cy="580"/>
            </a:xfrm>
            <a:prstGeom prst="rect">
              <a:avLst/>
            </a:prstGeom>
            <a:noFill/>
          </p:spPr>
          <p:txBody>
            <a:bodyPr wrap="square" rtlCol="0">
              <a:spAutoFit/>
            </a:bodyPr>
            <a:p>
              <a:pPr algn="dist"/>
              <a:r>
                <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rPr>
                <a:t>Enter the title here</a:t>
              </a:r>
              <a:endParaRPr lang="zh-CN" altLang="en-US">
                <a:solidFill>
                  <a:srgbClr val="67717A"/>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grpSp>
      <p:sp>
        <p:nvSpPr>
          <p:cNvPr id="4" name="同心圆 3"/>
          <p:cNvSpPr/>
          <p:nvPr/>
        </p:nvSpPr>
        <p:spPr>
          <a:xfrm>
            <a:off x="4831715" y="3606800"/>
            <a:ext cx="1028700" cy="1028700"/>
          </a:xfrm>
          <a:prstGeom prst="donut">
            <a:avLst>
              <a:gd name="adj" fmla="val 19378"/>
            </a:avLst>
          </a:prstGeom>
          <a:solidFill>
            <a:srgbClr val="A3B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5" name="同心圆 4"/>
          <p:cNvSpPr/>
          <p:nvPr/>
        </p:nvSpPr>
        <p:spPr>
          <a:xfrm>
            <a:off x="5829300" y="2679700"/>
            <a:ext cx="1028700" cy="1028700"/>
          </a:xfrm>
          <a:prstGeom prst="donut">
            <a:avLst>
              <a:gd name="adj" fmla="val 19378"/>
            </a:avLst>
          </a:prstGeom>
          <a:solidFill>
            <a:srgbClr val="2F3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同心圆 5"/>
          <p:cNvSpPr/>
          <p:nvPr/>
        </p:nvSpPr>
        <p:spPr>
          <a:xfrm>
            <a:off x="6331585" y="4851400"/>
            <a:ext cx="1028700" cy="1028700"/>
          </a:xfrm>
          <a:prstGeom prst="donut">
            <a:avLst>
              <a:gd name="adj" fmla="val 19378"/>
            </a:avLst>
          </a:prstGeom>
          <a:solidFill>
            <a:srgbClr val="686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7" name="矩形 6"/>
          <p:cNvSpPr/>
          <p:nvPr/>
        </p:nvSpPr>
        <p:spPr>
          <a:xfrm>
            <a:off x="4844415" y="4152900"/>
            <a:ext cx="190500" cy="3086100"/>
          </a:xfrm>
          <a:prstGeom prst="rect">
            <a:avLst/>
          </a:prstGeom>
          <a:solidFill>
            <a:srgbClr val="A3B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981700" y="3448685"/>
            <a:ext cx="190500" cy="3549015"/>
          </a:xfrm>
          <a:prstGeom prst="rect">
            <a:avLst/>
          </a:prstGeom>
          <a:solidFill>
            <a:srgbClr val="2F3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7169785" y="5379720"/>
            <a:ext cx="190500" cy="3549015"/>
          </a:xfrm>
          <a:prstGeom prst="rect">
            <a:avLst/>
          </a:prstGeom>
          <a:solidFill>
            <a:srgbClr val="686F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4519675"/>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1600" y="3956685"/>
            <a:ext cx="329565" cy="329565"/>
          </a:xfrm>
          <a:prstGeom prst="rect">
            <a:avLst/>
          </a:prstGeom>
        </p:spPr>
      </p:pic>
      <p:pic>
        <p:nvPicPr>
          <p:cNvPr id="12" name="图片 11" descr="3476731"/>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34735" y="2984500"/>
            <a:ext cx="418465" cy="418465"/>
          </a:xfrm>
          <a:prstGeom prst="rect">
            <a:avLst/>
          </a:prstGeom>
        </p:spPr>
      </p:pic>
      <p:pic>
        <p:nvPicPr>
          <p:cNvPr id="13" name="图片 12" descr="4450841"/>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98285" y="5118100"/>
            <a:ext cx="495300" cy="495300"/>
          </a:xfrm>
          <a:prstGeom prst="rect">
            <a:avLst/>
          </a:prstGeom>
        </p:spPr>
      </p:pic>
      <p:sp>
        <p:nvSpPr>
          <p:cNvPr id="22" name="文本框 21"/>
          <p:cNvSpPr txBox="1"/>
          <p:nvPr/>
        </p:nvSpPr>
        <p:spPr>
          <a:xfrm>
            <a:off x="7512685" y="2228850"/>
            <a:ext cx="1635125" cy="337185"/>
          </a:xfrm>
          <a:prstGeom prst="rect">
            <a:avLst/>
          </a:prstGeom>
          <a:noFill/>
        </p:spPr>
        <p:txBody>
          <a:bodyPr wrap="square" rtlCol="0">
            <a:spAutoFit/>
          </a:bodyPr>
          <a:p>
            <a:pPr algn="l"/>
            <a:r>
              <a:rPr lang="zh-CN" altLang="en-US" sz="1600" b="1">
                <a:solidFill>
                  <a:schemeClr val="tx1">
                    <a:lumMod val="85000"/>
                    <a:lumOff val="15000"/>
                  </a:schemeClr>
                </a:solidFill>
                <a:latin typeface="字魂创中黑" panose="00000500000000000000" charset="-122"/>
                <a:ea typeface="字魂创中黑" panose="00000500000000000000" charset="-122"/>
              </a:rPr>
              <a:t>请输入您的标题</a:t>
            </a:r>
            <a:endParaRPr lang="zh-CN" altLang="en-US" sz="1600" b="1">
              <a:solidFill>
                <a:schemeClr val="tx1">
                  <a:lumMod val="85000"/>
                  <a:lumOff val="15000"/>
                </a:schemeClr>
              </a:solidFill>
              <a:latin typeface="字魂创中黑" panose="00000500000000000000" charset="-122"/>
              <a:ea typeface="字魂创中黑" panose="00000500000000000000" charset="-122"/>
            </a:endParaRPr>
          </a:p>
        </p:txBody>
      </p:sp>
      <p:sp>
        <p:nvSpPr>
          <p:cNvPr id="23" name="文本框 22"/>
          <p:cNvSpPr txBox="1"/>
          <p:nvPr/>
        </p:nvSpPr>
        <p:spPr>
          <a:xfrm>
            <a:off x="7512685" y="2743835"/>
            <a:ext cx="2854325" cy="553085"/>
          </a:xfrm>
          <a:prstGeom prst="rect">
            <a:avLst/>
          </a:prstGeom>
          <a:noFill/>
        </p:spPr>
        <p:txBody>
          <a:bodyPr wrap="square" rtlCol="0">
            <a:spAutoFit/>
          </a:bodyPr>
          <a:p>
            <a:pPr algn="l"/>
            <a:r>
              <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1.5</a:t>
            </a:r>
            <a:r>
              <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倍</a:t>
            </a:r>
            <a:endPar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14" name="文本框 13"/>
          <p:cNvSpPr txBox="1"/>
          <p:nvPr/>
        </p:nvSpPr>
        <p:spPr>
          <a:xfrm>
            <a:off x="7601585" y="3943350"/>
            <a:ext cx="1635125" cy="337185"/>
          </a:xfrm>
          <a:prstGeom prst="rect">
            <a:avLst/>
          </a:prstGeom>
          <a:noFill/>
        </p:spPr>
        <p:txBody>
          <a:bodyPr wrap="square" rtlCol="0">
            <a:spAutoFit/>
          </a:bodyPr>
          <a:p>
            <a:pPr algn="l"/>
            <a:r>
              <a:rPr lang="zh-CN" altLang="en-US" sz="1600" b="1">
                <a:solidFill>
                  <a:schemeClr val="tx1">
                    <a:lumMod val="85000"/>
                    <a:lumOff val="15000"/>
                  </a:schemeClr>
                </a:solidFill>
                <a:latin typeface="字魂创中黑" panose="00000500000000000000" charset="-122"/>
                <a:ea typeface="字魂创中黑" panose="00000500000000000000" charset="-122"/>
              </a:rPr>
              <a:t>请输入您的标题</a:t>
            </a:r>
            <a:endParaRPr lang="zh-CN" altLang="en-US" sz="1600" b="1">
              <a:solidFill>
                <a:schemeClr val="tx1">
                  <a:lumMod val="85000"/>
                  <a:lumOff val="15000"/>
                </a:schemeClr>
              </a:solidFill>
              <a:latin typeface="字魂创中黑" panose="00000500000000000000" charset="-122"/>
              <a:ea typeface="字魂创中黑" panose="00000500000000000000" charset="-122"/>
            </a:endParaRPr>
          </a:p>
        </p:txBody>
      </p:sp>
      <p:sp>
        <p:nvSpPr>
          <p:cNvPr id="15" name="文本框 14"/>
          <p:cNvSpPr txBox="1"/>
          <p:nvPr/>
        </p:nvSpPr>
        <p:spPr>
          <a:xfrm>
            <a:off x="7601585" y="4458335"/>
            <a:ext cx="2854325" cy="553085"/>
          </a:xfrm>
          <a:prstGeom prst="rect">
            <a:avLst/>
          </a:prstGeom>
          <a:noFill/>
        </p:spPr>
        <p:txBody>
          <a:bodyPr wrap="square" rtlCol="0">
            <a:spAutoFit/>
          </a:bodyPr>
          <a:p>
            <a:pPr algn="l"/>
            <a:r>
              <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1.5</a:t>
            </a:r>
            <a:r>
              <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倍</a:t>
            </a:r>
            <a:endPar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18" name="文本框 17"/>
          <p:cNvSpPr txBox="1"/>
          <p:nvPr/>
        </p:nvSpPr>
        <p:spPr>
          <a:xfrm>
            <a:off x="2737485" y="2228850"/>
            <a:ext cx="1635125" cy="337185"/>
          </a:xfrm>
          <a:prstGeom prst="rect">
            <a:avLst/>
          </a:prstGeom>
          <a:noFill/>
        </p:spPr>
        <p:txBody>
          <a:bodyPr wrap="square" rtlCol="0">
            <a:spAutoFit/>
          </a:bodyPr>
          <a:p>
            <a:pPr algn="r"/>
            <a:r>
              <a:rPr lang="zh-CN" altLang="en-US" sz="1600" b="1">
                <a:solidFill>
                  <a:schemeClr val="tx1">
                    <a:lumMod val="85000"/>
                    <a:lumOff val="15000"/>
                  </a:schemeClr>
                </a:solidFill>
                <a:latin typeface="字魂创中黑" panose="00000500000000000000" charset="-122"/>
                <a:ea typeface="字魂创中黑" panose="00000500000000000000" charset="-122"/>
              </a:rPr>
              <a:t>请输入您的标题</a:t>
            </a:r>
            <a:endParaRPr lang="zh-CN" altLang="en-US" sz="1600" b="1">
              <a:solidFill>
                <a:schemeClr val="tx1">
                  <a:lumMod val="85000"/>
                  <a:lumOff val="15000"/>
                </a:schemeClr>
              </a:solidFill>
              <a:latin typeface="字魂创中黑" panose="00000500000000000000" charset="-122"/>
              <a:ea typeface="字魂创中黑" panose="00000500000000000000" charset="-122"/>
            </a:endParaRPr>
          </a:p>
        </p:txBody>
      </p:sp>
      <p:sp>
        <p:nvSpPr>
          <p:cNvPr id="19" name="文本框 18"/>
          <p:cNvSpPr txBox="1"/>
          <p:nvPr/>
        </p:nvSpPr>
        <p:spPr>
          <a:xfrm>
            <a:off x="1518285" y="2743835"/>
            <a:ext cx="2854325" cy="553085"/>
          </a:xfrm>
          <a:prstGeom prst="rect">
            <a:avLst/>
          </a:prstGeom>
          <a:noFill/>
        </p:spPr>
        <p:txBody>
          <a:bodyPr wrap="square" rtlCol="0">
            <a:spAutoFit/>
          </a:bodyPr>
          <a:p>
            <a:pPr algn="r"/>
            <a:r>
              <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1.5</a:t>
            </a:r>
            <a:r>
              <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倍</a:t>
            </a:r>
            <a:endPar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endParaRPr>
          </a:p>
        </p:txBody>
      </p:sp>
      <p:sp>
        <p:nvSpPr>
          <p:cNvPr id="20" name="文本框 19"/>
          <p:cNvSpPr txBox="1"/>
          <p:nvPr/>
        </p:nvSpPr>
        <p:spPr>
          <a:xfrm>
            <a:off x="2737485" y="3943350"/>
            <a:ext cx="1635125" cy="337185"/>
          </a:xfrm>
          <a:prstGeom prst="rect">
            <a:avLst/>
          </a:prstGeom>
          <a:noFill/>
        </p:spPr>
        <p:txBody>
          <a:bodyPr wrap="square" rtlCol="0">
            <a:spAutoFit/>
          </a:bodyPr>
          <a:p>
            <a:pPr algn="r"/>
            <a:r>
              <a:rPr lang="zh-CN" altLang="en-US" sz="1600" b="1">
                <a:solidFill>
                  <a:schemeClr val="tx1">
                    <a:lumMod val="85000"/>
                    <a:lumOff val="15000"/>
                  </a:schemeClr>
                </a:solidFill>
                <a:latin typeface="字魂创中黑" panose="00000500000000000000" charset="-122"/>
                <a:ea typeface="字魂创中黑" panose="00000500000000000000" charset="-122"/>
              </a:rPr>
              <a:t>请输入您的标题</a:t>
            </a:r>
            <a:endParaRPr lang="zh-CN" altLang="en-US" sz="1600" b="1">
              <a:solidFill>
                <a:schemeClr val="tx1">
                  <a:lumMod val="85000"/>
                  <a:lumOff val="15000"/>
                </a:schemeClr>
              </a:solidFill>
              <a:latin typeface="字魂创中黑" panose="00000500000000000000" charset="-122"/>
              <a:ea typeface="字魂创中黑" panose="00000500000000000000" charset="-122"/>
            </a:endParaRPr>
          </a:p>
        </p:txBody>
      </p:sp>
      <p:sp>
        <p:nvSpPr>
          <p:cNvPr id="21" name="文本框 20"/>
          <p:cNvSpPr txBox="1"/>
          <p:nvPr/>
        </p:nvSpPr>
        <p:spPr>
          <a:xfrm>
            <a:off x="1518285" y="4458335"/>
            <a:ext cx="2854325" cy="553085"/>
          </a:xfrm>
          <a:prstGeom prst="rect">
            <a:avLst/>
          </a:prstGeom>
          <a:noFill/>
        </p:spPr>
        <p:txBody>
          <a:bodyPr wrap="square" rtlCol="0">
            <a:spAutoFit/>
          </a:bodyPr>
          <a:p>
            <a:pPr algn="r"/>
            <a:r>
              <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点击此处添加文本标题，标题数字等都可以点击文本来进行修改，顶部面板开始可以对字号、大小、颜色等的修改行间距是字的</a:t>
            </a:r>
            <a:r>
              <a:rPr lang="en-US" altLang="zh-CN"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1.5</a:t>
            </a:r>
            <a:r>
              <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rPr>
              <a:t>倍</a:t>
            </a:r>
            <a:endParaRPr lang="zh-CN" altLang="en-US" sz="1000">
              <a:solidFill>
                <a:schemeClr val="tx1">
                  <a:lumMod val="85000"/>
                  <a:lumOff val="15000"/>
                </a:schemeClr>
              </a:solidFill>
              <a:latin typeface="字魂创中黑" panose="00000500000000000000" charset="-122"/>
              <a:ea typeface="字魂创中黑" panose="00000500000000000000" charset="-122"/>
              <a:cs typeface="字魂创中黑" panose="00000500000000000000" charset="-122"/>
              <a:sym typeface="+mn-ea"/>
            </a:endParaRPr>
          </a:p>
        </p:txBody>
      </p:sp>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文本框 2"/>
          <p:cNvSpPr txBox="1"/>
          <p:nvPr/>
        </p:nvSpPr>
        <p:spPr>
          <a:xfrm>
            <a:off x="3599815" y="2994660"/>
            <a:ext cx="4846955" cy="829945"/>
          </a:xfrm>
          <a:prstGeom prst="rect">
            <a:avLst/>
          </a:prstGeom>
          <a:noFill/>
        </p:spPr>
        <p:txBody>
          <a:bodyPr wrap="square" rtlCol="0">
            <a:spAutoFit/>
          </a:bodyPr>
          <a:p>
            <a:pPr algn="ctr"/>
            <a:r>
              <a:rPr lang="zh-CN" altLang="en-US" sz="4800">
                <a:solidFill>
                  <a:schemeClr val="tx1">
                    <a:lumMod val="85000"/>
                    <a:lumOff val="15000"/>
                  </a:schemeClr>
                </a:solidFill>
                <a:effectLst/>
                <a:latin typeface="字魂创中黑" panose="00000500000000000000" charset="-122"/>
                <a:ea typeface="字魂创中黑" panose="00000500000000000000" charset="-122"/>
                <a:cs typeface="方正黑体简体" panose="02010601030101010101" charset="-122"/>
                <a:sym typeface="+mn-ea"/>
              </a:rPr>
              <a:t>职业定位</a:t>
            </a:r>
            <a:endParaRPr lang="zh-CN" altLang="en-US" sz="4800">
              <a:solidFill>
                <a:schemeClr val="tx1">
                  <a:lumMod val="85000"/>
                  <a:lumOff val="15000"/>
                </a:schemeClr>
              </a:solidFill>
              <a:effectLst/>
              <a:latin typeface="字魂创中黑" panose="00000500000000000000" charset="-122"/>
              <a:ea typeface="字魂创中黑" panose="00000500000000000000" charset="-122"/>
              <a:cs typeface="方正黑体简体" panose="02010601030101010101" charset="-122"/>
              <a:sym typeface="+mn-ea"/>
            </a:endParaRPr>
          </a:p>
        </p:txBody>
      </p:sp>
      <p:sp>
        <p:nvSpPr>
          <p:cNvPr id="6" name="椭圆 5"/>
          <p:cNvSpPr/>
          <p:nvPr/>
        </p:nvSpPr>
        <p:spPr>
          <a:xfrm>
            <a:off x="5386070" y="1537335"/>
            <a:ext cx="1421130" cy="1421130"/>
          </a:xfrm>
          <a:prstGeom prst="ellipse">
            <a:avLst/>
          </a:prstGeom>
          <a:solidFill>
            <a:srgbClr val="D2E4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692400" y="3999230"/>
            <a:ext cx="6809105" cy="829945"/>
          </a:xfrm>
          <a:prstGeom prst="rect">
            <a:avLst/>
          </a:prstGeom>
          <a:noFill/>
        </p:spPr>
        <p:txBody>
          <a:bodyPr wrap="square" rtlCol="0">
            <a:spAutoFit/>
          </a:bodyPr>
          <a:p>
            <a:pPr algn="ctr"/>
            <a:r>
              <a:rPr lang="zh-CN" altLang="en-US" sz="1600">
                <a:solidFill>
                  <a:schemeClr val="tx1">
                    <a:lumMod val="85000"/>
                    <a:lumOff val="15000"/>
                  </a:schemeClr>
                </a:solidFill>
                <a:effectLst/>
                <a:latin typeface="字魂创中黑" panose="00000500000000000000" charset="-122"/>
                <a:ea typeface="字魂创中黑" panose="00000500000000000000" charset="-122"/>
                <a:cs typeface="Noto Sans S Chinese Medium" panose="020B0600000000000000" charset="-122"/>
                <a:sym typeface="+mn-ea"/>
              </a:rPr>
              <a:t>Click here to add text title, title number, etc. You can click text to modify, the top panel can start to modify font size, size, color, etc. line spacing is 1.5 times the word</a:t>
            </a:r>
            <a:endParaRPr lang="zh-CN" altLang="en-US" sz="1600">
              <a:solidFill>
                <a:schemeClr val="tx1">
                  <a:lumMod val="85000"/>
                  <a:lumOff val="15000"/>
                </a:schemeClr>
              </a:solidFill>
              <a:effectLst/>
              <a:latin typeface="字魂创中黑" panose="00000500000000000000" charset="-122"/>
              <a:ea typeface="字魂创中黑" panose="00000500000000000000" charset="-122"/>
              <a:cs typeface="Noto Sans S Chinese Medium" panose="020B0600000000000000" charset="-122"/>
              <a:sym typeface="+mn-ea"/>
            </a:endParaRPr>
          </a:p>
        </p:txBody>
      </p:sp>
      <p:pic>
        <p:nvPicPr>
          <p:cNvPr id="9" name="图片 8" descr="icon"/>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94375" y="1946910"/>
            <a:ext cx="602615" cy="602615"/>
          </a:xfrm>
          <a:prstGeom prst="rect">
            <a:avLst/>
          </a:prstGeom>
        </p:spPr>
      </p:pic>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PP_MARK_KEY" val="c0d4b23b-7e27-4278-9dcb-4852e7727c1a"/>
  <p:tag name="COMMONDATA" val="eyJjb3VudCI6MSwiaGRpZCI6IjgwMTEzOTMxYTllMDgyYmY3MGViZDIyZjNkZWMzYTdkIiwidXNlckNvdW50Ijox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唐峰设计：https://v.youku.com/v_show/id_XNTg4OTcwMDM3Ng==.html">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2766</Words>
  <Application>WPS 演示</Application>
  <PresentationFormat>宽屏</PresentationFormat>
  <Paragraphs>200</Paragraphs>
  <Slides>15</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15</vt:i4>
      </vt:variant>
    </vt:vector>
  </HeadingPairs>
  <TitlesOfParts>
    <vt:vector size="30" baseType="lpstr">
      <vt:lpstr>Arial</vt:lpstr>
      <vt:lpstr>宋体</vt:lpstr>
      <vt:lpstr>Wingdings</vt:lpstr>
      <vt:lpstr>微软雅黑</vt:lpstr>
      <vt:lpstr>Wingdings</vt:lpstr>
      <vt:lpstr>字魂创粗黑</vt:lpstr>
      <vt:lpstr>字魂创中黑</vt:lpstr>
      <vt:lpstr>Noto Sans S Chinese Medium</vt:lpstr>
      <vt:lpstr>造字工房尚黑体</vt:lpstr>
      <vt:lpstr>黑体</vt:lpstr>
      <vt:lpstr>方正黑体简体</vt:lpstr>
      <vt:lpstr>思源宋体 CN</vt:lpstr>
      <vt:lpstr>Calibri</vt:lpstr>
      <vt:lpstr>Arial Unicode MS</vt:lpstr>
      <vt:lpstr>唐峰设计：https://v.youku.com/v_show/id_XNTg4OTcwMDM3Ng==.html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WPS_1665391669</cp:lastModifiedBy>
  <cp:revision>151</cp:revision>
  <dcterms:created xsi:type="dcterms:W3CDTF">2019-06-19T02:08:00Z</dcterms:created>
  <dcterms:modified xsi:type="dcterms:W3CDTF">2022-12-31T04:03:46Z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KSOTemplateUUID">
    <vt:lpwstr>v1.0_mb_vaMzuOW6jFANuh1OtjbM7Q==</vt:lpwstr>
  </property>
  <property fmtid="{D5CDD505-2E9C-101B-9397-08002B2CF9AE}" pid="4" name="ICV">
    <vt:lpwstr>B6E8AC8849C641B69A767B4BF89800AB</vt:lpwstr>
  </property>
</Properties>
</file>